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7637" r:id="rId4"/>
    <p:sldId id="315" r:id="rId5"/>
    <p:sldId id="319" r:id="rId6"/>
    <p:sldId id="316" r:id="rId7"/>
    <p:sldId id="7276" r:id="rId8"/>
    <p:sldId id="7638" r:id="rId9"/>
    <p:sldId id="4906" r:id="rId10"/>
    <p:sldId id="7532" r:id="rId11"/>
    <p:sldId id="317" r:id="rId12"/>
    <p:sldId id="7639" r:id="rId13"/>
    <p:sldId id="7636" r:id="rId14"/>
    <p:sldId id="4985" r:id="rId15"/>
    <p:sldId id="4849" r:id="rId16"/>
    <p:sldId id="7533" r:id="rId17"/>
    <p:sldId id="5319" r:id="rId18"/>
    <p:sldId id="5105" r:id="rId19"/>
    <p:sldId id="7640" r:id="rId20"/>
    <p:sldId id="5012" r:id="rId21"/>
    <p:sldId id="7599" r:id="rId22"/>
    <p:sldId id="318" r:id="rId23"/>
    <p:sldId id="7635" r:id="rId24"/>
    <p:sldId id="764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9AC"/>
    <a:srgbClr val="84F4FF"/>
    <a:srgbClr val="FFC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41" autoAdjust="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96" d="100"/>
          <a:sy n="96" d="100"/>
        </p:scale>
        <p:origin x="-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D91604-B8D5-41D0-AE14-28EC1363687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866DD6-1B36-4D99-BB68-8D509A44DB7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41E788D3-053C-499D-9BDD-1A97558DA99C}"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E54CB12E-1F4F-4D83-933E-8F5451E9A93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2.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CB12E-1F4F-4D83-933E-8F5451E9A935}"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       </a:t>
            </a:r>
            <a:r>
              <a:rPr lang="en-US" altLang="zh-CN" sz="1200" dirty="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行业</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节日</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素材：       </a:t>
            </a:r>
            <a:r>
              <a:rPr lang="en-US" altLang="zh-CN" sz="1200" dirty="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a:solidFill>
                <a:srgbClr val="EEECE1">
                  <a:lumMod val="25000"/>
                </a:srgbClr>
              </a:solidFill>
              <a:latin typeface="微软雅黑" panose="020B0503020204020204" charset="-122"/>
              <a:ea typeface="微软雅黑" panose="020B0503020204020204" charset="-122"/>
            </a:endParaRPr>
          </a:p>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背景图片：</a:t>
            </a:r>
            <a:r>
              <a:rPr lang="en-US" altLang="zh-CN" sz="1200" dirty="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图表：       </a:t>
            </a:r>
            <a:r>
              <a:rPr lang="en-US" altLang="zh-CN" sz="1200" dirty="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优秀</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下载：</a:t>
            </a:r>
            <a:r>
              <a:rPr lang="en-US" altLang="zh-CN" sz="1200" dirty="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a:solidFill>
                  <a:srgbClr val="EEECE1">
                    <a:lumMod val="25000"/>
                  </a:srgbClr>
                </a:solidFill>
                <a:latin typeface="微软雅黑" panose="020B0503020204020204" charset="-122"/>
                <a:ea typeface="微软雅黑" panose="020B0503020204020204" charset="-122"/>
              </a:rPr>
              <a:t>      </a:t>
            </a:r>
          </a:p>
          <a:p>
            <a:r>
              <a:rPr lang="en-US" altLang="zh-CN" sz="1200" dirty="0">
                <a:solidFill>
                  <a:srgbClr val="EEECE1">
                    <a:lumMod val="25000"/>
                  </a:srgbClr>
                </a:solidFill>
                <a:latin typeface="微软雅黑" panose="020B0503020204020204" charset="-122"/>
                <a:ea typeface="微软雅黑" panose="020B0503020204020204" charset="-122"/>
              </a:rPr>
              <a:t>Word</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a:solidFill>
                  <a:srgbClr val="EEECE1">
                    <a:lumMod val="25000"/>
                  </a:srgbClr>
                </a:solidFill>
                <a:latin typeface="微软雅黑" panose="020B0503020204020204" charset="-122"/>
                <a:ea typeface="微软雅黑" panose="020B0503020204020204" charset="-122"/>
              </a:rPr>
              <a:t>                        Excel</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个人简历：      </a:t>
            </a:r>
            <a:r>
              <a:rPr lang="en-US" altLang="zh-CN" sz="1200" dirty="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课件：       </a:t>
            </a:r>
            <a:r>
              <a:rPr lang="en-US" altLang="zh-CN" sz="1200" dirty="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手抄报：          </a:t>
            </a:r>
            <a:r>
              <a:rPr lang="en-US" altLang="zh-CN" sz="1200" dirty="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试题下载：      </a:t>
            </a:r>
            <a:r>
              <a:rPr lang="en-US" altLang="zh-CN" sz="1200" dirty="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教案下载：      </a:t>
            </a:r>
            <a:r>
              <a:rPr lang="en-US" altLang="zh-CN" sz="1200" dirty="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字体下载：      </a:t>
            </a:r>
            <a:r>
              <a:rPr lang="en-US" altLang="zh-CN" sz="1200" dirty="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a:solidFill>
                  <a:srgbClr val="EEECE1">
                    <a:lumMod val="25000"/>
                  </a:srgbClr>
                </a:solidFill>
                <a:latin typeface="微软雅黑" panose="020B0503020204020204" charset="-122"/>
                <a:ea typeface="微软雅黑" panose="020B0503020204020204" charset="-122"/>
              </a:rPr>
              <a:t>              </a:t>
            </a:r>
            <a:endParaRPr lang="zh-CN" altLang="en-US" sz="1200" dirty="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E54CB12E-1F4F-4D83-933E-8F5451E9A935}"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CB12E-1F4F-4D83-933E-8F5451E9A935}"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CB12E-1F4F-4D83-933E-8F5451E9A935}"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CB12E-1F4F-4D83-933E-8F5451E9A935}" type="slidenum">
              <a:rPr lang="zh-CN" altLang="en-US" smtClean="0"/>
              <a:t>24</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CB12E-1F4F-4D83-933E-8F5451E9A935}"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CB12E-1F4F-4D83-933E-8F5451E9A935}"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字魂59号-创粗黑" panose="00000500000000000000" pitchFamily="2" charset="-122"/>
                <a:ea typeface="字魂59号-创粗黑" panose="00000500000000000000"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latin typeface="字魂59号-创粗黑" panose="00000500000000000000" pitchFamily="2" charset="-122"/>
                <a:ea typeface="字魂59号-创粗黑" panose="00000500000000000000"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atin typeface="字魂59号-创粗黑" panose="00000500000000000000" pitchFamily="2" charset="-122"/>
                <a:ea typeface="字魂59号-创粗黑" panose="00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atin typeface="字魂59号-创粗黑" panose="00000500000000000000" pitchFamily="2" charset="-122"/>
                <a:ea typeface="字魂59号-创粗黑" panose="00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vl2pPr>
              <a:defRPr>
                <a:latin typeface="字魂59号-创粗黑" panose="00000500000000000000" pitchFamily="2" charset="-122"/>
                <a:ea typeface="字魂59号-创粗黑" panose="00000500000000000000" pitchFamily="2" charset="-122"/>
              </a:defRPr>
            </a:lvl2pPr>
            <a:lvl3pPr>
              <a:defRPr>
                <a:latin typeface="字魂59号-创粗黑" panose="00000500000000000000" pitchFamily="2" charset="-122"/>
                <a:ea typeface="字魂59号-创粗黑" panose="00000500000000000000" pitchFamily="2" charset="-122"/>
              </a:defRPr>
            </a:lvl3pPr>
            <a:lvl4pPr>
              <a:defRPr>
                <a:latin typeface="字魂59号-创粗黑" panose="00000500000000000000" pitchFamily="2" charset="-122"/>
                <a:ea typeface="字魂59号-创粗黑" panose="00000500000000000000" pitchFamily="2" charset="-122"/>
              </a:defRPr>
            </a:lvl4pPr>
            <a:lvl5pPr>
              <a:defRPr>
                <a:latin typeface="字魂59号-创粗黑" panose="00000500000000000000" pitchFamily="2" charset="-122"/>
                <a:ea typeface="字魂59号-创粗黑" panose="00000500000000000000"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8" name="页脚占位符 7"/>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
        <p:nvSpPr>
          <p:cNvPr id="11" name="矩形 10"/>
          <p:cNvSpPr/>
          <p:nvPr userDrawn="1"/>
        </p:nvSpPr>
        <p:spPr>
          <a:xfrm>
            <a:off x="7937660" y="4455368"/>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3" name="页脚占位符 2"/>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atin typeface="字魂59号-创粗黑" panose="00000500000000000000" pitchFamily="2" charset="-122"/>
                <a:ea typeface="字魂59号-创粗黑" panose="00000500000000000000" pitchFamily="2" charset="-122"/>
              </a:defRPr>
            </a:lvl1pPr>
            <a:lvl2pPr>
              <a:defRPr sz="2800">
                <a:latin typeface="字魂59号-创粗黑" panose="00000500000000000000" pitchFamily="2" charset="-122"/>
                <a:ea typeface="字魂59号-创粗黑" panose="00000500000000000000" pitchFamily="2" charset="-122"/>
              </a:defRPr>
            </a:lvl2pPr>
            <a:lvl3pPr>
              <a:defRPr sz="2400">
                <a:latin typeface="字魂59号-创粗黑" panose="00000500000000000000" pitchFamily="2" charset="-122"/>
                <a:ea typeface="字魂59号-创粗黑" panose="00000500000000000000" pitchFamily="2" charset="-122"/>
              </a:defRPr>
            </a:lvl3pPr>
            <a:lvl4pPr>
              <a:defRPr sz="2000">
                <a:latin typeface="字魂59号-创粗黑" panose="00000500000000000000" pitchFamily="2" charset="-122"/>
                <a:ea typeface="字魂59号-创粗黑" panose="00000500000000000000" pitchFamily="2" charset="-122"/>
              </a:defRPr>
            </a:lvl4pPr>
            <a:lvl5pPr>
              <a:defRPr sz="2000">
                <a:latin typeface="字魂59号-创粗黑" panose="00000500000000000000" pitchFamily="2" charset="-122"/>
                <a:ea typeface="字魂59号-创粗黑" panose="00000500000000000000" pitchFamily="2"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字魂59号-创粗黑" panose="00000500000000000000" pitchFamily="2" charset="-122"/>
                <a:ea typeface="字魂59号-创粗黑" panose="00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atin typeface="字魂59号-创粗黑" panose="00000500000000000000" pitchFamily="2" charset="-122"/>
                <a:ea typeface="字魂59号-创粗黑" panose="00000500000000000000"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字魂59号-创粗黑" panose="00000500000000000000" pitchFamily="2" charset="-122"/>
                <a:ea typeface="字魂59号-创粗黑" panose="00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9F1CD134-7BBB-4E80-B2C6-ADCFE4DC0395}"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004F27C-14B7-46F5-BE6E-95F678A442CF}"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rot="16200000">
            <a:off x="2667000" y="-2667000"/>
            <a:ext cx="6858000" cy="12192000"/>
          </a:xfrm>
          <a:prstGeom prst="rect">
            <a:avLst/>
          </a:prstGeom>
        </p:spPr>
      </p:pic>
      <p:sp>
        <p:nvSpPr>
          <p:cNvPr id="6" name="文本框 5"/>
          <p:cNvSpPr txBox="1"/>
          <p:nvPr/>
        </p:nvSpPr>
        <p:spPr>
          <a:xfrm>
            <a:off x="2237015" y="2348920"/>
            <a:ext cx="7744475" cy="1323439"/>
          </a:xfrm>
          <a:prstGeom prst="rect">
            <a:avLst/>
          </a:prstGeom>
          <a:noFill/>
        </p:spPr>
        <p:txBody>
          <a:bodyPr wrap="square" rtlCol="0">
            <a:spAutoFit/>
          </a:bodyPr>
          <a:lstStyle/>
          <a:p>
            <a:pPr algn="ctr"/>
            <a:r>
              <a:rPr lang="zh-CN" altLang="en-US" sz="80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孟菲斯产品介绍</a:t>
            </a:r>
          </a:p>
        </p:txBody>
      </p:sp>
      <p:sp>
        <p:nvSpPr>
          <p:cNvPr id="11" name="文本框 10"/>
          <p:cNvSpPr txBox="1"/>
          <p:nvPr/>
        </p:nvSpPr>
        <p:spPr>
          <a:xfrm>
            <a:off x="7390699" y="5153658"/>
            <a:ext cx="2590789" cy="584775"/>
          </a:xfrm>
          <a:prstGeom prst="rect">
            <a:avLst/>
          </a:prstGeom>
          <a:noFill/>
        </p:spPr>
        <p:txBody>
          <a:bodyPr wrap="square" rtlCol="0">
            <a:spAutoFit/>
          </a:bodyPr>
          <a:lstStyle/>
          <a:p>
            <a:r>
              <a:rPr lang="en-US" altLang="zh-CN" sz="1600" kern="1700" spc="600" dirty="0">
                <a:cs typeface="+mn-ea"/>
                <a:sym typeface="+mn-lt"/>
              </a:rPr>
              <a:t>Product design</a:t>
            </a:r>
            <a:endParaRPr lang="zh-CN" altLang="en-US" sz="7200" kern="1700" spc="600" dirty="0">
              <a:cs typeface="+mn-ea"/>
              <a:sym typeface="+mn-lt"/>
            </a:endParaRPr>
          </a:p>
        </p:txBody>
      </p:sp>
      <p:sp>
        <p:nvSpPr>
          <p:cNvPr id="15" name="文本框 14"/>
          <p:cNvSpPr txBox="1"/>
          <p:nvPr/>
        </p:nvSpPr>
        <p:spPr>
          <a:xfrm>
            <a:off x="3298371" y="3843025"/>
            <a:ext cx="5943600" cy="830997"/>
          </a:xfrm>
          <a:prstGeom prst="rect">
            <a:avLst/>
          </a:prstGeom>
          <a:noFill/>
        </p:spPr>
        <p:txBody>
          <a:bodyPr wrap="square" rtlCol="0">
            <a:spAutoFit/>
          </a:bodyPr>
          <a:lstStyle/>
          <a:p>
            <a:pPr algn="ctr"/>
            <a:r>
              <a:rPr lang="en-US" altLang="zh-CN" sz="1600" dirty="0">
                <a:solidFill>
                  <a:schemeClr val="tx1">
                    <a:lumMod val="75000"/>
                    <a:lumOff val="25000"/>
                  </a:schemeClr>
                </a:solidFill>
                <a:cs typeface="+mn-ea"/>
                <a:sym typeface="+mn-lt"/>
              </a:rPr>
              <a:t>In the product introduction, it is recommended that we understand the characteristics of the product in detail, comprehensive and overall arrangement </a:t>
            </a:r>
            <a:endParaRPr lang="zh-CN" altLang="en-US" sz="5400" kern="1700" spc="600" dirty="0">
              <a:solidFill>
                <a:schemeClr val="tx1">
                  <a:lumMod val="75000"/>
                  <a:lumOff val="25000"/>
                </a:schemeClr>
              </a:solidFill>
              <a:cs typeface="+mn-ea"/>
              <a:sym typeface="+mn-lt"/>
            </a:endParaRPr>
          </a:p>
        </p:txBody>
      </p:sp>
      <p:sp>
        <p:nvSpPr>
          <p:cNvPr id="7" name="矩形 6"/>
          <p:cNvSpPr/>
          <p:nvPr/>
        </p:nvSpPr>
        <p:spPr>
          <a:xfrm>
            <a:off x="4001548" y="4834813"/>
            <a:ext cx="545285" cy="45719"/>
          </a:xfrm>
          <a:prstGeom prst="rect">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p:nvPr/>
        </p:nvSpPr>
        <p:spPr>
          <a:xfrm>
            <a:off x="880529" y="2434480"/>
            <a:ext cx="1818195" cy="1816509"/>
          </a:xfrm>
          <a:prstGeom prst="ellipse">
            <a:avLst/>
          </a:prstGeom>
          <a:noFill/>
          <a:ln w="12700" cmpd="sng">
            <a:solidFill>
              <a:schemeClr val="accent1"/>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5" name="Oval 5"/>
          <p:cNvSpPr/>
          <p:nvPr/>
        </p:nvSpPr>
        <p:spPr>
          <a:xfrm>
            <a:off x="7340093" y="2434480"/>
            <a:ext cx="1818195" cy="1816509"/>
          </a:xfrm>
          <a:prstGeom prst="ellipse">
            <a:avLst/>
          </a:prstGeom>
          <a:noFill/>
          <a:ln w="12700" cmpd="sng">
            <a:solidFill>
              <a:schemeClr val="accent4"/>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6" name="Oval 6"/>
          <p:cNvSpPr/>
          <p:nvPr/>
        </p:nvSpPr>
        <p:spPr>
          <a:xfrm>
            <a:off x="5186905" y="2434480"/>
            <a:ext cx="1818195" cy="1816509"/>
          </a:xfrm>
          <a:prstGeom prst="ellipse">
            <a:avLst/>
          </a:prstGeom>
          <a:noFill/>
          <a:ln w="12700" cmpd="sng">
            <a:solidFill>
              <a:schemeClr val="accent3"/>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7" name="Freeform 182"/>
          <p:cNvSpPr>
            <a:spLocks noEditPoints="1"/>
          </p:cNvSpPr>
          <p:nvPr/>
        </p:nvSpPr>
        <p:spPr bwMode="auto">
          <a:xfrm>
            <a:off x="5898009" y="2925523"/>
            <a:ext cx="395987" cy="376048"/>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accent3"/>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8" name="Freeform 33"/>
          <p:cNvSpPr>
            <a:spLocks noEditPoints="1"/>
          </p:cNvSpPr>
          <p:nvPr/>
        </p:nvSpPr>
        <p:spPr bwMode="auto">
          <a:xfrm>
            <a:off x="1557553" y="2903192"/>
            <a:ext cx="464147" cy="420719"/>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accent1"/>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9" name="Oval 9"/>
          <p:cNvSpPr/>
          <p:nvPr/>
        </p:nvSpPr>
        <p:spPr>
          <a:xfrm>
            <a:off x="9493281" y="2434480"/>
            <a:ext cx="1818195" cy="1816509"/>
          </a:xfrm>
          <a:prstGeom prst="ellipse">
            <a:avLst/>
          </a:prstGeom>
          <a:noFill/>
          <a:ln w="12700" cmpd="sng">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10" name="Freeform 172"/>
          <p:cNvSpPr>
            <a:spLocks noEditPoints="1"/>
          </p:cNvSpPr>
          <p:nvPr/>
        </p:nvSpPr>
        <p:spPr bwMode="auto">
          <a:xfrm>
            <a:off x="10230284" y="2876922"/>
            <a:ext cx="344184" cy="47325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accent2"/>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1" name="Freeform 131"/>
          <p:cNvSpPr>
            <a:spLocks noEditPoints="1"/>
          </p:cNvSpPr>
          <p:nvPr/>
        </p:nvSpPr>
        <p:spPr bwMode="auto">
          <a:xfrm>
            <a:off x="8003051" y="2881819"/>
            <a:ext cx="492279" cy="463463"/>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accent4"/>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2" name="Oval 12"/>
          <p:cNvSpPr/>
          <p:nvPr/>
        </p:nvSpPr>
        <p:spPr>
          <a:xfrm>
            <a:off x="3033717" y="2434478"/>
            <a:ext cx="1818195" cy="1816509"/>
          </a:xfrm>
          <a:prstGeom prst="ellipse">
            <a:avLst/>
          </a:prstGeom>
          <a:noFill/>
          <a:ln w="12700" cmpd="sng">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13" name="Text Box 10"/>
          <p:cNvSpPr txBox="1">
            <a:spLocks noChangeArrowheads="1"/>
          </p:cNvSpPr>
          <p:nvPr/>
        </p:nvSpPr>
        <p:spPr bwMode="auto">
          <a:xfrm>
            <a:off x="1409492" y="4889840"/>
            <a:ext cx="9373021" cy="892552"/>
          </a:xfrm>
          <a:prstGeom prst="rect">
            <a:avLst/>
          </a:prstGeom>
          <a:noFill/>
          <a:ln w="9525">
            <a:noFill/>
            <a:miter lim="800000"/>
          </a:ln>
        </p:spPr>
        <p:txBody>
          <a:bodyPr wrap="square" lIns="60960" tIns="30480" rIns="60960" bIns="30480">
            <a:spAutoFit/>
          </a:bodyPr>
          <a:lstStyle/>
          <a:p>
            <a:pPr algn="ctr" defTabSz="1450975">
              <a:lnSpc>
                <a:spcPct val="150000"/>
              </a:lnSpc>
            </a:pPr>
            <a:r>
              <a:rPr lang="en-US" sz="1200" dirty="0" err="1">
                <a:solidFill>
                  <a:schemeClr val="tx2"/>
                </a:solidFill>
                <a:cs typeface="+mn-ea"/>
                <a:sym typeface="+mn-lt"/>
              </a:rPr>
              <a:t>Mauris</a:t>
            </a:r>
            <a:r>
              <a:rPr lang="en-US" sz="1200" dirty="0">
                <a:solidFill>
                  <a:schemeClr val="tx2"/>
                </a:solidFill>
                <a:cs typeface="+mn-ea"/>
                <a:sym typeface="+mn-lt"/>
              </a:rPr>
              <a:t> quam dolor, </a:t>
            </a:r>
            <a:r>
              <a:rPr lang="en-US" sz="1200" dirty="0" err="1">
                <a:solidFill>
                  <a:schemeClr val="tx2"/>
                </a:solidFill>
                <a:cs typeface="+mn-ea"/>
                <a:sym typeface="+mn-lt"/>
              </a:rPr>
              <a:t>cursus</a:t>
            </a:r>
            <a:r>
              <a:rPr lang="en-US" sz="1200" dirty="0">
                <a:solidFill>
                  <a:schemeClr val="tx2"/>
                </a:solidFill>
                <a:cs typeface="+mn-ea"/>
                <a:sym typeface="+mn-lt"/>
              </a:rPr>
              <a:t> at </a:t>
            </a:r>
            <a:r>
              <a:rPr lang="en-US" sz="1200" dirty="0" err="1">
                <a:solidFill>
                  <a:schemeClr val="tx2"/>
                </a:solidFill>
                <a:cs typeface="+mn-ea"/>
                <a:sym typeface="+mn-lt"/>
              </a:rPr>
              <a:t>porta</a:t>
            </a:r>
            <a:r>
              <a:rPr lang="en-US" sz="1200" dirty="0">
                <a:solidFill>
                  <a:schemeClr val="tx2"/>
                </a:solidFill>
                <a:cs typeface="+mn-ea"/>
                <a:sym typeface="+mn-lt"/>
              </a:rPr>
              <a:t> et, </a:t>
            </a:r>
            <a:r>
              <a:rPr lang="en-US" sz="1200" dirty="0" err="1">
                <a:solidFill>
                  <a:schemeClr val="tx2"/>
                </a:solidFill>
                <a:cs typeface="+mn-ea"/>
                <a:sym typeface="+mn-lt"/>
              </a:rPr>
              <a:t>luctus</a:t>
            </a:r>
            <a:r>
              <a:rPr lang="en-US" sz="1200" dirty="0">
                <a:solidFill>
                  <a:schemeClr val="tx2"/>
                </a:solidFill>
                <a:cs typeface="+mn-ea"/>
                <a:sym typeface="+mn-lt"/>
              </a:rPr>
              <a:t> </a:t>
            </a:r>
            <a:r>
              <a:rPr lang="en-US" sz="1200" dirty="0" err="1">
                <a:solidFill>
                  <a:schemeClr val="tx2"/>
                </a:solidFill>
                <a:cs typeface="+mn-ea"/>
                <a:sym typeface="+mn-lt"/>
              </a:rPr>
              <a:t>eget</a:t>
            </a:r>
            <a:r>
              <a:rPr lang="en-US" sz="1200" dirty="0">
                <a:solidFill>
                  <a:schemeClr val="tx2"/>
                </a:solidFill>
                <a:cs typeface="+mn-ea"/>
                <a:sym typeface="+mn-lt"/>
              </a:rPr>
              <a:t> </a:t>
            </a:r>
            <a:r>
              <a:rPr lang="en-US" sz="1200" dirty="0" err="1">
                <a:solidFill>
                  <a:schemeClr val="tx2"/>
                </a:solidFill>
                <a:cs typeface="+mn-ea"/>
                <a:sym typeface="+mn-lt"/>
              </a:rPr>
              <a:t>purus</a:t>
            </a:r>
            <a:r>
              <a:rPr lang="en-US" sz="1200" dirty="0">
                <a:solidFill>
                  <a:schemeClr val="tx2"/>
                </a:solidFill>
                <a:cs typeface="+mn-ea"/>
                <a:sym typeface="+mn-lt"/>
              </a:rPr>
              <a:t>. </a:t>
            </a:r>
            <a:r>
              <a:rPr lang="en-US" sz="1200" dirty="0" err="1">
                <a:solidFill>
                  <a:schemeClr val="tx2"/>
                </a:solidFill>
                <a:cs typeface="+mn-ea"/>
                <a:sym typeface="+mn-lt"/>
              </a:rPr>
              <a:t>Nunc</a:t>
            </a:r>
            <a:r>
              <a:rPr lang="en-US" sz="1200" dirty="0">
                <a:solidFill>
                  <a:schemeClr val="tx2"/>
                </a:solidFill>
                <a:cs typeface="+mn-ea"/>
                <a:sym typeface="+mn-lt"/>
              </a:rPr>
              <a:t> </a:t>
            </a:r>
            <a:r>
              <a:rPr lang="en-US" sz="1200" dirty="0" err="1">
                <a:solidFill>
                  <a:schemeClr val="tx2"/>
                </a:solidFill>
                <a:cs typeface="+mn-ea"/>
                <a:sym typeface="+mn-lt"/>
              </a:rPr>
              <a:t>tempor</a:t>
            </a:r>
            <a:r>
              <a:rPr lang="en-US" sz="1200" dirty="0">
                <a:solidFill>
                  <a:schemeClr val="tx2"/>
                </a:solidFill>
                <a:cs typeface="+mn-ea"/>
                <a:sym typeface="+mn-lt"/>
              </a:rPr>
              <a:t> </a:t>
            </a:r>
            <a:r>
              <a:rPr lang="en-US" sz="1200" dirty="0" err="1">
                <a:solidFill>
                  <a:schemeClr val="tx2"/>
                </a:solidFill>
                <a:cs typeface="+mn-ea"/>
                <a:sym typeface="+mn-lt"/>
              </a:rPr>
              <a:t>luctus</a:t>
            </a:r>
            <a:r>
              <a:rPr lang="en-US" sz="1200" dirty="0">
                <a:solidFill>
                  <a:schemeClr val="tx2"/>
                </a:solidFill>
                <a:cs typeface="+mn-ea"/>
                <a:sym typeface="+mn-lt"/>
              </a:rPr>
              <a:t> </a:t>
            </a:r>
            <a:r>
              <a:rPr lang="en-US" sz="1200" dirty="0" err="1">
                <a:solidFill>
                  <a:schemeClr val="tx2"/>
                </a:solidFill>
                <a:cs typeface="+mn-ea"/>
                <a:sym typeface="+mn-lt"/>
              </a:rPr>
              <a:t>interdum</a:t>
            </a:r>
            <a:r>
              <a:rPr lang="en-US" sz="1200" dirty="0">
                <a:solidFill>
                  <a:schemeClr val="tx2"/>
                </a:solidFill>
                <a:cs typeface="+mn-ea"/>
                <a:sym typeface="+mn-lt"/>
              </a:rPr>
              <a:t>. </a:t>
            </a:r>
            <a:r>
              <a:rPr lang="en-US" sz="1200" dirty="0" err="1">
                <a:solidFill>
                  <a:schemeClr val="tx2"/>
                </a:solidFill>
                <a:cs typeface="+mn-ea"/>
                <a:sym typeface="+mn-lt"/>
              </a:rPr>
              <a:t>Duis</a:t>
            </a:r>
            <a:r>
              <a:rPr lang="en-US" sz="1200" dirty="0">
                <a:solidFill>
                  <a:schemeClr val="tx2"/>
                </a:solidFill>
                <a:cs typeface="+mn-ea"/>
                <a:sym typeface="+mn-lt"/>
              </a:rPr>
              <a:t> </a:t>
            </a:r>
            <a:r>
              <a:rPr lang="en-US" sz="1200" dirty="0" err="1">
                <a:solidFill>
                  <a:schemeClr val="tx2"/>
                </a:solidFill>
                <a:cs typeface="+mn-ea"/>
                <a:sym typeface="+mn-lt"/>
              </a:rPr>
              <a:t>libero</a:t>
            </a:r>
            <a:r>
              <a:rPr lang="en-US" sz="1200" dirty="0">
                <a:solidFill>
                  <a:schemeClr val="tx2"/>
                </a:solidFill>
                <a:cs typeface="+mn-ea"/>
                <a:sym typeface="+mn-lt"/>
              </a:rPr>
              <a:t> </a:t>
            </a:r>
            <a:r>
              <a:rPr lang="en-US" sz="1200" dirty="0" err="1">
                <a:solidFill>
                  <a:schemeClr val="tx2"/>
                </a:solidFill>
                <a:cs typeface="+mn-ea"/>
                <a:sym typeface="+mn-lt"/>
              </a:rPr>
              <a:t>leo</a:t>
            </a:r>
            <a:r>
              <a:rPr lang="en-US" sz="1200" dirty="0">
                <a:solidFill>
                  <a:schemeClr val="tx2"/>
                </a:solidFill>
                <a:cs typeface="+mn-ea"/>
                <a:sym typeface="+mn-lt"/>
              </a:rPr>
              <a:t>, </a:t>
            </a:r>
            <a:r>
              <a:rPr lang="en-US" sz="1200" dirty="0" err="1">
                <a:solidFill>
                  <a:schemeClr val="tx2"/>
                </a:solidFill>
                <a:cs typeface="+mn-ea"/>
                <a:sym typeface="+mn-lt"/>
              </a:rPr>
              <a:t>consequat</a:t>
            </a:r>
            <a:r>
              <a:rPr lang="en-US" sz="1200" dirty="0">
                <a:solidFill>
                  <a:schemeClr val="tx2"/>
                </a:solidFill>
                <a:cs typeface="+mn-ea"/>
                <a:sym typeface="+mn-lt"/>
              </a:rPr>
              <a:t> </a:t>
            </a:r>
            <a:r>
              <a:rPr lang="en-US" sz="1200" dirty="0" err="1">
                <a:solidFill>
                  <a:schemeClr val="tx2"/>
                </a:solidFill>
                <a:cs typeface="+mn-ea"/>
                <a:sym typeface="+mn-lt"/>
              </a:rPr>
              <a:t>ut</a:t>
            </a:r>
            <a:r>
              <a:rPr lang="en-US" sz="1200" dirty="0">
                <a:solidFill>
                  <a:schemeClr val="tx2"/>
                </a:solidFill>
                <a:cs typeface="+mn-ea"/>
                <a:sym typeface="+mn-lt"/>
              </a:rPr>
              <a:t> </a:t>
            </a:r>
            <a:r>
              <a:rPr lang="en-US" sz="1200" dirty="0" err="1">
                <a:solidFill>
                  <a:schemeClr val="tx2"/>
                </a:solidFill>
                <a:cs typeface="+mn-ea"/>
                <a:sym typeface="+mn-lt"/>
              </a:rPr>
              <a:t>accumsan</a:t>
            </a:r>
            <a:r>
              <a:rPr lang="en-US" sz="1200" dirty="0">
                <a:solidFill>
                  <a:schemeClr val="tx2"/>
                </a:solidFill>
                <a:cs typeface="+mn-ea"/>
                <a:sym typeface="+mn-lt"/>
              </a:rPr>
              <a:t> </a:t>
            </a:r>
            <a:r>
              <a:rPr lang="en-US" sz="1200" dirty="0" err="1">
                <a:solidFill>
                  <a:schemeClr val="tx2"/>
                </a:solidFill>
                <a:cs typeface="+mn-ea"/>
                <a:sym typeface="+mn-lt"/>
              </a:rPr>
              <a:t>eu</a:t>
            </a:r>
            <a:r>
              <a:rPr lang="en-US" sz="1200" dirty="0">
                <a:solidFill>
                  <a:schemeClr val="tx2"/>
                </a:solidFill>
                <a:cs typeface="+mn-ea"/>
                <a:sym typeface="+mn-lt"/>
              </a:rPr>
              <a:t>, </a:t>
            </a:r>
            <a:r>
              <a:rPr lang="en-US" sz="1200" dirty="0" err="1">
                <a:solidFill>
                  <a:schemeClr val="tx2"/>
                </a:solidFill>
                <a:cs typeface="+mn-ea"/>
                <a:sym typeface="+mn-lt"/>
              </a:rPr>
              <a:t>viverra</a:t>
            </a:r>
            <a:r>
              <a:rPr lang="en-US" sz="1200" dirty="0">
                <a:solidFill>
                  <a:schemeClr val="tx2"/>
                </a:solidFill>
                <a:cs typeface="+mn-ea"/>
                <a:sym typeface="+mn-lt"/>
              </a:rPr>
              <a:t> et </a:t>
            </a:r>
            <a:r>
              <a:rPr lang="en-US" sz="1200" dirty="0" err="1">
                <a:solidFill>
                  <a:schemeClr val="tx2"/>
                </a:solidFill>
                <a:cs typeface="+mn-ea"/>
                <a:sym typeface="+mn-lt"/>
              </a:rPr>
              <a:t>erat</a:t>
            </a:r>
            <a:r>
              <a:rPr lang="en-US" sz="1200" dirty="0">
                <a:solidFill>
                  <a:schemeClr val="tx2"/>
                </a:solidFill>
                <a:cs typeface="+mn-ea"/>
                <a:sym typeface="+mn-lt"/>
              </a:rPr>
              <a:t>. </a:t>
            </a:r>
            <a:r>
              <a:rPr lang="en-US" sz="1200" dirty="0" err="1">
                <a:solidFill>
                  <a:schemeClr val="tx2"/>
                </a:solidFill>
                <a:cs typeface="+mn-ea"/>
                <a:sym typeface="+mn-lt"/>
              </a:rPr>
              <a:t>Nunc</a:t>
            </a:r>
            <a:r>
              <a:rPr lang="en-US" sz="1200" dirty="0">
                <a:solidFill>
                  <a:schemeClr val="tx2"/>
                </a:solidFill>
                <a:cs typeface="+mn-ea"/>
                <a:sym typeface="+mn-lt"/>
              </a:rPr>
              <a:t> </a:t>
            </a:r>
            <a:r>
              <a:rPr lang="en-US" sz="1200" dirty="0" err="1">
                <a:solidFill>
                  <a:schemeClr val="tx2"/>
                </a:solidFill>
                <a:cs typeface="+mn-ea"/>
                <a:sym typeface="+mn-lt"/>
              </a:rPr>
              <a:t>rhoncus</a:t>
            </a:r>
            <a:r>
              <a:rPr lang="en-US" sz="1200" dirty="0">
                <a:solidFill>
                  <a:schemeClr val="tx2"/>
                </a:solidFill>
                <a:cs typeface="+mn-ea"/>
                <a:sym typeface="+mn-lt"/>
              </a:rPr>
              <a:t> </a:t>
            </a:r>
            <a:r>
              <a:rPr lang="en-US" sz="1200" dirty="0" err="1">
                <a:solidFill>
                  <a:schemeClr val="tx2"/>
                </a:solidFill>
                <a:cs typeface="+mn-ea"/>
                <a:sym typeface="+mn-lt"/>
              </a:rPr>
              <a:t>tellus</a:t>
            </a:r>
            <a:r>
              <a:rPr lang="en-US" sz="1200" dirty="0">
                <a:solidFill>
                  <a:schemeClr val="tx2"/>
                </a:solidFill>
                <a:cs typeface="+mn-ea"/>
                <a:sym typeface="+mn-lt"/>
              </a:rPr>
              <a:t> in </a:t>
            </a:r>
            <a:r>
              <a:rPr lang="en-US" sz="1200" dirty="0" err="1">
                <a:solidFill>
                  <a:schemeClr val="tx2"/>
                </a:solidFill>
                <a:cs typeface="+mn-ea"/>
                <a:sym typeface="+mn-lt"/>
              </a:rPr>
              <a:t>ipsum</a:t>
            </a:r>
            <a:r>
              <a:rPr lang="en-US" sz="1200" dirty="0">
                <a:solidFill>
                  <a:schemeClr val="tx2"/>
                </a:solidFill>
                <a:cs typeface="+mn-ea"/>
                <a:sym typeface="+mn-lt"/>
              </a:rPr>
              <a:t> </a:t>
            </a:r>
            <a:r>
              <a:rPr lang="en-US" sz="1200" dirty="0" err="1">
                <a:solidFill>
                  <a:schemeClr val="tx2"/>
                </a:solidFill>
                <a:cs typeface="+mn-ea"/>
                <a:sym typeface="+mn-lt"/>
              </a:rPr>
              <a:t>molestie</a:t>
            </a:r>
            <a:r>
              <a:rPr lang="en-US" sz="1200" dirty="0">
                <a:solidFill>
                  <a:schemeClr val="tx2"/>
                </a:solidFill>
                <a:cs typeface="+mn-ea"/>
                <a:sym typeface="+mn-lt"/>
              </a:rPr>
              <a:t> et </a:t>
            </a:r>
            <a:r>
              <a:rPr lang="en-US" sz="1200" dirty="0" err="1">
                <a:solidFill>
                  <a:schemeClr val="tx2"/>
                </a:solidFill>
                <a:cs typeface="+mn-ea"/>
                <a:sym typeface="+mn-lt"/>
              </a:rPr>
              <a:t>gravida</a:t>
            </a:r>
            <a:r>
              <a:rPr lang="en-US" sz="1200" dirty="0">
                <a:solidFill>
                  <a:schemeClr val="tx2"/>
                </a:solidFill>
                <a:cs typeface="+mn-ea"/>
                <a:sym typeface="+mn-lt"/>
              </a:rPr>
              <a:t> </a:t>
            </a:r>
            <a:r>
              <a:rPr lang="en-US" sz="1200" dirty="0" err="1">
                <a:solidFill>
                  <a:schemeClr val="tx2"/>
                </a:solidFill>
                <a:cs typeface="+mn-ea"/>
                <a:sym typeface="+mn-lt"/>
              </a:rPr>
              <a:t>tortor</a:t>
            </a:r>
            <a:r>
              <a:rPr lang="en-US" sz="1200" dirty="0">
                <a:solidFill>
                  <a:schemeClr val="tx2"/>
                </a:solidFill>
                <a:cs typeface="+mn-ea"/>
                <a:sym typeface="+mn-lt"/>
              </a:rPr>
              <a:t> </a:t>
            </a:r>
            <a:r>
              <a:rPr lang="en-US" sz="1200" dirty="0" err="1">
                <a:solidFill>
                  <a:schemeClr val="tx2"/>
                </a:solidFill>
                <a:cs typeface="+mn-ea"/>
                <a:sym typeface="+mn-lt"/>
              </a:rPr>
              <a:t>dignissim</a:t>
            </a:r>
            <a:r>
              <a:rPr lang="en-US" sz="1200" dirty="0">
                <a:solidFill>
                  <a:schemeClr val="tx2"/>
                </a:solidFill>
                <a:cs typeface="+mn-ea"/>
                <a:sym typeface="+mn-lt"/>
              </a:rPr>
              <a:t>. </a:t>
            </a:r>
            <a:r>
              <a:rPr lang="en-US" sz="1200" dirty="0" err="1">
                <a:solidFill>
                  <a:schemeClr val="tx2"/>
                </a:solidFill>
                <a:cs typeface="+mn-ea"/>
                <a:sym typeface="+mn-lt"/>
              </a:rPr>
              <a:t>Donec</a:t>
            </a:r>
            <a:r>
              <a:rPr lang="en-US" sz="1200" dirty="0">
                <a:solidFill>
                  <a:schemeClr val="tx2"/>
                </a:solidFill>
                <a:cs typeface="+mn-ea"/>
                <a:sym typeface="+mn-lt"/>
              </a:rPr>
              <a:t> </a:t>
            </a:r>
            <a:r>
              <a:rPr lang="en-US" sz="1200" dirty="0" err="1">
                <a:solidFill>
                  <a:schemeClr val="tx2"/>
                </a:solidFill>
                <a:cs typeface="+mn-ea"/>
                <a:sym typeface="+mn-lt"/>
              </a:rPr>
              <a:t>nec</a:t>
            </a:r>
            <a:r>
              <a:rPr lang="en-US" sz="1200" dirty="0">
                <a:solidFill>
                  <a:schemeClr val="tx2"/>
                </a:solidFill>
                <a:cs typeface="+mn-ea"/>
                <a:sym typeface="+mn-lt"/>
              </a:rPr>
              <a:t> </a:t>
            </a:r>
            <a:r>
              <a:rPr lang="en-US" sz="1200" dirty="0" err="1">
                <a:solidFill>
                  <a:schemeClr val="tx2"/>
                </a:solidFill>
                <a:cs typeface="+mn-ea"/>
                <a:sym typeface="+mn-lt"/>
              </a:rPr>
              <a:t>lorem</a:t>
            </a:r>
            <a:r>
              <a:rPr lang="en-US" sz="1200" dirty="0">
                <a:solidFill>
                  <a:schemeClr val="tx2"/>
                </a:solidFill>
                <a:cs typeface="+mn-ea"/>
                <a:sym typeface="+mn-lt"/>
              </a:rPr>
              <a:t> et </a:t>
            </a:r>
            <a:r>
              <a:rPr lang="en-US" sz="1200" dirty="0" err="1">
                <a:solidFill>
                  <a:schemeClr val="tx2"/>
                </a:solidFill>
                <a:cs typeface="+mn-ea"/>
                <a:sym typeface="+mn-lt"/>
              </a:rPr>
              <a:t>tellus</a:t>
            </a:r>
            <a:r>
              <a:rPr lang="en-US" sz="1200" dirty="0">
                <a:solidFill>
                  <a:schemeClr val="tx2"/>
                </a:solidFill>
                <a:cs typeface="+mn-ea"/>
                <a:sym typeface="+mn-lt"/>
              </a:rPr>
              <a:t> </a:t>
            </a:r>
            <a:r>
              <a:rPr lang="en-US" sz="1200" dirty="0" err="1">
                <a:solidFill>
                  <a:schemeClr val="tx2"/>
                </a:solidFill>
                <a:cs typeface="+mn-ea"/>
                <a:sym typeface="+mn-lt"/>
              </a:rPr>
              <a:t>mollis</a:t>
            </a:r>
            <a:r>
              <a:rPr lang="en-US" sz="1200" dirty="0">
                <a:solidFill>
                  <a:schemeClr val="tx2"/>
                </a:solidFill>
                <a:cs typeface="+mn-ea"/>
                <a:sym typeface="+mn-lt"/>
              </a:rPr>
              <a:t> </a:t>
            </a:r>
            <a:r>
              <a:rPr lang="en-US" sz="1200" dirty="0" err="1">
                <a:solidFill>
                  <a:schemeClr val="tx2"/>
                </a:solidFill>
                <a:cs typeface="+mn-ea"/>
                <a:sym typeface="+mn-lt"/>
              </a:rPr>
              <a:t>lobortis</a:t>
            </a:r>
            <a:r>
              <a:rPr lang="en-US" sz="1200" dirty="0">
                <a:solidFill>
                  <a:schemeClr val="tx2"/>
                </a:solidFill>
                <a:cs typeface="+mn-ea"/>
                <a:sym typeface="+mn-lt"/>
              </a:rPr>
              <a:t>. Integer </a:t>
            </a:r>
            <a:r>
              <a:rPr lang="en-US" sz="1200" dirty="0" err="1">
                <a:solidFill>
                  <a:schemeClr val="tx2"/>
                </a:solidFill>
                <a:cs typeface="+mn-ea"/>
                <a:sym typeface="+mn-lt"/>
              </a:rPr>
              <a:t>sed</a:t>
            </a:r>
            <a:r>
              <a:rPr lang="en-US" sz="1200" dirty="0">
                <a:solidFill>
                  <a:schemeClr val="tx2"/>
                </a:solidFill>
                <a:cs typeface="+mn-ea"/>
                <a:sym typeface="+mn-lt"/>
              </a:rPr>
              <a:t> dolor </a:t>
            </a:r>
            <a:r>
              <a:rPr lang="en-US" sz="1200" dirty="0" err="1">
                <a:solidFill>
                  <a:schemeClr val="tx2"/>
                </a:solidFill>
                <a:cs typeface="+mn-ea"/>
                <a:sym typeface="+mn-lt"/>
              </a:rPr>
              <a:t>ut</a:t>
            </a:r>
            <a:r>
              <a:rPr lang="en-US" sz="1200" dirty="0">
                <a:solidFill>
                  <a:schemeClr val="tx2"/>
                </a:solidFill>
                <a:cs typeface="+mn-ea"/>
                <a:sym typeface="+mn-lt"/>
              </a:rPr>
              <a:t> </a:t>
            </a:r>
            <a:r>
              <a:rPr lang="en-US" sz="1200" dirty="0" err="1">
                <a:solidFill>
                  <a:schemeClr val="tx2"/>
                </a:solidFill>
                <a:cs typeface="+mn-ea"/>
                <a:sym typeface="+mn-lt"/>
              </a:rPr>
              <a:t>leo</a:t>
            </a:r>
            <a:r>
              <a:rPr lang="en-US" sz="1200" dirty="0">
                <a:solidFill>
                  <a:schemeClr val="tx2"/>
                </a:solidFill>
                <a:cs typeface="+mn-ea"/>
                <a:sym typeface="+mn-lt"/>
              </a:rPr>
              <a:t> </a:t>
            </a:r>
            <a:r>
              <a:rPr lang="en-US" sz="1200" dirty="0" err="1">
                <a:solidFill>
                  <a:schemeClr val="tx2"/>
                </a:solidFill>
                <a:cs typeface="+mn-ea"/>
                <a:sym typeface="+mn-lt"/>
              </a:rPr>
              <a:t>porta</a:t>
            </a:r>
            <a:r>
              <a:rPr lang="en-US" sz="1200" dirty="0">
                <a:solidFill>
                  <a:schemeClr val="tx2"/>
                </a:solidFill>
                <a:cs typeface="+mn-ea"/>
                <a:sym typeface="+mn-lt"/>
              </a:rPr>
              <a:t> </a:t>
            </a:r>
            <a:r>
              <a:rPr lang="en-US" sz="1200" dirty="0" err="1">
                <a:solidFill>
                  <a:schemeClr val="tx2"/>
                </a:solidFill>
                <a:cs typeface="+mn-ea"/>
                <a:sym typeface="+mn-lt"/>
              </a:rPr>
              <a:t>mollis</a:t>
            </a:r>
            <a:r>
              <a:rPr lang="en-US" sz="1200" dirty="0">
                <a:solidFill>
                  <a:schemeClr val="tx2"/>
                </a:solidFill>
                <a:cs typeface="+mn-ea"/>
                <a:sym typeface="+mn-lt"/>
              </a:rPr>
              <a:t>. </a:t>
            </a:r>
            <a:r>
              <a:rPr lang="en-US" sz="1200" dirty="0" err="1">
                <a:solidFill>
                  <a:schemeClr val="tx2"/>
                </a:solidFill>
                <a:cs typeface="+mn-ea"/>
                <a:sym typeface="+mn-lt"/>
              </a:rPr>
              <a:t>Proin</a:t>
            </a:r>
            <a:r>
              <a:rPr lang="en-US" sz="1200" dirty="0">
                <a:solidFill>
                  <a:schemeClr val="tx2"/>
                </a:solidFill>
                <a:cs typeface="+mn-ea"/>
                <a:sym typeface="+mn-lt"/>
              </a:rPr>
              <a:t> </a:t>
            </a:r>
            <a:r>
              <a:rPr lang="en-US" sz="1200" dirty="0" err="1">
                <a:solidFill>
                  <a:schemeClr val="tx2"/>
                </a:solidFill>
                <a:cs typeface="+mn-ea"/>
                <a:sym typeface="+mn-lt"/>
              </a:rPr>
              <a:t>eu</a:t>
            </a:r>
            <a:r>
              <a:rPr lang="en-US" sz="1200" dirty="0">
                <a:solidFill>
                  <a:schemeClr val="tx2"/>
                </a:solidFill>
                <a:cs typeface="+mn-ea"/>
                <a:sym typeface="+mn-lt"/>
              </a:rPr>
              <a:t> </a:t>
            </a:r>
            <a:r>
              <a:rPr lang="en-US" sz="1200" dirty="0" err="1">
                <a:solidFill>
                  <a:schemeClr val="tx2"/>
                </a:solidFill>
                <a:cs typeface="+mn-ea"/>
                <a:sym typeface="+mn-lt"/>
              </a:rPr>
              <a:t>augue</a:t>
            </a:r>
            <a:r>
              <a:rPr lang="en-US" sz="1200" dirty="0">
                <a:solidFill>
                  <a:schemeClr val="tx2"/>
                </a:solidFill>
                <a:cs typeface="+mn-ea"/>
                <a:sym typeface="+mn-lt"/>
              </a:rPr>
              <a:t> </a:t>
            </a:r>
            <a:r>
              <a:rPr lang="en-US" sz="1200" dirty="0" err="1">
                <a:solidFill>
                  <a:schemeClr val="tx2"/>
                </a:solidFill>
                <a:cs typeface="+mn-ea"/>
                <a:sym typeface="+mn-lt"/>
              </a:rPr>
              <a:t>augue</a:t>
            </a:r>
            <a:r>
              <a:rPr lang="en-US" sz="1200" dirty="0">
                <a:solidFill>
                  <a:schemeClr val="tx2"/>
                </a:solidFill>
                <a:cs typeface="+mn-ea"/>
                <a:sym typeface="+mn-lt"/>
              </a:rPr>
              <a:t>.</a:t>
            </a:r>
          </a:p>
        </p:txBody>
      </p:sp>
      <p:sp>
        <p:nvSpPr>
          <p:cNvPr id="14" name="Freeform 204"/>
          <p:cNvSpPr>
            <a:spLocks noEditPoints="1"/>
          </p:cNvSpPr>
          <p:nvPr/>
        </p:nvSpPr>
        <p:spPr bwMode="auto">
          <a:xfrm>
            <a:off x="3719356" y="2894336"/>
            <a:ext cx="446917" cy="438431"/>
          </a:xfrm>
          <a:custGeom>
            <a:avLst/>
            <a:gdLst>
              <a:gd name="T0" fmla="*/ 82 w 124"/>
              <a:gd name="T1" fmla="*/ 60 h 121"/>
              <a:gd name="T2" fmla="*/ 62 w 124"/>
              <a:gd name="T3" fmla="*/ 80 h 121"/>
              <a:gd name="T4" fmla="*/ 42 w 124"/>
              <a:gd name="T5" fmla="*/ 60 h 121"/>
              <a:gd name="T6" fmla="*/ 62 w 124"/>
              <a:gd name="T7" fmla="*/ 41 h 121"/>
              <a:gd name="T8" fmla="*/ 82 w 124"/>
              <a:gd name="T9" fmla="*/ 60 h 121"/>
              <a:gd name="T10" fmla="*/ 107 w 124"/>
              <a:gd name="T11" fmla="*/ 46 h 121"/>
              <a:gd name="T12" fmla="*/ 104 w 124"/>
              <a:gd name="T13" fmla="*/ 39 h 121"/>
              <a:gd name="T14" fmla="*/ 111 w 124"/>
              <a:gd name="T15" fmla="*/ 22 h 121"/>
              <a:gd name="T16" fmla="*/ 101 w 124"/>
              <a:gd name="T17" fmla="*/ 12 h 121"/>
              <a:gd name="T18" fmla="*/ 84 w 124"/>
              <a:gd name="T19" fmla="*/ 19 h 121"/>
              <a:gd name="T20" fmla="*/ 76 w 124"/>
              <a:gd name="T21" fmla="*/ 16 h 121"/>
              <a:gd name="T22" fmla="*/ 69 w 124"/>
              <a:gd name="T23" fmla="*/ 0 h 121"/>
              <a:gd name="T24" fmla="*/ 55 w 124"/>
              <a:gd name="T25" fmla="*/ 0 h 121"/>
              <a:gd name="T26" fmla="*/ 48 w 124"/>
              <a:gd name="T27" fmla="*/ 16 h 121"/>
              <a:gd name="T28" fmla="*/ 40 w 124"/>
              <a:gd name="T29" fmla="*/ 19 h 121"/>
              <a:gd name="T30" fmla="*/ 23 w 124"/>
              <a:gd name="T31" fmla="*/ 13 h 121"/>
              <a:gd name="T32" fmla="*/ 13 w 124"/>
              <a:gd name="T33" fmla="*/ 22 h 121"/>
              <a:gd name="T34" fmla="*/ 20 w 124"/>
              <a:gd name="T35" fmla="*/ 39 h 121"/>
              <a:gd name="T36" fmla="*/ 17 w 124"/>
              <a:gd name="T37" fmla="*/ 47 h 121"/>
              <a:gd name="T38" fmla="*/ 0 w 124"/>
              <a:gd name="T39" fmla="*/ 54 h 121"/>
              <a:gd name="T40" fmla="*/ 0 w 124"/>
              <a:gd name="T41" fmla="*/ 67 h 121"/>
              <a:gd name="T42" fmla="*/ 17 w 124"/>
              <a:gd name="T43" fmla="*/ 74 h 121"/>
              <a:gd name="T44" fmla="*/ 20 w 124"/>
              <a:gd name="T45" fmla="*/ 82 h 121"/>
              <a:gd name="T46" fmla="*/ 14 w 124"/>
              <a:gd name="T47" fmla="*/ 99 h 121"/>
              <a:gd name="T48" fmla="*/ 23 w 124"/>
              <a:gd name="T49" fmla="*/ 108 h 121"/>
              <a:gd name="T50" fmla="*/ 40 w 124"/>
              <a:gd name="T51" fmla="*/ 102 h 121"/>
              <a:gd name="T52" fmla="*/ 48 w 124"/>
              <a:gd name="T53" fmla="*/ 105 h 121"/>
              <a:gd name="T54" fmla="*/ 56 w 124"/>
              <a:gd name="T55" fmla="*/ 121 h 121"/>
              <a:gd name="T56" fmla="*/ 69 w 124"/>
              <a:gd name="T57" fmla="*/ 121 h 121"/>
              <a:gd name="T58" fmla="*/ 76 w 124"/>
              <a:gd name="T59" fmla="*/ 105 h 121"/>
              <a:gd name="T60" fmla="*/ 84 w 124"/>
              <a:gd name="T61" fmla="*/ 102 h 121"/>
              <a:gd name="T62" fmla="*/ 102 w 124"/>
              <a:gd name="T63" fmla="*/ 108 h 121"/>
              <a:gd name="T64" fmla="*/ 111 w 124"/>
              <a:gd name="T65" fmla="*/ 99 h 121"/>
              <a:gd name="T66" fmla="*/ 104 w 124"/>
              <a:gd name="T67" fmla="*/ 82 h 121"/>
              <a:gd name="T68" fmla="*/ 107 w 124"/>
              <a:gd name="T69" fmla="*/ 74 h 121"/>
              <a:gd name="T70" fmla="*/ 124 w 124"/>
              <a:gd name="T71" fmla="*/ 67 h 121"/>
              <a:gd name="T72" fmla="*/ 124 w 124"/>
              <a:gd name="T73" fmla="*/ 53 h 121"/>
              <a:gd name="T74" fmla="*/ 107 w 124"/>
              <a:gd name="T75"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1">
                <a:moveTo>
                  <a:pt x="82" y="60"/>
                </a:moveTo>
                <a:cubicBezTo>
                  <a:pt x="82" y="71"/>
                  <a:pt x="73" y="80"/>
                  <a:pt x="62" y="80"/>
                </a:cubicBezTo>
                <a:cubicBezTo>
                  <a:pt x="51" y="80"/>
                  <a:pt x="42" y="71"/>
                  <a:pt x="42" y="60"/>
                </a:cubicBezTo>
                <a:cubicBezTo>
                  <a:pt x="42" y="50"/>
                  <a:pt x="51" y="41"/>
                  <a:pt x="62" y="41"/>
                </a:cubicBezTo>
                <a:cubicBezTo>
                  <a:pt x="73" y="41"/>
                  <a:pt x="82" y="50"/>
                  <a:pt x="82" y="60"/>
                </a:cubicBezTo>
                <a:close/>
                <a:moveTo>
                  <a:pt x="107" y="46"/>
                </a:moveTo>
                <a:cubicBezTo>
                  <a:pt x="104" y="39"/>
                  <a:pt x="104" y="39"/>
                  <a:pt x="104" y="39"/>
                </a:cubicBezTo>
                <a:cubicBezTo>
                  <a:pt x="104" y="39"/>
                  <a:pt x="111" y="23"/>
                  <a:pt x="111" y="22"/>
                </a:cubicBezTo>
                <a:cubicBezTo>
                  <a:pt x="101" y="12"/>
                  <a:pt x="101" y="12"/>
                  <a:pt x="101" y="12"/>
                </a:cubicBezTo>
                <a:cubicBezTo>
                  <a:pt x="100" y="12"/>
                  <a:pt x="84" y="19"/>
                  <a:pt x="84" y="19"/>
                </a:cubicBezTo>
                <a:cubicBezTo>
                  <a:pt x="76" y="16"/>
                  <a:pt x="76" y="16"/>
                  <a:pt x="76" y="16"/>
                </a:cubicBezTo>
                <a:cubicBezTo>
                  <a:pt x="76" y="16"/>
                  <a:pt x="70" y="0"/>
                  <a:pt x="69" y="0"/>
                </a:cubicBezTo>
                <a:cubicBezTo>
                  <a:pt x="55" y="0"/>
                  <a:pt x="55" y="0"/>
                  <a:pt x="55" y="0"/>
                </a:cubicBezTo>
                <a:cubicBezTo>
                  <a:pt x="54" y="0"/>
                  <a:pt x="48" y="16"/>
                  <a:pt x="48" y="16"/>
                </a:cubicBezTo>
                <a:cubicBezTo>
                  <a:pt x="40" y="19"/>
                  <a:pt x="40" y="19"/>
                  <a:pt x="40" y="19"/>
                </a:cubicBezTo>
                <a:cubicBezTo>
                  <a:pt x="40" y="19"/>
                  <a:pt x="23" y="12"/>
                  <a:pt x="23" y="13"/>
                </a:cubicBezTo>
                <a:cubicBezTo>
                  <a:pt x="13" y="22"/>
                  <a:pt x="13" y="22"/>
                  <a:pt x="13" y="22"/>
                </a:cubicBezTo>
                <a:cubicBezTo>
                  <a:pt x="12" y="23"/>
                  <a:pt x="20" y="39"/>
                  <a:pt x="20" y="39"/>
                </a:cubicBezTo>
                <a:cubicBezTo>
                  <a:pt x="17" y="47"/>
                  <a:pt x="17" y="47"/>
                  <a:pt x="17" y="47"/>
                </a:cubicBezTo>
                <a:cubicBezTo>
                  <a:pt x="17" y="47"/>
                  <a:pt x="0" y="53"/>
                  <a:pt x="0" y="54"/>
                </a:cubicBezTo>
                <a:cubicBezTo>
                  <a:pt x="0" y="67"/>
                  <a:pt x="0" y="67"/>
                  <a:pt x="0" y="67"/>
                </a:cubicBezTo>
                <a:cubicBezTo>
                  <a:pt x="0" y="68"/>
                  <a:pt x="17" y="74"/>
                  <a:pt x="17" y="74"/>
                </a:cubicBezTo>
                <a:cubicBezTo>
                  <a:pt x="20" y="82"/>
                  <a:pt x="20" y="82"/>
                  <a:pt x="20" y="82"/>
                </a:cubicBezTo>
                <a:cubicBezTo>
                  <a:pt x="20" y="82"/>
                  <a:pt x="13" y="98"/>
                  <a:pt x="14" y="99"/>
                </a:cubicBezTo>
                <a:cubicBezTo>
                  <a:pt x="23" y="108"/>
                  <a:pt x="23" y="108"/>
                  <a:pt x="23" y="108"/>
                </a:cubicBezTo>
                <a:cubicBezTo>
                  <a:pt x="24" y="109"/>
                  <a:pt x="40" y="102"/>
                  <a:pt x="40" y="102"/>
                </a:cubicBezTo>
                <a:cubicBezTo>
                  <a:pt x="48" y="105"/>
                  <a:pt x="48" y="105"/>
                  <a:pt x="48" y="105"/>
                </a:cubicBezTo>
                <a:cubicBezTo>
                  <a:pt x="48" y="105"/>
                  <a:pt x="55" y="121"/>
                  <a:pt x="56" y="121"/>
                </a:cubicBezTo>
                <a:cubicBezTo>
                  <a:pt x="69" y="121"/>
                  <a:pt x="69" y="121"/>
                  <a:pt x="69" y="121"/>
                </a:cubicBezTo>
                <a:cubicBezTo>
                  <a:pt x="70" y="121"/>
                  <a:pt x="76" y="105"/>
                  <a:pt x="76" y="105"/>
                </a:cubicBezTo>
                <a:cubicBezTo>
                  <a:pt x="84" y="102"/>
                  <a:pt x="84" y="102"/>
                  <a:pt x="84" y="102"/>
                </a:cubicBezTo>
                <a:cubicBezTo>
                  <a:pt x="84" y="102"/>
                  <a:pt x="101" y="109"/>
                  <a:pt x="102" y="108"/>
                </a:cubicBezTo>
                <a:cubicBezTo>
                  <a:pt x="111" y="99"/>
                  <a:pt x="111" y="99"/>
                  <a:pt x="111" y="99"/>
                </a:cubicBezTo>
                <a:cubicBezTo>
                  <a:pt x="112" y="98"/>
                  <a:pt x="104" y="82"/>
                  <a:pt x="104" y="82"/>
                </a:cubicBezTo>
                <a:cubicBezTo>
                  <a:pt x="107" y="74"/>
                  <a:pt x="107" y="74"/>
                  <a:pt x="107" y="74"/>
                </a:cubicBezTo>
                <a:cubicBezTo>
                  <a:pt x="107" y="74"/>
                  <a:pt x="124" y="68"/>
                  <a:pt x="124" y="67"/>
                </a:cubicBezTo>
                <a:cubicBezTo>
                  <a:pt x="124" y="53"/>
                  <a:pt x="124" y="53"/>
                  <a:pt x="124" y="53"/>
                </a:cubicBezTo>
                <a:cubicBezTo>
                  <a:pt x="124" y="53"/>
                  <a:pt x="107" y="46"/>
                  <a:pt x="107" y="46"/>
                </a:cubicBezTo>
                <a:close/>
              </a:path>
            </a:pathLst>
          </a:custGeom>
          <a:solidFill>
            <a:schemeClr val="accent2"/>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5" name="Text Box 7"/>
          <p:cNvSpPr txBox="1">
            <a:spLocks noChangeArrowheads="1"/>
          </p:cNvSpPr>
          <p:nvPr/>
        </p:nvSpPr>
        <p:spPr bwMode="auto">
          <a:xfrm>
            <a:off x="1284471" y="3495848"/>
            <a:ext cx="1014380" cy="328231"/>
          </a:xfrm>
          <a:prstGeom prst="rect">
            <a:avLst/>
          </a:prstGeom>
          <a:noFill/>
          <a:ln w="9525">
            <a:noFill/>
            <a:miter lim="800000"/>
          </a:ln>
        </p:spPr>
        <p:txBody>
          <a:bodyPr wrap="none" lIns="60960" tIns="30480" rIns="60960" bIns="30480">
            <a:spAutoFit/>
          </a:bodyPr>
          <a:lstStyle/>
          <a:p>
            <a:pPr defTabSz="1450975"/>
            <a:r>
              <a:rPr lang="zh-CN" altLang="en-US" sz="1735" dirty="0">
                <a:solidFill>
                  <a:schemeClr val="tx2"/>
                </a:solidFill>
                <a:cs typeface="+mn-ea"/>
                <a:sym typeface="+mn-lt"/>
              </a:rPr>
              <a:t>添加标题</a:t>
            </a:r>
            <a:endParaRPr lang="en-CA" sz="1735" dirty="0">
              <a:solidFill>
                <a:schemeClr val="tx2"/>
              </a:solidFill>
              <a:cs typeface="+mn-ea"/>
              <a:sym typeface="+mn-lt"/>
            </a:endParaRPr>
          </a:p>
        </p:txBody>
      </p:sp>
      <p:sp>
        <p:nvSpPr>
          <p:cNvPr id="16" name="Text Box 7"/>
          <p:cNvSpPr txBox="1">
            <a:spLocks noChangeArrowheads="1"/>
          </p:cNvSpPr>
          <p:nvPr/>
        </p:nvSpPr>
        <p:spPr bwMode="auto">
          <a:xfrm>
            <a:off x="3437659" y="3495848"/>
            <a:ext cx="1014380" cy="328231"/>
          </a:xfrm>
          <a:prstGeom prst="rect">
            <a:avLst/>
          </a:prstGeom>
          <a:noFill/>
          <a:ln w="9525">
            <a:noFill/>
            <a:miter lim="800000"/>
          </a:ln>
        </p:spPr>
        <p:txBody>
          <a:bodyPr wrap="none" lIns="60960" tIns="30480" rIns="60960" bIns="30480">
            <a:spAutoFit/>
          </a:bodyPr>
          <a:lstStyle/>
          <a:p>
            <a:pPr defTabSz="1450975"/>
            <a:r>
              <a:rPr lang="zh-CN" altLang="en-US" sz="1735" dirty="0">
                <a:solidFill>
                  <a:schemeClr val="tx2"/>
                </a:solidFill>
                <a:cs typeface="+mn-ea"/>
                <a:sym typeface="+mn-lt"/>
              </a:rPr>
              <a:t>添加标题</a:t>
            </a:r>
            <a:endParaRPr lang="en-CA" sz="1735" dirty="0">
              <a:solidFill>
                <a:schemeClr val="tx2"/>
              </a:solidFill>
              <a:cs typeface="+mn-ea"/>
              <a:sym typeface="+mn-lt"/>
            </a:endParaRPr>
          </a:p>
        </p:txBody>
      </p:sp>
      <p:sp>
        <p:nvSpPr>
          <p:cNvPr id="17" name="Text Box 7"/>
          <p:cNvSpPr txBox="1">
            <a:spLocks noChangeArrowheads="1"/>
          </p:cNvSpPr>
          <p:nvPr/>
        </p:nvSpPr>
        <p:spPr bwMode="auto">
          <a:xfrm>
            <a:off x="5590847" y="3495848"/>
            <a:ext cx="1014380" cy="328231"/>
          </a:xfrm>
          <a:prstGeom prst="rect">
            <a:avLst/>
          </a:prstGeom>
          <a:noFill/>
          <a:ln w="9525">
            <a:noFill/>
            <a:miter lim="800000"/>
          </a:ln>
        </p:spPr>
        <p:txBody>
          <a:bodyPr wrap="none" lIns="60960" tIns="30480" rIns="60960" bIns="30480">
            <a:spAutoFit/>
          </a:bodyPr>
          <a:lstStyle/>
          <a:p>
            <a:pPr defTabSz="1450975"/>
            <a:r>
              <a:rPr lang="zh-CN" altLang="en-US" sz="1735" dirty="0">
                <a:solidFill>
                  <a:schemeClr val="tx2"/>
                </a:solidFill>
                <a:cs typeface="+mn-ea"/>
                <a:sym typeface="+mn-lt"/>
              </a:rPr>
              <a:t>添加标题</a:t>
            </a:r>
            <a:endParaRPr lang="en-CA" sz="1735" dirty="0">
              <a:solidFill>
                <a:schemeClr val="tx2"/>
              </a:solidFill>
              <a:cs typeface="+mn-ea"/>
              <a:sym typeface="+mn-lt"/>
            </a:endParaRPr>
          </a:p>
        </p:txBody>
      </p:sp>
      <p:sp>
        <p:nvSpPr>
          <p:cNvPr id="18" name="Text Box 7"/>
          <p:cNvSpPr txBox="1">
            <a:spLocks noChangeArrowheads="1"/>
          </p:cNvSpPr>
          <p:nvPr/>
        </p:nvSpPr>
        <p:spPr bwMode="auto">
          <a:xfrm>
            <a:off x="7744035" y="3495848"/>
            <a:ext cx="1014380" cy="328231"/>
          </a:xfrm>
          <a:prstGeom prst="rect">
            <a:avLst/>
          </a:prstGeom>
          <a:noFill/>
          <a:ln w="9525">
            <a:noFill/>
            <a:miter lim="800000"/>
          </a:ln>
        </p:spPr>
        <p:txBody>
          <a:bodyPr wrap="none" lIns="60960" tIns="30480" rIns="60960" bIns="30480">
            <a:spAutoFit/>
          </a:bodyPr>
          <a:lstStyle/>
          <a:p>
            <a:pPr defTabSz="1450975"/>
            <a:r>
              <a:rPr lang="zh-CN" altLang="en-US" sz="1735" dirty="0">
                <a:solidFill>
                  <a:schemeClr val="tx2"/>
                </a:solidFill>
                <a:cs typeface="+mn-ea"/>
                <a:sym typeface="+mn-lt"/>
              </a:rPr>
              <a:t>添加标题</a:t>
            </a:r>
            <a:endParaRPr lang="en-CA" sz="1735" dirty="0">
              <a:solidFill>
                <a:schemeClr val="tx2"/>
              </a:solidFill>
              <a:cs typeface="+mn-ea"/>
              <a:sym typeface="+mn-lt"/>
            </a:endParaRPr>
          </a:p>
        </p:txBody>
      </p:sp>
      <p:sp>
        <p:nvSpPr>
          <p:cNvPr id="19" name="Text Box 7"/>
          <p:cNvSpPr txBox="1">
            <a:spLocks noChangeArrowheads="1"/>
          </p:cNvSpPr>
          <p:nvPr/>
        </p:nvSpPr>
        <p:spPr bwMode="auto">
          <a:xfrm>
            <a:off x="9897223" y="3495848"/>
            <a:ext cx="1014380" cy="328231"/>
          </a:xfrm>
          <a:prstGeom prst="rect">
            <a:avLst/>
          </a:prstGeom>
          <a:noFill/>
          <a:ln w="9525">
            <a:noFill/>
            <a:miter lim="800000"/>
          </a:ln>
        </p:spPr>
        <p:txBody>
          <a:bodyPr wrap="none" lIns="60960" tIns="30480" rIns="60960" bIns="30480">
            <a:spAutoFit/>
          </a:bodyPr>
          <a:lstStyle/>
          <a:p>
            <a:pPr defTabSz="1450975"/>
            <a:r>
              <a:rPr lang="zh-CN" altLang="en-US" sz="1735" dirty="0">
                <a:solidFill>
                  <a:schemeClr val="tx2"/>
                </a:solidFill>
                <a:cs typeface="+mn-ea"/>
                <a:sym typeface="+mn-lt"/>
              </a:rPr>
              <a:t>添加标题</a:t>
            </a:r>
            <a:endParaRPr lang="en-CA" sz="1735"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fltVal val="0"/>
                                          </p:val>
                                        </p:tav>
                                        <p:tav tm="100000">
                                          <p:val>
                                            <p:strVal val="#ppt_h"/>
                                          </p:val>
                                        </p:tav>
                                      </p:tavLst>
                                    </p:anim>
                                    <p:animEffect transition="in" filter="fade">
                                      <p:cBhvr>
                                        <p:cTn id="8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animBg="1"/>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p:nvPr/>
        </p:nvSpPr>
        <p:spPr>
          <a:xfrm>
            <a:off x="1421728" y="3574188"/>
            <a:ext cx="3536389" cy="1274195"/>
          </a:xfrm>
          <a:prstGeom prst="rect">
            <a:avLst/>
          </a:prstGeom>
        </p:spPr>
        <p:txBody>
          <a:bodyPr wrap="square">
            <a:spAutoFit/>
          </a:bodyPr>
          <a:lstStyle/>
          <a:p>
            <a:pPr>
              <a:lnSpc>
                <a:spcPct val="120000"/>
              </a:lnSpc>
            </a:pPr>
            <a:r>
              <a:rPr lang="en-US" sz="1600" dirty="0">
                <a:solidFill>
                  <a:schemeClr val="tx2"/>
                </a:solidFill>
                <a:cs typeface="+mn-ea"/>
                <a:sym typeface="+mn-lt"/>
              </a:rPr>
              <a:t>A wonderful serenity has taken possession of my entire soul, like these sweet mornings of spring which I enjoy with my whole heart.</a:t>
            </a:r>
            <a:endParaRPr lang="id-ID" sz="1600" dirty="0">
              <a:solidFill>
                <a:schemeClr val="tx2"/>
              </a:solidFill>
              <a:cs typeface="+mn-ea"/>
              <a:sym typeface="+mn-lt"/>
            </a:endParaRPr>
          </a:p>
        </p:txBody>
      </p:sp>
      <p:grpSp>
        <p:nvGrpSpPr>
          <p:cNvPr id="5" name="Group 1"/>
          <p:cNvGrpSpPr/>
          <p:nvPr/>
        </p:nvGrpSpPr>
        <p:grpSpPr>
          <a:xfrm>
            <a:off x="1498886" y="5497581"/>
            <a:ext cx="4536155" cy="480132"/>
            <a:chOff x="2037697" y="6520670"/>
            <a:chExt cx="7257846" cy="768211"/>
          </a:xfrm>
        </p:grpSpPr>
        <p:sp>
          <p:nvSpPr>
            <p:cNvPr id="6" name="Oval 57"/>
            <p:cNvSpPr/>
            <p:nvPr/>
          </p:nvSpPr>
          <p:spPr>
            <a:xfrm>
              <a:off x="2037697" y="6647894"/>
              <a:ext cx="640987" cy="640987"/>
            </a:xfrm>
            <a:prstGeom prst="ellipse">
              <a:avLst/>
            </a:prstGeom>
            <a:solidFill>
              <a:srgbClr val="FF79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30" dirty="0">
                <a:solidFill>
                  <a:schemeClr val="tx2"/>
                </a:solidFill>
                <a:cs typeface="+mn-ea"/>
                <a:sym typeface="+mn-lt"/>
              </a:endParaRPr>
            </a:p>
          </p:txBody>
        </p:sp>
        <p:sp>
          <p:nvSpPr>
            <p:cNvPr id="7" name="Rectangle 58"/>
            <p:cNvSpPr/>
            <p:nvPr/>
          </p:nvSpPr>
          <p:spPr>
            <a:xfrm>
              <a:off x="2992470" y="6520670"/>
              <a:ext cx="6303073" cy="738664"/>
            </a:xfrm>
            <a:prstGeom prst="rect">
              <a:avLst/>
            </a:prstGeom>
          </p:spPr>
          <p:txBody>
            <a:bodyPr wrap="square">
              <a:spAutoFit/>
            </a:bodyPr>
            <a:lstStyle/>
            <a:p>
              <a:pPr>
                <a:lnSpc>
                  <a:spcPct val="120000"/>
                </a:lnSpc>
              </a:pPr>
              <a:r>
                <a:rPr lang="en-US" sz="2000" b="1" dirty="0">
                  <a:solidFill>
                    <a:schemeClr val="tx2"/>
                  </a:solidFill>
                  <a:cs typeface="+mn-ea"/>
                  <a:sym typeface="+mn-lt"/>
                </a:rPr>
                <a:t>A wonderful serenity has taken</a:t>
              </a:r>
              <a:endParaRPr lang="id-ID" sz="2000" b="1" dirty="0">
                <a:solidFill>
                  <a:schemeClr val="tx2"/>
                </a:solidFill>
                <a:cs typeface="+mn-ea"/>
                <a:sym typeface="+mn-lt"/>
              </a:endParaRPr>
            </a:p>
          </p:txBody>
        </p:sp>
        <p:sp>
          <p:nvSpPr>
            <p:cNvPr id="8" name="Freeform 5"/>
            <p:cNvSpPr>
              <a:spLocks noChangeArrowheads="1"/>
            </p:cNvSpPr>
            <p:nvPr/>
          </p:nvSpPr>
          <p:spPr bwMode="auto">
            <a:xfrm>
              <a:off x="2352158" y="6877691"/>
              <a:ext cx="124645" cy="215730"/>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sz="530" dirty="0">
                <a:solidFill>
                  <a:schemeClr val="tx2"/>
                </a:solidFill>
                <a:cs typeface="+mn-ea"/>
                <a:sym typeface="+mn-lt"/>
              </a:endParaRPr>
            </a:p>
          </p:txBody>
        </p:sp>
      </p:grpSp>
      <p:grpSp>
        <p:nvGrpSpPr>
          <p:cNvPr id="9" name="Group 12"/>
          <p:cNvGrpSpPr/>
          <p:nvPr/>
        </p:nvGrpSpPr>
        <p:grpSpPr>
          <a:xfrm>
            <a:off x="1421730" y="2186742"/>
            <a:ext cx="2945037" cy="1036092"/>
            <a:chOff x="2030265" y="3315903"/>
            <a:chExt cx="4712062" cy="1657747"/>
          </a:xfrm>
        </p:grpSpPr>
        <p:sp>
          <p:nvSpPr>
            <p:cNvPr id="10" name="Rectangle 13"/>
            <p:cNvSpPr/>
            <p:nvPr/>
          </p:nvSpPr>
          <p:spPr>
            <a:xfrm>
              <a:off x="2030265" y="3471290"/>
              <a:ext cx="4712062" cy="1502360"/>
            </a:xfrm>
            <a:prstGeom prst="rect">
              <a:avLst/>
            </a:prstGeom>
          </p:spPr>
          <p:txBody>
            <a:bodyPr wrap="none">
              <a:spAutoFit/>
            </a:bodyPr>
            <a:lstStyle/>
            <a:p>
              <a:r>
                <a:rPr lang="en-US" sz="2750" dirty="0">
                  <a:solidFill>
                    <a:schemeClr val="tx2"/>
                  </a:solidFill>
                  <a:cs typeface="+mn-ea"/>
                  <a:sym typeface="+mn-lt"/>
                </a:rPr>
                <a:t>Beautifully design</a:t>
              </a:r>
            </a:p>
            <a:p>
              <a:r>
                <a:rPr lang="zh-CN" altLang="en-US" sz="2750" dirty="0">
                  <a:solidFill>
                    <a:srgbClr val="FF79AC"/>
                  </a:solidFill>
                  <a:cs typeface="+mn-ea"/>
                  <a:sym typeface="+mn-lt"/>
                </a:rPr>
                <a:t>添加标题</a:t>
              </a:r>
              <a:endParaRPr lang="id-ID" sz="2750" dirty="0">
                <a:solidFill>
                  <a:srgbClr val="FF79AC"/>
                </a:solidFill>
                <a:cs typeface="+mn-ea"/>
                <a:sym typeface="+mn-lt"/>
              </a:endParaRPr>
            </a:p>
          </p:txBody>
        </p:sp>
        <p:sp>
          <p:nvSpPr>
            <p:cNvPr id="11" name="Rectangle: Rounded Corners 14"/>
            <p:cNvSpPr/>
            <p:nvPr/>
          </p:nvSpPr>
          <p:spPr>
            <a:xfrm>
              <a:off x="2175174" y="3315903"/>
              <a:ext cx="360000" cy="252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30" dirty="0">
                <a:solidFill>
                  <a:schemeClr val="tx2"/>
                </a:solidFill>
                <a:cs typeface="+mn-ea"/>
                <a:sym typeface="+mn-lt"/>
              </a:endParaRPr>
            </a:p>
          </p:txBody>
        </p:sp>
      </p:grpSp>
      <p:sp>
        <p:nvSpPr>
          <p:cNvPr id="12" name="矩形 11"/>
          <p:cNvSpPr/>
          <p:nvPr/>
        </p:nvSpPr>
        <p:spPr>
          <a:xfrm>
            <a:off x="6186043" y="2460435"/>
            <a:ext cx="4467860" cy="279329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650" r="6080"/>
          <a:stretch>
            <a:fillRect/>
          </a:stretch>
        </p:blipFill>
        <p:spPr>
          <a:xfrm rot="16200000">
            <a:off x="2667000" y="-2667000"/>
            <a:ext cx="6858000" cy="12192000"/>
          </a:xfrm>
          <a:prstGeom prst="rect">
            <a:avLst/>
          </a:prstGeom>
        </p:spPr>
      </p:pic>
      <p:sp>
        <p:nvSpPr>
          <p:cNvPr id="6" name="文本框 5"/>
          <p:cNvSpPr txBox="1"/>
          <p:nvPr/>
        </p:nvSpPr>
        <p:spPr>
          <a:xfrm>
            <a:off x="3833767" y="2663625"/>
            <a:ext cx="5679347" cy="1477328"/>
          </a:xfrm>
          <a:prstGeom prst="rect">
            <a:avLst/>
          </a:prstGeom>
          <a:noFill/>
        </p:spPr>
        <p:txBody>
          <a:bodyPr wrap="square" rtlCol="0">
            <a:spAutoFit/>
          </a:bodyPr>
          <a:lstStyle/>
          <a:p>
            <a:r>
              <a:rPr lang="zh-CN" altLang="en-US" sz="9000" dirty="0">
                <a:solidFill>
                  <a:schemeClr val="tx1">
                    <a:lumMod val="75000"/>
                    <a:lumOff val="25000"/>
                  </a:schemeClr>
                </a:solidFill>
                <a:cs typeface="+mn-ea"/>
                <a:sym typeface="+mn-lt"/>
              </a:rPr>
              <a:t>市场分析</a:t>
            </a:r>
          </a:p>
        </p:txBody>
      </p:sp>
      <p:sp>
        <p:nvSpPr>
          <p:cNvPr id="11" name="文本框 10"/>
          <p:cNvSpPr txBox="1"/>
          <p:nvPr/>
        </p:nvSpPr>
        <p:spPr>
          <a:xfrm>
            <a:off x="7390700" y="5181237"/>
            <a:ext cx="2590789" cy="584775"/>
          </a:xfrm>
          <a:prstGeom prst="rect">
            <a:avLst/>
          </a:prstGeom>
          <a:noFill/>
        </p:spPr>
        <p:txBody>
          <a:bodyPr wrap="square" rtlCol="0">
            <a:spAutoFit/>
          </a:bodyPr>
          <a:lstStyle/>
          <a:p>
            <a:r>
              <a:rPr lang="en-US" altLang="zh-CN" sz="1600" kern="1700" spc="600" dirty="0">
                <a:cs typeface="+mn-ea"/>
                <a:sym typeface="+mn-lt"/>
              </a:rPr>
              <a:t>Product design</a:t>
            </a:r>
            <a:endParaRPr lang="zh-CN" altLang="en-US" sz="7200" kern="1700" spc="600" dirty="0">
              <a:cs typeface="+mn-ea"/>
              <a:sym typeface="+mn-lt"/>
            </a:endParaRPr>
          </a:p>
        </p:txBody>
      </p:sp>
      <p:sp>
        <p:nvSpPr>
          <p:cNvPr id="7" name="矩形 6"/>
          <p:cNvSpPr/>
          <p:nvPr/>
        </p:nvSpPr>
        <p:spPr>
          <a:xfrm>
            <a:off x="4001548" y="4834813"/>
            <a:ext cx="545285" cy="45719"/>
          </a:xfrm>
          <a:prstGeom prst="rect">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3942824" y="1865953"/>
            <a:ext cx="5679347"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第三章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reis"/>
          <p:cNvSpPr/>
          <p:nvPr/>
        </p:nvSpPr>
        <p:spPr>
          <a:xfrm>
            <a:off x="1407543" y="2572863"/>
            <a:ext cx="1270000" cy="1270000"/>
          </a:xfrm>
          <a:prstGeom prst="ellipse">
            <a:avLst/>
          </a:prstGeom>
          <a:solidFill>
            <a:schemeClr val="accent1"/>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chemeClr val="bg1"/>
              </a:solidFill>
              <a:cs typeface="+mn-ea"/>
              <a:sym typeface="+mn-lt"/>
            </a:endParaRPr>
          </a:p>
        </p:txBody>
      </p:sp>
      <p:sp>
        <p:nvSpPr>
          <p:cNvPr id="4" name="Rectangle 27"/>
          <p:cNvSpPr txBox="1"/>
          <p:nvPr/>
        </p:nvSpPr>
        <p:spPr>
          <a:xfrm>
            <a:off x="1735205" y="3006281"/>
            <a:ext cx="1143001" cy="464743"/>
          </a:xfrm>
          <a:prstGeom prst="rect">
            <a:avLst/>
          </a:prstGeom>
          <a:noFill/>
          <a:ln w="12700" cap="flat">
            <a:noFill/>
            <a:miter lim="400000"/>
          </a:ln>
          <a:effectLst/>
        </p:spPr>
        <p:txBody>
          <a:bodyPr wrap="square" lIns="22860" tIns="22860" rIns="22860" bIns="22860" numCol="1" anchor="t">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01</a:t>
            </a:r>
          </a:p>
        </p:txBody>
      </p:sp>
      <p:sp>
        <p:nvSpPr>
          <p:cNvPr id="9" name="Kreis"/>
          <p:cNvSpPr/>
          <p:nvPr/>
        </p:nvSpPr>
        <p:spPr>
          <a:xfrm>
            <a:off x="9525025" y="2572863"/>
            <a:ext cx="1270000" cy="1270000"/>
          </a:xfrm>
          <a:prstGeom prst="ellipse">
            <a:avLst/>
          </a:prstGeom>
          <a:solidFill>
            <a:schemeClr val="accent4"/>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chemeClr val="bg1"/>
              </a:solidFill>
              <a:cs typeface="+mn-ea"/>
              <a:sym typeface="+mn-lt"/>
            </a:endParaRPr>
          </a:p>
        </p:txBody>
      </p:sp>
      <p:sp>
        <p:nvSpPr>
          <p:cNvPr id="10" name="Rectangle 27"/>
          <p:cNvSpPr txBox="1"/>
          <p:nvPr/>
        </p:nvSpPr>
        <p:spPr>
          <a:xfrm>
            <a:off x="9852688" y="3006281"/>
            <a:ext cx="1143001" cy="464743"/>
          </a:xfrm>
          <a:prstGeom prst="rect">
            <a:avLst/>
          </a:prstGeom>
          <a:noFill/>
          <a:ln w="12700" cap="flat">
            <a:noFill/>
            <a:miter lim="400000"/>
          </a:ln>
          <a:effectLst/>
        </p:spPr>
        <p:txBody>
          <a:bodyPr wrap="square" lIns="22860" tIns="22860" rIns="22860" bIns="22860" numCol="1" anchor="t">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04</a:t>
            </a:r>
          </a:p>
        </p:txBody>
      </p:sp>
      <p:sp>
        <p:nvSpPr>
          <p:cNvPr id="15" name="Kreis"/>
          <p:cNvSpPr/>
          <p:nvPr/>
        </p:nvSpPr>
        <p:spPr>
          <a:xfrm>
            <a:off x="4113369" y="2572863"/>
            <a:ext cx="1270000" cy="1270000"/>
          </a:xfrm>
          <a:prstGeom prst="ellipse">
            <a:avLst/>
          </a:prstGeom>
          <a:solidFill>
            <a:schemeClr val="accent2"/>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chemeClr val="bg1"/>
              </a:solidFill>
              <a:cs typeface="+mn-ea"/>
              <a:sym typeface="+mn-lt"/>
            </a:endParaRPr>
          </a:p>
        </p:txBody>
      </p:sp>
      <p:sp>
        <p:nvSpPr>
          <p:cNvPr id="16" name="Rectangle 27"/>
          <p:cNvSpPr txBox="1"/>
          <p:nvPr/>
        </p:nvSpPr>
        <p:spPr>
          <a:xfrm>
            <a:off x="4441032" y="3006281"/>
            <a:ext cx="1143001" cy="464743"/>
          </a:xfrm>
          <a:prstGeom prst="rect">
            <a:avLst/>
          </a:prstGeom>
          <a:noFill/>
          <a:ln w="12700" cap="flat">
            <a:noFill/>
            <a:miter lim="400000"/>
          </a:ln>
          <a:effectLst/>
        </p:spPr>
        <p:txBody>
          <a:bodyPr wrap="square" lIns="22860" tIns="22860" rIns="22860" bIns="22860" numCol="1" anchor="t">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02</a:t>
            </a:r>
          </a:p>
        </p:txBody>
      </p:sp>
      <p:sp>
        <p:nvSpPr>
          <p:cNvPr id="21" name="Kreis"/>
          <p:cNvSpPr/>
          <p:nvPr/>
        </p:nvSpPr>
        <p:spPr>
          <a:xfrm>
            <a:off x="6819199" y="2572863"/>
            <a:ext cx="1270000" cy="1270000"/>
          </a:xfrm>
          <a:prstGeom prst="ellipse">
            <a:avLst/>
          </a:prstGeom>
          <a:solidFill>
            <a:schemeClr val="accent3"/>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chemeClr val="bg1"/>
              </a:solidFill>
              <a:cs typeface="+mn-ea"/>
              <a:sym typeface="+mn-lt"/>
            </a:endParaRPr>
          </a:p>
        </p:txBody>
      </p:sp>
      <p:sp>
        <p:nvSpPr>
          <p:cNvPr id="22" name="Rectangle 27"/>
          <p:cNvSpPr txBox="1"/>
          <p:nvPr/>
        </p:nvSpPr>
        <p:spPr>
          <a:xfrm>
            <a:off x="7146861" y="3006281"/>
            <a:ext cx="1143001" cy="464743"/>
          </a:xfrm>
          <a:prstGeom prst="rect">
            <a:avLst/>
          </a:prstGeom>
          <a:noFill/>
          <a:ln w="12700" cap="flat">
            <a:noFill/>
            <a:miter lim="400000"/>
          </a:ln>
          <a:effectLst/>
        </p:spPr>
        <p:txBody>
          <a:bodyPr wrap="square" lIns="22860" tIns="22860" rIns="22860" bIns="22860" numCol="1" anchor="t">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03</a:t>
            </a:r>
          </a:p>
        </p:txBody>
      </p:sp>
      <p:sp>
        <p:nvSpPr>
          <p:cNvPr id="26" name="Pfeil"/>
          <p:cNvSpPr/>
          <p:nvPr/>
        </p:nvSpPr>
        <p:spPr>
          <a:xfrm>
            <a:off x="2919210" y="3112613"/>
            <a:ext cx="952500" cy="190500"/>
          </a:xfrm>
          <a:prstGeom prst="rightArrow">
            <a:avLst>
              <a:gd name="adj1" fmla="val 20000"/>
              <a:gd name="adj2" fmla="val 83333"/>
            </a:avLst>
          </a:prstGeom>
          <a:solidFill>
            <a:schemeClr val="accent1"/>
          </a:solidFill>
          <a:ln w="12700">
            <a:miter lim="400000"/>
          </a:ln>
        </p:spPr>
        <p:txBody>
          <a:bodyPr lIns="25400" tIns="25400" rIns="25400" bIns="25400" anchor="ctr"/>
          <a:lstStyle/>
          <a:p>
            <a:pPr>
              <a:defRPr sz="3200">
                <a:solidFill>
                  <a:srgbClr val="FFFFFF"/>
                </a:solidFill>
              </a:defRPr>
            </a:pPr>
            <a:endParaRPr sz="1600" dirty="0">
              <a:solidFill>
                <a:schemeClr val="bg1"/>
              </a:solidFill>
              <a:cs typeface="+mn-ea"/>
              <a:sym typeface="+mn-lt"/>
            </a:endParaRPr>
          </a:p>
        </p:txBody>
      </p:sp>
      <p:sp>
        <p:nvSpPr>
          <p:cNvPr id="27" name="Pfeil"/>
          <p:cNvSpPr/>
          <p:nvPr/>
        </p:nvSpPr>
        <p:spPr>
          <a:xfrm>
            <a:off x="5619754" y="3112613"/>
            <a:ext cx="952500" cy="190500"/>
          </a:xfrm>
          <a:prstGeom prst="rightArrow">
            <a:avLst>
              <a:gd name="adj1" fmla="val 20000"/>
              <a:gd name="adj2" fmla="val 83333"/>
            </a:avLst>
          </a:prstGeom>
          <a:solidFill>
            <a:schemeClr val="accent2"/>
          </a:solidFill>
          <a:ln w="12700">
            <a:miter lim="400000"/>
          </a:ln>
        </p:spPr>
        <p:txBody>
          <a:bodyPr lIns="25400" tIns="25400" rIns="25400" bIns="25400" anchor="ctr"/>
          <a:lstStyle/>
          <a:p>
            <a:pPr>
              <a:defRPr sz="3200">
                <a:solidFill>
                  <a:srgbClr val="FFFFFF"/>
                </a:solidFill>
              </a:defRPr>
            </a:pPr>
            <a:endParaRPr sz="1600" dirty="0">
              <a:solidFill>
                <a:schemeClr val="bg1"/>
              </a:solidFill>
              <a:cs typeface="+mn-ea"/>
              <a:sym typeface="+mn-lt"/>
            </a:endParaRPr>
          </a:p>
        </p:txBody>
      </p:sp>
      <p:sp>
        <p:nvSpPr>
          <p:cNvPr id="28" name="Pfeil"/>
          <p:cNvSpPr/>
          <p:nvPr/>
        </p:nvSpPr>
        <p:spPr>
          <a:xfrm>
            <a:off x="8336147" y="3112613"/>
            <a:ext cx="952500" cy="190500"/>
          </a:xfrm>
          <a:prstGeom prst="rightArrow">
            <a:avLst>
              <a:gd name="adj1" fmla="val 20000"/>
              <a:gd name="adj2" fmla="val 83333"/>
            </a:avLst>
          </a:prstGeom>
          <a:solidFill>
            <a:schemeClr val="accent3"/>
          </a:solidFill>
          <a:ln w="12700">
            <a:miter lim="400000"/>
          </a:ln>
        </p:spPr>
        <p:txBody>
          <a:bodyPr lIns="25400" tIns="25400" rIns="25400" bIns="25400" anchor="ctr"/>
          <a:lstStyle/>
          <a:p>
            <a:pPr>
              <a:defRPr sz="3200">
                <a:solidFill>
                  <a:srgbClr val="FFFFFF"/>
                </a:solidFill>
              </a:defRPr>
            </a:pPr>
            <a:endParaRPr sz="1600" dirty="0">
              <a:solidFill>
                <a:schemeClr val="bg1"/>
              </a:solidFill>
              <a:cs typeface="+mn-ea"/>
              <a:sym typeface="+mn-lt"/>
            </a:endParaRPr>
          </a:p>
        </p:txBody>
      </p:sp>
      <p:sp>
        <p:nvSpPr>
          <p:cNvPr id="29" name="TextBox 22"/>
          <p:cNvSpPr txBox="1"/>
          <p:nvPr/>
        </p:nvSpPr>
        <p:spPr>
          <a:xfrm>
            <a:off x="1206393" y="4159729"/>
            <a:ext cx="1550424" cy="461729"/>
          </a:xfrm>
          <a:prstGeom prst="rect">
            <a:avLst/>
          </a:prstGeom>
          <a:noFill/>
        </p:spPr>
        <p:txBody>
          <a:bodyPr wrap="none" rtlCol="0">
            <a:spAutoFit/>
          </a:bodyPr>
          <a:lstStyle/>
          <a:p>
            <a:pPr>
              <a:lnSpc>
                <a:spcPct val="90000"/>
              </a:lnSpc>
            </a:pPr>
            <a:r>
              <a:rPr lang="zh-CN" altLang="en-US" sz="2665" dirty="0">
                <a:solidFill>
                  <a:schemeClr val="accent1"/>
                </a:solidFill>
                <a:cs typeface="+mn-ea"/>
                <a:sym typeface="+mn-lt"/>
              </a:rPr>
              <a:t>添加标题</a:t>
            </a:r>
            <a:endParaRPr lang="en-US" sz="2665" dirty="0">
              <a:solidFill>
                <a:schemeClr val="accent1"/>
              </a:solidFill>
              <a:cs typeface="+mn-ea"/>
              <a:sym typeface="+mn-lt"/>
            </a:endParaRPr>
          </a:p>
        </p:txBody>
      </p:sp>
      <p:sp>
        <p:nvSpPr>
          <p:cNvPr id="30" name="TextBox 25"/>
          <p:cNvSpPr txBox="1"/>
          <p:nvPr/>
        </p:nvSpPr>
        <p:spPr>
          <a:xfrm>
            <a:off x="1206397" y="4680521"/>
            <a:ext cx="2225255" cy="1200329"/>
          </a:xfrm>
          <a:prstGeom prst="rect">
            <a:avLst/>
          </a:prstGeom>
          <a:noFill/>
        </p:spPr>
        <p:txBody>
          <a:bodyPr wrap="square" rtlCol="0">
            <a:spAutoFit/>
          </a:bodyPr>
          <a:lstStyle/>
          <a:p>
            <a:pPr>
              <a:lnSpc>
                <a:spcPct val="150000"/>
              </a:lnSpc>
            </a:pPr>
            <a:r>
              <a:rPr lang="en-US" altLang="zh-CN" sz="1200" dirty="0">
                <a:solidFill>
                  <a:srgbClr val="909090"/>
                </a:solidFill>
                <a:cs typeface="+mn-ea"/>
                <a:sym typeface="+mn-lt"/>
              </a:rPr>
              <a:t>Enter the text you want here, working on.</a:t>
            </a:r>
          </a:p>
          <a:p>
            <a:pPr>
              <a:lnSpc>
                <a:spcPct val="150000"/>
              </a:lnSpc>
            </a:pPr>
            <a:r>
              <a:rPr lang="en-US" altLang="zh-CN" sz="1200" dirty="0">
                <a:solidFill>
                  <a:srgbClr val="909090"/>
                </a:solidFill>
                <a:cs typeface="+mn-ea"/>
                <a:sym typeface="+mn-lt"/>
              </a:rPr>
              <a:t> I hope to show more shots of this project soon.</a:t>
            </a:r>
          </a:p>
        </p:txBody>
      </p:sp>
      <p:sp>
        <p:nvSpPr>
          <p:cNvPr id="31" name="TextBox 22"/>
          <p:cNvSpPr txBox="1"/>
          <p:nvPr/>
        </p:nvSpPr>
        <p:spPr>
          <a:xfrm>
            <a:off x="3705753" y="4159729"/>
            <a:ext cx="1550424" cy="461729"/>
          </a:xfrm>
          <a:prstGeom prst="rect">
            <a:avLst/>
          </a:prstGeom>
          <a:noFill/>
        </p:spPr>
        <p:txBody>
          <a:bodyPr wrap="none" rtlCol="0">
            <a:spAutoFit/>
          </a:bodyPr>
          <a:lstStyle/>
          <a:p>
            <a:pPr>
              <a:lnSpc>
                <a:spcPct val="90000"/>
              </a:lnSpc>
            </a:pPr>
            <a:r>
              <a:rPr lang="zh-CN" altLang="en-US" sz="2665" dirty="0">
                <a:solidFill>
                  <a:schemeClr val="accent2"/>
                </a:solidFill>
                <a:cs typeface="+mn-ea"/>
                <a:sym typeface="+mn-lt"/>
              </a:rPr>
              <a:t>添加标题</a:t>
            </a:r>
            <a:endParaRPr lang="en-US" sz="2665" dirty="0">
              <a:solidFill>
                <a:schemeClr val="accent2"/>
              </a:solidFill>
              <a:cs typeface="+mn-ea"/>
              <a:sym typeface="+mn-lt"/>
            </a:endParaRPr>
          </a:p>
        </p:txBody>
      </p:sp>
      <p:sp>
        <p:nvSpPr>
          <p:cNvPr id="32" name="TextBox 25"/>
          <p:cNvSpPr txBox="1"/>
          <p:nvPr/>
        </p:nvSpPr>
        <p:spPr>
          <a:xfrm>
            <a:off x="3705757" y="4680521"/>
            <a:ext cx="2225255" cy="1200329"/>
          </a:xfrm>
          <a:prstGeom prst="rect">
            <a:avLst/>
          </a:prstGeom>
          <a:noFill/>
        </p:spPr>
        <p:txBody>
          <a:bodyPr wrap="square" rtlCol="0">
            <a:spAutoFit/>
          </a:bodyPr>
          <a:lstStyle/>
          <a:p>
            <a:pPr>
              <a:lnSpc>
                <a:spcPct val="150000"/>
              </a:lnSpc>
            </a:pPr>
            <a:r>
              <a:rPr lang="en-US" altLang="zh-CN" sz="1200" dirty="0">
                <a:solidFill>
                  <a:srgbClr val="909090"/>
                </a:solidFill>
                <a:cs typeface="+mn-ea"/>
                <a:sym typeface="+mn-lt"/>
              </a:rPr>
              <a:t>Enter the text you want here, working on.</a:t>
            </a:r>
          </a:p>
          <a:p>
            <a:pPr>
              <a:lnSpc>
                <a:spcPct val="150000"/>
              </a:lnSpc>
            </a:pPr>
            <a:r>
              <a:rPr lang="en-US" altLang="zh-CN" sz="1200" dirty="0">
                <a:solidFill>
                  <a:srgbClr val="909090"/>
                </a:solidFill>
                <a:cs typeface="+mn-ea"/>
                <a:sym typeface="+mn-lt"/>
              </a:rPr>
              <a:t> I hope to show more shots of this project soon.</a:t>
            </a:r>
          </a:p>
        </p:txBody>
      </p:sp>
      <p:sp>
        <p:nvSpPr>
          <p:cNvPr id="33" name="TextBox 22"/>
          <p:cNvSpPr txBox="1"/>
          <p:nvPr/>
        </p:nvSpPr>
        <p:spPr>
          <a:xfrm>
            <a:off x="6296553" y="4159729"/>
            <a:ext cx="1550424" cy="461729"/>
          </a:xfrm>
          <a:prstGeom prst="rect">
            <a:avLst/>
          </a:prstGeom>
          <a:noFill/>
        </p:spPr>
        <p:txBody>
          <a:bodyPr wrap="none" rtlCol="0">
            <a:spAutoFit/>
          </a:bodyPr>
          <a:lstStyle/>
          <a:p>
            <a:pPr>
              <a:lnSpc>
                <a:spcPct val="90000"/>
              </a:lnSpc>
            </a:pPr>
            <a:r>
              <a:rPr lang="zh-CN" altLang="en-US" sz="2665" dirty="0">
                <a:solidFill>
                  <a:schemeClr val="accent3"/>
                </a:solidFill>
                <a:cs typeface="+mn-ea"/>
                <a:sym typeface="+mn-lt"/>
              </a:rPr>
              <a:t>添加标题</a:t>
            </a:r>
            <a:endParaRPr lang="en-US" sz="2665" dirty="0">
              <a:solidFill>
                <a:schemeClr val="accent3"/>
              </a:solidFill>
              <a:cs typeface="+mn-ea"/>
              <a:sym typeface="+mn-lt"/>
            </a:endParaRPr>
          </a:p>
        </p:txBody>
      </p:sp>
      <p:sp>
        <p:nvSpPr>
          <p:cNvPr id="34" name="TextBox 25"/>
          <p:cNvSpPr txBox="1"/>
          <p:nvPr/>
        </p:nvSpPr>
        <p:spPr>
          <a:xfrm>
            <a:off x="6296557" y="4680521"/>
            <a:ext cx="2225255" cy="1200329"/>
          </a:xfrm>
          <a:prstGeom prst="rect">
            <a:avLst/>
          </a:prstGeom>
          <a:noFill/>
        </p:spPr>
        <p:txBody>
          <a:bodyPr wrap="square" rtlCol="0">
            <a:spAutoFit/>
          </a:bodyPr>
          <a:lstStyle/>
          <a:p>
            <a:pPr>
              <a:lnSpc>
                <a:spcPct val="150000"/>
              </a:lnSpc>
            </a:pPr>
            <a:r>
              <a:rPr lang="en-US" altLang="zh-CN" sz="1200" dirty="0">
                <a:solidFill>
                  <a:srgbClr val="909090"/>
                </a:solidFill>
                <a:cs typeface="+mn-ea"/>
                <a:sym typeface="+mn-lt"/>
              </a:rPr>
              <a:t>Enter the text you want here, working on.</a:t>
            </a:r>
          </a:p>
          <a:p>
            <a:pPr>
              <a:lnSpc>
                <a:spcPct val="150000"/>
              </a:lnSpc>
            </a:pPr>
            <a:r>
              <a:rPr lang="en-US" altLang="zh-CN" sz="1200" dirty="0">
                <a:solidFill>
                  <a:srgbClr val="909090"/>
                </a:solidFill>
                <a:cs typeface="+mn-ea"/>
                <a:sym typeface="+mn-lt"/>
              </a:rPr>
              <a:t> I hope to show more shots of this project soon.</a:t>
            </a:r>
          </a:p>
        </p:txBody>
      </p:sp>
      <p:sp>
        <p:nvSpPr>
          <p:cNvPr id="35" name="TextBox 22"/>
          <p:cNvSpPr txBox="1"/>
          <p:nvPr/>
        </p:nvSpPr>
        <p:spPr>
          <a:xfrm>
            <a:off x="8668996" y="4159729"/>
            <a:ext cx="1550424" cy="461729"/>
          </a:xfrm>
          <a:prstGeom prst="rect">
            <a:avLst/>
          </a:prstGeom>
          <a:noFill/>
        </p:spPr>
        <p:txBody>
          <a:bodyPr wrap="none" rtlCol="0">
            <a:spAutoFit/>
          </a:bodyPr>
          <a:lstStyle/>
          <a:p>
            <a:pPr>
              <a:lnSpc>
                <a:spcPct val="90000"/>
              </a:lnSpc>
            </a:pPr>
            <a:r>
              <a:rPr lang="zh-CN" altLang="en-US" sz="2665" dirty="0">
                <a:solidFill>
                  <a:schemeClr val="accent4"/>
                </a:solidFill>
                <a:cs typeface="+mn-ea"/>
                <a:sym typeface="+mn-lt"/>
              </a:rPr>
              <a:t>添加标题</a:t>
            </a:r>
            <a:endParaRPr lang="en-US" sz="2665" dirty="0">
              <a:solidFill>
                <a:schemeClr val="accent4"/>
              </a:solidFill>
              <a:cs typeface="+mn-ea"/>
              <a:sym typeface="+mn-lt"/>
            </a:endParaRPr>
          </a:p>
        </p:txBody>
      </p:sp>
      <p:sp>
        <p:nvSpPr>
          <p:cNvPr id="36" name="TextBox 25"/>
          <p:cNvSpPr txBox="1"/>
          <p:nvPr/>
        </p:nvSpPr>
        <p:spPr>
          <a:xfrm>
            <a:off x="8668999" y="4680521"/>
            <a:ext cx="2225255" cy="1200329"/>
          </a:xfrm>
          <a:prstGeom prst="rect">
            <a:avLst/>
          </a:prstGeom>
          <a:noFill/>
        </p:spPr>
        <p:txBody>
          <a:bodyPr wrap="square" rtlCol="0">
            <a:spAutoFit/>
          </a:bodyPr>
          <a:lstStyle/>
          <a:p>
            <a:pPr>
              <a:lnSpc>
                <a:spcPct val="150000"/>
              </a:lnSpc>
            </a:pPr>
            <a:r>
              <a:rPr lang="en-US" altLang="zh-CN" sz="1200" dirty="0">
                <a:solidFill>
                  <a:srgbClr val="909090"/>
                </a:solidFill>
                <a:cs typeface="+mn-ea"/>
                <a:sym typeface="+mn-lt"/>
              </a:rPr>
              <a:t>Enter the text you want here, working on.</a:t>
            </a:r>
          </a:p>
          <a:p>
            <a:pPr>
              <a:lnSpc>
                <a:spcPct val="150000"/>
              </a:lnSpc>
            </a:pPr>
            <a:r>
              <a:rPr lang="en-US" altLang="zh-CN" sz="1200" dirty="0">
                <a:solidFill>
                  <a:srgbClr val="909090"/>
                </a:solidFill>
                <a:cs typeface="+mn-ea"/>
                <a:sym typeface="+mn-lt"/>
              </a:rPr>
              <a:t> I hope to show more shots of this project soon.</a:t>
            </a: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500" fill="hold"/>
                                        <p:tgtEl>
                                          <p:spTgt spid="29"/>
                                        </p:tgtEl>
                                        <p:attrNameLst>
                                          <p:attrName>ppt_x</p:attrName>
                                        </p:attrNameLst>
                                      </p:cBhvr>
                                      <p:tavLst>
                                        <p:tav tm="0">
                                          <p:val>
                                            <p:strVal val="#ppt_x"/>
                                          </p:val>
                                        </p:tav>
                                        <p:tav tm="100000">
                                          <p:val>
                                            <p:strVal val="#ppt_x"/>
                                          </p:val>
                                        </p:tav>
                                      </p:tavLst>
                                    </p:anim>
                                    <p:anim calcmode="lin" valueType="num">
                                      <p:cBhvr additive="base">
                                        <p:cTn id="52" dur="1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500" fill="hold"/>
                                        <p:tgtEl>
                                          <p:spTgt spid="30"/>
                                        </p:tgtEl>
                                        <p:attrNameLst>
                                          <p:attrName>ppt_x</p:attrName>
                                        </p:attrNameLst>
                                      </p:cBhvr>
                                      <p:tavLst>
                                        <p:tav tm="0">
                                          <p:val>
                                            <p:strVal val="#ppt_x"/>
                                          </p:val>
                                        </p:tav>
                                        <p:tav tm="100000">
                                          <p:val>
                                            <p:strVal val="#ppt_x"/>
                                          </p:val>
                                        </p:tav>
                                      </p:tavLst>
                                    </p:anim>
                                    <p:anim calcmode="lin" valueType="num">
                                      <p:cBhvr additive="base">
                                        <p:cTn id="56" dur="1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500" fill="hold"/>
                                        <p:tgtEl>
                                          <p:spTgt spid="31"/>
                                        </p:tgtEl>
                                        <p:attrNameLst>
                                          <p:attrName>ppt_x</p:attrName>
                                        </p:attrNameLst>
                                      </p:cBhvr>
                                      <p:tavLst>
                                        <p:tav tm="0">
                                          <p:val>
                                            <p:strVal val="#ppt_x"/>
                                          </p:val>
                                        </p:tav>
                                        <p:tav tm="100000">
                                          <p:val>
                                            <p:strVal val="#ppt_x"/>
                                          </p:val>
                                        </p:tav>
                                      </p:tavLst>
                                    </p:anim>
                                    <p:anim calcmode="lin" valueType="num">
                                      <p:cBhvr additive="base">
                                        <p:cTn id="60" dur="1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decel="5000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500" fill="hold"/>
                                        <p:tgtEl>
                                          <p:spTgt spid="32"/>
                                        </p:tgtEl>
                                        <p:attrNameLst>
                                          <p:attrName>ppt_x</p:attrName>
                                        </p:attrNameLst>
                                      </p:cBhvr>
                                      <p:tavLst>
                                        <p:tav tm="0">
                                          <p:val>
                                            <p:strVal val="#ppt_x"/>
                                          </p:val>
                                        </p:tav>
                                        <p:tav tm="100000">
                                          <p:val>
                                            <p:strVal val="#ppt_x"/>
                                          </p:val>
                                        </p:tav>
                                      </p:tavLst>
                                    </p:anim>
                                    <p:anim calcmode="lin" valueType="num">
                                      <p:cBhvr additive="base">
                                        <p:cTn id="64" dur="1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decel="5000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1500" fill="hold"/>
                                        <p:tgtEl>
                                          <p:spTgt spid="33"/>
                                        </p:tgtEl>
                                        <p:attrNameLst>
                                          <p:attrName>ppt_x</p:attrName>
                                        </p:attrNameLst>
                                      </p:cBhvr>
                                      <p:tavLst>
                                        <p:tav tm="0">
                                          <p:val>
                                            <p:strVal val="#ppt_x"/>
                                          </p:val>
                                        </p:tav>
                                        <p:tav tm="100000">
                                          <p:val>
                                            <p:strVal val="#ppt_x"/>
                                          </p:val>
                                        </p:tav>
                                      </p:tavLst>
                                    </p:anim>
                                    <p:anim calcmode="lin" valueType="num">
                                      <p:cBhvr additive="base">
                                        <p:cTn id="68" dur="1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decel="50000" fill="hold" grpId="0" nodeType="withEffect">
                                  <p:stCondLst>
                                    <p:cond delay="100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500" fill="hold"/>
                                        <p:tgtEl>
                                          <p:spTgt spid="34"/>
                                        </p:tgtEl>
                                        <p:attrNameLst>
                                          <p:attrName>ppt_x</p:attrName>
                                        </p:attrNameLst>
                                      </p:cBhvr>
                                      <p:tavLst>
                                        <p:tav tm="0">
                                          <p:val>
                                            <p:strVal val="#ppt_x"/>
                                          </p:val>
                                        </p:tav>
                                        <p:tav tm="100000">
                                          <p:val>
                                            <p:strVal val="#ppt_x"/>
                                          </p:val>
                                        </p:tav>
                                      </p:tavLst>
                                    </p:anim>
                                    <p:anim calcmode="lin" valueType="num">
                                      <p:cBhvr additive="base">
                                        <p:cTn id="72" dur="1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decel="5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1500" fill="hold"/>
                                        <p:tgtEl>
                                          <p:spTgt spid="35"/>
                                        </p:tgtEl>
                                        <p:attrNameLst>
                                          <p:attrName>ppt_x</p:attrName>
                                        </p:attrNameLst>
                                      </p:cBhvr>
                                      <p:tavLst>
                                        <p:tav tm="0">
                                          <p:val>
                                            <p:strVal val="#ppt_x"/>
                                          </p:val>
                                        </p:tav>
                                        <p:tav tm="100000">
                                          <p:val>
                                            <p:strVal val="#ppt_x"/>
                                          </p:val>
                                        </p:tav>
                                      </p:tavLst>
                                    </p:anim>
                                    <p:anim calcmode="lin" valueType="num">
                                      <p:cBhvr additive="base">
                                        <p:cTn id="76" dur="1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decel="50000" fill="hold" grpId="0" nodeType="withEffect">
                                  <p:stCondLst>
                                    <p:cond delay="100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500" fill="hold"/>
                                        <p:tgtEl>
                                          <p:spTgt spid="36"/>
                                        </p:tgtEl>
                                        <p:attrNameLst>
                                          <p:attrName>ppt_x</p:attrName>
                                        </p:attrNameLst>
                                      </p:cBhvr>
                                      <p:tavLst>
                                        <p:tav tm="0">
                                          <p:val>
                                            <p:strVal val="#ppt_x"/>
                                          </p:val>
                                        </p:tav>
                                        <p:tav tm="100000">
                                          <p:val>
                                            <p:strVal val="#ppt_x"/>
                                          </p:val>
                                        </p:tav>
                                      </p:tavLst>
                                    </p:anim>
                                    <p:anim calcmode="lin" valueType="num">
                                      <p:cBhvr additive="base">
                                        <p:cTn id="80" dur="1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p:bldP spid="15" grpId="0" animBg="1"/>
      <p:bldP spid="16" grpId="0"/>
      <p:bldP spid="21" grpId="0" animBg="1"/>
      <p:bldP spid="22" grpId="0"/>
      <p:bldP spid="26"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2"/>
          <p:cNvSpPr txBox="1"/>
          <p:nvPr/>
        </p:nvSpPr>
        <p:spPr>
          <a:xfrm>
            <a:off x="1543510" y="4807206"/>
            <a:ext cx="1896673" cy="553934"/>
          </a:xfrm>
          <a:prstGeom prst="rect">
            <a:avLst/>
          </a:prstGeom>
          <a:noFill/>
        </p:spPr>
        <p:txBody>
          <a:bodyPr wrap="none" rtlCol="0">
            <a:spAutoFit/>
          </a:bodyPr>
          <a:lstStyle/>
          <a:p>
            <a:pPr>
              <a:lnSpc>
                <a:spcPct val="90000"/>
              </a:lnSpc>
            </a:pPr>
            <a:r>
              <a:rPr lang="zh-CN" altLang="en-US" sz="3335" dirty="0">
                <a:solidFill>
                  <a:srgbClr val="FF79AC"/>
                </a:solidFill>
                <a:cs typeface="+mn-ea"/>
                <a:sym typeface="+mn-lt"/>
              </a:rPr>
              <a:t>添加标题</a:t>
            </a:r>
            <a:endParaRPr lang="en-US" sz="3335" dirty="0">
              <a:solidFill>
                <a:srgbClr val="FF79AC"/>
              </a:solidFill>
              <a:cs typeface="+mn-ea"/>
              <a:sym typeface="+mn-lt"/>
            </a:endParaRPr>
          </a:p>
        </p:txBody>
      </p:sp>
      <p:sp>
        <p:nvSpPr>
          <p:cNvPr id="12" name="TextBox 25"/>
          <p:cNvSpPr txBox="1"/>
          <p:nvPr/>
        </p:nvSpPr>
        <p:spPr>
          <a:xfrm>
            <a:off x="1543508" y="5355942"/>
            <a:ext cx="4727752" cy="1126462"/>
          </a:xfrm>
          <a:prstGeom prst="rect">
            <a:avLst/>
          </a:prstGeom>
          <a:noFill/>
        </p:spPr>
        <p:txBody>
          <a:bodyPr wrap="square" rtlCol="0">
            <a:spAutoFit/>
          </a:bodyPr>
          <a:lstStyle/>
          <a:p>
            <a:pPr>
              <a:lnSpc>
                <a:spcPct val="120000"/>
              </a:lnSpc>
              <a:buClr>
                <a:srgbClr val="5E5E5E"/>
              </a:buClr>
              <a:buSzPct val="25000"/>
            </a:pPr>
            <a:r>
              <a:rPr lang="en-US" altLang="zh-CN" sz="1400" dirty="0">
                <a:solidFill>
                  <a:schemeClr val="tx2"/>
                </a:solidFill>
                <a:cs typeface="+mn-ea"/>
                <a:sym typeface="+mn-lt"/>
              </a:rPr>
              <a:t>The setting sun sank deep in the sea but did not see the waves </a:t>
            </a:r>
            <a:r>
              <a:rPr lang="en-US" altLang="zh-CN" sz="1400" dirty="0" err="1">
                <a:solidFill>
                  <a:schemeClr val="tx2"/>
                </a:solidFill>
                <a:cs typeface="+mn-ea"/>
                <a:sym typeface="+mn-lt"/>
              </a:rPr>
              <a:t>rollingThe</a:t>
            </a:r>
            <a:r>
              <a:rPr lang="en-US" altLang="zh-CN" sz="1400" dirty="0">
                <a:solidFill>
                  <a:schemeClr val="tx2"/>
                </a:solidFill>
                <a:cs typeface="+mn-ea"/>
                <a:sym typeface="+mn-lt"/>
              </a:rPr>
              <a:t> setting sun sank deep in the sea but did not see the waves rolling</a:t>
            </a:r>
            <a:endParaRPr lang="it-IT" altLang="zh-CN" sz="1400" dirty="0">
              <a:solidFill>
                <a:schemeClr val="tx2"/>
              </a:solidFill>
              <a:cs typeface="+mn-ea"/>
              <a:sym typeface="+mn-lt"/>
            </a:endParaRPr>
          </a:p>
          <a:p>
            <a:pPr>
              <a:lnSpc>
                <a:spcPct val="120000"/>
              </a:lnSpc>
              <a:buClr>
                <a:srgbClr val="5E5E5E"/>
              </a:buClr>
              <a:buSzPct val="25000"/>
            </a:pPr>
            <a:endParaRPr lang="it-IT" altLang="zh-CN" sz="1400" dirty="0">
              <a:solidFill>
                <a:schemeClr val="tx2"/>
              </a:solidFill>
              <a:cs typeface="+mn-ea"/>
              <a:sym typeface="+mn-lt"/>
            </a:endParaRPr>
          </a:p>
        </p:txBody>
      </p:sp>
      <p:sp>
        <p:nvSpPr>
          <p:cNvPr id="13" name="TextBox 22"/>
          <p:cNvSpPr txBox="1"/>
          <p:nvPr/>
        </p:nvSpPr>
        <p:spPr>
          <a:xfrm>
            <a:off x="6156150" y="4807206"/>
            <a:ext cx="1896673" cy="553934"/>
          </a:xfrm>
          <a:prstGeom prst="rect">
            <a:avLst/>
          </a:prstGeom>
          <a:noFill/>
        </p:spPr>
        <p:txBody>
          <a:bodyPr wrap="none" rtlCol="0">
            <a:spAutoFit/>
          </a:bodyPr>
          <a:lstStyle/>
          <a:p>
            <a:pPr>
              <a:lnSpc>
                <a:spcPct val="90000"/>
              </a:lnSpc>
            </a:pPr>
            <a:r>
              <a:rPr lang="zh-CN" altLang="en-US" sz="3335" dirty="0">
                <a:solidFill>
                  <a:srgbClr val="FF79AC"/>
                </a:solidFill>
                <a:cs typeface="+mn-ea"/>
                <a:sym typeface="+mn-lt"/>
              </a:rPr>
              <a:t>添加标题</a:t>
            </a:r>
            <a:endParaRPr lang="en-US" sz="3335" dirty="0">
              <a:solidFill>
                <a:srgbClr val="FF79AC"/>
              </a:solidFill>
              <a:cs typeface="+mn-ea"/>
              <a:sym typeface="+mn-lt"/>
            </a:endParaRPr>
          </a:p>
        </p:txBody>
      </p:sp>
      <p:sp>
        <p:nvSpPr>
          <p:cNvPr id="14" name="TextBox 25"/>
          <p:cNvSpPr txBox="1"/>
          <p:nvPr/>
        </p:nvSpPr>
        <p:spPr>
          <a:xfrm>
            <a:off x="6156148" y="5355942"/>
            <a:ext cx="4727752" cy="1126462"/>
          </a:xfrm>
          <a:prstGeom prst="rect">
            <a:avLst/>
          </a:prstGeom>
          <a:noFill/>
        </p:spPr>
        <p:txBody>
          <a:bodyPr wrap="square" rtlCol="0">
            <a:spAutoFit/>
          </a:bodyPr>
          <a:lstStyle/>
          <a:p>
            <a:pPr>
              <a:lnSpc>
                <a:spcPct val="120000"/>
              </a:lnSpc>
              <a:buClr>
                <a:srgbClr val="5E5E5E"/>
              </a:buClr>
              <a:buSzPct val="25000"/>
            </a:pPr>
            <a:r>
              <a:rPr lang="en-US" altLang="zh-CN" sz="1400" dirty="0">
                <a:solidFill>
                  <a:schemeClr val="tx2"/>
                </a:solidFill>
                <a:cs typeface="+mn-ea"/>
                <a:sym typeface="+mn-lt"/>
              </a:rPr>
              <a:t>The setting sun sank deep in the sea but did not see the waves </a:t>
            </a:r>
            <a:r>
              <a:rPr lang="en-US" altLang="zh-CN" sz="1400" dirty="0" err="1">
                <a:solidFill>
                  <a:schemeClr val="tx2"/>
                </a:solidFill>
                <a:cs typeface="+mn-ea"/>
                <a:sym typeface="+mn-lt"/>
              </a:rPr>
              <a:t>rollingThe</a:t>
            </a:r>
            <a:r>
              <a:rPr lang="en-US" altLang="zh-CN" sz="1400" dirty="0">
                <a:solidFill>
                  <a:schemeClr val="tx2"/>
                </a:solidFill>
                <a:cs typeface="+mn-ea"/>
                <a:sym typeface="+mn-lt"/>
              </a:rPr>
              <a:t> setting sun sank deep in the sea but did not see the waves rolling</a:t>
            </a:r>
            <a:endParaRPr lang="it-IT" altLang="zh-CN" sz="1400" dirty="0">
              <a:solidFill>
                <a:schemeClr val="tx2"/>
              </a:solidFill>
              <a:cs typeface="+mn-ea"/>
              <a:sym typeface="+mn-lt"/>
            </a:endParaRPr>
          </a:p>
          <a:p>
            <a:pPr>
              <a:lnSpc>
                <a:spcPct val="120000"/>
              </a:lnSpc>
              <a:buClr>
                <a:srgbClr val="5E5E5E"/>
              </a:buClr>
              <a:buSzPct val="25000"/>
            </a:pPr>
            <a:endParaRPr lang="it-IT" altLang="zh-CN" sz="1400" dirty="0">
              <a:solidFill>
                <a:schemeClr val="tx2"/>
              </a:solidFill>
              <a:cs typeface="+mn-ea"/>
              <a:sym typeface="+mn-lt"/>
            </a:endParaRPr>
          </a:p>
        </p:txBody>
      </p:sp>
      <p:sp>
        <p:nvSpPr>
          <p:cNvPr id="11" name="矩形 10"/>
          <p:cNvSpPr/>
          <p:nvPr/>
        </p:nvSpPr>
        <p:spPr>
          <a:xfrm>
            <a:off x="7303519" y="1850475"/>
            <a:ext cx="3364072" cy="266523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cs typeface="+mn-ea"/>
              <a:sym typeface="+mn-lt"/>
            </a:endParaRPr>
          </a:p>
        </p:txBody>
      </p:sp>
      <p:sp>
        <p:nvSpPr>
          <p:cNvPr id="6" name="Rectangle 2"/>
          <p:cNvSpPr/>
          <p:nvPr/>
        </p:nvSpPr>
        <p:spPr>
          <a:xfrm>
            <a:off x="1543509" y="1850475"/>
            <a:ext cx="4665763" cy="266523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ppt_x"/>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手动输入 4"/>
          <p:cNvSpPr/>
          <p:nvPr/>
        </p:nvSpPr>
        <p:spPr>
          <a:xfrm rot="10800000">
            <a:off x="5317067" y="2222500"/>
            <a:ext cx="5571392" cy="3574296"/>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Box 5"/>
          <p:cNvSpPr txBox="1"/>
          <p:nvPr/>
        </p:nvSpPr>
        <p:spPr>
          <a:xfrm>
            <a:off x="852490" y="1449237"/>
            <a:ext cx="4221027" cy="1569660"/>
          </a:xfrm>
          <a:prstGeom prst="rect">
            <a:avLst/>
          </a:prstGeom>
          <a:noFill/>
        </p:spPr>
        <p:txBody>
          <a:bodyPr wrap="none">
            <a:spAutoFit/>
          </a:bodyPr>
          <a:lstStyle/>
          <a:p>
            <a:pPr>
              <a:defRPr/>
            </a:pPr>
            <a:r>
              <a:rPr lang="en-US" sz="4800" dirty="0">
                <a:solidFill>
                  <a:schemeClr val="tx2"/>
                </a:solidFill>
                <a:cs typeface="+mn-ea"/>
                <a:sym typeface="+mn-lt"/>
              </a:rPr>
              <a:t>BREAK SLIDE</a:t>
            </a:r>
          </a:p>
          <a:p>
            <a:pPr>
              <a:defRPr/>
            </a:pPr>
            <a:r>
              <a:rPr lang="zh-CN" altLang="en-US" sz="4800" dirty="0">
                <a:solidFill>
                  <a:srgbClr val="FF79AC"/>
                </a:solidFill>
                <a:cs typeface="+mn-ea"/>
                <a:sym typeface="+mn-lt"/>
              </a:rPr>
              <a:t>添加标题</a:t>
            </a:r>
            <a:endParaRPr lang="en-US" sz="4800" dirty="0">
              <a:solidFill>
                <a:srgbClr val="FF79AC"/>
              </a:solidFill>
              <a:cs typeface="+mn-ea"/>
              <a:sym typeface="+mn-lt"/>
            </a:endParaRPr>
          </a:p>
        </p:txBody>
      </p:sp>
      <p:sp>
        <p:nvSpPr>
          <p:cNvPr id="3" name="Rectangle 6"/>
          <p:cNvSpPr/>
          <p:nvPr/>
        </p:nvSpPr>
        <p:spPr>
          <a:xfrm>
            <a:off x="852489" y="3341538"/>
            <a:ext cx="4438651" cy="1323119"/>
          </a:xfrm>
          <a:prstGeom prst="rect">
            <a:avLst/>
          </a:prstGeom>
        </p:spPr>
        <p:txBody>
          <a:bodyPr>
            <a:spAutoFit/>
          </a:bodyPr>
          <a:lstStyle/>
          <a:p>
            <a:pPr>
              <a:lnSpc>
                <a:spcPct val="120000"/>
              </a:lnSpc>
            </a:pPr>
            <a:r>
              <a:rPr lang="en-US" altLang="zh-CN" sz="1335" dirty="0">
                <a:solidFill>
                  <a:schemeClr val="tx2"/>
                </a:solidFill>
                <a:cs typeface="+mn-ea"/>
                <a:sym typeface="+mn-lt"/>
              </a:rPr>
              <a:t>The setting sun sank deep in the sea but did not see the waves rolling, leaving only a light shadow for people to ponder. Falling rain is the ruin in the night wind, with the early morning looking forward to sliding down the final scar!</a:t>
            </a:r>
          </a:p>
        </p:txBody>
      </p:sp>
      <p:grpSp>
        <p:nvGrpSpPr>
          <p:cNvPr id="4" name="Group 15"/>
          <p:cNvGrpSpPr/>
          <p:nvPr/>
        </p:nvGrpSpPr>
        <p:grpSpPr bwMode="auto">
          <a:xfrm>
            <a:off x="852488" y="4770441"/>
            <a:ext cx="3757613" cy="933897"/>
            <a:chOff x="8507245" y="1199680"/>
            <a:chExt cx="3757067" cy="934709"/>
          </a:xfrm>
        </p:grpSpPr>
        <p:sp>
          <p:nvSpPr>
            <p:cNvPr id="6" name="Rectangle 17"/>
            <p:cNvSpPr/>
            <p:nvPr/>
          </p:nvSpPr>
          <p:spPr>
            <a:xfrm>
              <a:off x="8507245" y="1549234"/>
              <a:ext cx="3757067" cy="585155"/>
            </a:xfrm>
            <a:prstGeom prst="rect">
              <a:avLst/>
            </a:prstGeom>
          </p:spPr>
          <p:txBody>
            <a:bodyPr wrap="square">
              <a:spAutoFit/>
            </a:bodyPr>
            <a:lstStyle/>
            <a:p>
              <a:pPr>
                <a:lnSpc>
                  <a:spcPct val="120000"/>
                </a:lnSpc>
              </a:pPr>
              <a:r>
                <a:rPr lang="en-US" altLang="zh-CN" sz="1335" dirty="0">
                  <a:solidFill>
                    <a:schemeClr val="tx2"/>
                  </a:solidFill>
                  <a:cs typeface="+mn-ea"/>
                  <a:sym typeface="+mn-lt"/>
                </a:rPr>
                <a:t>The setting sun sank deep in the sea but did not see the waves rolling</a:t>
              </a:r>
            </a:p>
          </p:txBody>
        </p:sp>
        <p:sp>
          <p:nvSpPr>
            <p:cNvPr id="7" name="TextBox 18"/>
            <p:cNvSpPr txBox="1"/>
            <p:nvPr/>
          </p:nvSpPr>
          <p:spPr>
            <a:xfrm>
              <a:off x="8507245" y="1199680"/>
              <a:ext cx="1188101" cy="297713"/>
            </a:xfrm>
            <a:prstGeom prst="rect">
              <a:avLst/>
            </a:prstGeom>
            <a:noFill/>
          </p:spPr>
          <p:txBody>
            <a:bodyPr wrap="none">
              <a:spAutoFit/>
            </a:bodyPr>
            <a:lstStyle/>
            <a:p>
              <a:pPr>
                <a:defRPr/>
              </a:pPr>
              <a:r>
                <a:rPr lang="en-US" sz="1335" dirty="0">
                  <a:solidFill>
                    <a:srgbClr val="FF79AC"/>
                  </a:solidFill>
                  <a:cs typeface="+mn-ea"/>
                  <a:sym typeface="+mn-lt"/>
                </a:rPr>
                <a:t>YOUR TITLE</a:t>
              </a:r>
            </a:p>
          </p:txBody>
        </p:sp>
      </p:grpSp>
      <p:sp>
        <p:nvSpPr>
          <p:cNvPr id="9" name="矩形 8"/>
          <p:cNvSpPr/>
          <p:nvPr/>
        </p:nvSpPr>
        <p:spPr>
          <a:xfrm>
            <a:off x="5687363" y="2234067"/>
            <a:ext cx="5652148" cy="3574296"/>
          </a:xfrm>
          <a:custGeom>
            <a:avLst/>
            <a:gdLst>
              <a:gd name="connsiteX0" fmla="*/ 0 w 2755900"/>
              <a:gd name="connsiteY0" fmla="*/ 0 h 3260669"/>
              <a:gd name="connsiteX1" fmla="*/ 2755900 w 2755900"/>
              <a:gd name="connsiteY1" fmla="*/ 0 h 3260669"/>
              <a:gd name="connsiteX2" fmla="*/ 2755900 w 2755900"/>
              <a:gd name="connsiteY2" fmla="*/ 3260669 h 3260669"/>
              <a:gd name="connsiteX3" fmla="*/ 0 w 2755900"/>
              <a:gd name="connsiteY3" fmla="*/ 3260669 h 3260669"/>
              <a:gd name="connsiteX4" fmla="*/ 0 w 2755900"/>
              <a:gd name="connsiteY4" fmla="*/ 0 h 3260669"/>
              <a:gd name="connsiteX0-1" fmla="*/ 2400300 w 5156200"/>
              <a:gd name="connsiteY0-2" fmla="*/ 0 h 3260669"/>
              <a:gd name="connsiteX1-3" fmla="*/ 5156200 w 5156200"/>
              <a:gd name="connsiteY1-4" fmla="*/ 0 h 3260669"/>
              <a:gd name="connsiteX2-5" fmla="*/ 5156200 w 5156200"/>
              <a:gd name="connsiteY2-6" fmla="*/ 3260669 h 3260669"/>
              <a:gd name="connsiteX3-7" fmla="*/ 0 w 5156200"/>
              <a:gd name="connsiteY3-8" fmla="*/ 3260669 h 3260669"/>
              <a:gd name="connsiteX4-9" fmla="*/ 2400300 w 5156200"/>
              <a:gd name="connsiteY4-10" fmla="*/ 0 h 32606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56200" h="3260669">
                <a:moveTo>
                  <a:pt x="2400300" y="0"/>
                </a:moveTo>
                <a:lnTo>
                  <a:pt x="5156200" y="0"/>
                </a:lnTo>
                <a:lnTo>
                  <a:pt x="5156200" y="3260669"/>
                </a:lnTo>
                <a:lnTo>
                  <a:pt x="0" y="3260669"/>
                </a:lnTo>
                <a:lnTo>
                  <a:pt x="2400300"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2587937" y="2374964"/>
            <a:ext cx="1415772" cy="461665"/>
          </a:xfrm>
          <a:prstGeom prst="rect">
            <a:avLst/>
          </a:prstGeom>
          <a:noFill/>
        </p:spPr>
        <p:txBody>
          <a:bodyPr wrap="none">
            <a:spAutoFit/>
          </a:bodyPr>
          <a:lstStyle/>
          <a:p>
            <a:pPr defTabSz="1450975"/>
            <a:r>
              <a:rPr lang="zh-CN" altLang="en-US" sz="2400" dirty="0">
                <a:solidFill>
                  <a:schemeClr val="accent1"/>
                </a:solidFill>
                <a:cs typeface="+mn-ea"/>
                <a:sym typeface="+mn-lt"/>
              </a:rPr>
              <a:t>添加标题</a:t>
            </a:r>
            <a:endParaRPr lang="en-US" sz="2400" dirty="0">
              <a:solidFill>
                <a:schemeClr val="accent1"/>
              </a:solidFill>
              <a:cs typeface="+mn-ea"/>
              <a:sym typeface="+mn-lt"/>
            </a:endParaRPr>
          </a:p>
        </p:txBody>
      </p:sp>
      <p:sp>
        <p:nvSpPr>
          <p:cNvPr id="3" name="Text Box 10"/>
          <p:cNvSpPr txBox="1">
            <a:spLocks noChangeArrowheads="1"/>
          </p:cNvSpPr>
          <p:nvPr/>
        </p:nvSpPr>
        <p:spPr bwMode="auto">
          <a:xfrm>
            <a:off x="2587937" y="2735361"/>
            <a:ext cx="3328835" cy="554254"/>
          </a:xfrm>
          <a:prstGeom prst="rect">
            <a:avLst/>
          </a:prstGeom>
          <a:noFill/>
          <a:ln w="9525">
            <a:noFill/>
            <a:miter lim="800000"/>
          </a:ln>
        </p:spPr>
        <p:txBody>
          <a:bodyPr wrap="square" lIns="60960" tIns="30480" rIns="60960" bIns="30480">
            <a:spAutoFit/>
          </a:bodyPr>
          <a:lstStyle/>
          <a:p>
            <a:pPr>
              <a:lnSpc>
                <a:spcPct val="150000"/>
              </a:lnSpc>
            </a:pPr>
            <a:r>
              <a:rPr lang="en-US" altLang="zh-CN" sz="1065" dirty="0">
                <a:solidFill>
                  <a:schemeClr val="tx2">
                    <a:alpha val="60000"/>
                  </a:schemeClr>
                </a:solidFill>
                <a:cs typeface="+mn-ea"/>
                <a:sym typeface="+mn-lt"/>
              </a:rPr>
              <a:t>Enter the text you want here, working on. I hope to show more shots of this project soon</a:t>
            </a:r>
          </a:p>
        </p:txBody>
      </p:sp>
      <p:sp>
        <p:nvSpPr>
          <p:cNvPr id="4" name="Rectangle 4"/>
          <p:cNvSpPr/>
          <p:nvPr/>
        </p:nvSpPr>
        <p:spPr>
          <a:xfrm>
            <a:off x="2587937" y="4262762"/>
            <a:ext cx="1415772" cy="461665"/>
          </a:xfrm>
          <a:prstGeom prst="rect">
            <a:avLst/>
          </a:prstGeom>
          <a:noFill/>
        </p:spPr>
        <p:txBody>
          <a:bodyPr wrap="none">
            <a:spAutoFit/>
          </a:bodyPr>
          <a:lstStyle/>
          <a:p>
            <a:pPr defTabSz="1450975"/>
            <a:r>
              <a:rPr lang="zh-CN" altLang="en-US" sz="2400" dirty="0">
                <a:solidFill>
                  <a:schemeClr val="accent3"/>
                </a:solidFill>
                <a:cs typeface="+mn-ea"/>
                <a:sym typeface="+mn-lt"/>
              </a:rPr>
              <a:t>添加标题</a:t>
            </a:r>
            <a:endParaRPr lang="en-US" sz="2400" dirty="0">
              <a:solidFill>
                <a:schemeClr val="accent3"/>
              </a:solidFill>
              <a:cs typeface="+mn-ea"/>
              <a:sym typeface="+mn-lt"/>
            </a:endParaRPr>
          </a:p>
        </p:txBody>
      </p:sp>
      <p:sp>
        <p:nvSpPr>
          <p:cNvPr id="5" name="Text Box 10"/>
          <p:cNvSpPr txBox="1">
            <a:spLocks noChangeArrowheads="1"/>
          </p:cNvSpPr>
          <p:nvPr/>
        </p:nvSpPr>
        <p:spPr bwMode="auto">
          <a:xfrm>
            <a:off x="2587937" y="4623158"/>
            <a:ext cx="3328835" cy="554254"/>
          </a:xfrm>
          <a:prstGeom prst="rect">
            <a:avLst/>
          </a:prstGeom>
          <a:noFill/>
          <a:ln w="9525">
            <a:noFill/>
            <a:miter lim="800000"/>
          </a:ln>
        </p:spPr>
        <p:txBody>
          <a:bodyPr wrap="square" lIns="60960" tIns="30480" rIns="60960" bIns="30480">
            <a:spAutoFit/>
          </a:bodyPr>
          <a:lstStyle/>
          <a:p>
            <a:pPr>
              <a:lnSpc>
                <a:spcPct val="150000"/>
              </a:lnSpc>
            </a:pPr>
            <a:r>
              <a:rPr lang="en-US" altLang="zh-CN" sz="1065" dirty="0">
                <a:solidFill>
                  <a:schemeClr val="tx2">
                    <a:alpha val="60000"/>
                  </a:schemeClr>
                </a:solidFill>
                <a:cs typeface="+mn-ea"/>
                <a:sym typeface="+mn-lt"/>
              </a:rPr>
              <a:t>Enter the text you want here, working on. I hope to show more shots of this project soon</a:t>
            </a:r>
          </a:p>
        </p:txBody>
      </p:sp>
      <p:sp>
        <p:nvSpPr>
          <p:cNvPr id="6" name="Oval 6"/>
          <p:cNvSpPr/>
          <p:nvPr/>
        </p:nvSpPr>
        <p:spPr>
          <a:xfrm>
            <a:off x="1324972" y="2435732"/>
            <a:ext cx="1037057" cy="1036095"/>
          </a:xfrm>
          <a:prstGeom prst="ellipse">
            <a:avLst/>
          </a:prstGeom>
          <a:noFill/>
          <a:ln w="12700" cmpd="sng">
            <a:solidFill>
              <a:schemeClr val="accent1"/>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7" name="Oval 7"/>
          <p:cNvSpPr/>
          <p:nvPr/>
        </p:nvSpPr>
        <p:spPr>
          <a:xfrm>
            <a:off x="1324972" y="4323529"/>
            <a:ext cx="1037057" cy="1036095"/>
          </a:xfrm>
          <a:prstGeom prst="ellipse">
            <a:avLst/>
          </a:prstGeom>
          <a:noFill/>
          <a:ln w="12700" cmpd="sng">
            <a:solidFill>
              <a:schemeClr val="accent3"/>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8" name="Rectangle 8"/>
          <p:cNvSpPr/>
          <p:nvPr/>
        </p:nvSpPr>
        <p:spPr>
          <a:xfrm>
            <a:off x="7784948" y="2380880"/>
            <a:ext cx="1415772" cy="461665"/>
          </a:xfrm>
          <a:prstGeom prst="rect">
            <a:avLst/>
          </a:prstGeom>
          <a:noFill/>
        </p:spPr>
        <p:txBody>
          <a:bodyPr wrap="none">
            <a:spAutoFit/>
          </a:bodyPr>
          <a:lstStyle/>
          <a:p>
            <a:pPr defTabSz="1450975"/>
            <a:r>
              <a:rPr lang="zh-CN" altLang="en-US" sz="2400" dirty="0">
                <a:solidFill>
                  <a:schemeClr val="accent2"/>
                </a:solidFill>
                <a:cs typeface="+mn-ea"/>
                <a:sym typeface="+mn-lt"/>
              </a:rPr>
              <a:t>添加标题</a:t>
            </a:r>
            <a:endParaRPr lang="en-US" sz="2400" dirty="0">
              <a:solidFill>
                <a:schemeClr val="accent2"/>
              </a:solidFill>
              <a:cs typeface="+mn-ea"/>
              <a:sym typeface="+mn-lt"/>
            </a:endParaRPr>
          </a:p>
        </p:txBody>
      </p:sp>
      <p:sp>
        <p:nvSpPr>
          <p:cNvPr id="9" name="Text Box 10"/>
          <p:cNvSpPr txBox="1">
            <a:spLocks noChangeArrowheads="1"/>
          </p:cNvSpPr>
          <p:nvPr/>
        </p:nvSpPr>
        <p:spPr bwMode="auto">
          <a:xfrm>
            <a:off x="7784949" y="2741277"/>
            <a:ext cx="3328835" cy="808170"/>
          </a:xfrm>
          <a:prstGeom prst="rect">
            <a:avLst/>
          </a:prstGeom>
          <a:noFill/>
          <a:ln w="9525">
            <a:noFill/>
            <a:miter lim="800000"/>
          </a:ln>
        </p:spPr>
        <p:txBody>
          <a:bodyPr wrap="square" lIns="60960" tIns="30480" rIns="60960" bIns="30480">
            <a:spAutoFit/>
          </a:bodyPr>
          <a:lstStyle/>
          <a:p>
            <a:pPr defTabSz="1450975">
              <a:lnSpc>
                <a:spcPct val="150000"/>
              </a:lnSpc>
            </a:pPr>
            <a:r>
              <a:rPr lang="en-US" altLang="zh-CN" sz="1065" dirty="0">
                <a:solidFill>
                  <a:schemeClr val="tx2">
                    <a:alpha val="60000"/>
                  </a:schemeClr>
                </a:solidFill>
                <a:cs typeface="+mn-ea"/>
                <a:sym typeface="+mn-lt"/>
              </a:rPr>
              <a:t>Enter the text you want here, working on. I hope to show more shots of this project soon</a:t>
            </a:r>
          </a:p>
          <a:p>
            <a:pPr defTabSz="1450975">
              <a:lnSpc>
                <a:spcPct val="150000"/>
              </a:lnSpc>
            </a:pPr>
            <a:r>
              <a:rPr lang="en-US" sz="1100" dirty="0">
                <a:solidFill>
                  <a:schemeClr val="tx2"/>
                </a:solidFill>
                <a:cs typeface="+mn-ea"/>
                <a:sym typeface="+mn-lt"/>
              </a:rPr>
              <a:t>. </a:t>
            </a:r>
          </a:p>
        </p:txBody>
      </p:sp>
      <p:sp>
        <p:nvSpPr>
          <p:cNvPr id="10" name="Rectangle 10"/>
          <p:cNvSpPr/>
          <p:nvPr/>
        </p:nvSpPr>
        <p:spPr>
          <a:xfrm>
            <a:off x="7784948" y="4268678"/>
            <a:ext cx="1415772" cy="461665"/>
          </a:xfrm>
          <a:prstGeom prst="rect">
            <a:avLst/>
          </a:prstGeom>
          <a:noFill/>
        </p:spPr>
        <p:txBody>
          <a:bodyPr wrap="none">
            <a:spAutoFit/>
          </a:bodyPr>
          <a:lstStyle/>
          <a:p>
            <a:pPr defTabSz="1450975"/>
            <a:r>
              <a:rPr lang="zh-CN" altLang="en-US" sz="2400" dirty="0">
                <a:solidFill>
                  <a:schemeClr val="accent4"/>
                </a:solidFill>
                <a:cs typeface="+mn-ea"/>
                <a:sym typeface="+mn-lt"/>
              </a:rPr>
              <a:t>添加标题</a:t>
            </a:r>
            <a:endParaRPr lang="en-US" sz="2400" dirty="0">
              <a:solidFill>
                <a:schemeClr val="accent4"/>
              </a:solidFill>
              <a:cs typeface="+mn-ea"/>
              <a:sym typeface="+mn-lt"/>
            </a:endParaRPr>
          </a:p>
        </p:txBody>
      </p:sp>
      <p:sp>
        <p:nvSpPr>
          <p:cNvPr id="11" name="Text Box 10"/>
          <p:cNvSpPr txBox="1">
            <a:spLocks noChangeArrowheads="1"/>
          </p:cNvSpPr>
          <p:nvPr/>
        </p:nvSpPr>
        <p:spPr bwMode="auto">
          <a:xfrm>
            <a:off x="7784949" y="4629074"/>
            <a:ext cx="3328835" cy="554254"/>
          </a:xfrm>
          <a:prstGeom prst="rect">
            <a:avLst/>
          </a:prstGeom>
          <a:noFill/>
          <a:ln w="9525">
            <a:noFill/>
            <a:miter lim="800000"/>
          </a:ln>
        </p:spPr>
        <p:txBody>
          <a:bodyPr wrap="square" lIns="60960" tIns="30480" rIns="60960" bIns="30480">
            <a:spAutoFit/>
          </a:bodyPr>
          <a:lstStyle/>
          <a:p>
            <a:pPr>
              <a:lnSpc>
                <a:spcPct val="150000"/>
              </a:lnSpc>
            </a:pPr>
            <a:r>
              <a:rPr lang="en-US" altLang="zh-CN" sz="1065" dirty="0">
                <a:solidFill>
                  <a:schemeClr val="tx2">
                    <a:alpha val="60000"/>
                  </a:schemeClr>
                </a:solidFill>
                <a:cs typeface="+mn-ea"/>
                <a:sym typeface="+mn-lt"/>
              </a:rPr>
              <a:t>Enter the text you want here, working on. I hope to show more shots of this project soon</a:t>
            </a:r>
          </a:p>
        </p:txBody>
      </p:sp>
      <p:sp>
        <p:nvSpPr>
          <p:cNvPr id="12" name="Oval 12"/>
          <p:cNvSpPr/>
          <p:nvPr/>
        </p:nvSpPr>
        <p:spPr>
          <a:xfrm>
            <a:off x="6521982" y="2435732"/>
            <a:ext cx="1037057" cy="1036095"/>
          </a:xfrm>
          <a:prstGeom prst="ellipse">
            <a:avLst/>
          </a:prstGeom>
          <a:noFill/>
          <a:ln w="12700" cmpd="sng">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13" name="Oval 13"/>
          <p:cNvSpPr/>
          <p:nvPr/>
        </p:nvSpPr>
        <p:spPr>
          <a:xfrm>
            <a:off x="6521982" y="4323529"/>
            <a:ext cx="1037057" cy="1036095"/>
          </a:xfrm>
          <a:prstGeom prst="ellipse">
            <a:avLst/>
          </a:prstGeom>
          <a:noFill/>
          <a:ln w="12700" cmpd="sng">
            <a:solidFill>
              <a:schemeClr val="accent4"/>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tx2"/>
              </a:solidFill>
              <a:cs typeface="+mn-ea"/>
              <a:sym typeface="+mn-lt"/>
            </a:endParaRPr>
          </a:p>
        </p:txBody>
      </p:sp>
      <p:sp>
        <p:nvSpPr>
          <p:cNvPr id="14" name="Freeform 182"/>
          <p:cNvSpPr>
            <a:spLocks noEditPoints="1"/>
          </p:cNvSpPr>
          <p:nvPr/>
        </p:nvSpPr>
        <p:spPr bwMode="auto">
          <a:xfrm>
            <a:off x="6892371" y="4700896"/>
            <a:ext cx="296279" cy="281361"/>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accent4"/>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5" name="Freeform 172"/>
          <p:cNvSpPr>
            <a:spLocks noEditPoints="1"/>
          </p:cNvSpPr>
          <p:nvPr/>
        </p:nvSpPr>
        <p:spPr bwMode="auto">
          <a:xfrm>
            <a:off x="6885692" y="2740908"/>
            <a:ext cx="309632" cy="425743"/>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accent2"/>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6" name="Freeform 131"/>
          <p:cNvSpPr>
            <a:spLocks noEditPoints="1"/>
          </p:cNvSpPr>
          <p:nvPr/>
        </p:nvSpPr>
        <p:spPr bwMode="auto">
          <a:xfrm>
            <a:off x="1610889" y="2734784"/>
            <a:ext cx="465223" cy="437991"/>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accent1"/>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7" name="Freeform 33"/>
          <p:cNvSpPr>
            <a:spLocks noEditPoints="1"/>
          </p:cNvSpPr>
          <p:nvPr/>
        </p:nvSpPr>
        <p:spPr bwMode="auto">
          <a:xfrm>
            <a:off x="1593364" y="4614841"/>
            <a:ext cx="500273" cy="453464"/>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accent3"/>
          </a:solidFill>
          <a:ln>
            <a:noFill/>
          </a:ln>
          <a:effectLst/>
        </p:spPr>
        <p:txBody>
          <a:bodyPr vert="horz" wrap="square" lIns="91440" tIns="45720" rIns="91440" bIns="45720" numCol="1" anchor="t" anchorCtr="0" compatLnSpc="1"/>
          <a:lstStyle/>
          <a:p>
            <a:endParaRPr lang="en-US" sz="135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p:bldP spid="9" grpId="0"/>
      <p:bldP spid="10" grpId="0"/>
      <p:bldP spid="11" grpId="0"/>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6852785" y="1789205"/>
            <a:ext cx="2051844" cy="1231106"/>
          </a:xfrm>
          <a:prstGeom prst="rect">
            <a:avLst/>
          </a:prstGeom>
          <a:noFill/>
        </p:spPr>
        <p:txBody>
          <a:bodyPr wrap="none" lIns="0" tIns="0" rIns="0" bIns="0" rtlCol="0">
            <a:spAutoFit/>
          </a:bodyPr>
          <a:lstStyle/>
          <a:p>
            <a:r>
              <a:rPr lang="zh-CN" altLang="en-US" sz="4000" dirty="0">
                <a:solidFill>
                  <a:srgbClr val="FF79AC"/>
                </a:solidFill>
                <a:cs typeface="+mn-ea"/>
                <a:sym typeface="+mn-lt"/>
              </a:rPr>
              <a:t>添加标题</a:t>
            </a:r>
            <a:endParaRPr lang="en-US" altLang="zh-CN" sz="4000" dirty="0">
              <a:solidFill>
                <a:srgbClr val="FF79AC"/>
              </a:solidFill>
              <a:cs typeface="+mn-ea"/>
              <a:sym typeface="+mn-lt"/>
            </a:endParaRPr>
          </a:p>
          <a:p>
            <a:r>
              <a:rPr lang="en-US" altLang="zh-CN" sz="4000" b="1" dirty="0">
                <a:solidFill>
                  <a:schemeClr val="tx2"/>
                </a:solidFill>
                <a:cs typeface="+mn-ea"/>
                <a:sym typeface="+mn-lt"/>
              </a:rPr>
              <a:t>jump</a:t>
            </a:r>
            <a:endParaRPr lang="en-US" sz="4000" b="1" dirty="0">
              <a:solidFill>
                <a:schemeClr val="tx2"/>
              </a:solidFill>
              <a:cs typeface="+mn-ea"/>
              <a:sym typeface="+mn-lt"/>
            </a:endParaRPr>
          </a:p>
        </p:txBody>
      </p:sp>
      <p:sp>
        <p:nvSpPr>
          <p:cNvPr id="14" name="TextBox 5"/>
          <p:cNvSpPr txBox="1"/>
          <p:nvPr/>
        </p:nvSpPr>
        <p:spPr>
          <a:xfrm flipH="1">
            <a:off x="6852787" y="3886719"/>
            <a:ext cx="3090591" cy="2068259"/>
          </a:xfrm>
          <a:prstGeom prst="rect">
            <a:avLst/>
          </a:prstGeom>
          <a:noFill/>
        </p:spPr>
        <p:txBody>
          <a:bodyPr wrap="square" lIns="0" tIns="0" rIns="0" bIns="0" rtlCol="0">
            <a:spAutoFit/>
          </a:bodyPr>
          <a:lstStyle/>
          <a:p>
            <a:pPr>
              <a:lnSpc>
                <a:spcPct val="120000"/>
              </a:lnSpc>
            </a:pPr>
            <a:r>
              <a:rPr lang="en-US" altLang="zh-CN" sz="1400" dirty="0">
                <a:solidFill>
                  <a:schemeClr val="tx2"/>
                </a:solidFill>
                <a:cs typeface="+mn-ea"/>
                <a:sym typeface="+mn-lt"/>
              </a:rPr>
              <a:t>The setting sun sank deep in the sea but did not see the waves rolling, leaving only a light shadow for people to ponder. Falling rain is the ruin in the night wind, with the early morning looking forward to sliding down the final scar! The rain is full of shame, and the color is light.</a:t>
            </a:r>
          </a:p>
        </p:txBody>
      </p:sp>
      <p:sp>
        <p:nvSpPr>
          <p:cNvPr id="16" name="矩形 15"/>
          <p:cNvSpPr/>
          <p:nvPr/>
        </p:nvSpPr>
        <p:spPr>
          <a:xfrm>
            <a:off x="2105294" y="1786668"/>
            <a:ext cx="3153823" cy="390498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Rectangle 10"/>
          <p:cNvSpPr/>
          <p:nvPr/>
        </p:nvSpPr>
        <p:spPr>
          <a:xfrm>
            <a:off x="5123254" y="3441469"/>
            <a:ext cx="1806079" cy="100075"/>
          </a:xfrm>
          <a:prstGeom prst="rect">
            <a:avLst/>
          </a:prstGeom>
          <a:solidFill>
            <a:srgbClr val="60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Oval 6"/>
          <p:cNvSpPr>
            <a:spLocks noChangeArrowheads="1"/>
          </p:cNvSpPr>
          <p:nvPr/>
        </p:nvSpPr>
        <p:spPr bwMode="auto">
          <a:xfrm>
            <a:off x="1435707" y="2079453"/>
            <a:ext cx="1373717" cy="1373717"/>
          </a:xfrm>
          <a:prstGeom prst="ellipse">
            <a:avLst/>
          </a:prstGeom>
          <a:solidFill>
            <a:schemeClr val="accent1"/>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227" name="Oval 40"/>
          <p:cNvSpPr>
            <a:spLocks noChangeArrowheads="1"/>
          </p:cNvSpPr>
          <p:nvPr/>
        </p:nvSpPr>
        <p:spPr bwMode="auto">
          <a:xfrm>
            <a:off x="1444172" y="3906133"/>
            <a:ext cx="1356784" cy="1356784"/>
          </a:xfrm>
          <a:prstGeom prst="ellipse">
            <a:avLst/>
          </a:prstGeom>
          <a:solidFill>
            <a:schemeClr val="accent3"/>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59" name="Freeform 172"/>
          <p:cNvSpPr/>
          <p:nvPr/>
        </p:nvSpPr>
        <p:spPr bwMode="auto">
          <a:xfrm>
            <a:off x="2925841" y="2570520"/>
            <a:ext cx="402167" cy="463551"/>
          </a:xfrm>
          <a:custGeom>
            <a:avLst/>
            <a:gdLst>
              <a:gd name="T0" fmla="*/ 0 w 190"/>
              <a:gd name="T1" fmla="*/ 0 h 219"/>
              <a:gd name="T2" fmla="*/ 190 w 190"/>
              <a:gd name="T3" fmla="*/ 110 h 219"/>
              <a:gd name="T4" fmla="*/ 0 w 190"/>
              <a:gd name="T5" fmla="*/ 219 h 219"/>
              <a:gd name="T6" fmla="*/ 0 w 190"/>
              <a:gd name="T7" fmla="*/ 0 h 219"/>
            </a:gdLst>
            <a:ahLst/>
            <a:cxnLst>
              <a:cxn ang="0">
                <a:pos x="T0" y="T1"/>
              </a:cxn>
              <a:cxn ang="0">
                <a:pos x="T2" y="T3"/>
              </a:cxn>
              <a:cxn ang="0">
                <a:pos x="T4" y="T5"/>
              </a:cxn>
              <a:cxn ang="0">
                <a:pos x="T6" y="T7"/>
              </a:cxn>
            </a:cxnLst>
            <a:rect l="0" t="0" r="r" b="b"/>
            <a:pathLst>
              <a:path w="190" h="219">
                <a:moveTo>
                  <a:pt x="0" y="0"/>
                </a:moveTo>
                <a:lnTo>
                  <a:pt x="190" y="110"/>
                </a:lnTo>
                <a:lnTo>
                  <a:pt x="0" y="219"/>
                </a:lnTo>
                <a:lnTo>
                  <a:pt x="0" y="0"/>
                </a:lnTo>
                <a:close/>
              </a:path>
            </a:pathLst>
          </a:custGeom>
          <a:solidFill>
            <a:schemeClr val="accent1"/>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60" name="Freeform 173"/>
          <p:cNvSpPr/>
          <p:nvPr/>
        </p:nvSpPr>
        <p:spPr bwMode="auto">
          <a:xfrm>
            <a:off x="2925841" y="4409903"/>
            <a:ext cx="402167" cy="463551"/>
          </a:xfrm>
          <a:custGeom>
            <a:avLst/>
            <a:gdLst>
              <a:gd name="T0" fmla="*/ 0 w 190"/>
              <a:gd name="T1" fmla="*/ 0 h 219"/>
              <a:gd name="T2" fmla="*/ 190 w 190"/>
              <a:gd name="T3" fmla="*/ 110 h 219"/>
              <a:gd name="T4" fmla="*/ 0 w 190"/>
              <a:gd name="T5" fmla="*/ 219 h 219"/>
              <a:gd name="T6" fmla="*/ 0 w 190"/>
              <a:gd name="T7" fmla="*/ 0 h 219"/>
            </a:gdLst>
            <a:ahLst/>
            <a:cxnLst>
              <a:cxn ang="0">
                <a:pos x="T0" y="T1"/>
              </a:cxn>
              <a:cxn ang="0">
                <a:pos x="T2" y="T3"/>
              </a:cxn>
              <a:cxn ang="0">
                <a:pos x="T4" y="T5"/>
              </a:cxn>
              <a:cxn ang="0">
                <a:pos x="T6" y="T7"/>
              </a:cxn>
            </a:cxnLst>
            <a:rect l="0" t="0" r="r" b="b"/>
            <a:pathLst>
              <a:path w="190" h="219">
                <a:moveTo>
                  <a:pt x="0" y="0"/>
                </a:moveTo>
                <a:lnTo>
                  <a:pt x="190" y="110"/>
                </a:lnTo>
                <a:lnTo>
                  <a:pt x="0" y="219"/>
                </a:lnTo>
                <a:lnTo>
                  <a:pt x="0" y="0"/>
                </a:lnTo>
                <a:close/>
              </a:path>
            </a:pathLst>
          </a:custGeom>
          <a:solidFill>
            <a:schemeClr val="accent3"/>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62" name="Freeform 175"/>
          <p:cNvSpPr>
            <a:spLocks noEditPoints="1"/>
          </p:cNvSpPr>
          <p:nvPr/>
        </p:nvSpPr>
        <p:spPr bwMode="auto">
          <a:xfrm>
            <a:off x="872674" y="2640369"/>
            <a:ext cx="317500" cy="313267"/>
          </a:xfrm>
          <a:custGeom>
            <a:avLst/>
            <a:gdLst>
              <a:gd name="T0" fmla="*/ 150 w 150"/>
              <a:gd name="T1" fmla="*/ 148 h 148"/>
              <a:gd name="T2" fmla="*/ 117 w 150"/>
              <a:gd name="T3" fmla="*/ 148 h 148"/>
              <a:gd name="T4" fmla="*/ 104 w 150"/>
              <a:gd name="T5" fmla="*/ 115 h 148"/>
              <a:gd name="T6" fmla="*/ 45 w 150"/>
              <a:gd name="T7" fmla="*/ 115 h 148"/>
              <a:gd name="T8" fmla="*/ 33 w 150"/>
              <a:gd name="T9" fmla="*/ 148 h 148"/>
              <a:gd name="T10" fmla="*/ 0 w 150"/>
              <a:gd name="T11" fmla="*/ 148 h 148"/>
              <a:gd name="T12" fmla="*/ 59 w 150"/>
              <a:gd name="T13" fmla="*/ 0 h 148"/>
              <a:gd name="T14" fmla="*/ 90 w 150"/>
              <a:gd name="T15" fmla="*/ 0 h 148"/>
              <a:gd name="T16" fmla="*/ 150 w 150"/>
              <a:gd name="T17" fmla="*/ 148 h 148"/>
              <a:gd name="T18" fmla="*/ 95 w 150"/>
              <a:gd name="T19" fmla="*/ 90 h 148"/>
              <a:gd name="T20" fmla="*/ 74 w 150"/>
              <a:gd name="T21" fmla="*/ 34 h 148"/>
              <a:gd name="T22" fmla="*/ 54 w 150"/>
              <a:gd name="T23" fmla="*/ 90 h 148"/>
              <a:gd name="T24" fmla="*/ 95 w 150"/>
              <a:gd name="T25" fmla="*/ 9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8">
                <a:moveTo>
                  <a:pt x="150" y="148"/>
                </a:moveTo>
                <a:lnTo>
                  <a:pt x="117" y="148"/>
                </a:lnTo>
                <a:lnTo>
                  <a:pt x="104" y="115"/>
                </a:lnTo>
                <a:lnTo>
                  <a:pt x="45" y="115"/>
                </a:lnTo>
                <a:lnTo>
                  <a:pt x="33" y="148"/>
                </a:lnTo>
                <a:lnTo>
                  <a:pt x="0" y="148"/>
                </a:lnTo>
                <a:lnTo>
                  <a:pt x="59" y="0"/>
                </a:lnTo>
                <a:lnTo>
                  <a:pt x="90" y="0"/>
                </a:lnTo>
                <a:lnTo>
                  <a:pt x="150" y="148"/>
                </a:lnTo>
                <a:close/>
                <a:moveTo>
                  <a:pt x="95" y="90"/>
                </a:moveTo>
                <a:lnTo>
                  <a:pt x="74" y="34"/>
                </a:lnTo>
                <a:lnTo>
                  <a:pt x="54" y="90"/>
                </a:lnTo>
                <a:lnTo>
                  <a:pt x="95" y="90"/>
                </a:lnTo>
                <a:close/>
              </a:path>
            </a:pathLst>
          </a:custGeom>
          <a:solidFill>
            <a:schemeClr val="tx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63" name="Freeform 176"/>
          <p:cNvSpPr>
            <a:spLocks noEditPoints="1"/>
          </p:cNvSpPr>
          <p:nvPr/>
        </p:nvSpPr>
        <p:spPr bwMode="auto">
          <a:xfrm>
            <a:off x="900189" y="4479753"/>
            <a:ext cx="264584" cy="313267"/>
          </a:xfrm>
          <a:custGeom>
            <a:avLst/>
            <a:gdLst>
              <a:gd name="T0" fmla="*/ 0 w 115"/>
              <a:gd name="T1" fmla="*/ 0 h 137"/>
              <a:gd name="T2" fmla="*/ 55 w 115"/>
              <a:gd name="T3" fmla="*/ 0 h 137"/>
              <a:gd name="T4" fmla="*/ 79 w 115"/>
              <a:gd name="T5" fmla="*/ 1 h 137"/>
              <a:gd name="T6" fmla="*/ 93 w 115"/>
              <a:gd name="T7" fmla="*/ 7 h 137"/>
              <a:gd name="T8" fmla="*/ 104 w 115"/>
              <a:gd name="T9" fmla="*/ 18 h 137"/>
              <a:gd name="T10" fmla="*/ 108 w 115"/>
              <a:gd name="T11" fmla="*/ 34 h 137"/>
              <a:gd name="T12" fmla="*/ 103 w 115"/>
              <a:gd name="T13" fmla="*/ 52 h 137"/>
              <a:gd name="T14" fmla="*/ 89 w 115"/>
              <a:gd name="T15" fmla="*/ 64 h 137"/>
              <a:gd name="T16" fmla="*/ 108 w 115"/>
              <a:gd name="T17" fmla="*/ 77 h 137"/>
              <a:gd name="T18" fmla="*/ 115 w 115"/>
              <a:gd name="T19" fmla="*/ 97 h 137"/>
              <a:gd name="T20" fmla="*/ 110 w 115"/>
              <a:gd name="T21" fmla="*/ 116 h 137"/>
              <a:gd name="T22" fmla="*/ 98 w 115"/>
              <a:gd name="T23" fmla="*/ 130 h 137"/>
              <a:gd name="T24" fmla="*/ 80 w 115"/>
              <a:gd name="T25" fmla="*/ 136 h 137"/>
              <a:gd name="T26" fmla="*/ 46 w 115"/>
              <a:gd name="T27" fmla="*/ 137 h 137"/>
              <a:gd name="T28" fmla="*/ 0 w 115"/>
              <a:gd name="T29" fmla="*/ 137 h 137"/>
              <a:gd name="T30" fmla="*/ 0 w 115"/>
              <a:gd name="T31" fmla="*/ 0 h 137"/>
              <a:gd name="T32" fmla="*/ 27 w 115"/>
              <a:gd name="T33" fmla="*/ 23 h 137"/>
              <a:gd name="T34" fmla="*/ 27 w 115"/>
              <a:gd name="T35" fmla="*/ 54 h 137"/>
              <a:gd name="T36" fmla="*/ 46 w 115"/>
              <a:gd name="T37" fmla="*/ 54 h 137"/>
              <a:gd name="T38" fmla="*/ 66 w 115"/>
              <a:gd name="T39" fmla="*/ 54 h 137"/>
              <a:gd name="T40" fmla="*/ 77 w 115"/>
              <a:gd name="T41" fmla="*/ 49 h 137"/>
              <a:gd name="T42" fmla="*/ 81 w 115"/>
              <a:gd name="T43" fmla="*/ 38 h 137"/>
              <a:gd name="T44" fmla="*/ 77 w 115"/>
              <a:gd name="T45" fmla="*/ 28 h 137"/>
              <a:gd name="T46" fmla="*/ 67 w 115"/>
              <a:gd name="T47" fmla="*/ 23 h 137"/>
              <a:gd name="T48" fmla="*/ 43 w 115"/>
              <a:gd name="T49" fmla="*/ 23 h 137"/>
              <a:gd name="T50" fmla="*/ 27 w 115"/>
              <a:gd name="T51" fmla="*/ 23 h 137"/>
              <a:gd name="T52" fmla="*/ 27 w 115"/>
              <a:gd name="T53" fmla="*/ 77 h 137"/>
              <a:gd name="T54" fmla="*/ 27 w 115"/>
              <a:gd name="T55" fmla="*/ 114 h 137"/>
              <a:gd name="T56" fmla="*/ 53 w 115"/>
              <a:gd name="T57" fmla="*/ 114 h 137"/>
              <a:gd name="T58" fmla="*/ 72 w 115"/>
              <a:gd name="T59" fmla="*/ 113 h 137"/>
              <a:gd name="T60" fmla="*/ 82 w 115"/>
              <a:gd name="T61" fmla="*/ 108 h 137"/>
              <a:gd name="T62" fmla="*/ 86 w 115"/>
              <a:gd name="T63" fmla="*/ 96 h 137"/>
              <a:gd name="T64" fmla="*/ 83 w 115"/>
              <a:gd name="T65" fmla="*/ 86 h 137"/>
              <a:gd name="T66" fmla="*/ 74 w 115"/>
              <a:gd name="T67" fmla="*/ 79 h 137"/>
              <a:gd name="T68" fmla="*/ 50 w 115"/>
              <a:gd name="T69" fmla="*/ 77 h 137"/>
              <a:gd name="T70" fmla="*/ 27 w 115"/>
              <a:gd name="T71" fmla="*/ 7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7">
                <a:moveTo>
                  <a:pt x="0" y="0"/>
                </a:moveTo>
                <a:cubicBezTo>
                  <a:pt x="55" y="0"/>
                  <a:pt x="55" y="0"/>
                  <a:pt x="55" y="0"/>
                </a:cubicBezTo>
                <a:cubicBezTo>
                  <a:pt x="65" y="0"/>
                  <a:pt x="74" y="0"/>
                  <a:pt x="79" y="1"/>
                </a:cubicBezTo>
                <a:cubicBezTo>
                  <a:pt x="84" y="2"/>
                  <a:pt x="89" y="4"/>
                  <a:pt x="93" y="7"/>
                </a:cubicBezTo>
                <a:cubicBezTo>
                  <a:pt x="97" y="10"/>
                  <a:pt x="101" y="14"/>
                  <a:pt x="104" y="18"/>
                </a:cubicBezTo>
                <a:cubicBezTo>
                  <a:pt x="107" y="23"/>
                  <a:pt x="108" y="28"/>
                  <a:pt x="108" y="34"/>
                </a:cubicBezTo>
                <a:cubicBezTo>
                  <a:pt x="108" y="41"/>
                  <a:pt x="106" y="47"/>
                  <a:pt x="103" y="52"/>
                </a:cubicBezTo>
                <a:cubicBezTo>
                  <a:pt x="99" y="58"/>
                  <a:pt x="95" y="62"/>
                  <a:pt x="89" y="64"/>
                </a:cubicBezTo>
                <a:cubicBezTo>
                  <a:pt x="97" y="67"/>
                  <a:pt x="103" y="71"/>
                  <a:pt x="108" y="77"/>
                </a:cubicBezTo>
                <a:cubicBezTo>
                  <a:pt x="112" y="83"/>
                  <a:pt x="115" y="89"/>
                  <a:pt x="115" y="97"/>
                </a:cubicBezTo>
                <a:cubicBezTo>
                  <a:pt x="115" y="104"/>
                  <a:pt x="113" y="110"/>
                  <a:pt x="110" y="116"/>
                </a:cubicBezTo>
                <a:cubicBezTo>
                  <a:pt x="107" y="122"/>
                  <a:pt x="104" y="126"/>
                  <a:pt x="98" y="130"/>
                </a:cubicBezTo>
                <a:cubicBezTo>
                  <a:pt x="93" y="133"/>
                  <a:pt x="87" y="136"/>
                  <a:pt x="80" y="136"/>
                </a:cubicBezTo>
                <a:cubicBezTo>
                  <a:pt x="75" y="137"/>
                  <a:pt x="64" y="137"/>
                  <a:pt x="46" y="137"/>
                </a:cubicBezTo>
                <a:cubicBezTo>
                  <a:pt x="0" y="137"/>
                  <a:pt x="0" y="137"/>
                  <a:pt x="0" y="137"/>
                </a:cubicBezTo>
                <a:lnTo>
                  <a:pt x="0" y="0"/>
                </a:lnTo>
                <a:close/>
                <a:moveTo>
                  <a:pt x="27" y="23"/>
                </a:moveTo>
                <a:cubicBezTo>
                  <a:pt x="27" y="54"/>
                  <a:pt x="27" y="54"/>
                  <a:pt x="27" y="54"/>
                </a:cubicBezTo>
                <a:cubicBezTo>
                  <a:pt x="46" y="54"/>
                  <a:pt x="46" y="54"/>
                  <a:pt x="46" y="54"/>
                </a:cubicBezTo>
                <a:cubicBezTo>
                  <a:pt x="56" y="54"/>
                  <a:pt x="63" y="54"/>
                  <a:pt x="66" y="54"/>
                </a:cubicBezTo>
                <a:cubicBezTo>
                  <a:pt x="70" y="53"/>
                  <a:pt x="74" y="52"/>
                  <a:pt x="77" y="49"/>
                </a:cubicBezTo>
                <a:cubicBezTo>
                  <a:pt x="80" y="46"/>
                  <a:pt x="81" y="43"/>
                  <a:pt x="81" y="38"/>
                </a:cubicBezTo>
                <a:cubicBezTo>
                  <a:pt x="81" y="34"/>
                  <a:pt x="80" y="31"/>
                  <a:pt x="77" y="28"/>
                </a:cubicBezTo>
                <a:cubicBezTo>
                  <a:pt x="75" y="25"/>
                  <a:pt x="72" y="24"/>
                  <a:pt x="67" y="23"/>
                </a:cubicBezTo>
                <a:cubicBezTo>
                  <a:pt x="64" y="23"/>
                  <a:pt x="56" y="23"/>
                  <a:pt x="43" y="23"/>
                </a:cubicBezTo>
                <a:lnTo>
                  <a:pt x="27" y="23"/>
                </a:lnTo>
                <a:close/>
                <a:moveTo>
                  <a:pt x="27" y="77"/>
                </a:moveTo>
                <a:cubicBezTo>
                  <a:pt x="27" y="114"/>
                  <a:pt x="27" y="114"/>
                  <a:pt x="27" y="114"/>
                </a:cubicBezTo>
                <a:cubicBezTo>
                  <a:pt x="53" y="114"/>
                  <a:pt x="53" y="114"/>
                  <a:pt x="53" y="114"/>
                </a:cubicBezTo>
                <a:cubicBezTo>
                  <a:pt x="63" y="114"/>
                  <a:pt x="69" y="114"/>
                  <a:pt x="72" y="113"/>
                </a:cubicBezTo>
                <a:cubicBezTo>
                  <a:pt x="76" y="113"/>
                  <a:pt x="80" y="111"/>
                  <a:pt x="82" y="108"/>
                </a:cubicBezTo>
                <a:cubicBezTo>
                  <a:pt x="85" y="105"/>
                  <a:pt x="86" y="101"/>
                  <a:pt x="86" y="96"/>
                </a:cubicBezTo>
                <a:cubicBezTo>
                  <a:pt x="86" y="92"/>
                  <a:pt x="85" y="88"/>
                  <a:pt x="83" y="86"/>
                </a:cubicBezTo>
                <a:cubicBezTo>
                  <a:pt x="81" y="83"/>
                  <a:pt x="78" y="81"/>
                  <a:pt x="74" y="79"/>
                </a:cubicBezTo>
                <a:cubicBezTo>
                  <a:pt x="71" y="78"/>
                  <a:pt x="62" y="77"/>
                  <a:pt x="50" y="77"/>
                </a:cubicBezTo>
                <a:lnTo>
                  <a:pt x="27" y="77"/>
                </a:lnTo>
                <a:close/>
              </a:path>
            </a:pathLst>
          </a:custGeom>
          <a:solidFill>
            <a:schemeClr val="tx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66" name="Rectangle 179"/>
          <p:cNvSpPr>
            <a:spLocks noChangeArrowheads="1"/>
          </p:cNvSpPr>
          <p:nvPr/>
        </p:nvSpPr>
        <p:spPr bwMode="auto">
          <a:xfrm>
            <a:off x="7510541" y="1692101"/>
            <a:ext cx="579967"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367" name="Oval 180"/>
          <p:cNvSpPr>
            <a:spLocks noChangeArrowheads="1"/>
          </p:cNvSpPr>
          <p:nvPr/>
        </p:nvSpPr>
        <p:spPr bwMode="auto">
          <a:xfrm>
            <a:off x="7123191" y="2100620"/>
            <a:ext cx="1377951" cy="1377951"/>
          </a:xfrm>
          <a:prstGeom prst="ellipse">
            <a:avLst/>
          </a:prstGeom>
          <a:solidFill>
            <a:schemeClr val="accent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76" name="Freeform 276"/>
          <p:cNvSpPr/>
          <p:nvPr/>
        </p:nvSpPr>
        <p:spPr bwMode="auto">
          <a:xfrm>
            <a:off x="7085091" y="3861687"/>
            <a:ext cx="1399116" cy="1403351"/>
          </a:xfrm>
          <a:custGeom>
            <a:avLst/>
            <a:gdLst>
              <a:gd name="T0" fmla="*/ 10 w 609"/>
              <a:gd name="T1" fmla="*/ 286 h 610"/>
              <a:gd name="T2" fmla="*/ 286 w 609"/>
              <a:gd name="T3" fmla="*/ 599 h 610"/>
              <a:gd name="T4" fmla="*/ 599 w 609"/>
              <a:gd name="T5" fmla="*/ 324 h 610"/>
              <a:gd name="T6" fmla="*/ 323 w 609"/>
              <a:gd name="T7" fmla="*/ 10 h 610"/>
              <a:gd name="T8" fmla="*/ 10 w 609"/>
              <a:gd name="T9" fmla="*/ 286 h 610"/>
            </a:gdLst>
            <a:ahLst/>
            <a:cxnLst>
              <a:cxn ang="0">
                <a:pos x="T0" y="T1"/>
              </a:cxn>
              <a:cxn ang="0">
                <a:pos x="T2" y="T3"/>
              </a:cxn>
              <a:cxn ang="0">
                <a:pos x="T4" y="T5"/>
              </a:cxn>
              <a:cxn ang="0">
                <a:pos x="T6" y="T7"/>
              </a:cxn>
              <a:cxn ang="0">
                <a:pos x="T8" y="T9"/>
              </a:cxn>
            </a:cxnLst>
            <a:rect l="0" t="0" r="r" b="b"/>
            <a:pathLst>
              <a:path w="609" h="610">
                <a:moveTo>
                  <a:pt x="10" y="286"/>
                </a:moveTo>
                <a:cubicBezTo>
                  <a:pt x="0" y="449"/>
                  <a:pt x="123" y="589"/>
                  <a:pt x="286" y="599"/>
                </a:cubicBezTo>
                <a:cubicBezTo>
                  <a:pt x="448" y="610"/>
                  <a:pt x="589" y="486"/>
                  <a:pt x="599" y="324"/>
                </a:cubicBezTo>
                <a:cubicBezTo>
                  <a:pt x="609" y="161"/>
                  <a:pt x="486" y="21"/>
                  <a:pt x="323" y="10"/>
                </a:cubicBezTo>
                <a:cubicBezTo>
                  <a:pt x="161" y="0"/>
                  <a:pt x="20" y="123"/>
                  <a:pt x="10" y="286"/>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186" name="Freeform 386"/>
          <p:cNvSpPr/>
          <p:nvPr/>
        </p:nvSpPr>
        <p:spPr bwMode="auto">
          <a:xfrm>
            <a:off x="8642958" y="2570520"/>
            <a:ext cx="402167" cy="463551"/>
          </a:xfrm>
          <a:custGeom>
            <a:avLst/>
            <a:gdLst>
              <a:gd name="T0" fmla="*/ 0 w 190"/>
              <a:gd name="T1" fmla="*/ 0 h 219"/>
              <a:gd name="T2" fmla="*/ 190 w 190"/>
              <a:gd name="T3" fmla="*/ 110 h 219"/>
              <a:gd name="T4" fmla="*/ 0 w 190"/>
              <a:gd name="T5" fmla="*/ 219 h 219"/>
              <a:gd name="T6" fmla="*/ 0 w 190"/>
              <a:gd name="T7" fmla="*/ 0 h 219"/>
            </a:gdLst>
            <a:ahLst/>
            <a:cxnLst>
              <a:cxn ang="0">
                <a:pos x="T0" y="T1"/>
              </a:cxn>
              <a:cxn ang="0">
                <a:pos x="T2" y="T3"/>
              </a:cxn>
              <a:cxn ang="0">
                <a:pos x="T4" y="T5"/>
              </a:cxn>
              <a:cxn ang="0">
                <a:pos x="T6" y="T7"/>
              </a:cxn>
            </a:cxnLst>
            <a:rect l="0" t="0" r="r" b="b"/>
            <a:pathLst>
              <a:path w="190" h="219">
                <a:moveTo>
                  <a:pt x="0" y="0"/>
                </a:moveTo>
                <a:lnTo>
                  <a:pt x="190" y="110"/>
                </a:lnTo>
                <a:lnTo>
                  <a:pt x="0" y="219"/>
                </a:lnTo>
                <a:lnTo>
                  <a:pt x="0" y="0"/>
                </a:lnTo>
                <a:close/>
              </a:path>
            </a:pathLst>
          </a:custGeom>
          <a:solidFill>
            <a:schemeClr val="accent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187" name="Freeform 387"/>
          <p:cNvSpPr/>
          <p:nvPr/>
        </p:nvSpPr>
        <p:spPr bwMode="auto">
          <a:xfrm>
            <a:off x="8642958" y="4409903"/>
            <a:ext cx="402167" cy="463551"/>
          </a:xfrm>
          <a:custGeom>
            <a:avLst/>
            <a:gdLst>
              <a:gd name="T0" fmla="*/ 0 w 190"/>
              <a:gd name="T1" fmla="*/ 0 h 219"/>
              <a:gd name="T2" fmla="*/ 190 w 190"/>
              <a:gd name="T3" fmla="*/ 110 h 219"/>
              <a:gd name="T4" fmla="*/ 0 w 190"/>
              <a:gd name="T5" fmla="*/ 219 h 219"/>
              <a:gd name="T6" fmla="*/ 0 w 190"/>
              <a:gd name="T7" fmla="*/ 0 h 219"/>
            </a:gdLst>
            <a:ahLst/>
            <a:cxnLst>
              <a:cxn ang="0">
                <a:pos x="T0" y="T1"/>
              </a:cxn>
              <a:cxn ang="0">
                <a:pos x="T2" y="T3"/>
              </a:cxn>
              <a:cxn ang="0">
                <a:pos x="T4" y="T5"/>
              </a:cxn>
              <a:cxn ang="0">
                <a:pos x="T6" y="T7"/>
              </a:cxn>
            </a:cxnLst>
            <a:rect l="0" t="0" r="r" b="b"/>
            <a:pathLst>
              <a:path w="190" h="219">
                <a:moveTo>
                  <a:pt x="0" y="0"/>
                </a:moveTo>
                <a:lnTo>
                  <a:pt x="190" y="110"/>
                </a:lnTo>
                <a:lnTo>
                  <a:pt x="0" y="219"/>
                </a:lnTo>
                <a:lnTo>
                  <a:pt x="0" y="0"/>
                </a:lnTo>
                <a:close/>
              </a:path>
            </a:pathLst>
          </a:custGeom>
          <a:solidFill>
            <a:schemeClr val="accent4"/>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189" name="Freeform 389"/>
          <p:cNvSpPr>
            <a:spLocks noEditPoints="1"/>
          </p:cNvSpPr>
          <p:nvPr/>
        </p:nvSpPr>
        <p:spPr bwMode="auto">
          <a:xfrm>
            <a:off x="6636358" y="2644601"/>
            <a:ext cx="264583" cy="317500"/>
          </a:xfrm>
          <a:custGeom>
            <a:avLst/>
            <a:gdLst>
              <a:gd name="T0" fmla="*/ 0 w 115"/>
              <a:gd name="T1" fmla="*/ 0 h 138"/>
              <a:gd name="T2" fmla="*/ 51 w 115"/>
              <a:gd name="T3" fmla="*/ 0 h 138"/>
              <a:gd name="T4" fmla="*/ 77 w 115"/>
              <a:gd name="T5" fmla="*/ 3 h 138"/>
              <a:gd name="T6" fmla="*/ 98 w 115"/>
              <a:gd name="T7" fmla="*/ 15 h 138"/>
              <a:gd name="T8" fmla="*/ 111 w 115"/>
              <a:gd name="T9" fmla="*/ 38 h 138"/>
              <a:gd name="T10" fmla="*/ 115 w 115"/>
              <a:gd name="T11" fmla="*/ 70 h 138"/>
              <a:gd name="T12" fmla="*/ 111 w 115"/>
              <a:gd name="T13" fmla="*/ 99 h 138"/>
              <a:gd name="T14" fmla="*/ 96 w 115"/>
              <a:gd name="T15" fmla="*/ 124 h 138"/>
              <a:gd name="T16" fmla="*/ 77 w 115"/>
              <a:gd name="T17" fmla="*/ 135 h 138"/>
              <a:gd name="T18" fmla="*/ 52 w 115"/>
              <a:gd name="T19" fmla="*/ 138 h 138"/>
              <a:gd name="T20" fmla="*/ 0 w 115"/>
              <a:gd name="T21" fmla="*/ 138 h 138"/>
              <a:gd name="T22" fmla="*/ 0 w 115"/>
              <a:gd name="T23" fmla="*/ 0 h 138"/>
              <a:gd name="T24" fmla="*/ 28 w 115"/>
              <a:gd name="T25" fmla="*/ 23 h 138"/>
              <a:gd name="T26" fmla="*/ 28 w 115"/>
              <a:gd name="T27" fmla="*/ 114 h 138"/>
              <a:gd name="T28" fmla="*/ 49 w 115"/>
              <a:gd name="T29" fmla="*/ 114 h 138"/>
              <a:gd name="T30" fmla="*/ 65 w 115"/>
              <a:gd name="T31" fmla="*/ 113 h 138"/>
              <a:gd name="T32" fmla="*/ 77 w 115"/>
              <a:gd name="T33" fmla="*/ 107 h 138"/>
              <a:gd name="T34" fmla="*/ 84 w 115"/>
              <a:gd name="T35" fmla="*/ 94 h 138"/>
              <a:gd name="T36" fmla="*/ 87 w 115"/>
              <a:gd name="T37" fmla="*/ 69 h 138"/>
              <a:gd name="T38" fmla="*/ 84 w 115"/>
              <a:gd name="T39" fmla="*/ 45 h 138"/>
              <a:gd name="T40" fmla="*/ 76 w 115"/>
              <a:gd name="T41" fmla="*/ 31 h 138"/>
              <a:gd name="T42" fmla="*/ 63 w 115"/>
              <a:gd name="T43" fmla="*/ 25 h 138"/>
              <a:gd name="T44" fmla="*/ 40 w 115"/>
              <a:gd name="T45" fmla="*/ 23 h 138"/>
              <a:gd name="T46" fmla="*/ 28 w 115"/>
              <a:gd name="T47" fmla="*/ 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38">
                <a:moveTo>
                  <a:pt x="0" y="0"/>
                </a:moveTo>
                <a:cubicBezTo>
                  <a:pt x="51" y="0"/>
                  <a:pt x="51" y="0"/>
                  <a:pt x="51" y="0"/>
                </a:cubicBezTo>
                <a:cubicBezTo>
                  <a:pt x="62" y="0"/>
                  <a:pt x="71" y="1"/>
                  <a:pt x="77" y="3"/>
                </a:cubicBezTo>
                <a:cubicBezTo>
                  <a:pt x="85" y="5"/>
                  <a:pt x="92" y="9"/>
                  <a:pt x="98" y="15"/>
                </a:cubicBezTo>
                <a:cubicBezTo>
                  <a:pt x="103" y="22"/>
                  <a:pt x="108" y="29"/>
                  <a:pt x="111" y="38"/>
                </a:cubicBezTo>
                <a:cubicBezTo>
                  <a:pt x="114" y="47"/>
                  <a:pt x="115" y="57"/>
                  <a:pt x="115" y="70"/>
                </a:cubicBezTo>
                <a:cubicBezTo>
                  <a:pt x="115" y="82"/>
                  <a:pt x="114" y="91"/>
                  <a:pt x="111" y="99"/>
                </a:cubicBezTo>
                <a:cubicBezTo>
                  <a:pt x="108" y="109"/>
                  <a:pt x="103" y="118"/>
                  <a:pt x="96" y="124"/>
                </a:cubicBezTo>
                <a:cubicBezTo>
                  <a:pt x="92" y="128"/>
                  <a:pt x="85" y="132"/>
                  <a:pt x="77" y="135"/>
                </a:cubicBezTo>
                <a:cubicBezTo>
                  <a:pt x="71" y="137"/>
                  <a:pt x="63" y="138"/>
                  <a:pt x="52" y="138"/>
                </a:cubicBezTo>
                <a:cubicBezTo>
                  <a:pt x="0" y="138"/>
                  <a:pt x="0" y="138"/>
                  <a:pt x="0" y="138"/>
                </a:cubicBezTo>
                <a:lnTo>
                  <a:pt x="0" y="0"/>
                </a:lnTo>
                <a:close/>
                <a:moveTo>
                  <a:pt x="28" y="23"/>
                </a:moveTo>
                <a:cubicBezTo>
                  <a:pt x="28" y="114"/>
                  <a:pt x="28" y="114"/>
                  <a:pt x="28" y="114"/>
                </a:cubicBezTo>
                <a:cubicBezTo>
                  <a:pt x="49" y="114"/>
                  <a:pt x="49" y="114"/>
                  <a:pt x="49" y="114"/>
                </a:cubicBezTo>
                <a:cubicBezTo>
                  <a:pt x="56" y="114"/>
                  <a:pt x="62" y="114"/>
                  <a:pt x="65" y="113"/>
                </a:cubicBezTo>
                <a:cubicBezTo>
                  <a:pt x="70" y="112"/>
                  <a:pt x="74" y="110"/>
                  <a:pt x="77" y="107"/>
                </a:cubicBezTo>
                <a:cubicBezTo>
                  <a:pt x="80" y="105"/>
                  <a:pt x="82" y="100"/>
                  <a:pt x="84" y="94"/>
                </a:cubicBezTo>
                <a:cubicBezTo>
                  <a:pt x="86" y="88"/>
                  <a:pt x="87" y="80"/>
                  <a:pt x="87" y="69"/>
                </a:cubicBezTo>
                <a:cubicBezTo>
                  <a:pt x="87" y="58"/>
                  <a:pt x="86" y="50"/>
                  <a:pt x="84" y="45"/>
                </a:cubicBezTo>
                <a:cubicBezTo>
                  <a:pt x="82" y="39"/>
                  <a:pt x="79" y="34"/>
                  <a:pt x="76" y="31"/>
                </a:cubicBezTo>
                <a:cubicBezTo>
                  <a:pt x="73" y="28"/>
                  <a:pt x="68" y="26"/>
                  <a:pt x="63" y="25"/>
                </a:cubicBezTo>
                <a:cubicBezTo>
                  <a:pt x="59" y="24"/>
                  <a:pt x="52" y="23"/>
                  <a:pt x="40" y="23"/>
                </a:cubicBezTo>
                <a:lnTo>
                  <a:pt x="28" y="23"/>
                </a:lnTo>
                <a:close/>
              </a:path>
            </a:pathLst>
          </a:custGeom>
          <a:solidFill>
            <a:schemeClr val="tx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190" name="Freeform 390"/>
          <p:cNvSpPr/>
          <p:nvPr/>
        </p:nvSpPr>
        <p:spPr bwMode="auto">
          <a:xfrm>
            <a:off x="6649058" y="4483985"/>
            <a:ext cx="241300" cy="317500"/>
          </a:xfrm>
          <a:custGeom>
            <a:avLst/>
            <a:gdLst>
              <a:gd name="T0" fmla="*/ 0 w 114"/>
              <a:gd name="T1" fmla="*/ 150 h 150"/>
              <a:gd name="T2" fmla="*/ 0 w 114"/>
              <a:gd name="T3" fmla="*/ 0 h 150"/>
              <a:gd name="T4" fmla="*/ 110 w 114"/>
              <a:gd name="T5" fmla="*/ 0 h 150"/>
              <a:gd name="T6" fmla="*/ 110 w 114"/>
              <a:gd name="T7" fmla="*/ 25 h 150"/>
              <a:gd name="T8" fmla="*/ 30 w 114"/>
              <a:gd name="T9" fmla="*/ 25 h 150"/>
              <a:gd name="T10" fmla="*/ 30 w 114"/>
              <a:gd name="T11" fmla="*/ 58 h 150"/>
              <a:gd name="T12" fmla="*/ 105 w 114"/>
              <a:gd name="T13" fmla="*/ 58 h 150"/>
              <a:gd name="T14" fmla="*/ 105 w 114"/>
              <a:gd name="T15" fmla="*/ 83 h 150"/>
              <a:gd name="T16" fmla="*/ 30 w 114"/>
              <a:gd name="T17" fmla="*/ 83 h 150"/>
              <a:gd name="T18" fmla="*/ 30 w 114"/>
              <a:gd name="T19" fmla="*/ 124 h 150"/>
              <a:gd name="T20" fmla="*/ 114 w 114"/>
              <a:gd name="T21" fmla="*/ 124 h 150"/>
              <a:gd name="T22" fmla="*/ 114 w 114"/>
              <a:gd name="T23" fmla="*/ 150 h 150"/>
              <a:gd name="T24" fmla="*/ 0 w 114"/>
              <a:gd name="T2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50">
                <a:moveTo>
                  <a:pt x="0" y="150"/>
                </a:moveTo>
                <a:lnTo>
                  <a:pt x="0" y="0"/>
                </a:lnTo>
                <a:lnTo>
                  <a:pt x="110" y="0"/>
                </a:lnTo>
                <a:lnTo>
                  <a:pt x="110" y="25"/>
                </a:lnTo>
                <a:lnTo>
                  <a:pt x="30" y="25"/>
                </a:lnTo>
                <a:lnTo>
                  <a:pt x="30" y="58"/>
                </a:lnTo>
                <a:lnTo>
                  <a:pt x="105" y="58"/>
                </a:lnTo>
                <a:lnTo>
                  <a:pt x="105" y="83"/>
                </a:lnTo>
                <a:lnTo>
                  <a:pt x="30" y="83"/>
                </a:lnTo>
                <a:lnTo>
                  <a:pt x="30" y="124"/>
                </a:lnTo>
                <a:lnTo>
                  <a:pt x="114" y="124"/>
                </a:lnTo>
                <a:lnTo>
                  <a:pt x="114" y="150"/>
                </a:lnTo>
                <a:lnTo>
                  <a:pt x="0" y="150"/>
                </a:lnTo>
                <a:close/>
              </a:path>
            </a:pathLst>
          </a:custGeom>
          <a:solidFill>
            <a:schemeClr val="tx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98" name="TextBox 22"/>
          <p:cNvSpPr txBox="1"/>
          <p:nvPr/>
        </p:nvSpPr>
        <p:spPr>
          <a:xfrm>
            <a:off x="3497336" y="2725880"/>
            <a:ext cx="1415772" cy="424732"/>
          </a:xfrm>
          <a:prstGeom prst="rect">
            <a:avLst/>
          </a:prstGeom>
          <a:noFill/>
        </p:spPr>
        <p:txBody>
          <a:bodyPr wrap="none" rtlCol="0">
            <a:spAutoFit/>
          </a:bodyPr>
          <a:lstStyle/>
          <a:p>
            <a:pPr>
              <a:lnSpc>
                <a:spcPct val="90000"/>
              </a:lnSpc>
            </a:pPr>
            <a:r>
              <a:rPr lang="zh-CN" altLang="en-US" sz="2400" dirty="0">
                <a:solidFill>
                  <a:schemeClr val="accent1"/>
                </a:solidFill>
                <a:cs typeface="+mn-ea"/>
                <a:sym typeface="+mn-lt"/>
              </a:rPr>
              <a:t>添加标题</a:t>
            </a:r>
            <a:endParaRPr lang="en-US" sz="2400" dirty="0">
              <a:solidFill>
                <a:schemeClr val="accent1"/>
              </a:solidFill>
              <a:cs typeface="+mn-ea"/>
              <a:sym typeface="+mn-lt"/>
            </a:endParaRPr>
          </a:p>
        </p:txBody>
      </p:sp>
      <p:sp>
        <p:nvSpPr>
          <p:cNvPr id="399" name="TextBox 25"/>
          <p:cNvSpPr txBox="1"/>
          <p:nvPr/>
        </p:nvSpPr>
        <p:spPr>
          <a:xfrm>
            <a:off x="3446669" y="3154073"/>
            <a:ext cx="2599272" cy="338682"/>
          </a:xfrm>
          <a:prstGeom prst="rect">
            <a:avLst/>
          </a:prstGeom>
          <a:noFill/>
        </p:spPr>
        <p:txBody>
          <a:bodyPr wrap="square" rtlCol="0">
            <a:spAutoFit/>
          </a:bodyPr>
          <a:lstStyle/>
          <a:p>
            <a:pPr>
              <a:lnSpc>
                <a:spcPct val="150000"/>
              </a:lnSpc>
            </a:pPr>
            <a:r>
              <a:rPr lang="en-US" sz="1065" dirty="0">
                <a:solidFill>
                  <a:schemeClr val="tx2">
                    <a:alpha val="60000"/>
                  </a:schemeClr>
                </a:solidFill>
                <a:cs typeface="+mn-ea"/>
                <a:sym typeface="+mn-lt"/>
              </a:rPr>
              <a:t>Enter the text you want here,</a:t>
            </a:r>
          </a:p>
        </p:txBody>
      </p:sp>
      <p:sp>
        <p:nvSpPr>
          <p:cNvPr id="400" name="TextBox 22"/>
          <p:cNvSpPr txBox="1"/>
          <p:nvPr/>
        </p:nvSpPr>
        <p:spPr>
          <a:xfrm>
            <a:off x="3497336" y="4156925"/>
            <a:ext cx="1415772" cy="424732"/>
          </a:xfrm>
          <a:prstGeom prst="rect">
            <a:avLst/>
          </a:prstGeom>
          <a:noFill/>
        </p:spPr>
        <p:txBody>
          <a:bodyPr wrap="none" rtlCol="0">
            <a:spAutoFit/>
          </a:bodyPr>
          <a:lstStyle/>
          <a:p>
            <a:pPr>
              <a:lnSpc>
                <a:spcPct val="90000"/>
              </a:lnSpc>
            </a:pPr>
            <a:r>
              <a:rPr lang="zh-CN" altLang="en-US" sz="2400" dirty="0">
                <a:solidFill>
                  <a:schemeClr val="accent2"/>
                </a:solidFill>
                <a:cs typeface="+mn-ea"/>
                <a:sym typeface="+mn-lt"/>
              </a:rPr>
              <a:t>添加标题</a:t>
            </a:r>
            <a:endParaRPr lang="en-US" sz="2400" dirty="0">
              <a:solidFill>
                <a:schemeClr val="accent2"/>
              </a:solidFill>
              <a:cs typeface="+mn-ea"/>
              <a:sym typeface="+mn-lt"/>
            </a:endParaRPr>
          </a:p>
        </p:txBody>
      </p:sp>
      <p:sp>
        <p:nvSpPr>
          <p:cNvPr id="401" name="TextBox 25"/>
          <p:cNvSpPr txBox="1"/>
          <p:nvPr/>
        </p:nvSpPr>
        <p:spPr>
          <a:xfrm>
            <a:off x="3446669" y="4585119"/>
            <a:ext cx="2599272" cy="338682"/>
          </a:xfrm>
          <a:prstGeom prst="rect">
            <a:avLst/>
          </a:prstGeom>
          <a:noFill/>
        </p:spPr>
        <p:txBody>
          <a:bodyPr wrap="square" rtlCol="0">
            <a:spAutoFit/>
          </a:bodyPr>
          <a:lstStyle/>
          <a:p>
            <a:pPr>
              <a:lnSpc>
                <a:spcPct val="150000"/>
              </a:lnSpc>
            </a:pPr>
            <a:r>
              <a:rPr lang="en-US" sz="1065" dirty="0">
                <a:solidFill>
                  <a:schemeClr val="tx2">
                    <a:alpha val="60000"/>
                  </a:schemeClr>
                </a:solidFill>
                <a:cs typeface="+mn-ea"/>
                <a:sym typeface="+mn-lt"/>
              </a:rPr>
              <a:t>Enter the text you want here,</a:t>
            </a:r>
          </a:p>
        </p:txBody>
      </p:sp>
      <p:sp>
        <p:nvSpPr>
          <p:cNvPr id="454" name="TextBox 22"/>
          <p:cNvSpPr txBox="1"/>
          <p:nvPr/>
        </p:nvSpPr>
        <p:spPr>
          <a:xfrm>
            <a:off x="9071489" y="2615160"/>
            <a:ext cx="1415772" cy="424732"/>
          </a:xfrm>
          <a:prstGeom prst="rect">
            <a:avLst/>
          </a:prstGeom>
          <a:noFill/>
        </p:spPr>
        <p:txBody>
          <a:bodyPr wrap="none" rtlCol="0">
            <a:spAutoFit/>
          </a:bodyPr>
          <a:lstStyle/>
          <a:p>
            <a:pPr>
              <a:lnSpc>
                <a:spcPct val="90000"/>
              </a:lnSpc>
            </a:pPr>
            <a:r>
              <a:rPr lang="zh-CN" altLang="en-US" sz="2400" dirty="0">
                <a:solidFill>
                  <a:schemeClr val="accent3"/>
                </a:solidFill>
                <a:cs typeface="+mn-ea"/>
                <a:sym typeface="+mn-lt"/>
              </a:rPr>
              <a:t>添加标题</a:t>
            </a:r>
            <a:endParaRPr lang="en-US" sz="2400" dirty="0">
              <a:solidFill>
                <a:schemeClr val="accent3"/>
              </a:solidFill>
              <a:cs typeface="+mn-ea"/>
              <a:sym typeface="+mn-lt"/>
            </a:endParaRPr>
          </a:p>
        </p:txBody>
      </p:sp>
      <p:sp>
        <p:nvSpPr>
          <p:cNvPr id="455" name="TextBox 25"/>
          <p:cNvSpPr txBox="1"/>
          <p:nvPr/>
        </p:nvSpPr>
        <p:spPr>
          <a:xfrm>
            <a:off x="9020823" y="3043353"/>
            <a:ext cx="2599272" cy="338682"/>
          </a:xfrm>
          <a:prstGeom prst="rect">
            <a:avLst/>
          </a:prstGeom>
          <a:noFill/>
        </p:spPr>
        <p:txBody>
          <a:bodyPr wrap="square" rtlCol="0">
            <a:spAutoFit/>
          </a:bodyPr>
          <a:lstStyle/>
          <a:p>
            <a:pPr>
              <a:lnSpc>
                <a:spcPct val="150000"/>
              </a:lnSpc>
            </a:pPr>
            <a:r>
              <a:rPr lang="en-US" sz="1065" dirty="0">
                <a:solidFill>
                  <a:schemeClr val="tx2">
                    <a:alpha val="60000"/>
                  </a:schemeClr>
                </a:solidFill>
                <a:cs typeface="+mn-ea"/>
                <a:sym typeface="+mn-lt"/>
              </a:rPr>
              <a:t>Enter the text you want here,</a:t>
            </a:r>
          </a:p>
        </p:txBody>
      </p:sp>
      <p:sp>
        <p:nvSpPr>
          <p:cNvPr id="456" name="TextBox 22"/>
          <p:cNvSpPr txBox="1"/>
          <p:nvPr/>
        </p:nvSpPr>
        <p:spPr>
          <a:xfrm>
            <a:off x="9071489" y="4018891"/>
            <a:ext cx="1415772" cy="424732"/>
          </a:xfrm>
          <a:prstGeom prst="rect">
            <a:avLst/>
          </a:prstGeom>
          <a:noFill/>
        </p:spPr>
        <p:txBody>
          <a:bodyPr wrap="none" rtlCol="0">
            <a:spAutoFit/>
          </a:bodyPr>
          <a:lstStyle/>
          <a:p>
            <a:pPr>
              <a:lnSpc>
                <a:spcPct val="90000"/>
              </a:lnSpc>
            </a:pPr>
            <a:r>
              <a:rPr lang="zh-CN" altLang="en-US" sz="2400" dirty="0">
                <a:solidFill>
                  <a:schemeClr val="accent4"/>
                </a:solidFill>
                <a:cs typeface="+mn-ea"/>
                <a:sym typeface="+mn-lt"/>
              </a:rPr>
              <a:t>添加标题</a:t>
            </a:r>
            <a:endParaRPr lang="en-US" sz="2400" dirty="0">
              <a:solidFill>
                <a:schemeClr val="accent4"/>
              </a:solidFill>
              <a:cs typeface="+mn-ea"/>
              <a:sym typeface="+mn-lt"/>
            </a:endParaRPr>
          </a:p>
        </p:txBody>
      </p:sp>
      <p:sp>
        <p:nvSpPr>
          <p:cNvPr id="457" name="TextBox 25"/>
          <p:cNvSpPr txBox="1"/>
          <p:nvPr/>
        </p:nvSpPr>
        <p:spPr>
          <a:xfrm>
            <a:off x="9020823" y="4447084"/>
            <a:ext cx="2599272" cy="338682"/>
          </a:xfrm>
          <a:prstGeom prst="rect">
            <a:avLst/>
          </a:prstGeom>
          <a:noFill/>
        </p:spPr>
        <p:txBody>
          <a:bodyPr wrap="square" rtlCol="0">
            <a:spAutoFit/>
          </a:bodyPr>
          <a:lstStyle/>
          <a:p>
            <a:pPr>
              <a:lnSpc>
                <a:spcPct val="150000"/>
              </a:lnSpc>
            </a:pPr>
            <a:r>
              <a:rPr lang="en-US" sz="1065" dirty="0">
                <a:solidFill>
                  <a:schemeClr val="tx2">
                    <a:alpha val="60000"/>
                  </a:schemeClr>
                </a:solidFill>
                <a:cs typeface="+mn-ea"/>
                <a:sym typeface="+mn-lt"/>
              </a:rPr>
              <a:t>Enter the text you want here,</a:t>
            </a:r>
          </a:p>
        </p:txBody>
      </p:sp>
      <p:sp>
        <p:nvSpPr>
          <p:cNvPr id="485" name="矩形 484"/>
          <p:cNvSpPr/>
          <p:nvPr/>
        </p:nvSpPr>
        <p:spPr>
          <a:xfrm>
            <a:off x="1594202" y="2308147"/>
            <a:ext cx="1037463" cy="359009"/>
          </a:xfrm>
          <a:prstGeom prst="rect">
            <a:avLst/>
          </a:prstGeom>
        </p:spPr>
        <p:txBody>
          <a:bodyPr wrap="none">
            <a:spAutoFit/>
          </a:bodyPr>
          <a:lstStyle/>
          <a:p>
            <a:r>
              <a:rPr lang="zh-CN" altLang="en-US" sz="1735" dirty="0">
                <a:solidFill>
                  <a:schemeClr val="bg1"/>
                </a:solidFill>
                <a:cs typeface="+mn-ea"/>
                <a:sym typeface="+mn-lt"/>
              </a:rPr>
              <a:t>OPTION</a:t>
            </a:r>
          </a:p>
        </p:txBody>
      </p:sp>
      <p:sp>
        <p:nvSpPr>
          <p:cNvPr id="486" name="Shape 17"/>
          <p:cNvSpPr txBox="1"/>
          <p:nvPr/>
        </p:nvSpPr>
        <p:spPr>
          <a:xfrm>
            <a:off x="1747511" y="2453660"/>
            <a:ext cx="1039821"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CN" altLang="en-US" sz="3065" dirty="0">
                <a:solidFill>
                  <a:schemeClr val="bg1"/>
                </a:solidFill>
                <a:latin typeface="+mn-lt"/>
                <a:ea typeface="+mn-ea"/>
                <a:cs typeface="+mn-ea"/>
                <a:sym typeface="+mn-lt"/>
              </a:rPr>
              <a:t>标题</a:t>
            </a:r>
          </a:p>
        </p:txBody>
      </p:sp>
      <p:sp>
        <p:nvSpPr>
          <p:cNvPr id="489" name="矩形 488"/>
          <p:cNvSpPr/>
          <p:nvPr/>
        </p:nvSpPr>
        <p:spPr>
          <a:xfrm>
            <a:off x="1594202" y="4199156"/>
            <a:ext cx="1037463" cy="359009"/>
          </a:xfrm>
          <a:prstGeom prst="rect">
            <a:avLst/>
          </a:prstGeom>
        </p:spPr>
        <p:txBody>
          <a:bodyPr wrap="none">
            <a:spAutoFit/>
          </a:bodyPr>
          <a:lstStyle/>
          <a:p>
            <a:r>
              <a:rPr lang="zh-CN" altLang="en-US" sz="1735" dirty="0">
                <a:solidFill>
                  <a:schemeClr val="bg1"/>
                </a:solidFill>
                <a:cs typeface="+mn-ea"/>
                <a:sym typeface="+mn-lt"/>
              </a:rPr>
              <a:t>OPTION</a:t>
            </a:r>
          </a:p>
        </p:txBody>
      </p:sp>
      <p:sp>
        <p:nvSpPr>
          <p:cNvPr id="490" name="Shape 17"/>
          <p:cNvSpPr txBox="1"/>
          <p:nvPr/>
        </p:nvSpPr>
        <p:spPr>
          <a:xfrm>
            <a:off x="1747511" y="4344669"/>
            <a:ext cx="1039821"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CN" altLang="en-US" sz="3065" dirty="0">
                <a:solidFill>
                  <a:schemeClr val="bg1"/>
                </a:solidFill>
                <a:latin typeface="+mn-lt"/>
                <a:ea typeface="+mn-ea"/>
                <a:cs typeface="+mn-ea"/>
                <a:sym typeface="+mn-lt"/>
              </a:rPr>
              <a:t>标题</a:t>
            </a:r>
          </a:p>
        </p:txBody>
      </p:sp>
      <p:sp>
        <p:nvSpPr>
          <p:cNvPr id="493" name="矩形 492"/>
          <p:cNvSpPr/>
          <p:nvPr/>
        </p:nvSpPr>
        <p:spPr>
          <a:xfrm>
            <a:off x="7253386" y="2308147"/>
            <a:ext cx="1037463" cy="359009"/>
          </a:xfrm>
          <a:prstGeom prst="rect">
            <a:avLst/>
          </a:prstGeom>
        </p:spPr>
        <p:txBody>
          <a:bodyPr wrap="none">
            <a:spAutoFit/>
          </a:bodyPr>
          <a:lstStyle/>
          <a:p>
            <a:r>
              <a:rPr lang="zh-CN" altLang="en-US" sz="1735" dirty="0">
                <a:solidFill>
                  <a:schemeClr val="bg1"/>
                </a:solidFill>
                <a:cs typeface="+mn-ea"/>
                <a:sym typeface="+mn-lt"/>
              </a:rPr>
              <a:t>OPTION</a:t>
            </a:r>
          </a:p>
        </p:txBody>
      </p:sp>
      <p:sp>
        <p:nvSpPr>
          <p:cNvPr id="494" name="Shape 17"/>
          <p:cNvSpPr txBox="1"/>
          <p:nvPr/>
        </p:nvSpPr>
        <p:spPr>
          <a:xfrm>
            <a:off x="7406695" y="2453660"/>
            <a:ext cx="1039821"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CN" altLang="en-US" sz="3065" dirty="0">
                <a:solidFill>
                  <a:schemeClr val="bg1"/>
                </a:solidFill>
                <a:latin typeface="+mn-lt"/>
                <a:ea typeface="+mn-ea"/>
                <a:cs typeface="+mn-ea"/>
                <a:sym typeface="+mn-lt"/>
              </a:rPr>
              <a:t>标题</a:t>
            </a:r>
          </a:p>
        </p:txBody>
      </p:sp>
      <p:sp>
        <p:nvSpPr>
          <p:cNvPr id="495" name="矩形 494"/>
          <p:cNvSpPr/>
          <p:nvPr/>
        </p:nvSpPr>
        <p:spPr>
          <a:xfrm>
            <a:off x="7253386" y="4199156"/>
            <a:ext cx="1037463" cy="359009"/>
          </a:xfrm>
          <a:prstGeom prst="rect">
            <a:avLst/>
          </a:prstGeom>
        </p:spPr>
        <p:txBody>
          <a:bodyPr wrap="none">
            <a:spAutoFit/>
          </a:bodyPr>
          <a:lstStyle/>
          <a:p>
            <a:r>
              <a:rPr lang="zh-CN" altLang="en-US" sz="1735" dirty="0">
                <a:solidFill>
                  <a:schemeClr val="bg1"/>
                </a:solidFill>
                <a:cs typeface="+mn-ea"/>
                <a:sym typeface="+mn-lt"/>
              </a:rPr>
              <a:t>OPTION</a:t>
            </a:r>
          </a:p>
        </p:txBody>
      </p:sp>
      <p:sp>
        <p:nvSpPr>
          <p:cNvPr id="496" name="Shape 17"/>
          <p:cNvSpPr txBox="1"/>
          <p:nvPr/>
        </p:nvSpPr>
        <p:spPr>
          <a:xfrm>
            <a:off x="7406695" y="4344669"/>
            <a:ext cx="1039821"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CN" altLang="en-US" sz="3065" dirty="0">
                <a:solidFill>
                  <a:schemeClr val="bg1"/>
                </a:solidFill>
                <a:latin typeface="+mn-lt"/>
                <a:ea typeface="+mn-ea"/>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ppt_x"/>
                                          </p:val>
                                        </p:tav>
                                        <p:tav tm="100000">
                                          <p:val>
                                            <p:strVal val="#ppt_x"/>
                                          </p:val>
                                        </p:tav>
                                      </p:tavLst>
                                    </p:anim>
                                    <p:anim calcmode="lin" valueType="num">
                                      <p:cBhvr additive="base">
                                        <p:cTn id="8" dur="500" fill="hold"/>
                                        <p:tgtEl>
                                          <p:spTgt spid="1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7"/>
                                        </p:tgtEl>
                                        <p:attrNameLst>
                                          <p:attrName>style.visibility</p:attrName>
                                        </p:attrNameLst>
                                      </p:cBhvr>
                                      <p:to>
                                        <p:strVal val="visible"/>
                                      </p:to>
                                    </p:set>
                                    <p:anim calcmode="lin" valueType="num">
                                      <p:cBhvr additive="base">
                                        <p:cTn id="11" dur="500" fill="hold"/>
                                        <p:tgtEl>
                                          <p:spTgt spid="227"/>
                                        </p:tgtEl>
                                        <p:attrNameLst>
                                          <p:attrName>ppt_x</p:attrName>
                                        </p:attrNameLst>
                                      </p:cBhvr>
                                      <p:tavLst>
                                        <p:tav tm="0">
                                          <p:val>
                                            <p:strVal val="#ppt_x"/>
                                          </p:val>
                                        </p:tav>
                                        <p:tav tm="100000">
                                          <p:val>
                                            <p:strVal val="#ppt_x"/>
                                          </p:val>
                                        </p:tav>
                                      </p:tavLst>
                                    </p:anim>
                                    <p:anim calcmode="lin" valueType="num">
                                      <p:cBhvr additive="base">
                                        <p:cTn id="12" dur="500" fill="hold"/>
                                        <p:tgtEl>
                                          <p:spTgt spid="2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9"/>
                                        </p:tgtEl>
                                        <p:attrNameLst>
                                          <p:attrName>style.visibility</p:attrName>
                                        </p:attrNameLst>
                                      </p:cBhvr>
                                      <p:to>
                                        <p:strVal val="visible"/>
                                      </p:to>
                                    </p:set>
                                    <p:anim calcmode="lin" valueType="num">
                                      <p:cBhvr additive="base">
                                        <p:cTn id="15" dur="500" fill="hold"/>
                                        <p:tgtEl>
                                          <p:spTgt spid="359"/>
                                        </p:tgtEl>
                                        <p:attrNameLst>
                                          <p:attrName>ppt_x</p:attrName>
                                        </p:attrNameLst>
                                      </p:cBhvr>
                                      <p:tavLst>
                                        <p:tav tm="0">
                                          <p:val>
                                            <p:strVal val="#ppt_x"/>
                                          </p:val>
                                        </p:tav>
                                        <p:tav tm="100000">
                                          <p:val>
                                            <p:strVal val="#ppt_x"/>
                                          </p:val>
                                        </p:tav>
                                      </p:tavLst>
                                    </p:anim>
                                    <p:anim calcmode="lin" valueType="num">
                                      <p:cBhvr additive="base">
                                        <p:cTn id="16" dur="500" fill="hold"/>
                                        <p:tgtEl>
                                          <p:spTgt spid="35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0"/>
                                        </p:tgtEl>
                                        <p:attrNameLst>
                                          <p:attrName>style.visibility</p:attrName>
                                        </p:attrNameLst>
                                      </p:cBhvr>
                                      <p:to>
                                        <p:strVal val="visible"/>
                                      </p:to>
                                    </p:set>
                                    <p:anim calcmode="lin" valueType="num">
                                      <p:cBhvr additive="base">
                                        <p:cTn id="19" dur="500" fill="hold"/>
                                        <p:tgtEl>
                                          <p:spTgt spid="360"/>
                                        </p:tgtEl>
                                        <p:attrNameLst>
                                          <p:attrName>ppt_x</p:attrName>
                                        </p:attrNameLst>
                                      </p:cBhvr>
                                      <p:tavLst>
                                        <p:tav tm="0">
                                          <p:val>
                                            <p:strVal val="#ppt_x"/>
                                          </p:val>
                                        </p:tav>
                                        <p:tav tm="100000">
                                          <p:val>
                                            <p:strVal val="#ppt_x"/>
                                          </p:val>
                                        </p:tav>
                                      </p:tavLst>
                                    </p:anim>
                                    <p:anim calcmode="lin" valueType="num">
                                      <p:cBhvr additive="base">
                                        <p:cTn id="20" dur="500" fill="hold"/>
                                        <p:tgtEl>
                                          <p:spTgt spid="36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2"/>
                                        </p:tgtEl>
                                        <p:attrNameLst>
                                          <p:attrName>style.visibility</p:attrName>
                                        </p:attrNameLst>
                                      </p:cBhvr>
                                      <p:to>
                                        <p:strVal val="visible"/>
                                      </p:to>
                                    </p:set>
                                    <p:anim calcmode="lin" valueType="num">
                                      <p:cBhvr additive="base">
                                        <p:cTn id="23" dur="500" fill="hold"/>
                                        <p:tgtEl>
                                          <p:spTgt spid="362"/>
                                        </p:tgtEl>
                                        <p:attrNameLst>
                                          <p:attrName>ppt_x</p:attrName>
                                        </p:attrNameLst>
                                      </p:cBhvr>
                                      <p:tavLst>
                                        <p:tav tm="0">
                                          <p:val>
                                            <p:strVal val="#ppt_x"/>
                                          </p:val>
                                        </p:tav>
                                        <p:tav tm="100000">
                                          <p:val>
                                            <p:strVal val="#ppt_x"/>
                                          </p:val>
                                        </p:tav>
                                      </p:tavLst>
                                    </p:anim>
                                    <p:anim calcmode="lin" valueType="num">
                                      <p:cBhvr additive="base">
                                        <p:cTn id="24" dur="500" fill="hold"/>
                                        <p:tgtEl>
                                          <p:spTgt spid="3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3"/>
                                        </p:tgtEl>
                                        <p:attrNameLst>
                                          <p:attrName>style.visibility</p:attrName>
                                        </p:attrNameLst>
                                      </p:cBhvr>
                                      <p:to>
                                        <p:strVal val="visible"/>
                                      </p:to>
                                    </p:set>
                                    <p:anim calcmode="lin" valueType="num">
                                      <p:cBhvr additive="base">
                                        <p:cTn id="27" dur="500" fill="hold"/>
                                        <p:tgtEl>
                                          <p:spTgt spid="363"/>
                                        </p:tgtEl>
                                        <p:attrNameLst>
                                          <p:attrName>ppt_x</p:attrName>
                                        </p:attrNameLst>
                                      </p:cBhvr>
                                      <p:tavLst>
                                        <p:tav tm="0">
                                          <p:val>
                                            <p:strVal val="#ppt_x"/>
                                          </p:val>
                                        </p:tav>
                                        <p:tav tm="100000">
                                          <p:val>
                                            <p:strVal val="#ppt_x"/>
                                          </p:val>
                                        </p:tav>
                                      </p:tavLst>
                                    </p:anim>
                                    <p:anim calcmode="lin" valueType="num">
                                      <p:cBhvr additive="base">
                                        <p:cTn id="28" dur="500" fill="hold"/>
                                        <p:tgtEl>
                                          <p:spTgt spid="3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366"/>
                                        </p:tgtEl>
                                        <p:attrNameLst>
                                          <p:attrName>style.visibility</p:attrName>
                                        </p:attrNameLst>
                                      </p:cBhvr>
                                      <p:to>
                                        <p:strVal val="visible"/>
                                      </p:to>
                                    </p:set>
                                    <p:anim calcmode="lin" valueType="num">
                                      <p:cBhvr additive="base">
                                        <p:cTn id="31" dur="500" fill="hold"/>
                                        <p:tgtEl>
                                          <p:spTgt spid="366"/>
                                        </p:tgtEl>
                                        <p:attrNameLst>
                                          <p:attrName>ppt_x</p:attrName>
                                        </p:attrNameLst>
                                      </p:cBhvr>
                                      <p:tavLst>
                                        <p:tav tm="0">
                                          <p:val>
                                            <p:strVal val="#ppt_x"/>
                                          </p:val>
                                        </p:tav>
                                        <p:tav tm="100000">
                                          <p:val>
                                            <p:strVal val="#ppt_x"/>
                                          </p:val>
                                        </p:tav>
                                      </p:tavLst>
                                    </p:anim>
                                    <p:anim calcmode="lin" valueType="num">
                                      <p:cBhvr additive="base">
                                        <p:cTn id="32" dur="500" fill="hold"/>
                                        <p:tgtEl>
                                          <p:spTgt spid="3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 calcmode="lin" valueType="num">
                                      <p:cBhvr additive="base">
                                        <p:cTn id="35" dur="500" fill="hold"/>
                                        <p:tgtEl>
                                          <p:spTgt spid="367"/>
                                        </p:tgtEl>
                                        <p:attrNameLst>
                                          <p:attrName>ppt_x</p:attrName>
                                        </p:attrNameLst>
                                      </p:cBhvr>
                                      <p:tavLst>
                                        <p:tav tm="0">
                                          <p:val>
                                            <p:strVal val="#ppt_x"/>
                                          </p:val>
                                        </p:tav>
                                        <p:tav tm="100000">
                                          <p:val>
                                            <p:strVal val="#ppt_x"/>
                                          </p:val>
                                        </p:tav>
                                      </p:tavLst>
                                    </p:anim>
                                    <p:anim calcmode="lin" valueType="num">
                                      <p:cBhvr additive="base">
                                        <p:cTn id="36" dur="500" fill="hold"/>
                                        <p:tgtEl>
                                          <p:spTgt spid="3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ppt_x"/>
                                          </p:val>
                                        </p:tav>
                                        <p:tav tm="100000">
                                          <p:val>
                                            <p:strVal val="#ppt_x"/>
                                          </p:val>
                                        </p:tav>
                                      </p:tavLst>
                                    </p:anim>
                                    <p:anim calcmode="lin" valueType="num">
                                      <p:cBhvr additive="base">
                                        <p:cTn id="40" dur="500" fill="hold"/>
                                        <p:tgtEl>
                                          <p:spTgt spid="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anim calcmode="lin" valueType="num">
                                      <p:cBhvr additive="base">
                                        <p:cTn id="43" dur="500" fill="hold"/>
                                        <p:tgtEl>
                                          <p:spTgt spid="186"/>
                                        </p:tgtEl>
                                        <p:attrNameLst>
                                          <p:attrName>ppt_x</p:attrName>
                                        </p:attrNameLst>
                                      </p:cBhvr>
                                      <p:tavLst>
                                        <p:tav tm="0">
                                          <p:val>
                                            <p:strVal val="#ppt_x"/>
                                          </p:val>
                                        </p:tav>
                                        <p:tav tm="100000">
                                          <p:val>
                                            <p:strVal val="#ppt_x"/>
                                          </p:val>
                                        </p:tav>
                                      </p:tavLst>
                                    </p:anim>
                                    <p:anim calcmode="lin" valueType="num">
                                      <p:cBhvr additive="base">
                                        <p:cTn id="44" dur="500" fill="hold"/>
                                        <p:tgtEl>
                                          <p:spTgt spid="18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7"/>
                                        </p:tgtEl>
                                        <p:attrNameLst>
                                          <p:attrName>style.visibility</p:attrName>
                                        </p:attrNameLst>
                                      </p:cBhvr>
                                      <p:to>
                                        <p:strVal val="visible"/>
                                      </p:to>
                                    </p:set>
                                    <p:anim calcmode="lin" valueType="num">
                                      <p:cBhvr additive="base">
                                        <p:cTn id="47" dur="500" fill="hold"/>
                                        <p:tgtEl>
                                          <p:spTgt spid="187"/>
                                        </p:tgtEl>
                                        <p:attrNameLst>
                                          <p:attrName>ppt_x</p:attrName>
                                        </p:attrNameLst>
                                      </p:cBhvr>
                                      <p:tavLst>
                                        <p:tav tm="0">
                                          <p:val>
                                            <p:strVal val="#ppt_x"/>
                                          </p:val>
                                        </p:tav>
                                        <p:tav tm="100000">
                                          <p:val>
                                            <p:strVal val="#ppt_x"/>
                                          </p:val>
                                        </p:tav>
                                      </p:tavLst>
                                    </p:anim>
                                    <p:anim calcmode="lin" valueType="num">
                                      <p:cBhvr additive="base">
                                        <p:cTn id="48" dur="500" fill="hold"/>
                                        <p:tgtEl>
                                          <p:spTgt spid="18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9"/>
                                        </p:tgtEl>
                                        <p:attrNameLst>
                                          <p:attrName>style.visibility</p:attrName>
                                        </p:attrNameLst>
                                      </p:cBhvr>
                                      <p:to>
                                        <p:strVal val="visible"/>
                                      </p:to>
                                    </p:set>
                                    <p:anim calcmode="lin" valueType="num">
                                      <p:cBhvr additive="base">
                                        <p:cTn id="51" dur="500" fill="hold"/>
                                        <p:tgtEl>
                                          <p:spTgt spid="189"/>
                                        </p:tgtEl>
                                        <p:attrNameLst>
                                          <p:attrName>ppt_x</p:attrName>
                                        </p:attrNameLst>
                                      </p:cBhvr>
                                      <p:tavLst>
                                        <p:tav tm="0">
                                          <p:val>
                                            <p:strVal val="#ppt_x"/>
                                          </p:val>
                                        </p:tav>
                                        <p:tav tm="100000">
                                          <p:val>
                                            <p:strVal val="#ppt_x"/>
                                          </p:val>
                                        </p:tav>
                                      </p:tavLst>
                                    </p:anim>
                                    <p:anim calcmode="lin" valueType="num">
                                      <p:cBhvr additive="base">
                                        <p:cTn id="52" dur="500" fill="hold"/>
                                        <p:tgtEl>
                                          <p:spTgt spid="18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0"/>
                                        </p:tgtEl>
                                        <p:attrNameLst>
                                          <p:attrName>style.visibility</p:attrName>
                                        </p:attrNameLst>
                                      </p:cBhvr>
                                      <p:to>
                                        <p:strVal val="visible"/>
                                      </p:to>
                                    </p:set>
                                    <p:anim calcmode="lin" valueType="num">
                                      <p:cBhvr additive="base">
                                        <p:cTn id="55" dur="500" fill="hold"/>
                                        <p:tgtEl>
                                          <p:spTgt spid="190"/>
                                        </p:tgtEl>
                                        <p:attrNameLst>
                                          <p:attrName>ppt_x</p:attrName>
                                        </p:attrNameLst>
                                      </p:cBhvr>
                                      <p:tavLst>
                                        <p:tav tm="0">
                                          <p:val>
                                            <p:strVal val="#ppt_x"/>
                                          </p:val>
                                        </p:tav>
                                        <p:tav tm="100000">
                                          <p:val>
                                            <p:strVal val="#ppt_x"/>
                                          </p:val>
                                        </p:tav>
                                      </p:tavLst>
                                    </p:anim>
                                    <p:anim calcmode="lin" valueType="num">
                                      <p:cBhvr additive="base">
                                        <p:cTn id="56" dur="500" fill="hold"/>
                                        <p:tgtEl>
                                          <p:spTgt spid="190"/>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398"/>
                                        </p:tgtEl>
                                        <p:attrNameLst>
                                          <p:attrName>style.visibility</p:attrName>
                                        </p:attrNameLst>
                                      </p:cBhvr>
                                      <p:to>
                                        <p:strVal val="visible"/>
                                      </p:to>
                                    </p:set>
                                    <p:anim calcmode="lin" valueType="num">
                                      <p:cBhvr additive="base">
                                        <p:cTn id="59" dur="1500" fill="hold"/>
                                        <p:tgtEl>
                                          <p:spTgt spid="398"/>
                                        </p:tgtEl>
                                        <p:attrNameLst>
                                          <p:attrName>ppt_x</p:attrName>
                                        </p:attrNameLst>
                                      </p:cBhvr>
                                      <p:tavLst>
                                        <p:tav tm="0">
                                          <p:val>
                                            <p:strVal val="#ppt_x"/>
                                          </p:val>
                                        </p:tav>
                                        <p:tav tm="100000">
                                          <p:val>
                                            <p:strVal val="#ppt_x"/>
                                          </p:val>
                                        </p:tav>
                                      </p:tavLst>
                                    </p:anim>
                                    <p:anim calcmode="lin" valueType="num">
                                      <p:cBhvr additive="base">
                                        <p:cTn id="60" dur="1500" fill="hold"/>
                                        <p:tgtEl>
                                          <p:spTgt spid="398"/>
                                        </p:tgtEl>
                                        <p:attrNameLst>
                                          <p:attrName>ppt_y</p:attrName>
                                        </p:attrNameLst>
                                      </p:cBhvr>
                                      <p:tavLst>
                                        <p:tav tm="0">
                                          <p:val>
                                            <p:strVal val="1+#ppt_h/2"/>
                                          </p:val>
                                        </p:tav>
                                        <p:tav tm="100000">
                                          <p:val>
                                            <p:strVal val="#ppt_y"/>
                                          </p:val>
                                        </p:tav>
                                      </p:tavLst>
                                    </p:anim>
                                  </p:childTnLst>
                                </p:cTn>
                              </p:par>
                              <p:par>
                                <p:cTn id="61" presetID="2" presetClass="entr" presetSubtype="4" decel="50000" fill="hold" grpId="0" nodeType="withEffect">
                                  <p:stCondLst>
                                    <p:cond delay="1000"/>
                                  </p:stCondLst>
                                  <p:childTnLst>
                                    <p:set>
                                      <p:cBhvr>
                                        <p:cTn id="62" dur="1" fill="hold">
                                          <p:stCondLst>
                                            <p:cond delay="0"/>
                                          </p:stCondLst>
                                        </p:cTn>
                                        <p:tgtEl>
                                          <p:spTgt spid="399"/>
                                        </p:tgtEl>
                                        <p:attrNameLst>
                                          <p:attrName>style.visibility</p:attrName>
                                        </p:attrNameLst>
                                      </p:cBhvr>
                                      <p:to>
                                        <p:strVal val="visible"/>
                                      </p:to>
                                    </p:set>
                                    <p:anim calcmode="lin" valueType="num">
                                      <p:cBhvr additive="base">
                                        <p:cTn id="63" dur="1500" fill="hold"/>
                                        <p:tgtEl>
                                          <p:spTgt spid="399"/>
                                        </p:tgtEl>
                                        <p:attrNameLst>
                                          <p:attrName>ppt_x</p:attrName>
                                        </p:attrNameLst>
                                      </p:cBhvr>
                                      <p:tavLst>
                                        <p:tav tm="0">
                                          <p:val>
                                            <p:strVal val="#ppt_x"/>
                                          </p:val>
                                        </p:tav>
                                        <p:tav tm="100000">
                                          <p:val>
                                            <p:strVal val="#ppt_x"/>
                                          </p:val>
                                        </p:tav>
                                      </p:tavLst>
                                    </p:anim>
                                    <p:anim calcmode="lin" valueType="num">
                                      <p:cBhvr additive="base">
                                        <p:cTn id="64" dur="1500" fill="hold"/>
                                        <p:tgtEl>
                                          <p:spTgt spid="399"/>
                                        </p:tgtEl>
                                        <p:attrNameLst>
                                          <p:attrName>ppt_y</p:attrName>
                                        </p:attrNameLst>
                                      </p:cBhvr>
                                      <p:tavLst>
                                        <p:tav tm="0">
                                          <p:val>
                                            <p:strVal val="1+#ppt_h/2"/>
                                          </p:val>
                                        </p:tav>
                                        <p:tav tm="100000">
                                          <p:val>
                                            <p:strVal val="#ppt_y"/>
                                          </p:val>
                                        </p:tav>
                                      </p:tavLst>
                                    </p:anim>
                                  </p:childTnLst>
                                </p:cTn>
                              </p:par>
                              <p:par>
                                <p:cTn id="65" presetID="2" presetClass="entr" presetSubtype="4" decel="50000" fill="hold" grpId="0" nodeType="withEffect">
                                  <p:stCondLst>
                                    <p:cond delay="0"/>
                                  </p:stCondLst>
                                  <p:childTnLst>
                                    <p:set>
                                      <p:cBhvr>
                                        <p:cTn id="66" dur="1" fill="hold">
                                          <p:stCondLst>
                                            <p:cond delay="0"/>
                                          </p:stCondLst>
                                        </p:cTn>
                                        <p:tgtEl>
                                          <p:spTgt spid="400"/>
                                        </p:tgtEl>
                                        <p:attrNameLst>
                                          <p:attrName>style.visibility</p:attrName>
                                        </p:attrNameLst>
                                      </p:cBhvr>
                                      <p:to>
                                        <p:strVal val="visible"/>
                                      </p:to>
                                    </p:set>
                                    <p:anim calcmode="lin" valueType="num">
                                      <p:cBhvr additive="base">
                                        <p:cTn id="67" dur="1500" fill="hold"/>
                                        <p:tgtEl>
                                          <p:spTgt spid="400"/>
                                        </p:tgtEl>
                                        <p:attrNameLst>
                                          <p:attrName>ppt_x</p:attrName>
                                        </p:attrNameLst>
                                      </p:cBhvr>
                                      <p:tavLst>
                                        <p:tav tm="0">
                                          <p:val>
                                            <p:strVal val="#ppt_x"/>
                                          </p:val>
                                        </p:tav>
                                        <p:tav tm="100000">
                                          <p:val>
                                            <p:strVal val="#ppt_x"/>
                                          </p:val>
                                        </p:tav>
                                      </p:tavLst>
                                    </p:anim>
                                    <p:anim calcmode="lin" valueType="num">
                                      <p:cBhvr additive="base">
                                        <p:cTn id="68" dur="1500" fill="hold"/>
                                        <p:tgtEl>
                                          <p:spTgt spid="400"/>
                                        </p:tgtEl>
                                        <p:attrNameLst>
                                          <p:attrName>ppt_y</p:attrName>
                                        </p:attrNameLst>
                                      </p:cBhvr>
                                      <p:tavLst>
                                        <p:tav tm="0">
                                          <p:val>
                                            <p:strVal val="1+#ppt_h/2"/>
                                          </p:val>
                                        </p:tav>
                                        <p:tav tm="100000">
                                          <p:val>
                                            <p:strVal val="#ppt_y"/>
                                          </p:val>
                                        </p:tav>
                                      </p:tavLst>
                                    </p:anim>
                                  </p:childTnLst>
                                </p:cTn>
                              </p:par>
                              <p:par>
                                <p:cTn id="69" presetID="2" presetClass="entr" presetSubtype="4" decel="50000" fill="hold" grpId="0" nodeType="withEffect">
                                  <p:stCondLst>
                                    <p:cond delay="1000"/>
                                  </p:stCondLst>
                                  <p:childTnLst>
                                    <p:set>
                                      <p:cBhvr>
                                        <p:cTn id="70" dur="1" fill="hold">
                                          <p:stCondLst>
                                            <p:cond delay="0"/>
                                          </p:stCondLst>
                                        </p:cTn>
                                        <p:tgtEl>
                                          <p:spTgt spid="401"/>
                                        </p:tgtEl>
                                        <p:attrNameLst>
                                          <p:attrName>style.visibility</p:attrName>
                                        </p:attrNameLst>
                                      </p:cBhvr>
                                      <p:to>
                                        <p:strVal val="visible"/>
                                      </p:to>
                                    </p:set>
                                    <p:anim calcmode="lin" valueType="num">
                                      <p:cBhvr additive="base">
                                        <p:cTn id="71" dur="1500" fill="hold"/>
                                        <p:tgtEl>
                                          <p:spTgt spid="401"/>
                                        </p:tgtEl>
                                        <p:attrNameLst>
                                          <p:attrName>ppt_x</p:attrName>
                                        </p:attrNameLst>
                                      </p:cBhvr>
                                      <p:tavLst>
                                        <p:tav tm="0">
                                          <p:val>
                                            <p:strVal val="#ppt_x"/>
                                          </p:val>
                                        </p:tav>
                                        <p:tav tm="100000">
                                          <p:val>
                                            <p:strVal val="#ppt_x"/>
                                          </p:val>
                                        </p:tav>
                                      </p:tavLst>
                                    </p:anim>
                                    <p:anim calcmode="lin" valueType="num">
                                      <p:cBhvr additive="base">
                                        <p:cTn id="72" dur="1500" fill="hold"/>
                                        <p:tgtEl>
                                          <p:spTgt spid="401"/>
                                        </p:tgtEl>
                                        <p:attrNameLst>
                                          <p:attrName>ppt_y</p:attrName>
                                        </p:attrNameLst>
                                      </p:cBhvr>
                                      <p:tavLst>
                                        <p:tav tm="0">
                                          <p:val>
                                            <p:strVal val="1+#ppt_h/2"/>
                                          </p:val>
                                        </p:tav>
                                        <p:tav tm="100000">
                                          <p:val>
                                            <p:strVal val="#ppt_y"/>
                                          </p:val>
                                        </p:tav>
                                      </p:tavLst>
                                    </p:anim>
                                  </p:childTnLst>
                                </p:cTn>
                              </p:par>
                              <p:par>
                                <p:cTn id="73" presetID="2" presetClass="entr" presetSubtype="4" decel="50000" fill="hold" grpId="0" nodeType="withEffect">
                                  <p:stCondLst>
                                    <p:cond delay="0"/>
                                  </p:stCondLst>
                                  <p:childTnLst>
                                    <p:set>
                                      <p:cBhvr>
                                        <p:cTn id="74" dur="1" fill="hold">
                                          <p:stCondLst>
                                            <p:cond delay="0"/>
                                          </p:stCondLst>
                                        </p:cTn>
                                        <p:tgtEl>
                                          <p:spTgt spid="454"/>
                                        </p:tgtEl>
                                        <p:attrNameLst>
                                          <p:attrName>style.visibility</p:attrName>
                                        </p:attrNameLst>
                                      </p:cBhvr>
                                      <p:to>
                                        <p:strVal val="visible"/>
                                      </p:to>
                                    </p:set>
                                    <p:anim calcmode="lin" valueType="num">
                                      <p:cBhvr additive="base">
                                        <p:cTn id="75" dur="1500" fill="hold"/>
                                        <p:tgtEl>
                                          <p:spTgt spid="454"/>
                                        </p:tgtEl>
                                        <p:attrNameLst>
                                          <p:attrName>ppt_x</p:attrName>
                                        </p:attrNameLst>
                                      </p:cBhvr>
                                      <p:tavLst>
                                        <p:tav tm="0">
                                          <p:val>
                                            <p:strVal val="#ppt_x"/>
                                          </p:val>
                                        </p:tav>
                                        <p:tav tm="100000">
                                          <p:val>
                                            <p:strVal val="#ppt_x"/>
                                          </p:val>
                                        </p:tav>
                                      </p:tavLst>
                                    </p:anim>
                                    <p:anim calcmode="lin" valueType="num">
                                      <p:cBhvr additive="base">
                                        <p:cTn id="76" dur="1500" fill="hold"/>
                                        <p:tgtEl>
                                          <p:spTgt spid="454"/>
                                        </p:tgtEl>
                                        <p:attrNameLst>
                                          <p:attrName>ppt_y</p:attrName>
                                        </p:attrNameLst>
                                      </p:cBhvr>
                                      <p:tavLst>
                                        <p:tav tm="0">
                                          <p:val>
                                            <p:strVal val="1+#ppt_h/2"/>
                                          </p:val>
                                        </p:tav>
                                        <p:tav tm="100000">
                                          <p:val>
                                            <p:strVal val="#ppt_y"/>
                                          </p:val>
                                        </p:tav>
                                      </p:tavLst>
                                    </p:anim>
                                  </p:childTnLst>
                                </p:cTn>
                              </p:par>
                              <p:par>
                                <p:cTn id="77" presetID="2" presetClass="entr" presetSubtype="4" decel="50000" fill="hold" grpId="0" nodeType="withEffect">
                                  <p:stCondLst>
                                    <p:cond delay="1000"/>
                                  </p:stCondLst>
                                  <p:childTnLst>
                                    <p:set>
                                      <p:cBhvr>
                                        <p:cTn id="78" dur="1" fill="hold">
                                          <p:stCondLst>
                                            <p:cond delay="0"/>
                                          </p:stCondLst>
                                        </p:cTn>
                                        <p:tgtEl>
                                          <p:spTgt spid="455"/>
                                        </p:tgtEl>
                                        <p:attrNameLst>
                                          <p:attrName>style.visibility</p:attrName>
                                        </p:attrNameLst>
                                      </p:cBhvr>
                                      <p:to>
                                        <p:strVal val="visible"/>
                                      </p:to>
                                    </p:set>
                                    <p:anim calcmode="lin" valueType="num">
                                      <p:cBhvr additive="base">
                                        <p:cTn id="79" dur="1500" fill="hold"/>
                                        <p:tgtEl>
                                          <p:spTgt spid="455"/>
                                        </p:tgtEl>
                                        <p:attrNameLst>
                                          <p:attrName>ppt_x</p:attrName>
                                        </p:attrNameLst>
                                      </p:cBhvr>
                                      <p:tavLst>
                                        <p:tav tm="0">
                                          <p:val>
                                            <p:strVal val="#ppt_x"/>
                                          </p:val>
                                        </p:tav>
                                        <p:tav tm="100000">
                                          <p:val>
                                            <p:strVal val="#ppt_x"/>
                                          </p:val>
                                        </p:tav>
                                      </p:tavLst>
                                    </p:anim>
                                    <p:anim calcmode="lin" valueType="num">
                                      <p:cBhvr additive="base">
                                        <p:cTn id="80" dur="1500" fill="hold"/>
                                        <p:tgtEl>
                                          <p:spTgt spid="455"/>
                                        </p:tgtEl>
                                        <p:attrNameLst>
                                          <p:attrName>ppt_y</p:attrName>
                                        </p:attrNameLst>
                                      </p:cBhvr>
                                      <p:tavLst>
                                        <p:tav tm="0">
                                          <p:val>
                                            <p:strVal val="1+#ppt_h/2"/>
                                          </p:val>
                                        </p:tav>
                                        <p:tav tm="100000">
                                          <p:val>
                                            <p:strVal val="#ppt_y"/>
                                          </p:val>
                                        </p:tav>
                                      </p:tavLst>
                                    </p:anim>
                                  </p:childTnLst>
                                </p:cTn>
                              </p:par>
                              <p:par>
                                <p:cTn id="81" presetID="2" presetClass="entr" presetSubtype="4" decel="50000" fill="hold" grpId="0" nodeType="withEffect">
                                  <p:stCondLst>
                                    <p:cond delay="0"/>
                                  </p:stCondLst>
                                  <p:childTnLst>
                                    <p:set>
                                      <p:cBhvr>
                                        <p:cTn id="82" dur="1" fill="hold">
                                          <p:stCondLst>
                                            <p:cond delay="0"/>
                                          </p:stCondLst>
                                        </p:cTn>
                                        <p:tgtEl>
                                          <p:spTgt spid="456"/>
                                        </p:tgtEl>
                                        <p:attrNameLst>
                                          <p:attrName>style.visibility</p:attrName>
                                        </p:attrNameLst>
                                      </p:cBhvr>
                                      <p:to>
                                        <p:strVal val="visible"/>
                                      </p:to>
                                    </p:set>
                                    <p:anim calcmode="lin" valueType="num">
                                      <p:cBhvr additive="base">
                                        <p:cTn id="83" dur="1500" fill="hold"/>
                                        <p:tgtEl>
                                          <p:spTgt spid="456"/>
                                        </p:tgtEl>
                                        <p:attrNameLst>
                                          <p:attrName>ppt_x</p:attrName>
                                        </p:attrNameLst>
                                      </p:cBhvr>
                                      <p:tavLst>
                                        <p:tav tm="0">
                                          <p:val>
                                            <p:strVal val="#ppt_x"/>
                                          </p:val>
                                        </p:tav>
                                        <p:tav tm="100000">
                                          <p:val>
                                            <p:strVal val="#ppt_x"/>
                                          </p:val>
                                        </p:tav>
                                      </p:tavLst>
                                    </p:anim>
                                    <p:anim calcmode="lin" valueType="num">
                                      <p:cBhvr additive="base">
                                        <p:cTn id="84" dur="1500" fill="hold"/>
                                        <p:tgtEl>
                                          <p:spTgt spid="456"/>
                                        </p:tgtEl>
                                        <p:attrNameLst>
                                          <p:attrName>ppt_y</p:attrName>
                                        </p:attrNameLst>
                                      </p:cBhvr>
                                      <p:tavLst>
                                        <p:tav tm="0">
                                          <p:val>
                                            <p:strVal val="1+#ppt_h/2"/>
                                          </p:val>
                                        </p:tav>
                                        <p:tav tm="100000">
                                          <p:val>
                                            <p:strVal val="#ppt_y"/>
                                          </p:val>
                                        </p:tav>
                                      </p:tavLst>
                                    </p:anim>
                                  </p:childTnLst>
                                </p:cTn>
                              </p:par>
                              <p:par>
                                <p:cTn id="85" presetID="2" presetClass="entr" presetSubtype="4" decel="50000" fill="hold" grpId="0" nodeType="withEffect">
                                  <p:stCondLst>
                                    <p:cond delay="1000"/>
                                  </p:stCondLst>
                                  <p:childTnLst>
                                    <p:set>
                                      <p:cBhvr>
                                        <p:cTn id="86" dur="1" fill="hold">
                                          <p:stCondLst>
                                            <p:cond delay="0"/>
                                          </p:stCondLst>
                                        </p:cTn>
                                        <p:tgtEl>
                                          <p:spTgt spid="457"/>
                                        </p:tgtEl>
                                        <p:attrNameLst>
                                          <p:attrName>style.visibility</p:attrName>
                                        </p:attrNameLst>
                                      </p:cBhvr>
                                      <p:to>
                                        <p:strVal val="visible"/>
                                      </p:to>
                                    </p:set>
                                    <p:anim calcmode="lin" valueType="num">
                                      <p:cBhvr additive="base">
                                        <p:cTn id="87" dur="1500" fill="hold"/>
                                        <p:tgtEl>
                                          <p:spTgt spid="457"/>
                                        </p:tgtEl>
                                        <p:attrNameLst>
                                          <p:attrName>ppt_x</p:attrName>
                                        </p:attrNameLst>
                                      </p:cBhvr>
                                      <p:tavLst>
                                        <p:tav tm="0">
                                          <p:val>
                                            <p:strVal val="#ppt_x"/>
                                          </p:val>
                                        </p:tav>
                                        <p:tav tm="100000">
                                          <p:val>
                                            <p:strVal val="#ppt_x"/>
                                          </p:val>
                                        </p:tav>
                                      </p:tavLst>
                                    </p:anim>
                                    <p:anim calcmode="lin" valueType="num">
                                      <p:cBhvr additive="base">
                                        <p:cTn id="88" dur="1500" fill="hold"/>
                                        <p:tgtEl>
                                          <p:spTgt spid="45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486"/>
                                        </p:tgtEl>
                                        <p:attrNameLst>
                                          <p:attrName>style.visibility</p:attrName>
                                        </p:attrNameLst>
                                      </p:cBhvr>
                                      <p:to>
                                        <p:strVal val="visible"/>
                                      </p:to>
                                    </p:set>
                                    <p:anim calcmode="lin" valueType="num">
                                      <p:cBhvr>
                                        <p:cTn id="93" dur="500" fill="hold"/>
                                        <p:tgtEl>
                                          <p:spTgt spid="486"/>
                                        </p:tgtEl>
                                        <p:attrNameLst>
                                          <p:attrName>ppt_w</p:attrName>
                                        </p:attrNameLst>
                                      </p:cBhvr>
                                      <p:tavLst>
                                        <p:tav tm="0">
                                          <p:val>
                                            <p:fltVal val="0"/>
                                          </p:val>
                                        </p:tav>
                                        <p:tav tm="100000">
                                          <p:val>
                                            <p:strVal val="#ppt_w"/>
                                          </p:val>
                                        </p:tav>
                                      </p:tavLst>
                                    </p:anim>
                                    <p:anim calcmode="lin" valueType="num">
                                      <p:cBhvr>
                                        <p:cTn id="94" dur="500" fill="hold"/>
                                        <p:tgtEl>
                                          <p:spTgt spid="486"/>
                                        </p:tgtEl>
                                        <p:attrNameLst>
                                          <p:attrName>ppt_h</p:attrName>
                                        </p:attrNameLst>
                                      </p:cBhvr>
                                      <p:tavLst>
                                        <p:tav tm="0">
                                          <p:val>
                                            <p:fltVal val="0"/>
                                          </p:val>
                                        </p:tav>
                                        <p:tav tm="100000">
                                          <p:val>
                                            <p:strVal val="#ppt_h"/>
                                          </p:val>
                                        </p:tav>
                                      </p:tavLst>
                                    </p:anim>
                                    <p:animEffect transition="in" filter="fade">
                                      <p:cBhvr>
                                        <p:cTn id="95" dur="500"/>
                                        <p:tgtEl>
                                          <p:spTgt spid="486"/>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485"/>
                                        </p:tgtEl>
                                        <p:attrNameLst>
                                          <p:attrName>style.visibility</p:attrName>
                                        </p:attrNameLst>
                                      </p:cBhvr>
                                      <p:to>
                                        <p:strVal val="visible"/>
                                      </p:to>
                                    </p:set>
                                    <p:anim calcmode="lin" valueType="num">
                                      <p:cBhvr>
                                        <p:cTn id="100" dur="500" fill="hold"/>
                                        <p:tgtEl>
                                          <p:spTgt spid="485"/>
                                        </p:tgtEl>
                                        <p:attrNameLst>
                                          <p:attrName>ppt_w</p:attrName>
                                        </p:attrNameLst>
                                      </p:cBhvr>
                                      <p:tavLst>
                                        <p:tav tm="0">
                                          <p:val>
                                            <p:fltVal val="0"/>
                                          </p:val>
                                        </p:tav>
                                        <p:tav tm="100000">
                                          <p:val>
                                            <p:strVal val="#ppt_w"/>
                                          </p:val>
                                        </p:tav>
                                      </p:tavLst>
                                    </p:anim>
                                    <p:anim calcmode="lin" valueType="num">
                                      <p:cBhvr>
                                        <p:cTn id="101" dur="500" fill="hold"/>
                                        <p:tgtEl>
                                          <p:spTgt spid="485"/>
                                        </p:tgtEl>
                                        <p:attrNameLst>
                                          <p:attrName>ppt_h</p:attrName>
                                        </p:attrNameLst>
                                      </p:cBhvr>
                                      <p:tavLst>
                                        <p:tav tm="0">
                                          <p:val>
                                            <p:fltVal val="0"/>
                                          </p:val>
                                        </p:tav>
                                        <p:tav tm="100000">
                                          <p:val>
                                            <p:strVal val="#ppt_h"/>
                                          </p:val>
                                        </p:tav>
                                      </p:tavLst>
                                    </p:anim>
                                    <p:animEffect transition="in" filter="fade">
                                      <p:cBhvr>
                                        <p:cTn id="102" dur="500"/>
                                        <p:tgtEl>
                                          <p:spTgt spid="485"/>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90"/>
                                        </p:tgtEl>
                                        <p:attrNameLst>
                                          <p:attrName>style.visibility</p:attrName>
                                        </p:attrNameLst>
                                      </p:cBhvr>
                                      <p:to>
                                        <p:strVal val="visible"/>
                                      </p:to>
                                    </p:set>
                                    <p:anim calcmode="lin" valueType="num">
                                      <p:cBhvr>
                                        <p:cTn id="107" dur="500" fill="hold"/>
                                        <p:tgtEl>
                                          <p:spTgt spid="490"/>
                                        </p:tgtEl>
                                        <p:attrNameLst>
                                          <p:attrName>ppt_w</p:attrName>
                                        </p:attrNameLst>
                                      </p:cBhvr>
                                      <p:tavLst>
                                        <p:tav tm="0">
                                          <p:val>
                                            <p:fltVal val="0"/>
                                          </p:val>
                                        </p:tav>
                                        <p:tav tm="100000">
                                          <p:val>
                                            <p:strVal val="#ppt_w"/>
                                          </p:val>
                                        </p:tav>
                                      </p:tavLst>
                                    </p:anim>
                                    <p:anim calcmode="lin" valueType="num">
                                      <p:cBhvr>
                                        <p:cTn id="108" dur="500" fill="hold"/>
                                        <p:tgtEl>
                                          <p:spTgt spid="490"/>
                                        </p:tgtEl>
                                        <p:attrNameLst>
                                          <p:attrName>ppt_h</p:attrName>
                                        </p:attrNameLst>
                                      </p:cBhvr>
                                      <p:tavLst>
                                        <p:tav tm="0">
                                          <p:val>
                                            <p:fltVal val="0"/>
                                          </p:val>
                                        </p:tav>
                                        <p:tav tm="100000">
                                          <p:val>
                                            <p:strVal val="#ppt_h"/>
                                          </p:val>
                                        </p:tav>
                                      </p:tavLst>
                                    </p:anim>
                                    <p:animEffect transition="in" filter="fade">
                                      <p:cBhvr>
                                        <p:cTn id="109" dur="500"/>
                                        <p:tgtEl>
                                          <p:spTgt spid="49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89"/>
                                        </p:tgtEl>
                                        <p:attrNameLst>
                                          <p:attrName>style.visibility</p:attrName>
                                        </p:attrNameLst>
                                      </p:cBhvr>
                                      <p:to>
                                        <p:strVal val="visible"/>
                                      </p:to>
                                    </p:set>
                                    <p:anim calcmode="lin" valueType="num">
                                      <p:cBhvr>
                                        <p:cTn id="114" dur="500" fill="hold"/>
                                        <p:tgtEl>
                                          <p:spTgt spid="489"/>
                                        </p:tgtEl>
                                        <p:attrNameLst>
                                          <p:attrName>ppt_w</p:attrName>
                                        </p:attrNameLst>
                                      </p:cBhvr>
                                      <p:tavLst>
                                        <p:tav tm="0">
                                          <p:val>
                                            <p:fltVal val="0"/>
                                          </p:val>
                                        </p:tav>
                                        <p:tav tm="100000">
                                          <p:val>
                                            <p:strVal val="#ppt_w"/>
                                          </p:val>
                                        </p:tav>
                                      </p:tavLst>
                                    </p:anim>
                                    <p:anim calcmode="lin" valueType="num">
                                      <p:cBhvr>
                                        <p:cTn id="115" dur="500" fill="hold"/>
                                        <p:tgtEl>
                                          <p:spTgt spid="489"/>
                                        </p:tgtEl>
                                        <p:attrNameLst>
                                          <p:attrName>ppt_h</p:attrName>
                                        </p:attrNameLst>
                                      </p:cBhvr>
                                      <p:tavLst>
                                        <p:tav tm="0">
                                          <p:val>
                                            <p:fltVal val="0"/>
                                          </p:val>
                                        </p:tav>
                                        <p:tav tm="100000">
                                          <p:val>
                                            <p:strVal val="#ppt_h"/>
                                          </p:val>
                                        </p:tav>
                                      </p:tavLst>
                                    </p:anim>
                                    <p:animEffect transition="in" filter="fade">
                                      <p:cBhvr>
                                        <p:cTn id="116" dur="500"/>
                                        <p:tgtEl>
                                          <p:spTgt spid="489"/>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94"/>
                                        </p:tgtEl>
                                        <p:attrNameLst>
                                          <p:attrName>style.visibility</p:attrName>
                                        </p:attrNameLst>
                                      </p:cBhvr>
                                      <p:to>
                                        <p:strVal val="visible"/>
                                      </p:to>
                                    </p:set>
                                    <p:anim calcmode="lin" valueType="num">
                                      <p:cBhvr>
                                        <p:cTn id="121" dur="500" fill="hold"/>
                                        <p:tgtEl>
                                          <p:spTgt spid="494"/>
                                        </p:tgtEl>
                                        <p:attrNameLst>
                                          <p:attrName>ppt_w</p:attrName>
                                        </p:attrNameLst>
                                      </p:cBhvr>
                                      <p:tavLst>
                                        <p:tav tm="0">
                                          <p:val>
                                            <p:fltVal val="0"/>
                                          </p:val>
                                        </p:tav>
                                        <p:tav tm="100000">
                                          <p:val>
                                            <p:strVal val="#ppt_w"/>
                                          </p:val>
                                        </p:tav>
                                      </p:tavLst>
                                    </p:anim>
                                    <p:anim calcmode="lin" valueType="num">
                                      <p:cBhvr>
                                        <p:cTn id="122" dur="500" fill="hold"/>
                                        <p:tgtEl>
                                          <p:spTgt spid="494"/>
                                        </p:tgtEl>
                                        <p:attrNameLst>
                                          <p:attrName>ppt_h</p:attrName>
                                        </p:attrNameLst>
                                      </p:cBhvr>
                                      <p:tavLst>
                                        <p:tav tm="0">
                                          <p:val>
                                            <p:fltVal val="0"/>
                                          </p:val>
                                        </p:tav>
                                        <p:tav tm="100000">
                                          <p:val>
                                            <p:strVal val="#ppt_h"/>
                                          </p:val>
                                        </p:tav>
                                      </p:tavLst>
                                    </p:anim>
                                    <p:animEffect transition="in" filter="fade">
                                      <p:cBhvr>
                                        <p:cTn id="123" dur="500"/>
                                        <p:tgtEl>
                                          <p:spTgt spid="494"/>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93"/>
                                        </p:tgtEl>
                                        <p:attrNameLst>
                                          <p:attrName>style.visibility</p:attrName>
                                        </p:attrNameLst>
                                      </p:cBhvr>
                                      <p:to>
                                        <p:strVal val="visible"/>
                                      </p:to>
                                    </p:set>
                                    <p:anim calcmode="lin" valueType="num">
                                      <p:cBhvr>
                                        <p:cTn id="128" dur="500" fill="hold"/>
                                        <p:tgtEl>
                                          <p:spTgt spid="493"/>
                                        </p:tgtEl>
                                        <p:attrNameLst>
                                          <p:attrName>ppt_w</p:attrName>
                                        </p:attrNameLst>
                                      </p:cBhvr>
                                      <p:tavLst>
                                        <p:tav tm="0">
                                          <p:val>
                                            <p:fltVal val="0"/>
                                          </p:val>
                                        </p:tav>
                                        <p:tav tm="100000">
                                          <p:val>
                                            <p:strVal val="#ppt_w"/>
                                          </p:val>
                                        </p:tav>
                                      </p:tavLst>
                                    </p:anim>
                                    <p:anim calcmode="lin" valueType="num">
                                      <p:cBhvr>
                                        <p:cTn id="129" dur="500" fill="hold"/>
                                        <p:tgtEl>
                                          <p:spTgt spid="493"/>
                                        </p:tgtEl>
                                        <p:attrNameLst>
                                          <p:attrName>ppt_h</p:attrName>
                                        </p:attrNameLst>
                                      </p:cBhvr>
                                      <p:tavLst>
                                        <p:tav tm="0">
                                          <p:val>
                                            <p:fltVal val="0"/>
                                          </p:val>
                                        </p:tav>
                                        <p:tav tm="100000">
                                          <p:val>
                                            <p:strVal val="#ppt_h"/>
                                          </p:val>
                                        </p:tav>
                                      </p:tavLst>
                                    </p:anim>
                                    <p:animEffect transition="in" filter="fade">
                                      <p:cBhvr>
                                        <p:cTn id="130" dur="500"/>
                                        <p:tgtEl>
                                          <p:spTgt spid="493"/>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496"/>
                                        </p:tgtEl>
                                        <p:attrNameLst>
                                          <p:attrName>style.visibility</p:attrName>
                                        </p:attrNameLst>
                                      </p:cBhvr>
                                      <p:to>
                                        <p:strVal val="visible"/>
                                      </p:to>
                                    </p:set>
                                    <p:anim calcmode="lin" valueType="num">
                                      <p:cBhvr>
                                        <p:cTn id="135" dur="500" fill="hold"/>
                                        <p:tgtEl>
                                          <p:spTgt spid="496"/>
                                        </p:tgtEl>
                                        <p:attrNameLst>
                                          <p:attrName>ppt_w</p:attrName>
                                        </p:attrNameLst>
                                      </p:cBhvr>
                                      <p:tavLst>
                                        <p:tav tm="0">
                                          <p:val>
                                            <p:fltVal val="0"/>
                                          </p:val>
                                        </p:tav>
                                        <p:tav tm="100000">
                                          <p:val>
                                            <p:strVal val="#ppt_w"/>
                                          </p:val>
                                        </p:tav>
                                      </p:tavLst>
                                    </p:anim>
                                    <p:anim calcmode="lin" valueType="num">
                                      <p:cBhvr>
                                        <p:cTn id="136" dur="500" fill="hold"/>
                                        <p:tgtEl>
                                          <p:spTgt spid="496"/>
                                        </p:tgtEl>
                                        <p:attrNameLst>
                                          <p:attrName>ppt_h</p:attrName>
                                        </p:attrNameLst>
                                      </p:cBhvr>
                                      <p:tavLst>
                                        <p:tav tm="0">
                                          <p:val>
                                            <p:fltVal val="0"/>
                                          </p:val>
                                        </p:tav>
                                        <p:tav tm="100000">
                                          <p:val>
                                            <p:strVal val="#ppt_h"/>
                                          </p:val>
                                        </p:tav>
                                      </p:tavLst>
                                    </p:anim>
                                    <p:animEffect transition="in" filter="fade">
                                      <p:cBhvr>
                                        <p:cTn id="137" dur="500"/>
                                        <p:tgtEl>
                                          <p:spTgt spid="496"/>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495"/>
                                        </p:tgtEl>
                                        <p:attrNameLst>
                                          <p:attrName>style.visibility</p:attrName>
                                        </p:attrNameLst>
                                      </p:cBhvr>
                                      <p:to>
                                        <p:strVal val="visible"/>
                                      </p:to>
                                    </p:set>
                                    <p:anim calcmode="lin" valueType="num">
                                      <p:cBhvr>
                                        <p:cTn id="142" dur="500" fill="hold"/>
                                        <p:tgtEl>
                                          <p:spTgt spid="495"/>
                                        </p:tgtEl>
                                        <p:attrNameLst>
                                          <p:attrName>ppt_w</p:attrName>
                                        </p:attrNameLst>
                                      </p:cBhvr>
                                      <p:tavLst>
                                        <p:tav tm="0">
                                          <p:val>
                                            <p:fltVal val="0"/>
                                          </p:val>
                                        </p:tav>
                                        <p:tav tm="100000">
                                          <p:val>
                                            <p:strVal val="#ppt_w"/>
                                          </p:val>
                                        </p:tav>
                                      </p:tavLst>
                                    </p:anim>
                                    <p:anim calcmode="lin" valueType="num">
                                      <p:cBhvr>
                                        <p:cTn id="143" dur="500" fill="hold"/>
                                        <p:tgtEl>
                                          <p:spTgt spid="495"/>
                                        </p:tgtEl>
                                        <p:attrNameLst>
                                          <p:attrName>ppt_h</p:attrName>
                                        </p:attrNameLst>
                                      </p:cBhvr>
                                      <p:tavLst>
                                        <p:tav tm="0">
                                          <p:val>
                                            <p:fltVal val="0"/>
                                          </p:val>
                                        </p:tav>
                                        <p:tav tm="100000">
                                          <p:val>
                                            <p:strVal val="#ppt_h"/>
                                          </p:val>
                                        </p:tav>
                                      </p:tavLst>
                                    </p:anim>
                                    <p:animEffect transition="in" filter="fade">
                                      <p:cBhvr>
                                        <p:cTn id="144"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227" grpId="0" animBg="1"/>
      <p:bldP spid="359" grpId="0" animBg="1"/>
      <p:bldP spid="360" grpId="0" animBg="1"/>
      <p:bldP spid="362" grpId="0" animBg="1"/>
      <p:bldP spid="363" grpId="0" animBg="1"/>
      <p:bldP spid="366" grpId="0"/>
      <p:bldP spid="367" grpId="0" animBg="1"/>
      <p:bldP spid="76" grpId="0" animBg="1"/>
      <p:bldP spid="186" grpId="0" animBg="1"/>
      <p:bldP spid="187" grpId="0" animBg="1"/>
      <p:bldP spid="189" grpId="0" animBg="1"/>
      <p:bldP spid="190" grpId="0" animBg="1"/>
      <p:bldP spid="398" grpId="0"/>
      <p:bldP spid="399" grpId="0"/>
      <p:bldP spid="400" grpId="0"/>
      <p:bldP spid="401" grpId="0"/>
      <p:bldP spid="454" grpId="0"/>
      <p:bldP spid="455" grpId="0"/>
      <p:bldP spid="456" grpId="0"/>
      <p:bldP spid="457" grpId="0"/>
      <p:bldP spid="485" grpId="0"/>
      <p:bldP spid="486" grpId="0"/>
      <p:bldP spid="489" grpId="0"/>
      <p:bldP spid="490" grpId="0"/>
      <p:bldP spid="493" grpId="0"/>
      <p:bldP spid="494" grpId="0"/>
      <p:bldP spid="495" grpId="0"/>
      <p:bldP spid="4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650" r="6080"/>
          <a:stretch>
            <a:fillRect/>
          </a:stretch>
        </p:blipFill>
        <p:spPr>
          <a:xfrm rot="16200000">
            <a:off x="2667000" y="-2667000"/>
            <a:ext cx="6858000" cy="12192000"/>
          </a:xfrm>
          <a:prstGeom prst="rect">
            <a:avLst/>
          </a:prstGeom>
        </p:spPr>
      </p:pic>
      <p:sp>
        <p:nvSpPr>
          <p:cNvPr id="6" name="文本框 5"/>
          <p:cNvSpPr txBox="1"/>
          <p:nvPr/>
        </p:nvSpPr>
        <p:spPr>
          <a:xfrm>
            <a:off x="3833767" y="2663625"/>
            <a:ext cx="5679347" cy="1477328"/>
          </a:xfrm>
          <a:prstGeom prst="rect">
            <a:avLst/>
          </a:prstGeom>
          <a:noFill/>
        </p:spPr>
        <p:txBody>
          <a:bodyPr wrap="square" rtlCol="0">
            <a:spAutoFit/>
          </a:bodyPr>
          <a:lstStyle/>
          <a:p>
            <a:r>
              <a:rPr lang="zh-CN" altLang="en-US" sz="9000" dirty="0">
                <a:solidFill>
                  <a:schemeClr val="tx1">
                    <a:lumMod val="75000"/>
                    <a:lumOff val="25000"/>
                  </a:schemeClr>
                </a:solidFill>
                <a:cs typeface="+mn-ea"/>
                <a:sym typeface="+mn-lt"/>
              </a:rPr>
              <a:t>前景展望</a:t>
            </a:r>
          </a:p>
        </p:txBody>
      </p:sp>
      <p:sp>
        <p:nvSpPr>
          <p:cNvPr id="11" name="文本框 10"/>
          <p:cNvSpPr txBox="1"/>
          <p:nvPr/>
        </p:nvSpPr>
        <p:spPr>
          <a:xfrm>
            <a:off x="7390700" y="5181237"/>
            <a:ext cx="2590789" cy="584775"/>
          </a:xfrm>
          <a:prstGeom prst="rect">
            <a:avLst/>
          </a:prstGeom>
          <a:noFill/>
        </p:spPr>
        <p:txBody>
          <a:bodyPr wrap="square" rtlCol="0">
            <a:spAutoFit/>
          </a:bodyPr>
          <a:lstStyle/>
          <a:p>
            <a:r>
              <a:rPr lang="en-US" altLang="zh-CN" sz="1600" kern="1700" spc="600" dirty="0">
                <a:cs typeface="+mn-ea"/>
                <a:sym typeface="+mn-lt"/>
              </a:rPr>
              <a:t>Product design</a:t>
            </a:r>
            <a:endParaRPr lang="zh-CN" altLang="en-US" sz="7200" kern="1700" spc="600" dirty="0">
              <a:cs typeface="+mn-ea"/>
              <a:sym typeface="+mn-lt"/>
            </a:endParaRPr>
          </a:p>
        </p:txBody>
      </p:sp>
      <p:sp>
        <p:nvSpPr>
          <p:cNvPr id="7" name="矩形 6"/>
          <p:cNvSpPr/>
          <p:nvPr/>
        </p:nvSpPr>
        <p:spPr>
          <a:xfrm>
            <a:off x="4001548" y="4834813"/>
            <a:ext cx="545285" cy="45719"/>
          </a:xfrm>
          <a:prstGeom prst="rect">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3942824" y="1865953"/>
            <a:ext cx="5679347"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第四章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a:stretch>
            <a:fillRect/>
          </a:stretch>
        </p:blipFill>
        <p:spPr>
          <a:xfrm>
            <a:off x="0" y="0"/>
            <a:ext cx="12192000" cy="6858000"/>
          </a:xfrm>
          <a:prstGeom prst="rect">
            <a:avLst/>
          </a:prstGeom>
        </p:spPr>
      </p:pic>
      <p:sp>
        <p:nvSpPr>
          <p:cNvPr id="4" name="椭圆 3"/>
          <p:cNvSpPr/>
          <p:nvPr/>
        </p:nvSpPr>
        <p:spPr>
          <a:xfrm>
            <a:off x="2665686" y="4045106"/>
            <a:ext cx="88165" cy="8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2"/>
              </a:solidFill>
              <a:cs typeface="+mn-ea"/>
              <a:sym typeface="+mn-lt"/>
            </a:endParaRPr>
          </a:p>
        </p:txBody>
      </p:sp>
      <p:sp>
        <p:nvSpPr>
          <p:cNvPr id="5" name="椭圆 4"/>
          <p:cNvSpPr/>
          <p:nvPr/>
        </p:nvSpPr>
        <p:spPr>
          <a:xfrm>
            <a:off x="4933720" y="3886520"/>
            <a:ext cx="88165" cy="88165"/>
          </a:xfrm>
          <a:prstGeom prst="ellipse">
            <a:avLst/>
          </a:prstGeom>
          <a:solidFill>
            <a:srgbClr val="F0B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2"/>
              </a:solidFill>
              <a:cs typeface="+mn-ea"/>
              <a:sym typeface="+mn-lt"/>
            </a:endParaRPr>
          </a:p>
        </p:txBody>
      </p:sp>
      <p:sp>
        <p:nvSpPr>
          <p:cNvPr id="6" name="椭圆 5"/>
          <p:cNvSpPr/>
          <p:nvPr/>
        </p:nvSpPr>
        <p:spPr>
          <a:xfrm>
            <a:off x="7129575" y="4001325"/>
            <a:ext cx="88165" cy="88165"/>
          </a:xfrm>
          <a:prstGeom prst="ellipse">
            <a:avLst/>
          </a:prstGeom>
          <a:solidFill>
            <a:srgbClr val="426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2"/>
              </a:solidFill>
              <a:cs typeface="+mn-ea"/>
              <a:sym typeface="+mn-lt"/>
            </a:endParaRPr>
          </a:p>
        </p:txBody>
      </p:sp>
      <p:sp>
        <p:nvSpPr>
          <p:cNvPr id="7" name="椭圆 6"/>
          <p:cNvSpPr/>
          <p:nvPr/>
        </p:nvSpPr>
        <p:spPr>
          <a:xfrm>
            <a:off x="9153958" y="3884734"/>
            <a:ext cx="88165" cy="88165"/>
          </a:xfrm>
          <a:prstGeom prst="ellipse">
            <a:avLst/>
          </a:prstGeom>
          <a:solidFill>
            <a:srgbClr val="60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2"/>
              </a:solidFill>
              <a:cs typeface="+mn-ea"/>
              <a:sym typeface="+mn-lt"/>
            </a:endParaRPr>
          </a:p>
        </p:txBody>
      </p:sp>
      <p:sp>
        <p:nvSpPr>
          <p:cNvPr id="8" name="文本框 7"/>
          <p:cNvSpPr txBox="1"/>
          <p:nvPr/>
        </p:nvSpPr>
        <p:spPr>
          <a:xfrm>
            <a:off x="1696027" y="3055050"/>
            <a:ext cx="2287693"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rgbClr val="FF79AC"/>
                </a:solidFill>
                <a:cs typeface="+mn-ea"/>
                <a:sym typeface="+mn-lt"/>
              </a:rPr>
              <a:t>关于产品</a:t>
            </a:r>
          </a:p>
        </p:txBody>
      </p:sp>
      <p:sp>
        <p:nvSpPr>
          <p:cNvPr id="9" name="TextBox 6"/>
          <p:cNvSpPr txBox="1"/>
          <p:nvPr/>
        </p:nvSpPr>
        <p:spPr>
          <a:xfrm>
            <a:off x="2360216" y="4208710"/>
            <a:ext cx="491899" cy="530845"/>
          </a:xfrm>
          <a:prstGeom prst="rect">
            <a:avLst/>
          </a:prstGeom>
          <a:noFill/>
        </p:spPr>
        <p:txBody>
          <a:bodyPr wrap="none" anchor="ctr">
            <a:noAutofit/>
          </a:bodyPr>
          <a:lstStyle/>
          <a:p>
            <a:r>
              <a:rPr lang="en-US" altLang="zh-CN" sz="3200" dirty="0">
                <a:solidFill>
                  <a:schemeClr val="bg1"/>
                </a:solidFill>
                <a:cs typeface="+mn-ea"/>
                <a:sym typeface="+mn-lt"/>
              </a:rPr>
              <a:t>01</a:t>
            </a:r>
          </a:p>
        </p:txBody>
      </p:sp>
      <p:sp>
        <p:nvSpPr>
          <p:cNvPr id="10" name="MH_Others_1"/>
          <p:cNvSpPr txBox="1"/>
          <p:nvPr>
            <p:custDataLst>
              <p:tags r:id="rId1"/>
            </p:custDataLst>
          </p:nvPr>
        </p:nvSpPr>
        <p:spPr>
          <a:xfrm>
            <a:off x="3892293" y="1422289"/>
            <a:ext cx="4070409" cy="635954"/>
          </a:xfrm>
          <a:prstGeom prst="rect">
            <a:avLst/>
          </a:prstGeom>
          <a:noFill/>
          <a:effectLst>
            <a:reflection endPos="0" dist="50800" dir="5400000" sy="-100000" algn="bl" rotWithShape="0"/>
          </a:effectLst>
        </p:spPr>
        <p:txBody>
          <a:bodyPr wrap="square" rtlCol="0" anchor="ctr">
            <a:noAutofit/>
          </a:bodyPr>
          <a:lstStyle>
            <a:defPPr>
              <a:defRPr lang="zh-CN"/>
            </a:defPPr>
            <a:lvl1pPr algn="ctr">
              <a:defRPr sz="9600" b="1">
                <a:solidFill>
                  <a:schemeClr val="bg1"/>
                </a:solidFill>
                <a:latin typeface="ISOCP" panose="00000400000000000000" pitchFamily="2" charset="0"/>
                <a:ea typeface="造字工房悦黑（非商用）常规体" pitchFamily="50" charset="-122"/>
                <a:cs typeface="ISOCP" panose="00000400000000000000" pitchFamily="2" charset="0"/>
              </a:defRPr>
            </a:lvl1pPr>
          </a:lstStyle>
          <a:p>
            <a:r>
              <a:rPr lang="zh-CN" altLang="en-US" sz="5400" b="0" dirty="0">
                <a:solidFill>
                  <a:srgbClr val="FF79AC"/>
                </a:solidFill>
                <a:latin typeface="+mn-lt"/>
                <a:ea typeface="+mn-ea"/>
                <a:cs typeface="+mn-ea"/>
                <a:sym typeface="+mn-lt"/>
              </a:rPr>
              <a:t>目录部分</a:t>
            </a:r>
          </a:p>
        </p:txBody>
      </p:sp>
      <p:sp>
        <p:nvSpPr>
          <p:cNvPr id="11" name="等腰三角形 10"/>
          <p:cNvSpPr/>
          <p:nvPr/>
        </p:nvSpPr>
        <p:spPr>
          <a:xfrm rot="5400000">
            <a:off x="3654927" y="1530249"/>
            <a:ext cx="727077" cy="420036"/>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2" name="流程图: 决策 11"/>
          <p:cNvSpPr/>
          <p:nvPr/>
        </p:nvSpPr>
        <p:spPr>
          <a:xfrm>
            <a:off x="2095367" y="4340264"/>
            <a:ext cx="1191912" cy="798581"/>
          </a:xfrm>
          <a:prstGeom prst="flowChartDecision">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01</a:t>
            </a:r>
            <a:endParaRPr lang="zh-CN" altLang="en-US" sz="2800" dirty="0">
              <a:cs typeface="+mn-ea"/>
              <a:sym typeface="+mn-lt"/>
            </a:endParaRPr>
          </a:p>
        </p:txBody>
      </p:sp>
      <p:sp>
        <p:nvSpPr>
          <p:cNvPr id="13" name="文本框 12"/>
          <p:cNvSpPr txBox="1"/>
          <p:nvPr/>
        </p:nvSpPr>
        <p:spPr>
          <a:xfrm>
            <a:off x="3983720" y="4342460"/>
            <a:ext cx="2287693"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chemeClr val="tx1">
                    <a:lumMod val="65000"/>
                    <a:lumOff val="35000"/>
                  </a:schemeClr>
                </a:solidFill>
                <a:cs typeface="+mn-ea"/>
                <a:sym typeface="+mn-lt"/>
              </a:rPr>
              <a:t>产品介绍</a:t>
            </a:r>
          </a:p>
        </p:txBody>
      </p:sp>
      <p:sp>
        <p:nvSpPr>
          <p:cNvPr id="14" name="流程图: 决策 13"/>
          <p:cNvSpPr/>
          <p:nvPr/>
        </p:nvSpPr>
        <p:spPr>
          <a:xfrm>
            <a:off x="4381764" y="2903116"/>
            <a:ext cx="1191912" cy="798581"/>
          </a:xfrm>
          <a:prstGeom prst="flowChartDecis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02</a:t>
            </a:r>
            <a:endParaRPr lang="zh-CN" altLang="en-US" sz="2800" dirty="0">
              <a:cs typeface="+mn-ea"/>
              <a:sym typeface="+mn-lt"/>
            </a:endParaRPr>
          </a:p>
        </p:txBody>
      </p:sp>
      <p:sp>
        <p:nvSpPr>
          <p:cNvPr id="15" name="文本框 14"/>
          <p:cNvSpPr txBox="1"/>
          <p:nvPr/>
        </p:nvSpPr>
        <p:spPr>
          <a:xfrm>
            <a:off x="6073892" y="2843003"/>
            <a:ext cx="2287693"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rgbClr val="FF79AC"/>
                </a:solidFill>
                <a:cs typeface="+mn-ea"/>
                <a:sym typeface="+mn-lt"/>
              </a:rPr>
              <a:t>市场分析</a:t>
            </a:r>
          </a:p>
        </p:txBody>
      </p:sp>
      <p:sp>
        <p:nvSpPr>
          <p:cNvPr id="16" name="文本框 15"/>
          <p:cNvSpPr txBox="1"/>
          <p:nvPr/>
        </p:nvSpPr>
        <p:spPr>
          <a:xfrm>
            <a:off x="8175190" y="4342460"/>
            <a:ext cx="2287693"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chemeClr val="tx1">
                    <a:lumMod val="65000"/>
                    <a:lumOff val="35000"/>
                  </a:schemeClr>
                </a:solidFill>
                <a:cs typeface="+mn-ea"/>
                <a:sym typeface="+mn-lt"/>
              </a:rPr>
              <a:t>前景展望</a:t>
            </a:r>
          </a:p>
        </p:txBody>
      </p:sp>
      <p:sp>
        <p:nvSpPr>
          <p:cNvPr id="17" name="流程图: 决策 16"/>
          <p:cNvSpPr/>
          <p:nvPr/>
        </p:nvSpPr>
        <p:spPr>
          <a:xfrm>
            <a:off x="8602083" y="2901375"/>
            <a:ext cx="1191912" cy="798581"/>
          </a:xfrm>
          <a:prstGeom prst="flowChartDecis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04</a:t>
            </a:r>
            <a:endParaRPr lang="zh-CN" altLang="en-US" sz="2800" dirty="0">
              <a:cs typeface="+mn-ea"/>
              <a:sym typeface="+mn-lt"/>
            </a:endParaRPr>
          </a:p>
        </p:txBody>
      </p:sp>
      <p:sp>
        <p:nvSpPr>
          <p:cNvPr id="18" name="流程图: 决策 17"/>
          <p:cNvSpPr/>
          <p:nvPr/>
        </p:nvSpPr>
        <p:spPr>
          <a:xfrm>
            <a:off x="6587909" y="4340264"/>
            <a:ext cx="1191912" cy="798581"/>
          </a:xfrm>
          <a:prstGeom prst="flowChartDecision">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03</a:t>
            </a:r>
            <a:endParaRPr lang="zh-CN" altLang="en-US" sz="2800" dirty="0">
              <a:cs typeface="+mn-ea"/>
              <a:sym typeface="+mn-lt"/>
            </a:endParaRPr>
          </a:p>
        </p:txBody>
      </p:sp>
      <p:sp>
        <p:nvSpPr>
          <p:cNvPr id="19" name="等腰三角形 18"/>
          <p:cNvSpPr/>
          <p:nvPr/>
        </p:nvSpPr>
        <p:spPr>
          <a:xfrm rot="20421781">
            <a:off x="9543281" y="1249073"/>
            <a:ext cx="1839203" cy="1585519"/>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animBg="1"/>
      <p:bldP spid="12" grpId="0" animBg="1"/>
      <p:bldP spid="13" grpId="0"/>
      <p:bldP spid="14" grpId="0" animBg="1"/>
      <p:bldP spid="15" grpId="0"/>
      <p:bldP spid="16" grpId="0"/>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320"/>
            <a:ext cx="12192000" cy="134155"/>
          </a:xfrm>
          <a:prstGeom prst="rect">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Rectangle 11"/>
          <p:cNvSpPr>
            <a:spLocks noChangeArrowheads="1"/>
          </p:cNvSpPr>
          <p:nvPr/>
        </p:nvSpPr>
        <p:spPr bwMode="auto">
          <a:xfrm>
            <a:off x="3843339" y="3371851"/>
            <a:ext cx="1365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665" dirty="0">
                <a:solidFill>
                  <a:srgbClr val="FF79AC"/>
                </a:solidFill>
                <a:latin typeface="+mn-lt"/>
                <a:cs typeface="+mn-ea"/>
                <a:sym typeface="+mn-lt"/>
              </a:rPr>
              <a:t>添加标题</a:t>
            </a:r>
            <a:endParaRPr lang="en-US" altLang="en-US" sz="2665" dirty="0">
              <a:solidFill>
                <a:srgbClr val="FF79AC"/>
              </a:solidFill>
              <a:latin typeface="+mn-lt"/>
              <a:cs typeface="+mn-ea"/>
              <a:sym typeface="+mn-lt"/>
            </a:endParaRPr>
          </a:p>
        </p:txBody>
      </p:sp>
      <p:sp>
        <p:nvSpPr>
          <p:cNvPr id="11" name="TextBox 47"/>
          <p:cNvSpPr txBox="1">
            <a:spLocks noChangeArrowheads="1"/>
          </p:cNvSpPr>
          <p:nvPr/>
        </p:nvSpPr>
        <p:spPr bwMode="auto">
          <a:xfrm>
            <a:off x="3503615" y="3783015"/>
            <a:ext cx="224284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150000"/>
              </a:lnSpc>
            </a:pPr>
            <a:r>
              <a:rPr lang="en-US" altLang="zh-CN" sz="1600" dirty="0">
                <a:solidFill>
                  <a:schemeClr val="tx2"/>
                </a:solidFill>
                <a:latin typeface="+mn-lt"/>
                <a:cs typeface="+mn-ea"/>
                <a:sym typeface="+mn-lt"/>
              </a:rPr>
              <a:t>The setting sun sank deep in the sea but did not see the waves rolling, leaving only a light shadow for people to ponder.</a:t>
            </a:r>
          </a:p>
        </p:txBody>
      </p:sp>
      <p:sp>
        <p:nvSpPr>
          <p:cNvPr id="14" name="Rectangle 11"/>
          <p:cNvSpPr>
            <a:spLocks noChangeArrowheads="1"/>
          </p:cNvSpPr>
          <p:nvPr/>
        </p:nvSpPr>
        <p:spPr bwMode="auto">
          <a:xfrm>
            <a:off x="9932988" y="3435353"/>
            <a:ext cx="1365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665" dirty="0">
                <a:solidFill>
                  <a:srgbClr val="FF79AC"/>
                </a:solidFill>
                <a:latin typeface="+mn-lt"/>
                <a:cs typeface="+mn-ea"/>
                <a:sym typeface="+mn-lt"/>
              </a:rPr>
              <a:t>添加标题</a:t>
            </a:r>
            <a:endParaRPr lang="en-US" altLang="en-US" sz="2665" dirty="0">
              <a:solidFill>
                <a:srgbClr val="FF79AC"/>
              </a:solidFill>
              <a:latin typeface="+mn-lt"/>
              <a:cs typeface="+mn-ea"/>
              <a:sym typeface="+mn-lt"/>
            </a:endParaRPr>
          </a:p>
        </p:txBody>
      </p:sp>
      <p:sp>
        <p:nvSpPr>
          <p:cNvPr id="15" name="TextBox 47"/>
          <p:cNvSpPr txBox="1">
            <a:spLocks noChangeArrowheads="1"/>
          </p:cNvSpPr>
          <p:nvPr/>
        </p:nvSpPr>
        <p:spPr bwMode="auto">
          <a:xfrm>
            <a:off x="9594851" y="3846515"/>
            <a:ext cx="21329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150000"/>
              </a:lnSpc>
            </a:pPr>
            <a:r>
              <a:rPr lang="en-US" altLang="zh-CN" sz="1600" dirty="0">
                <a:solidFill>
                  <a:schemeClr val="tx2"/>
                </a:solidFill>
                <a:latin typeface="+mn-lt"/>
                <a:cs typeface="+mn-ea"/>
                <a:sym typeface="+mn-lt"/>
              </a:rPr>
              <a:t>The setting sun sank deep in the sea but did not see the waves rolling, leaving only a light shadow for people to ponder.</a:t>
            </a:r>
          </a:p>
        </p:txBody>
      </p:sp>
      <p:sp>
        <p:nvSpPr>
          <p:cNvPr id="2" name="Rectangle 10"/>
          <p:cNvSpPr>
            <a:spLocks noChangeArrowheads="1"/>
          </p:cNvSpPr>
          <p:nvPr/>
        </p:nvSpPr>
        <p:spPr bwMode="auto">
          <a:xfrm>
            <a:off x="746657" y="2236787"/>
            <a:ext cx="2756959" cy="2843212"/>
          </a:xfrm>
          <a:prstGeom prst="rect">
            <a:avLst/>
          </a:prstGeom>
          <a:blipFill dpi="0" rotWithShape="1">
            <a:blip r:embed="rId3"/>
            <a:srcRect/>
            <a:stretch>
              <a:fillRect/>
            </a:stretch>
          </a:blip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400" dirty="0">
              <a:solidFill>
                <a:schemeClr val="tx2"/>
              </a:solidFill>
              <a:latin typeface="+mn-lt"/>
              <a:cs typeface="+mn-ea"/>
              <a:sym typeface="+mn-lt"/>
            </a:endParaRPr>
          </a:p>
        </p:txBody>
      </p:sp>
      <p:sp>
        <p:nvSpPr>
          <p:cNvPr id="3" name="Rectangle 12"/>
          <p:cNvSpPr>
            <a:spLocks noChangeArrowheads="1"/>
          </p:cNvSpPr>
          <p:nvPr/>
        </p:nvSpPr>
        <p:spPr bwMode="auto">
          <a:xfrm>
            <a:off x="6834719" y="2236787"/>
            <a:ext cx="2630624" cy="2843212"/>
          </a:xfrm>
          <a:prstGeom prst="rect">
            <a:avLst/>
          </a:prstGeom>
          <a:blipFill dpi="0" rotWithShape="1">
            <a:blip r:embed="rId4"/>
            <a:srcRect/>
            <a:stretch>
              <a:fillRect/>
            </a:stretch>
          </a:blip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400" dirty="0">
              <a:solidFill>
                <a:schemeClr val="tx2"/>
              </a:solidFill>
              <a:latin typeface="+mn-lt"/>
              <a:cs typeface="+mn-ea"/>
              <a:sym typeface="+mn-lt"/>
            </a:endParaRPr>
          </a:p>
        </p:txBody>
      </p:sp>
      <p:sp>
        <p:nvSpPr>
          <p:cNvPr id="7" name="斜纹 6"/>
          <p:cNvSpPr/>
          <p:nvPr/>
        </p:nvSpPr>
        <p:spPr>
          <a:xfrm>
            <a:off x="2" y="133749"/>
            <a:ext cx="1384183" cy="947956"/>
          </a:xfrm>
          <a:prstGeom prst="diagStripe">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p:nvPr/>
        </p:nvSpPr>
        <p:spPr>
          <a:xfrm>
            <a:off x="3936518" y="1509955"/>
            <a:ext cx="4346095" cy="4346092"/>
          </a:xfrm>
          <a:prstGeom prst="ellipse">
            <a:avLst/>
          </a:prstGeom>
          <a:noFill/>
          <a:ln>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cs typeface="+mn-ea"/>
              <a:sym typeface="+mn-lt"/>
            </a:endParaRPr>
          </a:p>
        </p:txBody>
      </p:sp>
      <p:sp>
        <p:nvSpPr>
          <p:cNvPr id="4" name="Oval 4"/>
          <p:cNvSpPr/>
          <p:nvPr/>
        </p:nvSpPr>
        <p:spPr>
          <a:xfrm>
            <a:off x="5097050" y="2673580"/>
            <a:ext cx="2025031" cy="20250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7" name="Oval 7"/>
          <p:cNvSpPr/>
          <p:nvPr/>
        </p:nvSpPr>
        <p:spPr>
          <a:xfrm>
            <a:off x="7064507" y="1588055"/>
            <a:ext cx="701268" cy="701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9" name="TextBox 9"/>
          <p:cNvSpPr txBox="1"/>
          <p:nvPr/>
        </p:nvSpPr>
        <p:spPr>
          <a:xfrm>
            <a:off x="7992739" y="1536459"/>
            <a:ext cx="1774012" cy="338554"/>
          </a:xfrm>
          <a:prstGeom prst="rect">
            <a:avLst/>
          </a:prstGeom>
          <a:noFill/>
        </p:spPr>
        <p:txBody>
          <a:bodyPr wrap="none" lIns="0" rIns="0" rtlCol="0">
            <a:spAutoFit/>
          </a:bodyPr>
          <a:lstStyle/>
          <a:p>
            <a:r>
              <a:rPr lang="en-US" sz="1600" b="1" dirty="0">
                <a:solidFill>
                  <a:schemeClr val="tx2"/>
                </a:solidFill>
                <a:cs typeface="+mn-ea"/>
                <a:sym typeface="+mn-lt"/>
              </a:rPr>
              <a:t>Web Development</a:t>
            </a:r>
          </a:p>
        </p:txBody>
      </p:sp>
      <p:sp>
        <p:nvSpPr>
          <p:cNvPr id="10" name="TextBox 10"/>
          <p:cNvSpPr txBox="1"/>
          <p:nvPr/>
        </p:nvSpPr>
        <p:spPr>
          <a:xfrm>
            <a:off x="7992739" y="1875015"/>
            <a:ext cx="2297335" cy="461665"/>
          </a:xfrm>
          <a:prstGeom prst="rect">
            <a:avLst/>
          </a:prstGeom>
          <a:noFill/>
        </p:spPr>
        <p:txBody>
          <a:bodyPr wrap="square" lIns="0" rIns="0" rtlCol="0">
            <a:spAutoFit/>
          </a:bodyPr>
          <a:lstStyle/>
          <a:p>
            <a:pPr>
              <a:lnSpc>
                <a:spcPct val="120000"/>
              </a:lnSpc>
            </a:pPr>
            <a:r>
              <a:rPr lang="en-US" sz="1000" dirty="0">
                <a:solidFill>
                  <a:schemeClr val="tx2"/>
                </a:solidFill>
                <a:cs typeface="+mn-ea"/>
                <a:sym typeface="+mn-lt"/>
              </a:rPr>
              <a:t>A peep at some distant orb has power to raise and purify.</a:t>
            </a:r>
          </a:p>
        </p:txBody>
      </p:sp>
      <p:sp>
        <p:nvSpPr>
          <p:cNvPr id="11" name="Freeform 55"/>
          <p:cNvSpPr>
            <a:spLocks noEditPoints="1"/>
          </p:cNvSpPr>
          <p:nvPr/>
        </p:nvSpPr>
        <p:spPr bwMode="auto">
          <a:xfrm>
            <a:off x="7243866" y="1767705"/>
            <a:ext cx="336551" cy="338139"/>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13" name="Oval 13"/>
          <p:cNvSpPr/>
          <p:nvPr/>
        </p:nvSpPr>
        <p:spPr>
          <a:xfrm>
            <a:off x="7064507" y="502036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15" name="TextBox 15"/>
          <p:cNvSpPr txBox="1"/>
          <p:nvPr/>
        </p:nvSpPr>
        <p:spPr>
          <a:xfrm>
            <a:off x="7992739" y="4968772"/>
            <a:ext cx="1902765" cy="338554"/>
          </a:xfrm>
          <a:prstGeom prst="rect">
            <a:avLst/>
          </a:prstGeom>
          <a:noFill/>
        </p:spPr>
        <p:txBody>
          <a:bodyPr wrap="none" lIns="0" rIns="0" rtlCol="0">
            <a:spAutoFit/>
          </a:bodyPr>
          <a:lstStyle/>
          <a:p>
            <a:r>
              <a:rPr lang="en-US" sz="1600" b="1" dirty="0">
                <a:solidFill>
                  <a:schemeClr val="tx2"/>
                </a:solidFill>
                <a:cs typeface="+mn-ea"/>
                <a:sym typeface="+mn-lt"/>
              </a:rPr>
              <a:t>Business Solutions</a:t>
            </a:r>
          </a:p>
        </p:txBody>
      </p:sp>
      <p:sp>
        <p:nvSpPr>
          <p:cNvPr id="16" name="TextBox 16"/>
          <p:cNvSpPr txBox="1"/>
          <p:nvPr/>
        </p:nvSpPr>
        <p:spPr>
          <a:xfrm>
            <a:off x="7992739" y="5307328"/>
            <a:ext cx="2297335" cy="461665"/>
          </a:xfrm>
          <a:prstGeom prst="rect">
            <a:avLst/>
          </a:prstGeom>
          <a:noFill/>
        </p:spPr>
        <p:txBody>
          <a:bodyPr wrap="square" lIns="0" rIns="0" rtlCol="0">
            <a:spAutoFit/>
          </a:bodyPr>
          <a:lstStyle/>
          <a:p>
            <a:pPr>
              <a:lnSpc>
                <a:spcPct val="120000"/>
              </a:lnSpc>
            </a:pPr>
            <a:r>
              <a:rPr lang="en-US" sz="1000" dirty="0">
                <a:solidFill>
                  <a:schemeClr val="tx2"/>
                </a:solidFill>
                <a:cs typeface="+mn-ea"/>
                <a:sym typeface="+mn-lt"/>
              </a:rPr>
              <a:t>A peep at some distant orb has power to raise and purify.</a:t>
            </a:r>
          </a:p>
        </p:txBody>
      </p:sp>
      <p:sp>
        <p:nvSpPr>
          <p:cNvPr id="18" name="Oval 19"/>
          <p:cNvSpPr/>
          <p:nvPr/>
        </p:nvSpPr>
        <p:spPr>
          <a:xfrm>
            <a:off x="7886722" y="3307835"/>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20" name="TextBox 21"/>
          <p:cNvSpPr txBox="1"/>
          <p:nvPr/>
        </p:nvSpPr>
        <p:spPr>
          <a:xfrm>
            <a:off x="8814953" y="3256238"/>
            <a:ext cx="1344920" cy="338554"/>
          </a:xfrm>
          <a:prstGeom prst="rect">
            <a:avLst/>
          </a:prstGeom>
          <a:noFill/>
        </p:spPr>
        <p:txBody>
          <a:bodyPr wrap="none" lIns="0" rIns="0" rtlCol="0">
            <a:spAutoFit/>
          </a:bodyPr>
          <a:lstStyle/>
          <a:p>
            <a:r>
              <a:rPr lang="en-US" sz="1600" b="1" dirty="0">
                <a:solidFill>
                  <a:schemeClr val="tx2"/>
                </a:solidFill>
                <a:cs typeface="+mn-ea"/>
                <a:sym typeface="+mn-lt"/>
              </a:rPr>
              <a:t>BPO Services</a:t>
            </a:r>
          </a:p>
        </p:txBody>
      </p:sp>
      <p:sp>
        <p:nvSpPr>
          <p:cNvPr id="21" name="TextBox 22"/>
          <p:cNvSpPr txBox="1"/>
          <p:nvPr/>
        </p:nvSpPr>
        <p:spPr>
          <a:xfrm>
            <a:off x="8814955" y="3594794"/>
            <a:ext cx="2297335" cy="461665"/>
          </a:xfrm>
          <a:prstGeom prst="rect">
            <a:avLst/>
          </a:prstGeom>
          <a:noFill/>
        </p:spPr>
        <p:txBody>
          <a:bodyPr wrap="square" lIns="0" rIns="0" rtlCol="0">
            <a:spAutoFit/>
          </a:bodyPr>
          <a:lstStyle/>
          <a:p>
            <a:pPr>
              <a:lnSpc>
                <a:spcPct val="120000"/>
              </a:lnSpc>
            </a:pPr>
            <a:r>
              <a:rPr lang="en-US" sz="1000" dirty="0">
                <a:solidFill>
                  <a:schemeClr val="tx2"/>
                </a:solidFill>
                <a:cs typeface="+mn-ea"/>
                <a:sym typeface="+mn-lt"/>
              </a:rPr>
              <a:t>A peep at some distant orb has power to raise and purify.</a:t>
            </a:r>
          </a:p>
        </p:txBody>
      </p:sp>
      <p:sp>
        <p:nvSpPr>
          <p:cNvPr id="23" name="Oval 25"/>
          <p:cNvSpPr/>
          <p:nvPr/>
        </p:nvSpPr>
        <p:spPr>
          <a:xfrm>
            <a:off x="4290095" y="158805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25" name="TextBox 27"/>
          <p:cNvSpPr txBox="1"/>
          <p:nvPr/>
        </p:nvSpPr>
        <p:spPr>
          <a:xfrm>
            <a:off x="2924152" y="1536459"/>
            <a:ext cx="1175001" cy="338554"/>
          </a:xfrm>
          <a:prstGeom prst="rect">
            <a:avLst/>
          </a:prstGeom>
          <a:noFill/>
        </p:spPr>
        <p:txBody>
          <a:bodyPr wrap="none" lIns="0" rIns="0" rtlCol="0">
            <a:spAutoFit/>
          </a:bodyPr>
          <a:lstStyle/>
          <a:p>
            <a:pPr algn="r"/>
            <a:r>
              <a:rPr lang="en-US" sz="1600" b="1" dirty="0">
                <a:solidFill>
                  <a:schemeClr val="tx2"/>
                </a:solidFill>
                <a:cs typeface="+mn-ea"/>
                <a:sym typeface="+mn-lt"/>
              </a:rPr>
              <a:t>E-Marketing</a:t>
            </a:r>
          </a:p>
        </p:txBody>
      </p:sp>
      <p:sp>
        <p:nvSpPr>
          <p:cNvPr id="26" name="TextBox 28"/>
          <p:cNvSpPr txBox="1"/>
          <p:nvPr/>
        </p:nvSpPr>
        <p:spPr>
          <a:xfrm>
            <a:off x="1801819" y="1875015"/>
            <a:ext cx="2297335" cy="461665"/>
          </a:xfrm>
          <a:prstGeom prst="rect">
            <a:avLst/>
          </a:prstGeom>
          <a:noFill/>
        </p:spPr>
        <p:txBody>
          <a:bodyPr wrap="square" lIns="0" rIns="0" rtlCol="0">
            <a:spAutoFit/>
          </a:bodyPr>
          <a:lstStyle/>
          <a:p>
            <a:pPr algn="r">
              <a:lnSpc>
                <a:spcPct val="120000"/>
              </a:lnSpc>
            </a:pPr>
            <a:r>
              <a:rPr lang="en-US" sz="1000" dirty="0">
                <a:solidFill>
                  <a:schemeClr val="tx2"/>
                </a:solidFill>
                <a:cs typeface="+mn-ea"/>
                <a:sym typeface="+mn-lt"/>
              </a:rPr>
              <a:t>A peep at some distant orb has power to raise and purify.</a:t>
            </a:r>
          </a:p>
        </p:txBody>
      </p:sp>
      <p:sp>
        <p:nvSpPr>
          <p:cNvPr id="28" name="Oval 31"/>
          <p:cNvSpPr/>
          <p:nvPr/>
        </p:nvSpPr>
        <p:spPr>
          <a:xfrm>
            <a:off x="4290095" y="5020369"/>
            <a:ext cx="701268" cy="701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30" name="TextBox 33"/>
          <p:cNvSpPr txBox="1"/>
          <p:nvPr/>
        </p:nvSpPr>
        <p:spPr>
          <a:xfrm>
            <a:off x="2981860" y="4968772"/>
            <a:ext cx="1117293" cy="338554"/>
          </a:xfrm>
          <a:prstGeom prst="rect">
            <a:avLst/>
          </a:prstGeom>
          <a:noFill/>
        </p:spPr>
        <p:txBody>
          <a:bodyPr wrap="none" lIns="0" rIns="0" rtlCol="0">
            <a:spAutoFit/>
          </a:bodyPr>
          <a:lstStyle/>
          <a:p>
            <a:pPr algn="r"/>
            <a:r>
              <a:rPr lang="en-US" sz="1600" b="1" dirty="0" err="1">
                <a:solidFill>
                  <a:schemeClr val="tx2"/>
                </a:solidFill>
                <a:cs typeface="+mn-ea"/>
                <a:sym typeface="+mn-lt"/>
              </a:rPr>
              <a:t>Powerpoint</a:t>
            </a:r>
            <a:endParaRPr lang="en-US" sz="1600" b="1" dirty="0">
              <a:solidFill>
                <a:schemeClr val="tx2"/>
              </a:solidFill>
              <a:cs typeface="+mn-ea"/>
              <a:sym typeface="+mn-lt"/>
            </a:endParaRPr>
          </a:p>
        </p:txBody>
      </p:sp>
      <p:sp>
        <p:nvSpPr>
          <p:cNvPr id="31" name="TextBox 34"/>
          <p:cNvSpPr txBox="1"/>
          <p:nvPr/>
        </p:nvSpPr>
        <p:spPr>
          <a:xfrm>
            <a:off x="1801819" y="5307328"/>
            <a:ext cx="2297335" cy="461665"/>
          </a:xfrm>
          <a:prstGeom prst="rect">
            <a:avLst/>
          </a:prstGeom>
          <a:noFill/>
        </p:spPr>
        <p:txBody>
          <a:bodyPr wrap="square" lIns="0" rIns="0" rtlCol="0">
            <a:spAutoFit/>
          </a:bodyPr>
          <a:lstStyle/>
          <a:p>
            <a:pPr algn="r">
              <a:lnSpc>
                <a:spcPct val="120000"/>
              </a:lnSpc>
            </a:pPr>
            <a:r>
              <a:rPr lang="en-US" sz="1000" dirty="0">
                <a:solidFill>
                  <a:schemeClr val="tx2"/>
                </a:solidFill>
                <a:cs typeface="+mn-ea"/>
                <a:sym typeface="+mn-lt"/>
              </a:rPr>
              <a:t>A peep at some distant orb has power to raise and purify.</a:t>
            </a:r>
          </a:p>
        </p:txBody>
      </p:sp>
      <p:sp>
        <p:nvSpPr>
          <p:cNvPr id="33" name="Oval 37"/>
          <p:cNvSpPr/>
          <p:nvPr/>
        </p:nvSpPr>
        <p:spPr>
          <a:xfrm>
            <a:off x="3606271" y="3307835"/>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solidFill>
              <a:cs typeface="+mn-ea"/>
              <a:sym typeface="+mn-lt"/>
            </a:endParaRPr>
          </a:p>
        </p:txBody>
      </p:sp>
      <p:sp>
        <p:nvSpPr>
          <p:cNvPr id="35" name="TextBox 39"/>
          <p:cNvSpPr txBox="1"/>
          <p:nvPr/>
        </p:nvSpPr>
        <p:spPr>
          <a:xfrm>
            <a:off x="2052574" y="3256238"/>
            <a:ext cx="1333698" cy="338554"/>
          </a:xfrm>
          <a:prstGeom prst="rect">
            <a:avLst/>
          </a:prstGeom>
          <a:noFill/>
        </p:spPr>
        <p:txBody>
          <a:bodyPr wrap="none" lIns="0" rIns="0" rtlCol="0">
            <a:spAutoFit/>
          </a:bodyPr>
          <a:lstStyle/>
          <a:p>
            <a:pPr algn="r"/>
            <a:r>
              <a:rPr lang="en-US" sz="1600" b="1" dirty="0">
                <a:solidFill>
                  <a:schemeClr val="tx2"/>
                </a:solidFill>
                <a:cs typeface="+mn-ea"/>
                <a:sym typeface="+mn-lt"/>
              </a:rPr>
              <a:t>SEO Services</a:t>
            </a:r>
          </a:p>
        </p:txBody>
      </p:sp>
      <p:sp>
        <p:nvSpPr>
          <p:cNvPr id="36" name="TextBox 40"/>
          <p:cNvSpPr txBox="1"/>
          <p:nvPr/>
        </p:nvSpPr>
        <p:spPr>
          <a:xfrm>
            <a:off x="1088938" y="3594794"/>
            <a:ext cx="2297335" cy="461665"/>
          </a:xfrm>
          <a:prstGeom prst="rect">
            <a:avLst/>
          </a:prstGeom>
          <a:noFill/>
        </p:spPr>
        <p:txBody>
          <a:bodyPr wrap="square" lIns="0" rIns="0" rtlCol="0">
            <a:spAutoFit/>
          </a:bodyPr>
          <a:lstStyle/>
          <a:p>
            <a:pPr algn="r">
              <a:lnSpc>
                <a:spcPct val="120000"/>
              </a:lnSpc>
            </a:pPr>
            <a:r>
              <a:rPr lang="en-US" sz="1000" dirty="0">
                <a:solidFill>
                  <a:schemeClr val="tx2"/>
                </a:solidFill>
                <a:cs typeface="+mn-ea"/>
                <a:sym typeface="+mn-lt"/>
              </a:rPr>
              <a:t>A peep at some distant orb has power to raise and purify.</a:t>
            </a:r>
          </a:p>
        </p:txBody>
      </p:sp>
      <p:sp>
        <p:nvSpPr>
          <p:cNvPr id="37" name="Freeform 36"/>
          <p:cNvSpPr>
            <a:spLocks noEditPoints="1"/>
          </p:cNvSpPr>
          <p:nvPr/>
        </p:nvSpPr>
        <p:spPr bwMode="auto">
          <a:xfrm>
            <a:off x="8080515" y="3480061"/>
            <a:ext cx="336551" cy="338139"/>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38" name="Freeform 20"/>
          <p:cNvSpPr>
            <a:spLocks noEditPoints="1"/>
          </p:cNvSpPr>
          <p:nvPr/>
        </p:nvSpPr>
        <p:spPr bwMode="auto">
          <a:xfrm>
            <a:off x="7243866" y="5255292"/>
            <a:ext cx="336551"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39" name="Freeform 47"/>
          <p:cNvSpPr>
            <a:spLocks noEditPoints="1"/>
          </p:cNvSpPr>
          <p:nvPr/>
        </p:nvSpPr>
        <p:spPr bwMode="auto">
          <a:xfrm>
            <a:off x="4480617" y="1755285"/>
            <a:ext cx="334963" cy="338139"/>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40" name="Freeform 85"/>
          <p:cNvSpPr>
            <a:spLocks noEditPoints="1"/>
          </p:cNvSpPr>
          <p:nvPr/>
        </p:nvSpPr>
        <p:spPr bwMode="auto">
          <a:xfrm>
            <a:off x="3783453" y="3513933"/>
            <a:ext cx="338139" cy="338139"/>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41" name="Freeform 104"/>
          <p:cNvSpPr>
            <a:spLocks noEditPoints="1"/>
          </p:cNvSpPr>
          <p:nvPr/>
        </p:nvSpPr>
        <p:spPr bwMode="auto">
          <a:xfrm>
            <a:off x="4507607" y="5196554"/>
            <a:ext cx="307975" cy="341313"/>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cs typeface="+mn-ea"/>
              <a:sym typeface="+mn-lt"/>
            </a:endParaRPr>
          </a:p>
        </p:txBody>
      </p:sp>
      <p:sp>
        <p:nvSpPr>
          <p:cNvPr id="29" name="矩形 28"/>
          <p:cNvSpPr/>
          <p:nvPr/>
        </p:nvSpPr>
        <p:spPr>
          <a:xfrm>
            <a:off x="5520969" y="3256240"/>
            <a:ext cx="1362874" cy="461665"/>
          </a:xfrm>
          <a:prstGeom prst="rect">
            <a:avLst/>
          </a:prstGeom>
        </p:spPr>
        <p:txBody>
          <a:bodyPr wrap="none">
            <a:spAutoFit/>
          </a:bodyPr>
          <a:lstStyle/>
          <a:p>
            <a:r>
              <a:rPr lang="zh-CN" altLang="en-US" sz="2400" dirty="0">
                <a:solidFill>
                  <a:schemeClr val="bg1"/>
                </a:solidFill>
                <a:cs typeface="+mn-ea"/>
                <a:sym typeface="+mn-lt"/>
              </a:rPr>
              <a:t>OPTION</a:t>
            </a:r>
          </a:p>
        </p:txBody>
      </p:sp>
      <p:sp>
        <p:nvSpPr>
          <p:cNvPr id="32" name="Shape 17"/>
          <p:cNvSpPr txBox="1"/>
          <p:nvPr/>
        </p:nvSpPr>
        <p:spPr>
          <a:xfrm>
            <a:off x="5675823" y="3473403"/>
            <a:ext cx="1039821"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CN" altLang="en-US" sz="3335" dirty="0">
                <a:solidFill>
                  <a:schemeClr val="bg1"/>
                </a:solidFill>
                <a:latin typeface="+mn-lt"/>
                <a:ea typeface="+mn-ea"/>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1000"/>
                                        <p:tgtEl>
                                          <p:spTgt spid="31"/>
                                        </p:tgtEl>
                                      </p:cBhvr>
                                    </p:animEffect>
                                    <p:anim calcmode="lin" valueType="num">
                                      <p:cBhvr>
                                        <p:cTn id="105" dur="1000" fill="hold"/>
                                        <p:tgtEl>
                                          <p:spTgt spid="31"/>
                                        </p:tgtEl>
                                        <p:attrNameLst>
                                          <p:attrName>ppt_x</p:attrName>
                                        </p:attrNameLst>
                                      </p:cBhvr>
                                      <p:tavLst>
                                        <p:tav tm="0">
                                          <p:val>
                                            <p:strVal val="#ppt_x"/>
                                          </p:val>
                                        </p:tav>
                                        <p:tav tm="100000">
                                          <p:val>
                                            <p:strVal val="#ppt_x"/>
                                          </p:val>
                                        </p:tav>
                                      </p:tavLst>
                                    </p:anim>
                                    <p:anim calcmode="lin" valueType="num">
                                      <p:cBhvr>
                                        <p:cTn id="10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00"/>
                                        <p:tgtEl>
                                          <p:spTgt spid="10"/>
                                        </p:tgtEl>
                                      </p:cBhvr>
                                    </p:animEffect>
                                    <p:anim calcmode="lin" valueType="num">
                                      <p:cBhvr>
                                        <p:cTn id="117" dur="1000" fill="hold"/>
                                        <p:tgtEl>
                                          <p:spTgt spid="10"/>
                                        </p:tgtEl>
                                        <p:attrNameLst>
                                          <p:attrName>ppt_x</p:attrName>
                                        </p:attrNameLst>
                                      </p:cBhvr>
                                      <p:tavLst>
                                        <p:tav tm="0">
                                          <p:val>
                                            <p:strVal val="#ppt_x"/>
                                          </p:val>
                                        </p:tav>
                                        <p:tav tm="100000">
                                          <p:val>
                                            <p:strVal val="#ppt_x"/>
                                          </p:val>
                                        </p:tav>
                                      </p:tavLst>
                                    </p:anim>
                                    <p:anim calcmode="lin" valueType="num">
                                      <p:cBhvr>
                                        <p:cTn id="118" dur="1000" fill="hold"/>
                                        <p:tgtEl>
                                          <p:spTgt spid="1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anim calcmode="lin" valueType="num">
                                      <p:cBhvr>
                                        <p:cTn id="122" dur="1000" fill="hold"/>
                                        <p:tgtEl>
                                          <p:spTgt spid="20"/>
                                        </p:tgtEl>
                                        <p:attrNameLst>
                                          <p:attrName>ppt_x</p:attrName>
                                        </p:attrNameLst>
                                      </p:cBhvr>
                                      <p:tavLst>
                                        <p:tav tm="0">
                                          <p:val>
                                            <p:strVal val="#ppt_x"/>
                                          </p:val>
                                        </p:tav>
                                        <p:tav tm="100000">
                                          <p:val>
                                            <p:strVal val="#ppt_x"/>
                                          </p:val>
                                        </p:tav>
                                      </p:tavLst>
                                    </p:anim>
                                    <p:anim calcmode="lin" valueType="num">
                                      <p:cBhvr>
                                        <p:cTn id="123" dur="1000" fill="hold"/>
                                        <p:tgtEl>
                                          <p:spTgt spid="20"/>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1000"/>
                                        <p:tgtEl>
                                          <p:spTgt spid="15"/>
                                        </p:tgtEl>
                                      </p:cBhvr>
                                    </p:animEffect>
                                    <p:anim calcmode="lin" valueType="num">
                                      <p:cBhvr>
                                        <p:cTn id="132" dur="1000" fill="hold"/>
                                        <p:tgtEl>
                                          <p:spTgt spid="15"/>
                                        </p:tgtEl>
                                        <p:attrNameLst>
                                          <p:attrName>ppt_x</p:attrName>
                                        </p:attrNameLst>
                                      </p:cBhvr>
                                      <p:tavLst>
                                        <p:tav tm="0">
                                          <p:val>
                                            <p:strVal val="#ppt_x"/>
                                          </p:val>
                                        </p:tav>
                                        <p:tav tm="100000">
                                          <p:val>
                                            <p:strVal val="#ppt_x"/>
                                          </p:val>
                                        </p:tav>
                                      </p:tavLst>
                                    </p:anim>
                                    <p:anim calcmode="lin" valueType="num">
                                      <p:cBhvr>
                                        <p:cTn id="133" dur="1000" fill="hold"/>
                                        <p:tgtEl>
                                          <p:spTgt spid="1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1000"/>
                                        <p:tgtEl>
                                          <p:spTgt spid="16"/>
                                        </p:tgtEl>
                                      </p:cBhvr>
                                    </p:animEffect>
                                    <p:anim calcmode="lin" valueType="num">
                                      <p:cBhvr>
                                        <p:cTn id="137" dur="1000" fill="hold"/>
                                        <p:tgtEl>
                                          <p:spTgt spid="16"/>
                                        </p:tgtEl>
                                        <p:attrNameLst>
                                          <p:attrName>ppt_x</p:attrName>
                                        </p:attrNameLst>
                                      </p:cBhvr>
                                      <p:tavLst>
                                        <p:tav tm="0">
                                          <p:val>
                                            <p:strVal val="#ppt_x"/>
                                          </p:val>
                                        </p:tav>
                                        <p:tav tm="100000">
                                          <p:val>
                                            <p:strVal val="#ppt_x"/>
                                          </p:val>
                                        </p:tav>
                                      </p:tavLst>
                                    </p:anim>
                                    <p:anim calcmode="lin" valueType="num">
                                      <p:cBhvr>
                                        <p:cTn id="1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500" fill="hold"/>
                                        <p:tgtEl>
                                          <p:spTgt spid="32"/>
                                        </p:tgtEl>
                                        <p:attrNameLst>
                                          <p:attrName>ppt_w</p:attrName>
                                        </p:attrNameLst>
                                      </p:cBhvr>
                                      <p:tavLst>
                                        <p:tav tm="0">
                                          <p:val>
                                            <p:fltVal val="0"/>
                                          </p:val>
                                        </p:tav>
                                        <p:tav tm="100000">
                                          <p:val>
                                            <p:strVal val="#ppt_w"/>
                                          </p:val>
                                        </p:tav>
                                      </p:tavLst>
                                    </p:anim>
                                    <p:anim calcmode="lin" valueType="num">
                                      <p:cBhvr>
                                        <p:cTn id="144" dur="500" fill="hold"/>
                                        <p:tgtEl>
                                          <p:spTgt spid="32"/>
                                        </p:tgtEl>
                                        <p:attrNameLst>
                                          <p:attrName>ppt_h</p:attrName>
                                        </p:attrNameLst>
                                      </p:cBhvr>
                                      <p:tavLst>
                                        <p:tav tm="0">
                                          <p:val>
                                            <p:fltVal val="0"/>
                                          </p:val>
                                        </p:tav>
                                        <p:tav tm="100000">
                                          <p:val>
                                            <p:strVal val="#ppt_h"/>
                                          </p:val>
                                        </p:tav>
                                      </p:tavLst>
                                    </p:anim>
                                    <p:animEffect transition="in" filter="fade">
                                      <p:cBhvr>
                                        <p:cTn id="145" dur="500"/>
                                        <p:tgtEl>
                                          <p:spTgt spid="32"/>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29"/>
                                        </p:tgtEl>
                                        <p:attrNameLst>
                                          <p:attrName>style.visibility</p:attrName>
                                        </p:attrNameLst>
                                      </p:cBhvr>
                                      <p:to>
                                        <p:strVal val="visible"/>
                                      </p:to>
                                    </p:set>
                                    <p:anim calcmode="lin" valueType="num">
                                      <p:cBhvr>
                                        <p:cTn id="150" dur="500" fill="hold"/>
                                        <p:tgtEl>
                                          <p:spTgt spid="29"/>
                                        </p:tgtEl>
                                        <p:attrNameLst>
                                          <p:attrName>ppt_w</p:attrName>
                                        </p:attrNameLst>
                                      </p:cBhvr>
                                      <p:tavLst>
                                        <p:tav tm="0">
                                          <p:val>
                                            <p:fltVal val="0"/>
                                          </p:val>
                                        </p:tav>
                                        <p:tav tm="100000">
                                          <p:val>
                                            <p:strVal val="#ppt_w"/>
                                          </p:val>
                                        </p:tav>
                                      </p:tavLst>
                                    </p:anim>
                                    <p:anim calcmode="lin" valueType="num">
                                      <p:cBhvr>
                                        <p:cTn id="151" dur="500" fill="hold"/>
                                        <p:tgtEl>
                                          <p:spTgt spid="29"/>
                                        </p:tgtEl>
                                        <p:attrNameLst>
                                          <p:attrName>ppt_h</p:attrName>
                                        </p:attrNameLst>
                                      </p:cBhvr>
                                      <p:tavLst>
                                        <p:tav tm="0">
                                          <p:val>
                                            <p:fltVal val="0"/>
                                          </p:val>
                                        </p:tav>
                                        <p:tav tm="100000">
                                          <p:val>
                                            <p:strVal val="#ppt_h"/>
                                          </p:val>
                                        </p:tav>
                                      </p:tavLst>
                                    </p:anim>
                                    <p:animEffect transition="in" filter="fade">
                                      <p:cBhvr>
                                        <p:cTn id="1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p:bldP spid="10" grpId="0"/>
      <p:bldP spid="11" grpId="0" animBg="1"/>
      <p:bldP spid="13" grpId="0" animBg="1"/>
      <p:bldP spid="15" grpId="0"/>
      <p:bldP spid="16" grpId="0"/>
      <p:bldP spid="18" grpId="0" animBg="1"/>
      <p:bldP spid="20" grpId="0"/>
      <p:bldP spid="21" grpId="0"/>
      <p:bldP spid="23" grpId="0" animBg="1"/>
      <p:bldP spid="25" grpId="0"/>
      <p:bldP spid="26" grpId="0"/>
      <p:bldP spid="28" grpId="0" animBg="1"/>
      <p:bldP spid="30" grpId="0"/>
      <p:bldP spid="31" grpId="0"/>
      <p:bldP spid="33" grpId="0" animBg="1"/>
      <p:bldP spid="35" grpId="0"/>
      <p:bldP spid="36" grpId="0"/>
      <p:bldP spid="37" grpId="0" animBg="1"/>
      <p:bldP spid="38" grpId="0" animBg="1"/>
      <p:bldP spid="39" grpId="0" animBg="1"/>
      <p:bldP spid="40" grpId="0" animBg="1"/>
      <p:bldP spid="41" grpId="0" animBg="1"/>
      <p:bldP spid="29"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p:nvPr/>
        </p:nvSpPr>
        <p:spPr>
          <a:xfrm>
            <a:off x="3133492" y="1564837"/>
            <a:ext cx="2234683" cy="2568411"/>
          </a:xfrm>
          <a:prstGeom prst="rect">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cs typeface="+mn-ea"/>
              <a:sym typeface="+mn-lt"/>
            </a:endParaRPr>
          </a:p>
        </p:txBody>
      </p:sp>
      <p:sp>
        <p:nvSpPr>
          <p:cNvPr id="9" name="Rectangle 10"/>
          <p:cNvSpPr/>
          <p:nvPr/>
        </p:nvSpPr>
        <p:spPr>
          <a:xfrm>
            <a:off x="7556503" y="2438400"/>
            <a:ext cx="2732973" cy="32484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cs typeface="+mn-ea"/>
              <a:sym typeface="+mn-lt"/>
            </a:endParaRPr>
          </a:p>
        </p:txBody>
      </p:sp>
      <p:sp>
        <p:nvSpPr>
          <p:cNvPr id="3" name="Rectangle 31"/>
          <p:cNvSpPr/>
          <p:nvPr/>
        </p:nvSpPr>
        <p:spPr>
          <a:xfrm>
            <a:off x="1653684" y="4937761"/>
            <a:ext cx="3815939" cy="1077218"/>
          </a:xfrm>
          <a:prstGeom prst="rect">
            <a:avLst/>
          </a:prstGeom>
        </p:spPr>
        <p:txBody>
          <a:bodyPr wrap="square">
            <a:spAutoFit/>
          </a:bodyPr>
          <a:lstStyle/>
          <a:p>
            <a:r>
              <a:rPr lang="en-US" sz="1600" b="1" dirty="0">
                <a:solidFill>
                  <a:schemeClr val="tx2"/>
                </a:solidFill>
                <a:cs typeface="+mn-ea"/>
                <a:sym typeface="+mn-lt"/>
              </a:rPr>
              <a:t>Far far away, </a:t>
            </a:r>
            <a:r>
              <a:rPr lang="en-US" sz="1600" dirty="0">
                <a:solidFill>
                  <a:schemeClr val="tx2"/>
                </a:solidFill>
                <a:cs typeface="+mn-ea"/>
                <a:sym typeface="+mn-lt"/>
              </a:rPr>
              <a:t>behind the word mountains, far from the countries </a:t>
            </a:r>
            <a:r>
              <a:rPr lang="en-US" sz="1600" dirty="0" err="1">
                <a:solidFill>
                  <a:schemeClr val="tx2"/>
                </a:solidFill>
                <a:cs typeface="+mn-ea"/>
                <a:sym typeface="+mn-lt"/>
              </a:rPr>
              <a:t>Vokalia</a:t>
            </a:r>
            <a:r>
              <a:rPr lang="en-US" sz="1600" dirty="0">
                <a:solidFill>
                  <a:schemeClr val="tx2"/>
                </a:solidFill>
                <a:cs typeface="+mn-ea"/>
                <a:sym typeface="+mn-lt"/>
              </a:rPr>
              <a:t> and </a:t>
            </a:r>
            <a:r>
              <a:rPr lang="en-US" sz="1600" dirty="0" err="1">
                <a:solidFill>
                  <a:schemeClr val="tx2"/>
                </a:solidFill>
                <a:cs typeface="+mn-ea"/>
                <a:sym typeface="+mn-lt"/>
              </a:rPr>
              <a:t>Consonantia</a:t>
            </a:r>
            <a:r>
              <a:rPr lang="en-US" sz="1600" dirty="0">
                <a:solidFill>
                  <a:schemeClr val="tx2"/>
                </a:solidFill>
                <a:cs typeface="+mn-ea"/>
                <a:sym typeface="+mn-lt"/>
              </a:rPr>
              <a:t>, there live the blind texts.</a:t>
            </a:r>
          </a:p>
        </p:txBody>
      </p:sp>
      <p:sp>
        <p:nvSpPr>
          <p:cNvPr id="4" name="TextBox 32"/>
          <p:cNvSpPr txBox="1"/>
          <p:nvPr/>
        </p:nvSpPr>
        <p:spPr>
          <a:xfrm>
            <a:off x="1653685" y="4536526"/>
            <a:ext cx="2720532" cy="400110"/>
          </a:xfrm>
          <a:prstGeom prst="rect">
            <a:avLst/>
          </a:prstGeom>
          <a:noFill/>
        </p:spPr>
        <p:txBody>
          <a:bodyPr wrap="square" rtlCol="0">
            <a:spAutoFit/>
          </a:bodyPr>
          <a:lstStyle/>
          <a:p>
            <a:r>
              <a:rPr lang="en-US" sz="2000" dirty="0">
                <a:solidFill>
                  <a:schemeClr val="tx2"/>
                </a:solidFill>
                <a:cs typeface="+mn-ea"/>
                <a:sym typeface="+mn-lt"/>
              </a:rPr>
              <a:t>This is awesome title</a:t>
            </a:r>
          </a:p>
        </p:txBody>
      </p:sp>
      <p:sp>
        <p:nvSpPr>
          <p:cNvPr id="5" name="TextBox 34"/>
          <p:cNvSpPr txBox="1"/>
          <p:nvPr/>
        </p:nvSpPr>
        <p:spPr>
          <a:xfrm rot="16200000">
            <a:off x="5444639" y="3332034"/>
            <a:ext cx="2031325" cy="1246495"/>
          </a:xfrm>
          <a:prstGeom prst="rect">
            <a:avLst/>
          </a:prstGeom>
          <a:noFill/>
        </p:spPr>
        <p:txBody>
          <a:bodyPr wrap="none" rtlCol="0">
            <a:spAutoFit/>
          </a:bodyPr>
          <a:lstStyle/>
          <a:p>
            <a:pPr>
              <a:lnSpc>
                <a:spcPts val="4500"/>
              </a:lnSpc>
            </a:pPr>
            <a:r>
              <a:rPr lang="zh-CN" altLang="en-US" sz="3600" dirty="0">
                <a:solidFill>
                  <a:srgbClr val="FF79AC"/>
                </a:solidFill>
                <a:cs typeface="+mn-ea"/>
                <a:sym typeface="+mn-lt"/>
              </a:rPr>
              <a:t>添加标题</a:t>
            </a:r>
            <a:endParaRPr lang="en-US" altLang="zh-CN" sz="3600" dirty="0">
              <a:solidFill>
                <a:srgbClr val="FF79AC"/>
              </a:solidFill>
              <a:cs typeface="+mn-ea"/>
              <a:sym typeface="+mn-lt"/>
            </a:endParaRPr>
          </a:p>
          <a:p>
            <a:pPr>
              <a:lnSpc>
                <a:spcPts val="4500"/>
              </a:lnSpc>
            </a:pPr>
            <a:r>
              <a:rPr lang="en-US" sz="3600" dirty="0">
                <a:solidFill>
                  <a:schemeClr val="tx2"/>
                </a:solidFill>
                <a:cs typeface="+mn-ea"/>
                <a:sym typeface="+mn-lt"/>
              </a:rPr>
              <a:t>TITLE</a:t>
            </a:r>
          </a:p>
        </p:txBody>
      </p:sp>
      <p:sp>
        <p:nvSpPr>
          <p:cNvPr id="2" name="直角三角形 1"/>
          <p:cNvSpPr/>
          <p:nvPr/>
        </p:nvSpPr>
        <p:spPr>
          <a:xfrm>
            <a:off x="3133492" y="2893545"/>
            <a:ext cx="1240725" cy="1240725"/>
          </a:xfrm>
          <a:prstGeom prst="rtTriangle">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直角三角形 5"/>
          <p:cNvSpPr/>
          <p:nvPr/>
        </p:nvSpPr>
        <p:spPr>
          <a:xfrm rot="10800000">
            <a:off x="5015836" y="1563812"/>
            <a:ext cx="352339" cy="3523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schreibung"/>
          <p:cNvSpPr/>
          <p:nvPr/>
        </p:nvSpPr>
        <p:spPr>
          <a:xfrm>
            <a:off x="3491865" y="3921760"/>
            <a:ext cx="1524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solidFill>
            <a:schemeClr val="accent3"/>
          </a:solidFill>
          <a:ln w="12700">
            <a:miter lim="400000"/>
          </a:ln>
        </p:spPr>
        <p:txBody>
          <a:bodyPr lIns="25400" tIns="25400" rIns="25400" bIns="25400" anchor="ctr"/>
          <a:lstStyle/>
          <a:p>
            <a:pPr>
              <a:defRPr sz="3200">
                <a:solidFill>
                  <a:srgbClr val="FFFFFF"/>
                </a:solidFill>
              </a:defRPr>
            </a:pPr>
            <a:endParaRPr sz="1600" dirty="0">
              <a:solidFill>
                <a:schemeClr val="bg1"/>
              </a:solidFill>
              <a:cs typeface="+mn-ea"/>
              <a:sym typeface="+mn-lt"/>
            </a:endParaRPr>
          </a:p>
        </p:txBody>
      </p:sp>
      <p:sp>
        <p:nvSpPr>
          <p:cNvPr id="3" name="Rectangle 27"/>
          <p:cNvSpPr txBox="1"/>
          <p:nvPr/>
        </p:nvSpPr>
        <p:spPr>
          <a:xfrm>
            <a:off x="1142418" y="3958590"/>
            <a:ext cx="2158951" cy="369332"/>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zh-CN" altLang="en-US" sz="1500" dirty="0">
                <a:solidFill>
                  <a:schemeClr val="tx2"/>
                </a:solidFill>
                <a:latin typeface="+mn-lt"/>
                <a:ea typeface="+mn-ea"/>
                <a:cs typeface="+mn-ea"/>
                <a:sym typeface="+mn-lt"/>
              </a:rPr>
              <a:t>添加标题 </a:t>
            </a:r>
            <a:r>
              <a:rPr sz="1500" dirty="0" err="1">
                <a:solidFill>
                  <a:schemeClr val="tx2"/>
                </a:solidFill>
                <a:latin typeface="+mn-lt"/>
                <a:ea typeface="+mn-ea"/>
                <a:cs typeface="+mn-ea"/>
                <a:sym typeface="+mn-lt"/>
              </a:rPr>
              <a:t>rebum</a:t>
            </a:r>
            <a:endParaRPr sz="1500" dirty="0">
              <a:solidFill>
                <a:schemeClr val="tx2"/>
              </a:solidFill>
              <a:latin typeface="+mn-lt"/>
              <a:ea typeface="+mn-ea"/>
              <a:cs typeface="+mn-ea"/>
              <a:sym typeface="+mn-lt"/>
            </a:endParaRPr>
          </a:p>
        </p:txBody>
      </p:sp>
      <p:sp>
        <p:nvSpPr>
          <p:cNvPr id="4" name="Rectangle 27"/>
          <p:cNvSpPr txBox="1"/>
          <p:nvPr/>
        </p:nvSpPr>
        <p:spPr>
          <a:xfrm>
            <a:off x="1142418" y="4328163"/>
            <a:ext cx="2158951" cy="784830"/>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solidFill>
                  <a:schemeClr val="tx2"/>
                </a:solidFill>
                <a:latin typeface="+mn-lt"/>
                <a:ea typeface="+mn-ea"/>
                <a:cs typeface="+mn-ea"/>
                <a:sym typeface="+mn-lt"/>
              </a:rPr>
              <a:t>Deras</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consetetur</a:t>
            </a:r>
            <a:r>
              <a:rPr sz="1500" dirty="0">
                <a:solidFill>
                  <a:schemeClr val="tx2"/>
                </a:solidFill>
                <a:latin typeface="+mn-lt"/>
                <a:ea typeface="+mn-ea"/>
                <a:cs typeface="+mn-ea"/>
                <a:sym typeface="+mn-lt"/>
              </a:rPr>
              <a:t> this </a:t>
            </a:r>
            <a:r>
              <a:rPr sz="1500" dirty="0" err="1">
                <a:solidFill>
                  <a:schemeClr val="tx2"/>
                </a:solidFill>
                <a:latin typeface="+mn-lt"/>
                <a:ea typeface="+mn-ea"/>
                <a:cs typeface="+mn-ea"/>
                <a:sym typeface="+mn-lt"/>
              </a:rPr>
              <a:t>sadipscing</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desdo</a:t>
            </a:r>
            <a:r>
              <a:rPr sz="1500" dirty="0">
                <a:solidFill>
                  <a:schemeClr val="tx2"/>
                </a:solidFill>
                <a:latin typeface="+mn-lt"/>
                <a:ea typeface="+mn-ea"/>
                <a:cs typeface="+mn-ea"/>
                <a:sym typeface="+mn-lt"/>
              </a:rPr>
              <a:t> the </a:t>
            </a:r>
            <a:r>
              <a:rPr sz="1500" dirty="0" err="1">
                <a:solidFill>
                  <a:schemeClr val="tx2"/>
                </a:solidFill>
                <a:latin typeface="+mn-lt"/>
                <a:ea typeface="+mn-ea"/>
                <a:cs typeface="+mn-ea"/>
                <a:sym typeface="+mn-lt"/>
              </a:rPr>
              <a:t>mweda</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es</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elitrm</a:t>
            </a:r>
            <a:r>
              <a:rPr sz="1500" dirty="0">
                <a:solidFill>
                  <a:schemeClr val="tx2"/>
                </a:solidFill>
                <a:latin typeface="+mn-lt"/>
                <a:ea typeface="+mn-ea"/>
                <a:cs typeface="+mn-ea"/>
                <a:sym typeface="+mn-lt"/>
              </a:rPr>
              <a:t>.</a:t>
            </a:r>
          </a:p>
        </p:txBody>
      </p:sp>
      <p:sp>
        <p:nvSpPr>
          <p:cNvPr id="5" name="Rectangle 27"/>
          <p:cNvSpPr txBox="1"/>
          <p:nvPr/>
        </p:nvSpPr>
        <p:spPr>
          <a:xfrm>
            <a:off x="5622294" y="4328164"/>
            <a:ext cx="2158951" cy="1015663"/>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lang="zh-CN" altLang="en-US" sz="1500" dirty="0">
                <a:solidFill>
                  <a:schemeClr val="tx2"/>
                </a:solidFill>
                <a:latin typeface="+mn-lt"/>
                <a:ea typeface="+mn-ea"/>
                <a:cs typeface="+mn-ea"/>
                <a:sym typeface="+mn-lt"/>
              </a:rPr>
              <a:t>添加标题 </a:t>
            </a:r>
            <a:r>
              <a:rPr sz="1500" dirty="0" err="1">
                <a:solidFill>
                  <a:schemeClr val="tx2"/>
                </a:solidFill>
                <a:latin typeface="+mn-lt"/>
                <a:ea typeface="+mn-ea"/>
                <a:cs typeface="+mn-ea"/>
                <a:sym typeface="+mn-lt"/>
              </a:rPr>
              <a:t>takimta</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sanctus</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est</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Lorem</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ipsusit</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drin</a:t>
            </a:r>
            <a:r>
              <a:rPr sz="1500" dirty="0">
                <a:solidFill>
                  <a:schemeClr val="tx2"/>
                </a:solidFill>
                <a:latin typeface="+mn-lt"/>
                <a:ea typeface="+mn-ea"/>
                <a:cs typeface="+mn-ea"/>
                <a:sym typeface="+mn-lt"/>
              </a:rPr>
              <a:t> for the </a:t>
            </a:r>
            <a:r>
              <a:rPr sz="1500" dirty="0" err="1">
                <a:solidFill>
                  <a:schemeClr val="tx2"/>
                </a:solidFill>
                <a:latin typeface="+mn-lt"/>
                <a:ea typeface="+mn-ea"/>
                <a:cs typeface="+mn-ea"/>
                <a:sym typeface="+mn-lt"/>
              </a:rPr>
              <a:t>druamet</a:t>
            </a:r>
            <a:r>
              <a:rPr sz="1500" dirty="0">
                <a:solidFill>
                  <a:schemeClr val="tx2"/>
                </a:solidFill>
                <a:latin typeface="+mn-lt"/>
                <a:ea typeface="+mn-ea"/>
                <a:cs typeface="+mn-ea"/>
                <a:sym typeface="+mn-lt"/>
              </a:rPr>
              <a:t>.</a:t>
            </a:r>
          </a:p>
        </p:txBody>
      </p:sp>
      <p:sp>
        <p:nvSpPr>
          <p:cNvPr id="6" name="Beschreibung"/>
          <p:cNvSpPr/>
          <p:nvPr/>
        </p:nvSpPr>
        <p:spPr>
          <a:xfrm flipH="1">
            <a:off x="3780791" y="2118360"/>
            <a:ext cx="1524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solidFill>
            <a:schemeClr val="accent1"/>
          </a:solidFill>
          <a:ln w="12700">
            <a:miter lim="400000"/>
          </a:ln>
        </p:spPr>
        <p:txBody>
          <a:bodyPr lIns="25400" tIns="25400" rIns="25400" bIns="25400" anchor="ctr"/>
          <a:lstStyle/>
          <a:p>
            <a:pPr>
              <a:defRPr sz="3200">
                <a:solidFill>
                  <a:srgbClr val="FFFFFF"/>
                </a:solidFill>
              </a:defRPr>
            </a:pPr>
            <a:endParaRPr sz="1600" dirty="0">
              <a:solidFill>
                <a:schemeClr val="bg1"/>
              </a:solidFill>
              <a:cs typeface="+mn-ea"/>
              <a:sym typeface="+mn-lt"/>
            </a:endParaRPr>
          </a:p>
        </p:txBody>
      </p:sp>
      <p:grpSp>
        <p:nvGrpSpPr>
          <p:cNvPr id="7" name="Gruppieren"/>
          <p:cNvGrpSpPr/>
          <p:nvPr/>
        </p:nvGrpSpPr>
        <p:grpSpPr>
          <a:xfrm>
            <a:off x="5622294" y="2118362"/>
            <a:ext cx="2158951" cy="1339067"/>
            <a:chOff x="0" y="0"/>
            <a:chExt cx="4317901" cy="2678138"/>
          </a:xfrm>
        </p:grpSpPr>
        <p:sp>
          <p:nvSpPr>
            <p:cNvPr id="8" name="Rectangle 27"/>
            <p:cNvSpPr txBox="1"/>
            <p:nvPr/>
          </p:nvSpPr>
          <p:spPr>
            <a:xfrm>
              <a:off x="0" y="0"/>
              <a:ext cx="4317901" cy="646331"/>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zh-CN" altLang="en-US" sz="1500" dirty="0">
                  <a:solidFill>
                    <a:schemeClr val="tx2"/>
                  </a:solidFill>
                  <a:latin typeface="+mn-lt"/>
                  <a:ea typeface="+mn-ea"/>
                  <a:cs typeface="+mn-ea"/>
                  <a:sym typeface="+mn-lt"/>
                </a:rPr>
                <a:t>添加标题 </a:t>
              </a:r>
              <a:r>
                <a:rPr sz="1500" dirty="0" err="1">
                  <a:solidFill>
                    <a:schemeClr val="tx2"/>
                  </a:solidFill>
                  <a:latin typeface="+mn-lt"/>
                  <a:ea typeface="+mn-ea"/>
                  <a:cs typeface="+mn-ea"/>
                  <a:sym typeface="+mn-lt"/>
                </a:rPr>
                <a:t>rebum</a:t>
              </a:r>
              <a:endParaRPr sz="1500" dirty="0">
                <a:solidFill>
                  <a:schemeClr val="tx2"/>
                </a:solidFill>
                <a:latin typeface="+mn-lt"/>
                <a:ea typeface="+mn-ea"/>
                <a:cs typeface="+mn-ea"/>
                <a:sym typeface="+mn-lt"/>
              </a:endParaRPr>
            </a:p>
          </p:txBody>
        </p:sp>
        <p:sp>
          <p:nvSpPr>
            <p:cNvPr id="9" name="Rectangle 27"/>
            <p:cNvSpPr txBox="1"/>
            <p:nvPr/>
          </p:nvSpPr>
          <p:spPr>
            <a:xfrm>
              <a:off x="0" y="739143"/>
              <a:ext cx="4317901" cy="1938995"/>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200" dirty="0" err="1">
                  <a:solidFill>
                    <a:schemeClr val="tx2"/>
                  </a:solidFill>
                  <a:latin typeface="+mn-lt"/>
                  <a:ea typeface="+mn-ea"/>
                  <a:cs typeface="+mn-ea"/>
                  <a:sym typeface="+mn-lt"/>
                </a:rPr>
                <a:t>Deras</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consetetur</a:t>
              </a:r>
              <a:r>
                <a:rPr sz="1200" dirty="0">
                  <a:solidFill>
                    <a:schemeClr val="tx2"/>
                  </a:solidFill>
                  <a:latin typeface="+mn-lt"/>
                  <a:ea typeface="+mn-ea"/>
                  <a:cs typeface="+mn-ea"/>
                  <a:sym typeface="+mn-lt"/>
                </a:rPr>
                <a:t> this </a:t>
              </a:r>
              <a:r>
                <a:rPr sz="1200" dirty="0" err="1">
                  <a:solidFill>
                    <a:schemeClr val="tx2"/>
                  </a:solidFill>
                  <a:latin typeface="+mn-lt"/>
                  <a:ea typeface="+mn-ea"/>
                  <a:cs typeface="+mn-ea"/>
                  <a:sym typeface="+mn-lt"/>
                </a:rPr>
                <a:t>sadipscing</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desdo</a:t>
              </a:r>
              <a:r>
                <a:rPr sz="1200" dirty="0">
                  <a:solidFill>
                    <a:schemeClr val="tx2"/>
                  </a:solidFill>
                  <a:latin typeface="+mn-lt"/>
                  <a:ea typeface="+mn-ea"/>
                  <a:cs typeface="+mn-ea"/>
                  <a:sym typeface="+mn-lt"/>
                </a:rPr>
                <a:t> the </a:t>
              </a:r>
              <a:r>
                <a:rPr sz="1200" dirty="0" err="1">
                  <a:solidFill>
                    <a:schemeClr val="tx2"/>
                  </a:solidFill>
                  <a:latin typeface="+mn-lt"/>
                  <a:ea typeface="+mn-ea"/>
                  <a:cs typeface="+mn-ea"/>
                  <a:sym typeface="+mn-lt"/>
                </a:rPr>
                <a:t>mweda</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es</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elitrm</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Prm</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trsaom</a:t>
              </a:r>
              <a:r>
                <a:rPr sz="1200" dirty="0">
                  <a:solidFill>
                    <a:schemeClr val="tx2"/>
                  </a:solidFill>
                  <a:latin typeface="+mn-lt"/>
                  <a:ea typeface="+mn-ea"/>
                  <a:cs typeface="+mn-ea"/>
                  <a:sym typeface="+mn-lt"/>
                </a:rPr>
                <a:t> the </a:t>
              </a:r>
              <a:r>
                <a:rPr sz="1200" dirty="0" err="1">
                  <a:solidFill>
                    <a:schemeClr val="tx2"/>
                  </a:solidFill>
                  <a:latin typeface="+mn-lt"/>
                  <a:ea typeface="+mn-ea"/>
                  <a:cs typeface="+mn-ea"/>
                  <a:sym typeface="+mn-lt"/>
                </a:rPr>
                <a:t>firados</a:t>
              </a:r>
              <a:r>
                <a:rPr sz="1200" dirty="0">
                  <a:solidFill>
                    <a:schemeClr val="tx2"/>
                  </a:solidFill>
                  <a:latin typeface="+mn-lt"/>
                  <a:ea typeface="+mn-ea"/>
                  <a:cs typeface="+mn-ea"/>
                  <a:sym typeface="+mn-lt"/>
                </a:rPr>
                <a:t> me </a:t>
              </a:r>
              <a:r>
                <a:rPr sz="1200" dirty="0" err="1">
                  <a:solidFill>
                    <a:schemeClr val="tx2"/>
                  </a:solidFill>
                  <a:latin typeface="+mn-lt"/>
                  <a:ea typeface="+mn-ea"/>
                  <a:cs typeface="+mn-ea"/>
                  <a:sym typeface="+mn-lt"/>
                </a:rPr>
                <a:t>grumd</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cros</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brandesta</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mero</a:t>
              </a:r>
              <a:r>
                <a:rPr sz="1200" dirty="0">
                  <a:solidFill>
                    <a:schemeClr val="tx2"/>
                  </a:solidFill>
                  <a:latin typeface="+mn-lt"/>
                  <a:ea typeface="+mn-ea"/>
                  <a:cs typeface="+mn-ea"/>
                  <a:sym typeface="+mn-lt"/>
                </a:rPr>
                <a:t> </a:t>
              </a:r>
              <a:r>
                <a:rPr sz="1200" dirty="0" err="1">
                  <a:solidFill>
                    <a:schemeClr val="tx2"/>
                  </a:solidFill>
                  <a:latin typeface="+mn-lt"/>
                  <a:ea typeface="+mn-ea"/>
                  <a:cs typeface="+mn-ea"/>
                  <a:sym typeface="+mn-lt"/>
                </a:rPr>
                <a:t>sagda</a:t>
              </a:r>
              <a:r>
                <a:rPr sz="1200" dirty="0">
                  <a:solidFill>
                    <a:schemeClr val="tx2"/>
                  </a:solidFill>
                  <a:latin typeface="+mn-lt"/>
                  <a:ea typeface="+mn-ea"/>
                  <a:cs typeface="+mn-ea"/>
                  <a:sym typeface="+mn-lt"/>
                </a:rPr>
                <a:t>.</a:t>
              </a:r>
            </a:p>
          </p:txBody>
        </p:sp>
      </p:grpSp>
      <p:sp>
        <p:nvSpPr>
          <p:cNvPr id="10" name="Beschreibung"/>
          <p:cNvSpPr/>
          <p:nvPr/>
        </p:nvSpPr>
        <p:spPr>
          <a:xfrm rot="16200000">
            <a:off x="8225740" y="2171700"/>
            <a:ext cx="1524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solidFill>
            <a:schemeClr val="accent2"/>
          </a:solidFill>
          <a:ln w="12700">
            <a:miter lim="400000"/>
          </a:ln>
        </p:spPr>
        <p:txBody>
          <a:bodyPr lIns="25400" tIns="25400" rIns="25400" bIns="25400" anchor="ctr"/>
          <a:lstStyle/>
          <a:p>
            <a:pPr>
              <a:defRPr sz="3200">
                <a:solidFill>
                  <a:srgbClr val="FFFFFF"/>
                </a:solidFill>
              </a:defRPr>
            </a:pPr>
            <a:endParaRPr sz="1600" dirty="0">
              <a:solidFill>
                <a:schemeClr val="bg1"/>
              </a:solidFill>
              <a:cs typeface="+mn-ea"/>
              <a:sym typeface="+mn-lt"/>
            </a:endParaRPr>
          </a:p>
        </p:txBody>
      </p:sp>
      <p:grpSp>
        <p:nvGrpSpPr>
          <p:cNvPr id="11" name="Gruppieren"/>
          <p:cNvGrpSpPr/>
          <p:nvPr/>
        </p:nvGrpSpPr>
        <p:grpSpPr>
          <a:xfrm>
            <a:off x="8352740" y="3995422"/>
            <a:ext cx="2158952" cy="1108233"/>
            <a:chOff x="0" y="0"/>
            <a:chExt cx="4317901" cy="2216463"/>
          </a:xfrm>
        </p:grpSpPr>
        <p:sp>
          <p:nvSpPr>
            <p:cNvPr id="12" name="Rectangle 27"/>
            <p:cNvSpPr txBox="1"/>
            <p:nvPr/>
          </p:nvSpPr>
          <p:spPr>
            <a:xfrm>
              <a:off x="0" y="0"/>
              <a:ext cx="4317901" cy="646329"/>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zh-CN" altLang="en-US" sz="1500" dirty="0">
                  <a:solidFill>
                    <a:schemeClr val="tx2"/>
                  </a:solidFill>
                  <a:latin typeface="+mn-lt"/>
                  <a:ea typeface="+mn-ea"/>
                  <a:cs typeface="+mn-ea"/>
                  <a:sym typeface="+mn-lt"/>
                </a:rPr>
                <a:t>添加标题 </a:t>
              </a:r>
              <a:r>
                <a:rPr sz="1500" dirty="0" err="1">
                  <a:solidFill>
                    <a:schemeClr val="tx2"/>
                  </a:solidFill>
                  <a:latin typeface="+mn-lt"/>
                  <a:ea typeface="+mn-ea"/>
                  <a:cs typeface="+mn-ea"/>
                  <a:sym typeface="+mn-lt"/>
                </a:rPr>
                <a:t>rebum</a:t>
              </a:r>
              <a:endParaRPr sz="1500" dirty="0">
                <a:solidFill>
                  <a:schemeClr val="tx2"/>
                </a:solidFill>
                <a:latin typeface="+mn-lt"/>
                <a:ea typeface="+mn-ea"/>
                <a:cs typeface="+mn-ea"/>
                <a:sym typeface="+mn-lt"/>
              </a:endParaRPr>
            </a:p>
          </p:txBody>
        </p:sp>
        <p:sp>
          <p:nvSpPr>
            <p:cNvPr id="13" name="Rectangle 27"/>
            <p:cNvSpPr txBox="1"/>
            <p:nvPr/>
          </p:nvSpPr>
          <p:spPr>
            <a:xfrm>
              <a:off x="0" y="739137"/>
              <a:ext cx="4317901" cy="1477326"/>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solidFill>
                    <a:schemeClr val="tx2"/>
                  </a:solidFill>
                  <a:latin typeface="+mn-lt"/>
                  <a:ea typeface="+mn-ea"/>
                  <a:cs typeface="+mn-ea"/>
                  <a:sym typeface="+mn-lt"/>
                </a:rPr>
                <a:t>Deras</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consetetur</a:t>
              </a:r>
              <a:r>
                <a:rPr sz="1500" dirty="0">
                  <a:solidFill>
                    <a:schemeClr val="tx2"/>
                  </a:solidFill>
                  <a:latin typeface="+mn-lt"/>
                  <a:ea typeface="+mn-ea"/>
                  <a:cs typeface="+mn-ea"/>
                  <a:sym typeface="+mn-lt"/>
                </a:rPr>
                <a:t> this </a:t>
              </a:r>
              <a:r>
                <a:rPr sz="1500" dirty="0" err="1">
                  <a:solidFill>
                    <a:schemeClr val="tx2"/>
                  </a:solidFill>
                  <a:latin typeface="+mn-lt"/>
                  <a:ea typeface="+mn-ea"/>
                  <a:cs typeface="+mn-ea"/>
                  <a:sym typeface="+mn-lt"/>
                </a:rPr>
                <a:t>sadipscing</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desdo</a:t>
              </a:r>
              <a:r>
                <a:rPr sz="1500" dirty="0">
                  <a:solidFill>
                    <a:schemeClr val="tx2"/>
                  </a:solidFill>
                  <a:latin typeface="+mn-lt"/>
                  <a:ea typeface="+mn-ea"/>
                  <a:cs typeface="+mn-ea"/>
                  <a:sym typeface="+mn-lt"/>
                </a:rPr>
                <a:t> the </a:t>
              </a:r>
              <a:r>
                <a:rPr sz="1500" dirty="0" err="1">
                  <a:solidFill>
                    <a:schemeClr val="tx2"/>
                  </a:solidFill>
                  <a:latin typeface="+mn-lt"/>
                  <a:ea typeface="+mn-ea"/>
                  <a:cs typeface="+mn-ea"/>
                  <a:sym typeface="+mn-lt"/>
                </a:rPr>
                <a:t>mweda</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es</a:t>
              </a:r>
              <a:r>
                <a:rPr sz="1500" dirty="0">
                  <a:solidFill>
                    <a:schemeClr val="tx2"/>
                  </a:solidFill>
                  <a:latin typeface="+mn-lt"/>
                  <a:ea typeface="+mn-ea"/>
                  <a:cs typeface="+mn-ea"/>
                  <a:sym typeface="+mn-lt"/>
                </a:rPr>
                <a:t> </a:t>
              </a:r>
              <a:r>
                <a:rPr sz="1500" dirty="0" err="1">
                  <a:solidFill>
                    <a:schemeClr val="tx2"/>
                  </a:solidFill>
                  <a:latin typeface="+mn-lt"/>
                  <a:ea typeface="+mn-ea"/>
                  <a:cs typeface="+mn-ea"/>
                  <a:sym typeface="+mn-lt"/>
                </a:rPr>
                <a:t>elitrm</a:t>
              </a:r>
              <a:r>
                <a:rPr sz="1500" dirty="0">
                  <a:solidFill>
                    <a:schemeClr val="tx2"/>
                  </a:solidFill>
                  <a:latin typeface="+mn-lt"/>
                  <a:ea typeface="+mn-ea"/>
                  <a:cs typeface="+mn-ea"/>
                  <a:sym typeface="+mn-lt"/>
                </a:rPr>
                <a:t>.</a:t>
              </a:r>
            </a:p>
          </p:txBody>
        </p:sp>
      </p:grpSp>
      <p:sp>
        <p:nvSpPr>
          <p:cNvPr id="15" name="Rectangle 27"/>
          <p:cNvSpPr txBox="1"/>
          <p:nvPr/>
        </p:nvSpPr>
        <p:spPr>
          <a:xfrm>
            <a:off x="4034791" y="4238629"/>
            <a:ext cx="1235076" cy="510909"/>
          </a:xfrm>
          <a:prstGeom prst="rect">
            <a:avLst/>
          </a:prstGeom>
          <a:ln w="12700">
            <a:miter lim="400000"/>
          </a:ln>
        </p:spPr>
        <p:txBody>
          <a:bodyPr lIns="22860" rIns="22860">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01</a:t>
            </a:r>
          </a:p>
        </p:txBody>
      </p:sp>
      <p:sp>
        <p:nvSpPr>
          <p:cNvPr id="16" name="Rectangle 27"/>
          <p:cNvSpPr txBox="1"/>
          <p:nvPr/>
        </p:nvSpPr>
        <p:spPr>
          <a:xfrm>
            <a:off x="4034791" y="2473329"/>
            <a:ext cx="1235076" cy="510909"/>
          </a:xfrm>
          <a:prstGeom prst="rect">
            <a:avLst/>
          </a:prstGeom>
          <a:ln w="12700">
            <a:miter lim="400000"/>
          </a:ln>
        </p:spPr>
        <p:txBody>
          <a:bodyPr lIns="22860" rIns="22860">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02</a:t>
            </a:r>
          </a:p>
        </p:txBody>
      </p:sp>
      <p:sp>
        <p:nvSpPr>
          <p:cNvPr id="17" name="Rectangle 27"/>
          <p:cNvSpPr txBox="1"/>
          <p:nvPr/>
        </p:nvSpPr>
        <p:spPr>
          <a:xfrm>
            <a:off x="8641666" y="2359029"/>
            <a:ext cx="1235076" cy="510909"/>
          </a:xfrm>
          <a:prstGeom prst="rect">
            <a:avLst/>
          </a:prstGeom>
          <a:ln w="12700">
            <a:miter lim="400000"/>
          </a:ln>
        </p:spPr>
        <p:txBody>
          <a:bodyPr lIns="22860" rIns="22860">
            <a:spAutoFit/>
          </a:bodyPr>
          <a:lstStyle>
            <a:lvl1pPr>
              <a:lnSpc>
                <a:spcPct val="80000"/>
              </a:lnSpc>
              <a:defRPr sz="6800">
                <a:solidFill>
                  <a:srgbClr val="FFFFFF"/>
                </a:solidFill>
                <a:latin typeface="Open Sans"/>
                <a:ea typeface="Open Sans"/>
                <a:cs typeface="Open Sans"/>
                <a:sym typeface="Open Sans"/>
              </a:defRPr>
            </a:lvl1pPr>
          </a:lstStyle>
          <a:p>
            <a:r>
              <a:rPr sz="3400" dirty="0">
                <a:solidFill>
                  <a:schemeClr val="bg1"/>
                </a:solidFill>
                <a:latin typeface="+mn-lt"/>
                <a:ea typeface="+mn-ea"/>
                <a:cs typeface="+mn-ea"/>
                <a:sym typeface="+mn-lt"/>
              </a:rPr>
              <a:t>03</a:t>
            </a: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650" r="6080"/>
          <a:stretch>
            <a:fillRect/>
          </a:stretch>
        </p:blipFill>
        <p:spPr>
          <a:xfrm rot="16200000">
            <a:off x="2667000" y="-2667000"/>
            <a:ext cx="6858000" cy="12192000"/>
          </a:xfrm>
          <a:prstGeom prst="rect">
            <a:avLst/>
          </a:prstGeom>
        </p:spPr>
      </p:pic>
      <p:sp>
        <p:nvSpPr>
          <p:cNvPr id="6" name="文本框 5"/>
          <p:cNvSpPr txBox="1"/>
          <p:nvPr/>
        </p:nvSpPr>
        <p:spPr>
          <a:xfrm>
            <a:off x="3707933" y="2348918"/>
            <a:ext cx="5679347" cy="1477328"/>
          </a:xfrm>
          <a:prstGeom prst="rect">
            <a:avLst/>
          </a:prstGeom>
          <a:noFill/>
        </p:spPr>
        <p:txBody>
          <a:bodyPr wrap="square" rtlCol="0">
            <a:spAutoFit/>
          </a:bodyPr>
          <a:lstStyle/>
          <a:p>
            <a:r>
              <a:rPr lang="zh-CN" altLang="en-US" sz="9000" dirty="0">
                <a:solidFill>
                  <a:schemeClr val="tx1">
                    <a:lumMod val="75000"/>
                    <a:lumOff val="25000"/>
                  </a:schemeClr>
                </a:solidFill>
                <a:cs typeface="+mn-ea"/>
                <a:sym typeface="+mn-lt"/>
              </a:rPr>
              <a:t>谢谢欣赏</a:t>
            </a:r>
          </a:p>
        </p:txBody>
      </p:sp>
      <p:sp>
        <p:nvSpPr>
          <p:cNvPr id="11" name="文本框 10"/>
          <p:cNvSpPr txBox="1"/>
          <p:nvPr/>
        </p:nvSpPr>
        <p:spPr>
          <a:xfrm>
            <a:off x="7390700" y="5181237"/>
            <a:ext cx="2590789" cy="584775"/>
          </a:xfrm>
          <a:prstGeom prst="rect">
            <a:avLst/>
          </a:prstGeom>
          <a:noFill/>
        </p:spPr>
        <p:txBody>
          <a:bodyPr wrap="square" rtlCol="0">
            <a:spAutoFit/>
          </a:bodyPr>
          <a:lstStyle/>
          <a:p>
            <a:r>
              <a:rPr lang="en-US" altLang="zh-CN" sz="1600" kern="1700" spc="600" dirty="0">
                <a:cs typeface="+mn-ea"/>
                <a:sym typeface="+mn-lt"/>
              </a:rPr>
              <a:t>Product design</a:t>
            </a:r>
            <a:endParaRPr lang="zh-CN" altLang="en-US" sz="7200" kern="1700" spc="600" dirty="0">
              <a:cs typeface="+mn-ea"/>
              <a:sym typeface="+mn-lt"/>
            </a:endParaRPr>
          </a:p>
        </p:txBody>
      </p:sp>
      <p:sp>
        <p:nvSpPr>
          <p:cNvPr id="15" name="文本框 14"/>
          <p:cNvSpPr txBox="1"/>
          <p:nvPr/>
        </p:nvSpPr>
        <p:spPr>
          <a:xfrm>
            <a:off x="3833767" y="3843025"/>
            <a:ext cx="5178795" cy="738664"/>
          </a:xfrm>
          <a:prstGeom prst="rect">
            <a:avLst/>
          </a:prstGeom>
          <a:noFill/>
        </p:spPr>
        <p:txBody>
          <a:bodyPr wrap="square" rtlCol="0">
            <a:spAutoFit/>
          </a:bodyPr>
          <a:lstStyle/>
          <a:p>
            <a:r>
              <a:rPr lang="en-US" altLang="zh-CN" sz="1400" dirty="0">
                <a:solidFill>
                  <a:schemeClr val="tx1">
                    <a:lumMod val="75000"/>
                    <a:lumOff val="25000"/>
                  </a:schemeClr>
                </a:solidFill>
                <a:cs typeface="+mn-ea"/>
                <a:sym typeface="+mn-lt"/>
              </a:rPr>
              <a:t>In the product introduction, it is recommended that we understand the characteristics of the product in detail, comprehensive and overall arrangement </a:t>
            </a:r>
            <a:endParaRPr lang="zh-CN" altLang="en-US" sz="4800" kern="1700" spc="600" dirty="0">
              <a:solidFill>
                <a:schemeClr val="tx1">
                  <a:lumMod val="75000"/>
                  <a:lumOff val="25000"/>
                </a:schemeClr>
              </a:solidFill>
              <a:cs typeface="+mn-ea"/>
              <a:sym typeface="+mn-lt"/>
            </a:endParaRPr>
          </a:p>
        </p:txBody>
      </p:sp>
      <p:sp>
        <p:nvSpPr>
          <p:cNvPr id="7" name="矩形 6"/>
          <p:cNvSpPr/>
          <p:nvPr/>
        </p:nvSpPr>
        <p:spPr>
          <a:xfrm>
            <a:off x="4001548" y="4834813"/>
            <a:ext cx="545285" cy="45719"/>
          </a:xfrm>
          <a:prstGeom prst="rect">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rot="16200000">
            <a:off x="2667000" y="-2667000"/>
            <a:ext cx="6858000" cy="12192000"/>
          </a:xfrm>
          <a:prstGeom prst="rect">
            <a:avLst/>
          </a:prstGeom>
        </p:spPr>
      </p:pic>
      <p:sp>
        <p:nvSpPr>
          <p:cNvPr id="6" name="文本框 5"/>
          <p:cNvSpPr txBox="1"/>
          <p:nvPr/>
        </p:nvSpPr>
        <p:spPr>
          <a:xfrm>
            <a:off x="3833767" y="2663625"/>
            <a:ext cx="5679347" cy="1477328"/>
          </a:xfrm>
          <a:prstGeom prst="rect">
            <a:avLst/>
          </a:prstGeom>
          <a:noFill/>
        </p:spPr>
        <p:txBody>
          <a:bodyPr wrap="square" rtlCol="0">
            <a:spAutoFit/>
          </a:bodyPr>
          <a:lstStyle/>
          <a:p>
            <a:r>
              <a:rPr lang="zh-CN" altLang="en-US" sz="9000" dirty="0">
                <a:solidFill>
                  <a:schemeClr val="tx1">
                    <a:lumMod val="75000"/>
                    <a:lumOff val="25000"/>
                  </a:schemeClr>
                </a:solidFill>
                <a:cs typeface="+mn-ea"/>
                <a:sym typeface="+mn-lt"/>
              </a:rPr>
              <a:t>关于产品</a:t>
            </a:r>
          </a:p>
        </p:txBody>
      </p:sp>
      <p:sp>
        <p:nvSpPr>
          <p:cNvPr id="11" name="文本框 10"/>
          <p:cNvSpPr txBox="1"/>
          <p:nvPr/>
        </p:nvSpPr>
        <p:spPr>
          <a:xfrm>
            <a:off x="7390700" y="5181237"/>
            <a:ext cx="2590789" cy="584775"/>
          </a:xfrm>
          <a:prstGeom prst="rect">
            <a:avLst/>
          </a:prstGeom>
          <a:noFill/>
        </p:spPr>
        <p:txBody>
          <a:bodyPr wrap="square" rtlCol="0">
            <a:spAutoFit/>
          </a:bodyPr>
          <a:lstStyle/>
          <a:p>
            <a:r>
              <a:rPr lang="en-US" altLang="zh-CN" sz="1600" kern="1700" spc="600" dirty="0">
                <a:cs typeface="+mn-ea"/>
                <a:sym typeface="+mn-lt"/>
              </a:rPr>
              <a:t>Product design</a:t>
            </a:r>
            <a:endParaRPr lang="zh-CN" altLang="en-US" sz="7200" kern="1700" spc="600" dirty="0">
              <a:cs typeface="+mn-ea"/>
              <a:sym typeface="+mn-lt"/>
            </a:endParaRPr>
          </a:p>
        </p:txBody>
      </p:sp>
      <p:sp>
        <p:nvSpPr>
          <p:cNvPr id="7" name="矩形 6"/>
          <p:cNvSpPr/>
          <p:nvPr/>
        </p:nvSpPr>
        <p:spPr>
          <a:xfrm>
            <a:off x="4001548" y="4834813"/>
            <a:ext cx="545285" cy="45719"/>
          </a:xfrm>
          <a:prstGeom prst="rect">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3942824" y="1865953"/>
            <a:ext cx="5679347"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第一章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71409" y="2458111"/>
            <a:ext cx="4255008" cy="262184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 name="TextBox 11"/>
          <p:cNvSpPr txBox="1"/>
          <p:nvPr/>
        </p:nvSpPr>
        <p:spPr>
          <a:xfrm>
            <a:off x="1614355" y="1882776"/>
            <a:ext cx="1829347" cy="707886"/>
          </a:xfrm>
          <a:prstGeom prst="rect">
            <a:avLst/>
          </a:prstGeom>
          <a:noFill/>
        </p:spPr>
        <p:txBody>
          <a:bodyPr wrap="none" rtlCol="0">
            <a:spAutoFit/>
          </a:bodyPr>
          <a:lstStyle/>
          <a:p>
            <a:pPr algn="ctr"/>
            <a:r>
              <a:rPr lang="en-US" sz="4000" spc="600" dirty="0">
                <a:solidFill>
                  <a:srgbClr val="FF79AC"/>
                </a:solidFill>
                <a:cs typeface="+mn-ea"/>
                <a:sym typeface="+mn-lt"/>
              </a:rPr>
              <a:t>BEST</a:t>
            </a:r>
          </a:p>
        </p:txBody>
      </p:sp>
      <p:sp>
        <p:nvSpPr>
          <p:cNvPr id="3" name="TextBox 12"/>
          <p:cNvSpPr txBox="1"/>
          <p:nvPr/>
        </p:nvSpPr>
        <p:spPr>
          <a:xfrm>
            <a:off x="8416816" y="4125849"/>
            <a:ext cx="2031325" cy="646331"/>
          </a:xfrm>
          <a:prstGeom prst="rect">
            <a:avLst/>
          </a:prstGeom>
          <a:noFill/>
        </p:spPr>
        <p:txBody>
          <a:bodyPr wrap="none" rtlCol="0">
            <a:spAutoFit/>
          </a:bodyPr>
          <a:lstStyle/>
          <a:p>
            <a:r>
              <a:rPr lang="zh-CN" altLang="en-US" sz="3600" dirty="0">
                <a:solidFill>
                  <a:srgbClr val="FF79AC"/>
                </a:solidFill>
                <a:cs typeface="+mn-ea"/>
                <a:sym typeface="+mn-lt"/>
              </a:rPr>
              <a:t>添加标题</a:t>
            </a:r>
            <a:endParaRPr lang="en-US" sz="3600" dirty="0">
              <a:solidFill>
                <a:srgbClr val="FF79AC"/>
              </a:solidFill>
              <a:cs typeface="+mn-ea"/>
              <a:sym typeface="+mn-lt"/>
            </a:endParaRPr>
          </a:p>
        </p:txBody>
      </p:sp>
      <p:sp>
        <p:nvSpPr>
          <p:cNvPr id="4" name="Rectangle 13"/>
          <p:cNvSpPr/>
          <p:nvPr/>
        </p:nvSpPr>
        <p:spPr>
          <a:xfrm>
            <a:off x="1131324" y="3122547"/>
            <a:ext cx="2258165" cy="2062103"/>
          </a:xfrm>
          <a:prstGeom prst="rect">
            <a:avLst/>
          </a:prstGeom>
        </p:spPr>
        <p:txBody>
          <a:bodyPr wrap="square">
            <a:spAutoFit/>
          </a:bodyPr>
          <a:lstStyle/>
          <a:p>
            <a:r>
              <a:rPr lang="en-US" sz="1600" dirty="0">
                <a:solidFill>
                  <a:schemeClr val="tx2"/>
                </a:solidFill>
                <a:cs typeface="+mn-ea"/>
                <a:sym typeface="+mn-lt"/>
              </a:rPr>
              <a:t>Far far away, behind the word mountains, far from the countries </a:t>
            </a:r>
            <a:r>
              <a:rPr lang="en-US" sz="1600" dirty="0" err="1">
                <a:solidFill>
                  <a:schemeClr val="tx2"/>
                </a:solidFill>
                <a:cs typeface="+mn-ea"/>
                <a:sym typeface="+mn-lt"/>
              </a:rPr>
              <a:t>Vokalia</a:t>
            </a:r>
            <a:r>
              <a:rPr lang="en-US" sz="1600" dirty="0">
                <a:solidFill>
                  <a:schemeClr val="tx2"/>
                </a:solidFill>
                <a:cs typeface="+mn-ea"/>
                <a:sym typeface="+mn-lt"/>
              </a:rPr>
              <a:t> and </a:t>
            </a:r>
            <a:r>
              <a:rPr lang="en-US" sz="1600" dirty="0" err="1">
                <a:solidFill>
                  <a:schemeClr val="tx2"/>
                </a:solidFill>
                <a:cs typeface="+mn-ea"/>
                <a:sym typeface="+mn-lt"/>
              </a:rPr>
              <a:t>Consonantia</a:t>
            </a:r>
            <a:r>
              <a:rPr lang="en-US" sz="1600" dirty="0">
                <a:solidFill>
                  <a:schemeClr val="tx2"/>
                </a:solidFill>
                <a:cs typeface="+mn-ea"/>
                <a:sym typeface="+mn-lt"/>
              </a:rPr>
              <a:t>, there live the blind texts. Separated they live in </a:t>
            </a:r>
            <a:r>
              <a:rPr lang="en-US" sz="1600" dirty="0" err="1">
                <a:solidFill>
                  <a:schemeClr val="tx2"/>
                </a:solidFill>
                <a:cs typeface="+mn-ea"/>
                <a:sym typeface="+mn-lt"/>
              </a:rPr>
              <a:t>Bookmarksgrove</a:t>
            </a:r>
            <a:r>
              <a:rPr lang="en-US" sz="1600" dirty="0">
                <a:solidFill>
                  <a:schemeClr val="tx2"/>
                </a:solidFill>
                <a:cs typeface="+mn-ea"/>
                <a:sym typeface="+mn-lt"/>
              </a:rPr>
              <a:t>.</a:t>
            </a:r>
          </a:p>
        </p:txBody>
      </p:sp>
      <p:sp>
        <p:nvSpPr>
          <p:cNvPr id="8" name="矩形 7"/>
          <p:cNvSpPr/>
          <p:nvPr/>
        </p:nvSpPr>
        <p:spPr>
          <a:xfrm>
            <a:off x="3863021" y="2347804"/>
            <a:ext cx="4341555" cy="110309"/>
          </a:xfrm>
          <a:prstGeom prst="rect">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rot="5400000">
            <a:off x="6803615" y="3670607"/>
            <a:ext cx="2732151" cy="86547"/>
          </a:xfrm>
          <a:prstGeom prst="rect">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箭头: V 形 8"/>
          <p:cNvSpPr/>
          <p:nvPr/>
        </p:nvSpPr>
        <p:spPr>
          <a:xfrm>
            <a:off x="864066" y="2097386"/>
            <a:ext cx="360727" cy="360727"/>
          </a:xfrm>
          <a:prstGeom prst="chevron">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2077942" y="2163051"/>
            <a:ext cx="2752447" cy="2791924"/>
          </a:xfrm>
          <a:prstGeom prst="rect">
            <a:avLst/>
          </a:prstGeom>
          <a:noFill/>
          <a:ln w="38100">
            <a:solidFill>
              <a:srgbClr val="FF79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cs typeface="+mn-ea"/>
              <a:sym typeface="+mn-lt"/>
            </a:endParaRPr>
          </a:p>
        </p:txBody>
      </p:sp>
      <p:sp>
        <p:nvSpPr>
          <p:cNvPr id="3" name="Rectangle 6"/>
          <p:cNvSpPr/>
          <p:nvPr/>
        </p:nvSpPr>
        <p:spPr>
          <a:xfrm>
            <a:off x="6258459" y="2198232"/>
            <a:ext cx="2751087" cy="2791924"/>
          </a:xfrm>
          <a:prstGeom prst="rect">
            <a:avLst/>
          </a:prstGeom>
          <a:noFill/>
          <a:ln w="38100">
            <a:solidFill>
              <a:srgbClr val="84F4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cs typeface="+mn-ea"/>
              <a:sym typeface="+mn-lt"/>
            </a:endParaRPr>
          </a:p>
        </p:txBody>
      </p:sp>
      <p:sp>
        <p:nvSpPr>
          <p:cNvPr id="4" name="TextBox 9"/>
          <p:cNvSpPr txBox="1">
            <a:spLocks noChangeArrowheads="1"/>
          </p:cNvSpPr>
          <p:nvPr/>
        </p:nvSpPr>
        <p:spPr bwMode="auto">
          <a:xfrm>
            <a:off x="5593300" y="5238632"/>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3200" dirty="0">
                <a:solidFill>
                  <a:srgbClr val="FF79AC"/>
                </a:solidFill>
                <a:latin typeface="+mn-lt"/>
                <a:cs typeface="+mn-ea"/>
                <a:sym typeface="+mn-lt"/>
              </a:rPr>
              <a:t>标题</a:t>
            </a:r>
            <a:endParaRPr lang="en-US" altLang="zh-CN" sz="3200" dirty="0">
              <a:solidFill>
                <a:srgbClr val="FF79AC"/>
              </a:solidFill>
              <a:latin typeface="+mn-lt"/>
              <a:cs typeface="+mn-ea"/>
              <a:sym typeface="+mn-lt"/>
            </a:endParaRPr>
          </a:p>
        </p:txBody>
      </p:sp>
      <p:cxnSp>
        <p:nvCxnSpPr>
          <p:cNvPr id="6" name="Straight Connector 17"/>
          <p:cNvCxnSpPr/>
          <p:nvPr/>
        </p:nvCxnSpPr>
        <p:spPr>
          <a:xfrm flipV="1">
            <a:off x="5420604" y="2490791"/>
            <a:ext cx="645584"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18"/>
          <p:cNvSpPr/>
          <p:nvPr/>
        </p:nvSpPr>
        <p:spPr>
          <a:xfrm>
            <a:off x="811215" y="5218114"/>
            <a:ext cx="3932237" cy="830997"/>
          </a:xfrm>
          <a:prstGeom prst="rect">
            <a:avLst/>
          </a:prstGeom>
        </p:spPr>
        <p:txBody>
          <a:bodyPr>
            <a:spAutoFit/>
          </a:bodyPr>
          <a:lstStyle/>
          <a:p>
            <a:pPr algn="r">
              <a:defRPr/>
            </a:pPr>
            <a:r>
              <a:rPr lang="en-US" sz="1600" dirty="0">
                <a:solidFill>
                  <a:schemeClr val="tx2"/>
                </a:solidFill>
                <a:cs typeface="+mn-ea"/>
                <a:sym typeface="+mn-lt"/>
              </a:rPr>
              <a:t>Far far away, behind the word mountains, far from the countries </a:t>
            </a:r>
            <a:r>
              <a:rPr lang="en-US" sz="1600" dirty="0" err="1">
                <a:solidFill>
                  <a:schemeClr val="tx2"/>
                </a:solidFill>
                <a:cs typeface="+mn-ea"/>
                <a:sym typeface="+mn-lt"/>
              </a:rPr>
              <a:t>Vokalia</a:t>
            </a:r>
            <a:r>
              <a:rPr lang="en-US" sz="1600" dirty="0">
                <a:solidFill>
                  <a:schemeClr val="tx2"/>
                </a:solidFill>
                <a:cs typeface="+mn-ea"/>
                <a:sym typeface="+mn-lt"/>
              </a:rPr>
              <a:t> and </a:t>
            </a:r>
            <a:r>
              <a:rPr lang="en-US" sz="1600" dirty="0" err="1">
                <a:solidFill>
                  <a:schemeClr val="tx2"/>
                </a:solidFill>
                <a:cs typeface="+mn-ea"/>
                <a:sym typeface="+mn-lt"/>
              </a:rPr>
              <a:t>Consonantia</a:t>
            </a:r>
            <a:endParaRPr lang="en-US" sz="1600" dirty="0">
              <a:solidFill>
                <a:schemeClr val="tx2"/>
              </a:solidFill>
              <a:cs typeface="+mn-ea"/>
              <a:sym typeface="+mn-lt"/>
            </a:endParaRPr>
          </a:p>
        </p:txBody>
      </p:sp>
      <p:sp>
        <p:nvSpPr>
          <p:cNvPr id="8" name="Rectangle 19"/>
          <p:cNvSpPr/>
          <p:nvPr/>
        </p:nvSpPr>
        <p:spPr>
          <a:xfrm>
            <a:off x="7448551" y="5218114"/>
            <a:ext cx="3932239" cy="830997"/>
          </a:xfrm>
          <a:prstGeom prst="rect">
            <a:avLst/>
          </a:prstGeom>
        </p:spPr>
        <p:txBody>
          <a:bodyPr>
            <a:spAutoFit/>
          </a:bodyPr>
          <a:lstStyle/>
          <a:p>
            <a:pPr>
              <a:defRPr/>
            </a:pPr>
            <a:r>
              <a:rPr lang="en-US" sz="1600" dirty="0">
                <a:solidFill>
                  <a:schemeClr val="tx2"/>
                </a:solidFill>
                <a:cs typeface="+mn-ea"/>
                <a:sym typeface="+mn-lt"/>
              </a:rPr>
              <a:t>Far far away, behind the word mountains, far from the countries </a:t>
            </a:r>
            <a:r>
              <a:rPr lang="en-US" sz="1600" dirty="0" err="1">
                <a:solidFill>
                  <a:schemeClr val="tx2"/>
                </a:solidFill>
                <a:cs typeface="+mn-ea"/>
                <a:sym typeface="+mn-lt"/>
              </a:rPr>
              <a:t>Vokalia</a:t>
            </a:r>
            <a:r>
              <a:rPr lang="en-US" sz="1600" dirty="0">
                <a:solidFill>
                  <a:schemeClr val="tx2"/>
                </a:solidFill>
                <a:cs typeface="+mn-ea"/>
                <a:sym typeface="+mn-lt"/>
              </a:rPr>
              <a:t> and </a:t>
            </a:r>
            <a:r>
              <a:rPr lang="en-US" sz="1600" dirty="0" err="1">
                <a:solidFill>
                  <a:schemeClr val="tx2"/>
                </a:solidFill>
                <a:cs typeface="+mn-ea"/>
                <a:sym typeface="+mn-lt"/>
              </a:rPr>
              <a:t>Consonantia</a:t>
            </a:r>
            <a:endParaRPr lang="en-US" sz="1600" dirty="0">
              <a:solidFill>
                <a:schemeClr val="tx2"/>
              </a:solidFill>
              <a:cs typeface="+mn-ea"/>
              <a:sym typeface="+mn-lt"/>
            </a:endParaRPr>
          </a:p>
        </p:txBody>
      </p:sp>
      <p:sp>
        <p:nvSpPr>
          <p:cNvPr id="10" name="Cross 22"/>
          <p:cNvSpPr/>
          <p:nvPr/>
        </p:nvSpPr>
        <p:spPr>
          <a:xfrm>
            <a:off x="10034795" y="4030297"/>
            <a:ext cx="362092" cy="360731"/>
          </a:xfrm>
          <a:prstGeom prst="plus">
            <a:avLst>
              <a:gd name="adj" fmla="val 46053"/>
            </a:avLst>
          </a:prstGeom>
          <a:solidFill>
            <a:srgbClr val="FF79AC"/>
          </a:solidFill>
          <a:ln>
            <a:solidFill>
              <a:srgbClr val="FF79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cs typeface="+mn-ea"/>
              <a:sym typeface="+mn-lt"/>
            </a:endParaRPr>
          </a:p>
        </p:txBody>
      </p:sp>
      <p:sp>
        <p:nvSpPr>
          <p:cNvPr id="13" name="矩形 12"/>
          <p:cNvSpPr/>
          <p:nvPr/>
        </p:nvSpPr>
        <p:spPr>
          <a:xfrm>
            <a:off x="2312705" y="1744135"/>
            <a:ext cx="2915631" cy="27915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cs typeface="+mn-ea"/>
              <a:sym typeface="+mn-lt"/>
            </a:endParaRPr>
          </a:p>
        </p:txBody>
      </p:sp>
      <p:sp>
        <p:nvSpPr>
          <p:cNvPr id="14" name="矩形 13"/>
          <p:cNvSpPr/>
          <p:nvPr/>
        </p:nvSpPr>
        <p:spPr>
          <a:xfrm>
            <a:off x="6646578" y="1744135"/>
            <a:ext cx="3107373" cy="27915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p:bldP spid="8" grpId="0"/>
      <p:bldP spid="10"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6938481" y="1804133"/>
            <a:ext cx="3079369" cy="1231106"/>
          </a:xfrm>
          <a:prstGeom prst="rect">
            <a:avLst/>
          </a:prstGeom>
          <a:noFill/>
        </p:spPr>
        <p:txBody>
          <a:bodyPr wrap="none" lIns="0" tIns="0" rIns="0" bIns="0" rtlCol="0">
            <a:spAutoFit/>
          </a:bodyPr>
          <a:lstStyle/>
          <a:p>
            <a:r>
              <a:rPr lang="zh-CN" altLang="en-US" sz="4000" dirty="0">
                <a:solidFill>
                  <a:srgbClr val="FF79AC"/>
                </a:solidFill>
                <a:cs typeface="+mn-ea"/>
                <a:sym typeface="+mn-lt"/>
              </a:rPr>
              <a:t>添加标题</a:t>
            </a:r>
            <a:endParaRPr lang="en-US" altLang="zh-CN" sz="4000" dirty="0">
              <a:solidFill>
                <a:srgbClr val="FF79AC"/>
              </a:solidFill>
              <a:cs typeface="+mn-ea"/>
              <a:sym typeface="+mn-lt"/>
            </a:endParaRPr>
          </a:p>
          <a:p>
            <a:r>
              <a:rPr lang="en-US" sz="4000" b="1" dirty="0">
                <a:solidFill>
                  <a:srgbClr val="84F4FF"/>
                </a:solidFill>
                <a:cs typeface="+mn-ea"/>
                <a:sym typeface="+mn-lt"/>
              </a:rPr>
              <a:t>I’m Designer</a:t>
            </a:r>
          </a:p>
        </p:txBody>
      </p:sp>
      <p:sp>
        <p:nvSpPr>
          <p:cNvPr id="14" name="TextBox 5"/>
          <p:cNvSpPr txBox="1"/>
          <p:nvPr/>
        </p:nvSpPr>
        <p:spPr>
          <a:xfrm flipH="1">
            <a:off x="7081290" y="4526446"/>
            <a:ext cx="3090591" cy="1231106"/>
          </a:xfrm>
          <a:prstGeom prst="rect">
            <a:avLst/>
          </a:prstGeom>
          <a:noFill/>
        </p:spPr>
        <p:txBody>
          <a:bodyPr wrap="square" lIns="0" tIns="0" rIns="0" bIns="0" rtlCol="0">
            <a:spAutoFit/>
          </a:bodyPr>
          <a:lstStyle/>
          <a:p>
            <a:pPr>
              <a:lnSpc>
                <a:spcPct val="125000"/>
              </a:lnSpc>
            </a:pPr>
            <a:r>
              <a:rPr lang="en-US" sz="1600" dirty="0" err="1">
                <a:solidFill>
                  <a:schemeClr val="tx2"/>
                </a:solidFill>
                <a:cs typeface="+mn-ea"/>
                <a:sym typeface="+mn-lt"/>
              </a:rPr>
              <a:t>Lorem</a:t>
            </a:r>
            <a:r>
              <a:rPr lang="en-US" sz="1600" dirty="0">
                <a:solidFill>
                  <a:schemeClr val="tx2"/>
                </a:solidFill>
                <a:cs typeface="+mn-ea"/>
                <a:sym typeface="+mn-lt"/>
              </a:rPr>
              <a:t> </a:t>
            </a:r>
            <a:r>
              <a:rPr lang="en-US" sz="1600" dirty="0" err="1">
                <a:solidFill>
                  <a:schemeClr val="tx2"/>
                </a:solidFill>
                <a:cs typeface="+mn-ea"/>
                <a:sym typeface="+mn-lt"/>
              </a:rPr>
              <a:t>ipsum</a:t>
            </a:r>
            <a:r>
              <a:rPr lang="en-US" sz="1600" dirty="0">
                <a:solidFill>
                  <a:schemeClr val="tx2"/>
                </a:solidFill>
                <a:cs typeface="+mn-ea"/>
                <a:sym typeface="+mn-lt"/>
              </a:rPr>
              <a:t> dolor sit </a:t>
            </a:r>
            <a:r>
              <a:rPr lang="en-US" sz="1600" dirty="0" err="1">
                <a:solidFill>
                  <a:schemeClr val="tx2"/>
                </a:solidFill>
                <a:cs typeface="+mn-ea"/>
                <a:sym typeface="+mn-lt"/>
              </a:rPr>
              <a:t>amet</a:t>
            </a:r>
            <a:r>
              <a:rPr lang="en-US" sz="1600" dirty="0">
                <a:solidFill>
                  <a:schemeClr val="tx2"/>
                </a:solidFill>
                <a:cs typeface="+mn-ea"/>
                <a:sym typeface="+mn-lt"/>
              </a:rPr>
              <a:t>, </a:t>
            </a:r>
            <a:r>
              <a:rPr lang="en-US" sz="1600" dirty="0" err="1">
                <a:solidFill>
                  <a:schemeClr val="tx2"/>
                </a:solidFill>
                <a:cs typeface="+mn-ea"/>
                <a:sym typeface="+mn-lt"/>
              </a:rPr>
              <a:t>consectetur</a:t>
            </a:r>
            <a:r>
              <a:rPr lang="en-US" sz="1600" dirty="0">
                <a:solidFill>
                  <a:schemeClr val="tx2"/>
                </a:solidFill>
                <a:cs typeface="+mn-ea"/>
                <a:sym typeface="+mn-lt"/>
              </a:rPr>
              <a:t> </a:t>
            </a:r>
            <a:r>
              <a:rPr lang="en-US" sz="1600" dirty="0" err="1">
                <a:solidFill>
                  <a:schemeClr val="tx2"/>
                </a:solidFill>
                <a:cs typeface="+mn-ea"/>
                <a:sym typeface="+mn-lt"/>
              </a:rPr>
              <a:t>adipiscing</a:t>
            </a:r>
            <a:r>
              <a:rPr lang="en-US" sz="1600" dirty="0">
                <a:solidFill>
                  <a:schemeClr val="tx2"/>
                </a:solidFill>
                <a:cs typeface="+mn-ea"/>
                <a:sym typeface="+mn-lt"/>
              </a:rPr>
              <a:t> </a:t>
            </a:r>
            <a:r>
              <a:rPr lang="en-US" sz="1600" dirty="0" err="1">
                <a:solidFill>
                  <a:schemeClr val="tx2"/>
                </a:solidFill>
                <a:cs typeface="+mn-ea"/>
                <a:sym typeface="+mn-lt"/>
              </a:rPr>
              <a:t>elit</a:t>
            </a:r>
            <a:r>
              <a:rPr lang="en-US" sz="1600" dirty="0">
                <a:solidFill>
                  <a:schemeClr val="tx2"/>
                </a:solidFill>
                <a:cs typeface="+mn-ea"/>
                <a:sym typeface="+mn-lt"/>
              </a:rPr>
              <a:t>, </a:t>
            </a:r>
            <a:r>
              <a:rPr lang="en-US" sz="1600" dirty="0" err="1">
                <a:solidFill>
                  <a:schemeClr val="tx2"/>
                </a:solidFill>
                <a:cs typeface="+mn-ea"/>
                <a:sym typeface="+mn-lt"/>
              </a:rPr>
              <a:t>sed</a:t>
            </a:r>
            <a:r>
              <a:rPr lang="en-US" sz="1600" dirty="0">
                <a:solidFill>
                  <a:schemeClr val="tx2"/>
                </a:solidFill>
                <a:cs typeface="+mn-ea"/>
                <a:sym typeface="+mn-lt"/>
              </a:rPr>
              <a:t> do </a:t>
            </a:r>
            <a:r>
              <a:rPr lang="en-US" sz="1600" dirty="0" err="1">
                <a:solidFill>
                  <a:schemeClr val="tx2"/>
                </a:solidFill>
                <a:cs typeface="+mn-ea"/>
                <a:sym typeface="+mn-lt"/>
              </a:rPr>
              <a:t>eiusmod</a:t>
            </a:r>
            <a:r>
              <a:rPr lang="en-US" sz="1600" dirty="0">
                <a:solidFill>
                  <a:schemeClr val="tx2"/>
                </a:solidFill>
                <a:cs typeface="+mn-ea"/>
                <a:sym typeface="+mn-lt"/>
              </a:rPr>
              <a:t> </a:t>
            </a:r>
            <a:r>
              <a:rPr lang="en-US" sz="1600" dirty="0" err="1">
                <a:solidFill>
                  <a:schemeClr val="tx2"/>
                </a:solidFill>
                <a:cs typeface="+mn-ea"/>
                <a:sym typeface="+mn-lt"/>
              </a:rPr>
              <a:t>tempor</a:t>
            </a:r>
            <a:r>
              <a:rPr lang="en-US" sz="1600" dirty="0">
                <a:solidFill>
                  <a:schemeClr val="tx2"/>
                </a:solidFill>
                <a:cs typeface="+mn-ea"/>
                <a:sym typeface="+mn-lt"/>
              </a:rPr>
              <a:t> </a:t>
            </a:r>
            <a:r>
              <a:rPr lang="en-US" sz="1600" dirty="0" err="1">
                <a:solidFill>
                  <a:schemeClr val="tx2"/>
                </a:solidFill>
                <a:cs typeface="+mn-ea"/>
                <a:sym typeface="+mn-lt"/>
              </a:rPr>
              <a:t>incididunt</a:t>
            </a:r>
            <a:r>
              <a:rPr lang="en-US" sz="1600" dirty="0">
                <a:solidFill>
                  <a:schemeClr val="tx2"/>
                </a:solidFill>
                <a:cs typeface="+mn-ea"/>
                <a:sym typeface="+mn-lt"/>
              </a:rPr>
              <a:t> </a:t>
            </a:r>
            <a:r>
              <a:rPr lang="en-US" sz="1600" dirty="0" err="1">
                <a:solidFill>
                  <a:schemeClr val="tx2"/>
                </a:solidFill>
                <a:cs typeface="+mn-ea"/>
                <a:sym typeface="+mn-lt"/>
              </a:rPr>
              <a:t>ut</a:t>
            </a:r>
            <a:r>
              <a:rPr lang="en-US" sz="1600" dirty="0">
                <a:solidFill>
                  <a:schemeClr val="tx2"/>
                </a:solidFill>
                <a:cs typeface="+mn-ea"/>
                <a:sym typeface="+mn-lt"/>
              </a:rPr>
              <a:t> </a:t>
            </a:r>
            <a:r>
              <a:rPr lang="en-US" sz="1600" dirty="0" err="1">
                <a:solidFill>
                  <a:schemeClr val="tx2"/>
                </a:solidFill>
                <a:cs typeface="+mn-ea"/>
                <a:sym typeface="+mn-lt"/>
              </a:rPr>
              <a:t>labore</a:t>
            </a:r>
            <a:r>
              <a:rPr lang="en-US" sz="1600" dirty="0">
                <a:solidFill>
                  <a:schemeClr val="tx2"/>
                </a:solidFill>
                <a:cs typeface="+mn-ea"/>
                <a:sym typeface="+mn-lt"/>
              </a:rPr>
              <a:t> et </a:t>
            </a:r>
            <a:r>
              <a:rPr lang="en-US" sz="1600" dirty="0" err="1">
                <a:solidFill>
                  <a:schemeClr val="tx2"/>
                </a:solidFill>
                <a:cs typeface="+mn-ea"/>
                <a:sym typeface="+mn-lt"/>
              </a:rPr>
              <a:t>dolore</a:t>
            </a:r>
            <a:r>
              <a:rPr lang="en-US" sz="1600" dirty="0">
                <a:solidFill>
                  <a:schemeClr val="tx2"/>
                </a:solidFill>
                <a:cs typeface="+mn-ea"/>
                <a:sym typeface="+mn-lt"/>
              </a:rPr>
              <a:t> magna</a:t>
            </a:r>
          </a:p>
        </p:txBody>
      </p:sp>
      <p:sp>
        <p:nvSpPr>
          <p:cNvPr id="15" name="TextBox 8"/>
          <p:cNvSpPr txBox="1"/>
          <p:nvPr/>
        </p:nvSpPr>
        <p:spPr>
          <a:xfrm>
            <a:off x="6775405" y="3731407"/>
            <a:ext cx="3894720" cy="246221"/>
          </a:xfrm>
          <a:prstGeom prst="rect">
            <a:avLst/>
          </a:prstGeom>
          <a:noFill/>
        </p:spPr>
        <p:txBody>
          <a:bodyPr wrap="none" lIns="0" tIns="0" rIns="0" bIns="0" rtlCol="0">
            <a:spAutoFit/>
          </a:bodyPr>
          <a:lstStyle/>
          <a:p>
            <a:pPr algn="ctr"/>
            <a:r>
              <a:rPr lang="en-US" sz="1600" b="1" spc="300" dirty="0">
                <a:solidFill>
                  <a:schemeClr val="tx2"/>
                </a:solidFill>
                <a:cs typeface="+mn-ea"/>
                <a:sym typeface="+mn-lt"/>
              </a:rPr>
              <a:t>THE MINIMAL PRESENTATION</a:t>
            </a:r>
          </a:p>
        </p:txBody>
      </p:sp>
      <p:sp>
        <p:nvSpPr>
          <p:cNvPr id="16" name="矩形 15"/>
          <p:cNvSpPr/>
          <p:nvPr/>
        </p:nvSpPr>
        <p:spPr>
          <a:xfrm>
            <a:off x="2434383" y="1863635"/>
            <a:ext cx="3153823" cy="327067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Rectangle 10"/>
          <p:cNvSpPr/>
          <p:nvPr/>
        </p:nvSpPr>
        <p:spPr>
          <a:xfrm>
            <a:off x="5400093" y="3441469"/>
            <a:ext cx="1806079" cy="100075"/>
          </a:xfrm>
          <a:prstGeom prst="rect">
            <a:avLst/>
          </a:prstGeom>
          <a:solidFill>
            <a:srgbClr val="FF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1"/>
          <p:cNvSpPr/>
          <p:nvPr/>
        </p:nvSpPr>
        <p:spPr bwMode="auto">
          <a:xfrm>
            <a:off x="2014849" y="1298918"/>
            <a:ext cx="3455851" cy="2288011"/>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chemeClr val="accent1"/>
          </a:solidFill>
          <a:ln>
            <a:noFill/>
          </a:ln>
        </p:spPr>
        <p:txBody>
          <a:bodyPr vert="horz" wrap="square" lIns="105600" tIns="52800" rIns="105600" bIns="52800" numCol="1" anchor="t" anchorCtr="0" compatLnSpc="1"/>
          <a:lstStyle/>
          <a:p>
            <a:endParaRPr lang="en-US" sz="2080" spc="-35" dirty="0">
              <a:solidFill>
                <a:schemeClr val="tx2"/>
              </a:solidFill>
              <a:cs typeface="+mn-ea"/>
              <a:sym typeface="+mn-lt"/>
            </a:endParaRPr>
          </a:p>
        </p:txBody>
      </p:sp>
      <p:sp>
        <p:nvSpPr>
          <p:cNvPr id="3" name="Freeform 212"/>
          <p:cNvSpPr/>
          <p:nvPr/>
        </p:nvSpPr>
        <p:spPr bwMode="auto">
          <a:xfrm>
            <a:off x="6717373" y="3586927"/>
            <a:ext cx="3455851" cy="2284344"/>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chemeClr val="accent2"/>
          </a:solidFill>
          <a:ln>
            <a:noFill/>
          </a:ln>
        </p:spPr>
        <p:txBody>
          <a:bodyPr vert="horz" wrap="square" lIns="105600" tIns="52800" rIns="105600" bIns="52800" numCol="1" anchor="t" anchorCtr="0" compatLnSpc="1"/>
          <a:lstStyle/>
          <a:p>
            <a:endParaRPr lang="en-US" sz="2080" spc="-35" dirty="0">
              <a:solidFill>
                <a:schemeClr val="tx2"/>
              </a:solidFill>
              <a:cs typeface="+mn-ea"/>
              <a:sym typeface="+mn-lt"/>
            </a:endParaRPr>
          </a:p>
        </p:txBody>
      </p:sp>
      <p:sp>
        <p:nvSpPr>
          <p:cNvPr id="4" name="Freeform 213"/>
          <p:cNvSpPr/>
          <p:nvPr/>
        </p:nvSpPr>
        <p:spPr bwMode="auto">
          <a:xfrm>
            <a:off x="6094036" y="1438254"/>
            <a:ext cx="4218520" cy="1521673"/>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chemeClr val="accent3"/>
          </a:solidFill>
          <a:ln>
            <a:noFill/>
          </a:ln>
        </p:spPr>
        <p:txBody>
          <a:bodyPr vert="horz" wrap="square" lIns="105600" tIns="52800" rIns="105600" bIns="52800" numCol="1" anchor="t" anchorCtr="0" compatLnSpc="1"/>
          <a:lstStyle/>
          <a:p>
            <a:endParaRPr lang="en-US" sz="2080" spc="-35" dirty="0">
              <a:solidFill>
                <a:schemeClr val="tx2"/>
              </a:solidFill>
              <a:cs typeface="+mn-ea"/>
              <a:sym typeface="+mn-lt"/>
            </a:endParaRPr>
          </a:p>
        </p:txBody>
      </p:sp>
      <p:sp>
        <p:nvSpPr>
          <p:cNvPr id="5" name="Freeform 214"/>
          <p:cNvSpPr/>
          <p:nvPr/>
        </p:nvSpPr>
        <p:spPr bwMode="auto">
          <a:xfrm>
            <a:off x="1875516" y="4210267"/>
            <a:ext cx="4218520" cy="1521673"/>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chemeClr val="accent4"/>
          </a:solidFill>
          <a:ln>
            <a:noFill/>
          </a:ln>
        </p:spPr>
        <p:txBody>
          <a:bodyPr vert="horz" wrap="square" lIns="105600" tIns="52800" rIns="105600" bIns="52800" numCol="1" anchor="t" anchorCtr="0" compatLnSpc="1"/>
          <a:lstStyle/>
          <a:p>
            <a:endParaRPr lang="en-US" sz="2080" spc="-35" dirty="0">
              <a:solidFill>
                <a:schemeClr val="tx2"/>
              </a:solidFill>
              <a:cs typeface="+mn-ea"/>
              <a:sym typeface="+mn-lt"/>
            </a:endParaRPr>
          </a:p>
        </p:txBody>
      </p:sp>
      <p:sp>
        <p:nvSpPr>
          <p:cNvPr id="31" name="Oval 343"/>
          <p:cNvSpPr>
            <a:spLocks noChangeArrowheads="1"/>
          </p:cNvSpPr>
          <p:nvPr/>
        </p:nvSpPr>
        <p:spPr bwMode="auto">
          <a:xfrm>
            <a:off x="1609379" y="3165189"/>
            <a:ext cx="1032223" cy="1035355"/>
          </a:xfrm>
          <a:prstGeom prst="ellipse">
            <a:avLst/>
          </a:prstGeom>
          <a:solidFill>
            <a:schemeClr val="accent1"/>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4" name="Oval 344"/>
          <p:cNvSpPr>
            <a:spLocks noChangeArrowheads="1"/>
          </p:cNvSpPr>
          <p:nvPr/>
        </p:nvSpPr>
        <p:spPr bwMode="auto">
          <a:xfrm>
            <a:off x="5623991" y="5137082"/>
            <a:ext cx="1019692" cy="1019692"/>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37" name="Oval 345"/>
          <p:cNvSpPr>
            <a:spLocks noChangeArrowheads="1"/>
          </p:cNvSpPr>
          <p:nvPr/>
        </p:nvSpPr>
        <p:spPr bwMode="auto">
          <a:xfrm>
            <a:off x="9530530" y="3127045"/>
            <a:ext cx="1016559" cy="1018127"/>
          </a:xfrm>
          <a:prstGeom prst="ellipse">
            <a:avLst/>
          </a:prstGeom>
          <a:solidFill>
            <a:schemeClr val="accent2"/>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40" name="Oval 345"/>
          <p:cNvSpPr>
            <a:spLocks noChangeArrowheads="1"/>
          </p:cNvSpPr>
          <p:nvPr/>
        </p:nvSpPr>
        <p:spPr bwMode="auto">
          <a:xfrm>
            <a:off x="5552865" y="1081414"/>
            <a:ext cx="1016559" cy="1018125"/>
          </a:xfrm>
          <a:prstGeom prst="ellipse">
            <a:avLst/>
          </a:prstGeom>
          <a:solidFill>
            <a:schemeClr val="accent3"/>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42" name="TextBox 22"/>
          <p:cNvSpPr txBox="1"/>
          <p:nvPr/>
        </p:nvSpPr>
        <p:spPr>
          <a:xfrm>
            <a:off x="2652431" y="3293976"/>
            <a:ext cx="1415772" cy="424732"/>
          </a:xfrm>
          <a:prstGeom prst="rect">
            <a:avLst/>
          </a:prstGeom>
          <a:noFill/>
        </p:spPr>
        <p:txBody>
          <a:bodyPr wrap="none" rtlCol="0">
            <a:spAutoFit/>
          </a:bodyPr>
          <a:lstStyle/>
          <a:p>
            <a:pPr>
              <a:lnSpc>
                <a:spcPct val="90000"/>
              </a:lnSpc>
            </a:pPr>
            <a:r>
              <a:rPr lang="zh-CN" altLang="en-US" sz="2400" dirty="0">
                <a:solidFill>
                  <a:schemeClr val="accent1"/>
                </a:solidFill>
                <a:cs typeface="+mn-ea"/>
                <a:sym typeface="+mn-lt"/>
              </a:rPr>
              <a:t>添加标题</a:t>
            </a:r>
            <a:endParaRPr lang="en-US" sz="2400" dirty="0">
              <a:solidFill>
                <a:schemeClr val="accent1"/>
              </a:solidFill>
              <a:cs typeface="+mn-ea"/>
              <a:sym typeface="+mn-lt"/>
            </a:endParaRPr>
          </a:p>
        </p:txBody>
      </p:sp>
      <p:sp>
        <p:nvSpPr>
          <p:cNvPr id="43" name="TextBox 25"/>
          <p:cNvSpPr txBox="1"/>
          <p:nvPr/>
        </p:nvSpPr>
        <p:spPr>
          <a:xfrm>
            <a:off x="2601764" y="3603638"/>
            <a:ext cx="2599272" cy="831381"/>
          </a:xfrm>
          <a:prstGeom prst="rect">
            <a:avLst/>
          </a:prstGeom>
          <a:noFill/>
        </p:spPr>
        <p:txBody>
          <a:bodyPr wrap="square" rtlCol="0">
            <a:spAutoFit/>
          </a:bodyPr>
          <a:lstStyle/>
          <a:p>
            <a:pPr>
              <a:lnSpc>
                <a:spcPct val="150000"/>
              </a:lnSpc>
            </a:pPr>
            <a:r>
              <a:rPr lang="en-US" altLang="zh-CN" sz="1065" dirty="0">
                <a:solidFill>
                  <a:srgbClr val="909090"/>
                </a:solidFill>
                <a:cs typeface="+mn-ea"/>
                <a:sym typeface="+mn-lt"/>
              </a:rPr>
              <a:t>Enter the text you want here, working on. I hope to show more shots of this project soon.</a:t>
            </a:r>
          </a:p>
        </p:txBody>
      </p:sp>
      <p:sp>
        <p:nvSpPr>
          <p:cNvPr id="44" name="TextBox 22"/>
          <p:cNvSpPr txBox="1"/>
          <p:nvPr/>
        </p:nvSpPr>
        <p:spPr>
          <a:xfrm>
            <a:off x="7123227" y="3199824"/>
            <a:ext cx="1415772" cy="424732"/>
          </a:xfrm>
          <a:prstGeom prst="rect">
            <a:avLst/>
          </a:prstGeom>
          <a:noFill/>
        </p:spPr>
        <p:txBody>
          <a:bodyPr wrap="none" rtlCol="0">
            <a:spAutoFit/>
          </a:bodyPr>
          <a:lstStyle/>
          <a:p>
            <a:pPr>
              <a:lnSpc>
                <a:spcPct val="90000"/>
              </a:lnSpc>
            </a:pPr>
            <a:r>
              <a:rPr lang="zh-CN" altLang="en-US" sz="2400" dirty="0">
                <a:solidFill>
                  <a:schemeClr val="accent2"/>
                </a:solidFill>
                <a:cs typeface="+mn-ea"/>
                <a:sym typeface="+mn-lt"/>
              </a:rPr>
              <a:t>添加标题</a:t>
            </a:r>
            <a:endParaRPr lang="en-US" sz="2400" dirty="0">
              <a:solidFill>
                <a:schemeClr val="accent2"/>
              </a:solidFill>
              <a:cs typeface="+mn-ea"/>
              <a:sym typeface="+mn-lt"/>
            </a:endParaRPr>
          </a:p>
        </p:txBody>
      </p:sp>
      <p:sp>
        <p:nvSpPr>
          <p:cNvPr id="45" name="TextBox 25"/>
          <p:cNvSpPr txBox="1"/>
          <p:nvPr/>
        </p:nvSpPr>
        <p:spPr>
          <a:xfrm>
            <a:off x="7072560" y="3560286"/>
            <a:ext cx="2599272" cy="831381"/>
          </a:xfrm>
          <a:prstGeom prst="rect">
            <a:avLst/>
          </a:prstGeom>
          <a:noFill/>
        </p:spPr>
        <p:txBody>
          <a:bodyPr wrap="square" rtlCol="0">
            <a:spAutoFit/>
          </a:bodyPr>
          <a:lstStyle/>
          <a:p>
            <a:pPr>
              <a:lnSpc>
                <a:spcPct val="150000"/>
              </a:lnSpc>
            </a:pPr>
            <a:r>
              <a:rPr lang="en-US" altLang="zh-CN" sz="1065" dirty="0">
                <a:solidFill>
                  <a:srgbClr val="909090"/>
                </a:solidFill>
                <a:cs typeface="+mn-ea"/>
                <a:sym typeface="+mn-lt"/>
              </a:rPr>
              <a:t>Enter the text you want here, working on. I hope to show more shots of this project soon.</a:t>
            </a:r>
          </a:p>
        </p:txBody>
      </p:sp>
      <p:sp>
        <p:nvSpPr>
          <p:cNvPr id="46" name="TextBox 22"/>
          <p:cNvSpPr txBox="1"/>
          <p:nvPr/>
        </p:nvSpPr>
        <p:spPr>
          <a:xfrm>
            <a:off x="4984752" y="2267367"/>
            <a:ext cx="1415772" cy="424732"/>
          </a:xfrm>
          <a:prstGeom prst="rect">
            <a:avLst/>
          </a:prstGeom>
          <a:noFill/>
        </p:spPr>
        <p:txBody>
          <a:bodyPr wrap="none" rtlCol="0">
            <a:spAutoFit/>
          </a:bodyPr>
          <a:lstStyle/>
          <a:p>
            <a:pPr>
              <a:lnSpc>
                <a:spcPct val="90000"/>
              </a:lnSpc>
            </a:pPr>
            <a:r>
              <a:rPr lang="zh-CN" altLang="en-US" sz="2400" dirty="0">
                <a:solidFill>
                  <a:schemeClr val="accent3"/>
                </a:solidFill>
                <a:cs typeface="+mn-ea"/>
                <a:sym typeface="+mn-lt"/>
              </a:rPr>
              <a:t>添加标题</a:t>
            </a:r>
            <a:endParaRPr lang="en-US" sz="2400" dirty="0">
              <a:solidFill>
                <a:schemeClr val="accent3"/>
              </a:solidFill>
              <a:cs typeface="+mn-ea"/>
              <a:sym typeface="+mn-lt"/>
            </a:endParaRPr>
          </a:p>
        </p:txBody>
      </p:sp>
      <p:sp>
        <p:nvSpPr>
          <p:cNvPr id="47" name="TextBox 25"/>
          <p:cNvSpPr txBox="1"/>
          <p:nvPr/>
        </p:nvSpPr>
        <p:spPr>
          <a:xfrm>
            <a:off x="4934085" y="2577029"/>
            <a:ext cx="2599272" cy="831381"/>
          </a:xfrm>
          <a:prstGeom prst="rect">
            <a:avLst/>
          </a:prstGeom>
          <a:noFill/>
        </p:spPr>
        <p:txBody>
          <a:bodyPr wrap="square" rtlCol="0">
            <a:spAutoFit/>
          </a:bodyPr>
          <a:lstStyle/>
          <a:p>
            <a:pPr>
              <a:lnSpc>
                <a:spcPct val="150000"/>
              </a:lnSpc>
            </a:pPr>
            <a:r>
              <a:rPr lang="en-US" altLang="zh-CN" sz="1065" dirty="0">
                <a:solidFill>
                  <a:srgbClr val="909090"/>
                </a:solidFill>
                <a:cs typeface="+mn-ea"/>
                <a:sym typeface="+mn-lt"/>
              </a:rPr>
              <a:t>Enter the text you want here, working on. I hope to show more shots of this project soon.</a:t>
            </a:r>
          </a:p>
        </p:txBody>
      </p:sp>
      <p:sp>
        <p:nvSpPr>
          <p:cNvPr id="48" name="TextBox 22"/>
          <p:cNvSpPr txBox="1"/>
          <p:nvPr/>
        </p:nvSpPr>
        <p:spPr>
          <a:xfrm>
            <a:off x="4830804" y="4060064"/>
            <a:ext cx="1415772" cy="424732"/>
          </a:xfrm>
          <a:prstGeom prst="rect">
            <a:avLst/>
          </a:prstGeom>
          <a:noFill/>
        </p:spPr>
        <p:txBody>
          <a:bodyPr wrap="none" rtlCol="0">
            <a:spAutoFit/>
          </a:bodyPr>
          <a:lstStyle/>
          <a:p>
            <a:pPr>
              <a:lnSpc>
                <a:spcPct val="90000"/>
              </a:lnSpc>
            </a:pPr>
            <a:r>
              <a:rPr lang="zh-CN" altLang="en-US" sz="2400" dirty="0">
                <a:solidFill>
                  <a:schemeClr val="accent4"/>
                </a:solidFill>
                <a:cs typeface="+mn-ea"/>
                <a:sym typeface="+mn-lt"/>
              </a:rPr>
              <a:t>添加标题</a:t>
            </a:r>
            <a:endParaRPr lang="en-US" sz="2400" dirty="0">
              <a:solidFill>
                <a:schemeClr val="accent4"/>
              </a:solidFill>
              <a:cs typeface="+mn-ea"/>
              <a:sym typeface="+mn-lt"/>
            </a:endParaRPr>
          </a:p>
        </p:txBody>
      </p:sp>
      <p:sp>
        <p:nvSpPr>
          <p:cNvPr id="49" name="TextBox 25"/>
          <p:cNvSpPr txBox="1"/>
          <p:nvPr/>
        </p:nvSpPr>
        <p:spPr>
          <a:xfrm>
            <a:off x="4780137" y="4369727"/>
            <a:ext cx="2599272" cy="831381"/>
          </a:xfrm>
          <a:prstGeom prst="rect">
            <a:avLst/>
          </a:prstGeom>
          <a:noFill/>
        </p:spPr>
        <p:txBody>
          <a:bodyPr wrap="square" rtlCol="0">
            <a:spAutoFit/>
          </a:bodyPr>
          <a:lstStyle/>
          <a:p>
            <a:pPr>
              <a:lnSpc>
                <a:spcPct val="150000"/>
              </a:lnSpc>
            </a:pPr>
            <a:r>
              <a:rPr lang="en-US" altLang="zh-CN" sz="1065" dirty="0">
                <a:solidFill>
                  <a:srgbClr val="909090"/>
                </a:solidFill>
                <a:cs typeface="+mn-ea"/>
                <a:sym typeface="+mn-lt"/>
              </a:rPr>
              <a:t>Enter the text you want here, working on. I hope to show more shots of this project soon.</a:t>
            </a:r>
          </a:p>
        </p:txBody>
      </p:sp>
      <p:sp>
        <p:nvSpPr>
          <p:cNvPr id="93" name="Shape 17"/>
          <p:cNvSpPr txBox="1"/>
          <p:nvPr/>
        </p:nvSpPr>
        <p:spPr>
          <a:xfrm>
            <a:off x="5784531" y="1251849"/>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4000" dirty="0">
                <a:solidFill>
                  <a:schemeClr val="bg1"/>
                </a:solidFill>
                <a:latin typeface="+mn-lt"/>
                <a:ea typeface="+mn-ea"/>
                <a:cs typeface="+mn-ea"/>
                <a:sym typeface="+mn-lt"/>
              </a:rPr>
              <a:t>01</a:t>
            </a:r>
            <a:endParaRPr lang="zh-CN" altLang="en-US" sz="4000" dirty="0">
              <a:solidFill>
                <a:schemeClr val="bg1"/>
              </a:solidFill>
              <a:latin typeface="+mn-lt"/>
              <a:ea typeface="+mn-ea"/>
              <a:cs typeface="+mn-ea"/>
              <a:sym typeface="+mn-lt"/>
            </a:endParaRPr>
          </a:p>
        </p:txBody>
      </p:sp>
      <p:sp>
        <p:nvSpPr>
          <p:cNvPr id="94" name="Shape 17"/>
          <p:cNvSpPr txBox="1"/>
          <p:nvPr/>
        </p:nvSpPr>
        <p:spPr>
          <a:xfrm>
            <a:off x="9762195" y="3267832"/>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4000" dirty="0">
                <a:solidFill>
                  <a:schemeClr val="bg1"/>
                </a:solidFill>
                <a:latin typeface="+mn-lt"/>
                <a:ea typeface="+mn-ea"/>
                <a:cs typeface="+mn-ea"/>
                <a:sym typeface="+mn-lt"/>
              </a:rPr>
              <a:t>02</a:t>
            </a:r>
            <a:endParaRPr lang="zh-CN" altLang="en-US" sz="4000" dirty="0">
              <a:solidFill>
                <a:schemeClr val="bg1"/>
              </a:solidFill>
              <a:latin typeface="+mn-lt"/>
              <a:ea typeface="+mn-ea"/>
              <a:cs typeface="+mn-ea"/>
              <a:sym typeface="+mn-lt"/>
            </a:endParaRPr>
          </a:p>
        </p:txBody>
      </p:sp>
      <p:sp>
        <p:nvSpPr>
          <p:cNvPr id="95" name="Shape 17"/>
          <p:cNvSpPr txBox="1"/>
          <p:nvPr/>
        </p:nvSpPr>
        <p:spPr>
          <a:xfrm>
            <a:off x="5858791" y="5289800"/>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4000" dirty="0">
                <a:solidFill>
                  <a:schemeClr val="bg1"/>
                </a:solidFill>
                <a:latin typeface="+mn-lt"/>
                <a:ea typeface="+mn-ea"/>
                <a:cs typeface="+mn-ea"/>
                <a:sym typeface="+mn-lt"/>
              </a:rPr>
              <a:t>03</a:t>
            </a:r>
            <a:endParaRPr lang="zh-CN" altLang="en-US" sz="4000" dirty="0">
              <a:solidFill>
                <a:schemeClr val="bg1"/>
              </a:solidFill>
              <a:latin typeface="+mn-lt"/>
              <a:ea typeface="+mn-ea"/>
              <a:cs typeface="+mn-ea"/>
              <a:sym typeface="+mn-lt"/>
            </a:endParaRPr>
          </a:p>
        </p:txBody>
      </p:sp>
      <p:sp>
        <p:nvSpPr>
          <p:cNvPr id="96" name="Shape 17"/>
          <p:cNvSpPr txBox="1"/>
          <p:nvPr/>
        </p:nvSpPr>
        <p:spPr>
          <a:xfrm>
            <a:off x="1830095" y="3353517"/>
            <a:ext cx="784892" cy="634887"/>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4000" dirty="0">
                <a:solidFill>
                  <a:schemeClr val="bg1"/>
                </a:solidFill>
                <a:latin typeface="+mn-lt"/>
                <a:ea typeface="+mn-ea"/>
                <a:cs typeface="+mn-ea"/>
                <a:sym typeface="+mn-lt"/>
              </a:rPr>
              <a:t>04</a:t>
            </a:r>
            <a:endParaRPr lang="zh-CN" altLang="en-US" sz="40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 presetClass="entr" presetSubtype="4" decel="5000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500" fill="hold"/>
                                        <p:tgtEl>
                                          <p:spTgt spid="42"/>
                                        </p:tgtEl>
                                        <p:attrNameLst>
                                          <p:attrName>ppt_x</p:attrName>
                                        </p:attrNameLst>
                                      </p:cBhvr>
                                      <p:tavLst>
                                        <p:tav tm="0">
                                          <p:val>
                                            <p:strVal val="#ppt_x"/>
                                          </p:val>
                                        </p:tav>
                                        <p:tav tm="100000">
                                          <p:val>
                                            <p:strVal val="#ppt_x"/>
                                          </p:val>
                                        </p:tav>
                                      </p:tavLst>
                                    </p:anim>
                                    <p:anim calcmode="lin" valueType="num">
                                      <p:cBhvr additive="base">
                                        <p:cTn id="26" dur="1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100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1500" fill="hold"/>
                                        <p:tgtEl>
                                          <p:spTgt spid="43"/>
                                        </p:tgtEl>
                                        <p:attrNameLst>
                                          <p:attrName>ppt_x</p:attrName>
                                        </p:attrNameLst>
                                      </p:cBhvr>
                                      <p:tavLst>
                                        <p:tav tm="0">
                                          <p:val>
                                            <p:strVal val="#ppt_x"/>
                                          </p:val>
                                        </p:tav>
                                        <p:tav tm="100000">
                                          <p:val>
                                            <p:strVal val="#ppt_x"/>
                                          </p:val>
                                        </p:tav>
                                      </p:tavLst>
                                    </p:anim>
                                    <p:anim calcmode="lin" valueType="num">
                                      <p:cBhvr additive="base">
                                        <p:cTn id="30" dur="1500" fill="hold"/>
                                        <p:tgtEl>
                                          <p:spTgt spid="43"/>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1500" fill="hold"/>
                                        <p:tgtEl>
                                          <p:spTgt spid="44"/>
                                        </p:tgtEl>
                                        <p:attrNameLst>
                                          <p:attrName>ppt_x</p:attrName>
                                        </p:attrNameLst>
                                      </p:cBhvr>
                                      <p:tavLst>
                                        <p:tav tm="0">
                                          <p:val>
                                            <p:strVal val="#ppt_x"/>
                                          </p:val>
                                        </p:tav>
                                        <p:tav tm="100000">
                                          <p:val>
                                            <p:strVal val="#ppt_x"/>
                                          </p:val>
                                        </p:tav>
                                      </p:tavLst>
                                    </p:anim>
                                    <p:anim calcmode="lin" valueType="num">
                                      <p:cBhvr additive="base">
                                        <p:cTn id="34" dur="1500" fill="hold"/>
                                        <p:tgtEl>
                                          <p:spTgt spid="44"/>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10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1500" fill="hold"/>
                                        <p:tgtEl>
                                          <p:spTgt spid="45"/>
                                        </p:tgtEl>
                                        <p:attrNameLst>
                                          <p:attrName>ppt_x</p:attrName>
                                        </p:attrNameLst>
                                      </p:cBhvr>
                                      <p:tavLst>
                                        <p:tav tm="0">
                                          <p:val>
                                            <p:strVal val="#ppt_x"/>
                                          </p:val>
                                        </p:tav>
                                        <p:tav tm="100000">
                                          <p:val>
                                            <p:strVal val="#ppt_x"/>
                                          </p:val>
                                        </p:tav>
                                      </p:tavLst>
                                    </p:anim>
                                    <p:anim calcmode="lin" valueType="num">
                                      <p:cBhvr additive="base">
                                        <p:cTn id="38" dur="1500" fill="hold"/>
                                        <p:tgtEl>
                                          <p:spTgt spid="45"/>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0" fill="hold"/>
                                        <p:tgtEl>
                                          <p:spTgt spid="46"/>
                                        </p:tgtEl>
                                        <p:attrNameLst>
                                          <p:attrName>ppt_x</p:attrName>
                                        </p:attrNameLst>
                                      </p:cBhvr>
                                      <p:tavLst>
                                        <p:tav tm="0">
                                          <p:val>
                                            <p:strVal val="#ppt_x"/>
                                          </p:val>
                                        </p:tav>
                                        <p:tav tm="100000">
                                          <p:val>
                                            <p:strVal val="#ppt_x"/>
                                          </p:val>
                                        </p:tav>
                                      </p:tavLst>
                                    </p:anim>
                                    <p:anim calcmode="lin" valueType="num">
                                      <p:cBhvr additive="base">
                                        <p:cTn id="42" dur="1500" fill="hold"/>
                                        <p:tgtEl>
                                          <p:spTgt spid="46"/>
                                        </p:tgtEl>
                                        <p:attrNameLst>
                                          <p:attrName>ppt_y</p:attrName>
                                        </p:attrNameLst>
                                      </p:cBhvr>
                                      <p:tavLst>
                                        <p:tav tm="0">
                                          <p:val>
                                            <p:strVal val="1+#ppt_h/2"/>
                                          </p:val>
                                        </p:tav>
                                        <p:tav tm="100000">
                                          <p:val>
                                            <p:strVal val="#ppt_y"/>
                                          </p:val>
                                        </p:tav>
                                      </p:tavLst>
                                    </p:anim>
                                  </p:childTnLst>
                                </p:cTn>
                              </p:par>
                              <p:par>
                                <p:cTn id="43" presetID="2" presetClass="entr" presetSubtype="4" decel="50000" fill="hold" grpId="0" nodeType="withEffect">
                                  <p:stCondLst>
                                    <p:cond delay="10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1500" fill="hold"/>
                                        <p:tgtEl>
                                          <p:spTgt spid="47"/>
                                        </p:tgtEl>
                                        <p:attrNameLst>
                                          <p:attrName>ppt_x</p:attrName>
                                        </p:attrNameLst>
                                      </p:cBhvr>
                                      <p:tavLst>
                                        <p:tav tm="0">
                                          <p:val>
                                            <p:strVal val="#ppt_x"/>
                                          </p:val>
                                        </p:tav>
                                        <p:tav tm="100000">
                                          <p:val>
                                            <p:strVal val="#ppt_x"/>
                                          </p:val>
                                        </p:tav>
                                      </p:tavLst>
                                    </p:anim>
                                    <p:anim calcmode="lin" valueType="num">
                                      <p:cBhvr additive="base">
                                        <p:cTn id="46" dur="1500" fill="hold"/>
                                        <p:tgtEl>
                                          <p:spTgt spid="47"/>
                                        </p:tgtEl>
                                        <p:attrNameLst>
                                          <p:attrName>ppt_y</p:attrName>
                                        </p:attrNameLst>
                                      </p:cBhvr>
                                      <p:tavLst>
                                        <p:tav tm="0">
                                          <p:val>
                                            <p:strVal val="1+#ppt_h/2"/>
                                          </p:val>
                                        </p:tav>
                                        <p:tav tm="100000">
                                          <p:val>
                                            <p:strVal val="#ppt_y"/>
                                          </p:val>
                                        </p:tav>
                                      </p:tavLst>
                                    </p:anim>
                                  </p:childTnLst>
                                </p:cTn>
                              </p:par>
                              <p:par>
                                <p:cTn id="47" presetID="2" presetClass="entr" presetSubtype="4" decel="5000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1500" fill="hold"/>
                                        <p:tgtEl>
                                          <p:spTgt spid="48"/>
                                        </p:tgtEl>
                                        <p:attrNameLst>
                                          <p:attrName>ppt_x</p:attrName>
                                        </p:attrNameLst>
                                      </p:cBhvr>
                                      <p:tavLst>
                                        <p:tav tm="0">
                                          <p:val>
                                            <p:strVal val="#ppt_x"/>
                                          </p:val>
                                        </p:tav>
                                        <p:tav tm="100000">
                                          <p:val>
                                            <p:strVal val="#ppt_x"/>
                                          </p:val>
                                        </p:tav>
                                      </p:tavLst>
                                    </p:anim>
                                    <p:anim calcmode="lin" valueType="num">
                                      <p:cBhvr additive="base">
                                        <p:cTn id="50" dur="1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decel="50000" fill="hold" grpId="0" nodeType="withEffect">
                                  <p:stCondLst>
                                    <p:cond delay="10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1500" fill="hold"/>
                                        <p:tgtEl>
                                          <p:spTgt spid="49"/>
                                        </p:tgtEl>
                                        <p:attrNameLst>
                                          <p:attrName>ppt_x</p:attrName>
                                        </p:attrNameLst>
                                      </p:cBhvr>
                                      <p:tavLst>
                                        <p:tav tm="0">
                                          <p:val>
                                            <p:strVal val="#ppt_x"/>
                                          </p:val>
                                        </p:tav>
                                        <p:tav tm="100000">
                                          <p:val>
                                            <p:strVal val="#ppt_x"/>
                                          </p:val>
                                        </p:tav>
                                      </p:tavLst>
                                    </p:anim>
                                    <p:anim calcmode="lin" valueType="num">
                                      <p:cBhvr additive="base">
                                        <p:cTn id="54" dur="1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96"/>
                                        </p:tgtEl>
                                        <p:attrNameLst>
                                          <p:attrName>style.visibility</p:attrName>
                                        </p:attrNameLst>
                                      </p:cBhvr>
                                      <p:to>
                                        <p:strVal val="visible"/>
                                      </p:to>
                                    </p:set>
                                    <p:anim calcmode="lin" valueType="num">
                                      <p:cBhvr>
                                        <p:cTn id="102" dur="500" fill="hold"/>
                                        <p:tgtEl>
                                          <p:spTgt spid="96"/>
                                        </p:tgtEl>
                                        <p:attrNameLst>
                                          <p:attrName>ppt_w</p:attrName>
                                        </p:attrNameLst>
                                      </p:cBhvr>
                                      <p:tavLst>
                                        <p:tav tm="0">
                                          <p:val>
                                            <p:fltVal val="0"/>
                                          </p:val>
                                        </p:tav>
                                        <p:tav tm="100000">
                                          <p:val>
                                            <p:strVal val="#ppt_w"/>
                                          </p:val>
                                        </p:tav>
                                      </p:tavLst>
                                    </p:anim>
                                    <p:anim calcmode="lin" valueType="num">
                                      <p:cBhvr>
                                        <p:cTn id="103" dur="500" fill="hold"/>
                                        <p:tgtEl>
                                          <p:spTgt spid="96"/>
                                        </p:tgtEl>
                                        <p:attrNameLst>
                                          <p:attrName>ppt_h</p:attrName>
                                        </p:attrNameLst>
                                      </p:cBhvr>
                                      <p:tavLst>
                                        <p:tav tm="0">
                                          <p:val>
                                            <p:fltVal val="0"/>
                                          </p:val>
                                        </p:tav>
                                        <p:tav tm="100000">
                                          <p:val>
                                            <p:strVal val="#ppt_h"/>
                                          </p:val>
                                        </p:tav>
                                      </p:tavLst>
                                    </p:anim>
                                    <p:animEffect transition="in" filter="fade">
                                      <p:cBhvr>
                                        <p:cTn id="10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1" grpId="0" animBg="1"/>
      <p:bldP spid="34" grpId="0" animBg="1"/>
      <p:bldP spid="37" grpId="0" animBg="1"/>
      <p:bldP spid="40" grpId="0" animBg="1"/>
      <p:bldP spid="42" grpId="0"/>
      <p:bldP spid="43" grpId="0"/>
      <p:bldP spid="44" grpId="0"/>
      <p:bldP spid="45" grpId="0"/>
      <p:bldP spid="46" grpId="0"/>
      <p:bldP spid="47" grpId="0"/>
      <p:bldP spid="48" grpId="0"/>
      <p:bldP spid="49"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rot="16200000">
            <a:off x="2667000" y="-2667000"/>
            <a:ext cx="6858000" cy="12192000"/>
          </a:xfrm>
          <a:prstGeom prst="rect">
            <a:avLst/>
          </a:prstGeom>
        </p:spPr>
      </p:pic>
      <p:sp>
        <p:nvSpPr>
          <p:cNvPr id="6" name="文本框 5"/>
          <p:cNvSpPr txBox="1"/>
          <p:nvPr/>
        </p:nvSpPr>
        <p:spPr>
          <a:xfrm>
            <a:off x="3833767" y="2663625"/>
            <a:ext cx="5679347" cy="1477328"/>
          </a:xfrm>
          <a:prstGeom prst="rect">
            <a:avLst/>
          </a:prstGeom>
          <a:noFill/>
        </p:spPr>
        <p:txBody>
          <a:bodyPr wrap="square" rtlCol="0">
            <a:spAutoFit/>
          </a:bodyPr>
          <a:lstStyle/>
          <a:p>
            <a:r>
              <a:rPr lang="zh-CN" altLang="en-US" sz="9000" dirty="0">
                <a:solidFill>
                  <a:schemeClr val="tx1">
                    <a:lumMod val="75000"/>
                    <a:lumOff val="25000"/>
                  </a:schemeClr>
                </a:solidFill>
                <a:cs typeface="+mn-ea"/>
                <a:sym typeface="+mn-lt"/>
              </a:rPr>
              <a:t>产品介绍</a:t>
            </a:r>
          </a:p>
        </p:txBody>
      </p:sp>
      <p:sp>
        <p:nvSpPr>
          <p:cNvPr id="11" name="文本框 10"/>
          <p:cNvSpPr txBox="1"/>
          <p:nvPr/>
        </p:nvSpPr>
        <p:spPr>
          <a:xfrm>
            <a:off x="7390700" y="5181237"/>
            <a:ext cx="2590789" cy="584775"/>
          </a:xfrm>
          <a:prstGeom prst="rect">
            <a:avLst/>
          </a:prstGeom>
          <a:noFill/>
        </p:spPr>
        <p:txBody>
          <a:bodyPr wrap="square" rtlCol="0">
            <a:spAutoFit/>
          </a:bodyPr>
          <a:lstStyle/>
          <a:p>
            <a:r>
              <a:rPr lang="en-US" altLang="zh-CN" sz="1600" kern="1700" spc="600" dirty="0">
                <a:cs typeface="+mn-ea"/>
                <a:sym typeface="+mn-lt"/>
              </a:rPr>
              <a:t>Product design</a:t>
            </a:r>
            <a:endParaRPr lang="zh-CN" altLang="en-US" sz="7200" kern="1700" spc="600" dirty="0">
              <a:cs typeface="+mn-ea"/>
              <a:sym typeface="+mn-lt"/>
            </a:endParaRPr>
          </a:p>
        </p:txBody>
      </p:sp>
      <p:sp>
        <p:nvSpPr>
          <p:cNvPr id="7" name="矩形 6"/>
          <p:cNvSpPr/>
          <p:nvPr/>
        </p:nvSpPr>
        <p:spPr>
          <a:xfrm>
            <a:off x="4001548" y="4834813"/>
            <a:ext cx="545285" cy="45719"/>
          </a:xfrm>
          <a:prstGeom prst="rect">
            <a:avLst/>
          </a:prstGeom>
          <a:solidFill>
            <a:srgbClr val="84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3942824" y="1865953"/>
            <a:ext cx="5679347"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第二章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7021599" y="4674786"/>
            <a:ext cx="1950327" cy="1950327"/>
          </a:xfrm>
          <a:prstGeom prst="homePlate">
            <a:avLst/>
          </a:prstGeom>
          <a:noFill/>
          <a:ln>
            <a:solidFill>
              <a:srgbClr val="FF7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Shape 520"/>
          <p:cNvSpPr/>
          <p:nvPr/>
        </p:nvSpPr>
        <p:spPr>
          <a:xfrm>
            <a:off x="4839154" y="2044970"/>
            <a:ext cx="1461939" cy="474617"/>
          </a:xfrm>
          <a:prstGeom prst="rect">
            <a:avLst/>
          </a:prstGeom>
          <a:ln w="12700">
            <a:miter lim="400000"/>
          </a:ln>
        </p:spPr>
        <p:txBody>
          <a:bodyPr wrap="none" lIns="25400" tIns="25400" rIns="25400" bIns="25400" anchor="ctr">
            <a:spAutoFit/>
          </a:bodyPr>
          <a:lstStyle>
            <a:lvl1pPr algn="l">
              <a:defRPr sz="5500" cap="all">
                <a:solidFill>
                  <a:srgbClr val="5D5D5E"/>
                </a:solidFill>
                <a:latin typeface="+mn-lt"/>
                <a:ea typeface="+mn-ea"/>
                <a:cs typeface="+mn-cs"/>
                <a:sym typeface="Open Sans Semibold"/>
              </a:defRPr>
            </a:lvl1pPr>
          </a:lstStyle>
          <a:p>
            <a:r>
              <a:rPr lang="zh-CN" altLang="en-US" sz="2750" dirty="0">
                <a:solidFill>
                  <a:srgbClr val="FF79AC"/>
                </a:solidFill>
                <a:cs typeface="+mn-ea"/>
                <a:sym typeface="+mn-lt"/>
              </a:rPr>
              <a:t>添加标题</a:t>
            </a:r>
            <a:endParaRPr sz="2750" dirty="0">
              <a:solidFill>
                <a:srgbClr val="FF79AC"/>
              </a:solidFill>
              <a:cs typeface="+mn-ea"/>
              <a:sym typeface="+mn-lt"/>
            </a:endParaRPr>
          </a:p>
        </p:txBody>
      </p:sp>
      <p:sp>
        <p:nvSpPr>
          <p:cNvPr id="4" name="Shape 521"/>
          <p:cNvSpPr/>
          <p:nvPr/>
        </p:nvSpPr>
        <p:spPr>
          <a:xfrm>
            <a:off x="4940793" y="2843776"/>
            <a:ext cx="6525440" cy="2415020"/>
          </a:xfrm>
          <a:prstGeom prst="rect">
            <a:avLst/>
          </a:prstGeom>
          <a:ln w="12700">
            <a:miter lim="400000"/>
          </a:ln>
        </p:spPr>
        <p:txBody>
          <a:bodyPr lIns="25400" tIns="25400" rIns="25400" bIns="25400" anchor="ctr">
            <a:spAutoFit/>
          </a:bodyPr>
          <a:lstStyle>
            <a:lvl1pPr algn="l">
              <a:lnSpc>
                <a:spcPct val="120000"/>
              </a:lnSpc>
              <a:defRPr sz="2500">
                <a:solidFill>
                  <a:srgbClr val="909192"/>
                </a:solidFill>
              </a:defRPr>
            </a:lvl1pPr>
          </a:lstStyle>
          <a:p>
            <a:pPr>
              <a:buClr>
                <a:srgbClr val="5E5E5E"/>
              </a:buClr>
              <a:buSzPct val="25000"/>
            </a:pPr>
            <a:r>
              <a:rPr lang="en-US" altLang="zh-CN" sz="1600" dirty="0">
                <a:solidFill>
                  <a:schemeClr val="tx2"/>
                </a:solidFill>
                <a:cs typeface="+mn-ea"/>
                <a:sym typeface="+mn-lt"/>
              </a:rPr>
              <a:t>The setting sun sank deep in the sea but did not see the waves </a:t>
            </a:r>
            <a:r>
              <a:rPr lang="en-US" altLang="zh-CN" sz="1600" dirty="0" err="1">
                <a:solidFill>
                  <a:schemeClr val="tx2"/>
                </a:solidFill>
                <a:cs typeface="+mn-ea"/>
                <a:sym typeface="+mn-lt"/>
              </a:rPr>
              <a:t>rollingThe</a:t>
            </a:r>
            <a:r>
              <a:rPr lang="en-US" altLang="zh-CN" sz="1600" dirty="0">
                <a:solidFill>
                  <a:schemeClr val="tx2"/>
                </a:solidFill>
                <a:cs typeface="+mn-ea"/>
                <a:sym typeface="+mn-lt"/>
              </a:rPr>
              <a:t> setting sun sank deep in the sea but did not see the waves rolling</a:t>
            </a:r>
            <a:endParaRPr lang="it-IT" altLang="zh-CN" sz="1600" dirty="0">
              <a:solidFill>
                <a:schemeClr val="tx2"/>
              </a:solidFill>
              <a:cs typeface="+mn-ea"/>
              <a:sym typeface="+mn-lt"/>
            </a:endParaRPr>
          </a:p>
          <a:p>
            <a:pPr>
              <a:buClr>
                <a:srgbClr val="5E5E5E"/>
              </a:buClr>
              <a:buSzPct val="25000"/>
            </a:pPr>
            <a:r>
              <a:rPr lang="en-US" altLang="zh-CN" sz="1600" dirty="0">
                <a:solidFill>
                  <a:schemeClr val="tx2"/>
                </a:solidFill>
                <a:cs typeface="+mn-ea"/>
                <a:sym typeface="+mn-lt"/>
              </a:rPr>
              <a:t>The setting sun sank deep in the sea but did not see the waves </a:t>
            </a:r>
            <a:r>
              <a:rPr lang="en-US" altLang="zh-CN" sz="1600" dirty="0" err="1">
                <a:solidFill>
                  <a:schemeClr val="tx2"/>
                </a:solidFill>
                <a:cs typeface="+mn-ea"/>
                <a:sym typeface="+mn-lt"/>
              </a:rPr>
              <a:t>rollingThe</a:t>
            </a:r>
            <a:r>
              <a:rPr lang="en-US" altLang="zh-CN" sz="1600" dirty="0">
                <a:solidFill>
                  <a:schemeClr val="tx2"/>
                </a:solidFill>
                <a:cs typeface="+mn-ea"/>
                <a:sym typeface="+mn-lt"/>
              </a:rPr>
              <a:t> setting sun sank deep in the sea but did not see the waves rolling</a:t>
            </a:r>
            <a:endParaRPr lang="it-IT" altLang="zh-CN" sz="1600" dirty="0">
              <a:solidFill>
                <a:schemeClr val="tx2"/>
              </a:solidFill>
              <a:cs typeface="+mn-ea"/>
              <a:sym typeface="+mn-lt"/>
            </a:endParaRPr>
          </a:p>
          <a:p>
            <a:pPr>
              <a:buClr>
                <a:srgbClr val="5E5E5E"/>
              </a:buClr>
              <a:buSzPct val="25000"/>
            </a:pPr>
            <a:endParaRPr lang="it-IT" altLang="zh-CN" sz="1600" dirty="0">
              <a:solidFill>
                <a:schemeClr val="tx2"/>
              </a:solidFill>
              <a:cs typeface="+mn-ea"/>
              <a:sym typeface="+mn-lt"/>
            </a:endParaRPr>
          </a:p>
          <a:p>
            <a:pPr>
              <a:buClr>
                <a:srgbClr val="5E5E5E"/>
              </a:buClr>
              <a:buSzPct val="25000"/>
            </a:pPr>
            <a:endParaRPr lang="it-IT" altLang="zh-CN" sz="1600" dirty="0">
              <a:solidFill>
                <a:schemeClr val="tx2"/>
              </a:solidFill>
              <a:cs typeface="+mn-ea"/>
              <a:sym typeface="+mn-lt"/>
            </a:endParaRPr>
          </a:p>
        </p:txBody>
      </p:sp>
      <p:sp>
        <p:nvSpPr>
          <p:cNvPr id="5" name="Shape 522"/>
          <p:cNvSpPr/>
          <p:nvPr/>
        </p:nvSpPr>
        <p:spPr>
          <a:xfrm>
            <a:off x="4819324" y="2521617"/>
            <a:ext cx="1300036" cy="282257"/>
          </a:xfrm>
          <a:prstGeom prst="rect">
            <a:avLst/>
          </a:prstGeom>
          <a:ln w="12700">
            <a:miter lim="400000"/>
          </a:ln>
        </p:spPr>
        <p:txBody>
          <a:bodyPr wrap="none" lIns="25400" tIns="25400" rIns="25400" bIns="25400" anchor="ctr">
            <a:spAutoFit/>
          </a:bodyPr>
          <a:lstStyle>
            <a:lvl1pPr algn="l">
              <a:lnSpc>
                <a:spcPct val="120000"/>
              </a:lnSpc>
              <a:defRPr sz="2500">
                <a:solidFill>
                  <a:srgbClr val="909192"/>
                </a:solidFill>
                <a:latin typeface="+mn-lt"/>
                <a:ea typeface="+mn-ea"/>
                <a:cs typeface="+mn-cs"/>
                <a:sym typeface="Open Sans Semibold"/>
              </a:defRPr>
            </a:lvl1pPr>
          </a:lstStyle>
          <a:p>
            <a:r>
              <a:rPr sz="1250" dirty="0">
                <a:solidFill>
                  <a:schemeClr val="tx2"/>
                </a:solidFill>
                <a:cs typeface="+mn-ea"/>
                <a:sym typeface="+mn-lt"/>
              </a:rPr>
              <a:t>WEB DESIGNER</a:t>
            </a:r>
          </a:p>
        </p:txBody>
      </p:sp>
      <p:sp>
        <p:nvSpPr>
          <p:cNvPr id="6" name="Shape 523"/>
          <p:cNvSpPr/>
          <p:nvPr/>
        </p:nvSpPr>
        <p:spPr>
          <a:xfrm>
            <a:off x="4852987" y="2951297"/>
            <a:ext cx="853439" cy="0"/>
          </a:xfrm>
          <a:prstGeom prst="line">
            <a:avLst/>
          </a:prstGeom>
          <a:ln w="38100">
            <a:solidFill>
              <a:srgbClr val="FF79AC"/>
            </a:solidFill>
            <a:miter lim="400000"/>
          </a:ln>
        </p:spPr>
        <p:txBody>
          <a:bodyPr lIns="25400" tIns="25400" rIns="25400" bIns="25400" anchor="ctr"/>
          <a:lstStyle/>
          <a:p>
            <a:pPr>
              <a:defRPr sz="3200">
                <a:latin typeface="Helvetica Light"/>
                <a:ea typeface="Helvetica Light"/>
                <a:cs typeface="Helvetica Light"/>
                <a:sym typeface="Helvetica Light"/>
              </a:defRPr>
            </a:pPr>
            <a:endParaRPr sz="1600" dirty="0">
              <a:solidFill>
                <a:schemeClr val="tx2"/>
              </a:solidFill>
              <a:cs typeface="+mn-ea"/>
              <a:sym typeface="+mn-lt"/>
            </a:endParaRPr>
          </a:p>
        </p:txBody>
      </p:sp>
      <p:sp>
        <p:nvSpPr>
          <p:cNvPr id="7" name="Shape 524"/>
          <p:cNvSpPr/>
          <p:nvPr/>
        </p:nvSpPr>
        <p:spPr>
          <a:xfrm>
            <a:off x="4857936" y="4674786"/>
            <a:ext cx="527051" cy="527051"/>
          </a:xfrm>
          <a:prstGeom prst="ellipse">
            <a:avLst/>
          </a:prstGeom>
          <a:solidFill>
            <a:srgbClr val="FF79AC"/>
          </a:solidFill>
          <a:ln w="12700">
            <a:miter lim="400000"/>
          </a:ln>
        </p:spPr>
        <p:txBody>
          <a:bodyPr lIns="25400" tIns="25400" rIns="25400" bIns="25400" anchor="ctr"/>
          <a:lstStyle/>
          <a:p>
            <a:pPr>
              <a:defRPr sz="3200">
                <a:solidFill>
                  <a:srgbClr val="FFFFFF"/>
                </a:solidFill>
              </a:defRPr>
            </a:pPr>
            <a:endParaRPr sz="1600" dirty="0">
              <a:solidFill>
                <a:schemeClr val="tx2"/>
              </a:solidFill>
              <a:cs typeface="+mn-ea"/>
              <a:sym typeface="+mn-lt"/>
            </a:endParaRPr>
          </a:p>
        </p:txBody>
      </p:sp>
      <p:sp>
        <p:nvSpPr>
          <p:cNvPr id="8" name="Shape 525"/>
          <p:cNvSpPr/>
          <p:nvPr/>
        </p:nvSpPr>
        <p:spPr>
          <a:xfrm>
            <a:off x="4940793" y="4816420"/>
            <a:ext cx="373500" cy="243785"/>
          </a:xfrm>
          <a:prstGeom prst="rect">
            <a:avLst/>
          </a:prstGeom>
          <a:ln w="12700">
            <a:miter lim="400000"/>
          </a:ln>
        </p:spPr>
        <p:txBody>
          <a:bodyPr wrap="none" lIns="25400" tIns="25400" rIns="25400" bIns="25400" anchor="ctr">
            <a:spAutoFit/>
          </a:bodyPr>
          <a:lstStyle>
            <a:lvl1pPr>
              <a:defRPr sz="2500" cap="all">
                <a:solidFill>
                  <a:srgbClr val="FFFFFF"/>
                </a:solidFill>
                <a:latin typeface="+mn-lt"/>
                <a:ea typeface="+mn-ea"/>
                <a:cs typeface="+mn-cs"/>
                <a:sym typeface="Open Sans Semibold"/>
              </a:defRPr>
            </a:lvl1pPr>
          </a:lstStyle>
          <a:p>
            <a:r>
              <a:rPr sz="1250" dirty="0">
                <a:solidFill>
                  <a:schemeClr val="bg1"/>
                </a:solidFill>
                <a:cs typeface="+mn-ea"/>
                <a:sym typeface="+mn-lt"/>
              </a:rPr>
              <a:t>85%</a:t>
            </a:r>
          </a:p>
        </p:txBody>
      </p:sp>
      <p:sp>
        <p:nvSpPr>
          <p:cNvPr id="9" name="Shape 526"/>
          <p:cNvSpPr/>
          <p:nvPr/>
        </p:nvSpPr>
        <p:spPr>
          <a:xfrm>
            <a:off x="5507801" y="4804941"/>
            <a:ext cx="1200650" cy="266740"/>
          </a:xfrm>
          <a:prstGeom prst="rect">
            <a:avLst/>
          </a:prstGeom>
          <a:ln w="12700">
            <a:miter lim="400000"/>
          </a:ln>
        </p:spPr>
        <p:txBody>
          <a:bodyPr wrap="none" lIns="25400" tIns="25400" rIns="25400" bIns="25400" anchor="ctr">
            <a:spAutoFit/>
          </a:bodyPr>
          <a:lstStyle>
            <a:lvl1pPr algn="l">
              <a:defRPr sz="2200" cap="all">
                <a:solidFill>
                  <a:srgbClr val="919191"/>
                </a:solidFill>
                <a:latin typeface="+mn-lt"/>
                <a:ea typeface="+mn-ea"/>
                <a:cs typeface="+mn-cs"/>
                <a:sym typeface="Open Sans Semibold"/>
              </a:defRPr>
            </a:lvl1pPr>
          </a:lstStyle>
          <a:p>
            <a:r>
              <a:rPr sz="1400" dirty="0">
                <a:solidFill>
                  <a:schemeClr val="tx2"/>
                </a:solidFill>
                <a:cs typeface="+mn-ea"/>
                <a:sym typeface="+mn-lt"/>
              </a:rPr>
              <a:t>WEB DESIGN</a:t>
            </a:r>
          </a:p>
        </p:txBody>
      </p:sp>
      <p:sp>
        <p:nvSpPr>
          <p:cNvPr id="10" name="Shape 449"/>
          <p:cNvSpPr/>
          <p:nvPr/>
        </p:nvSpPr>
        <p:spPr>
          <a:xfrm>
            <a:off x="605658" y="1742846"/>
            <a:ext cx="3612719" cy="36127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blipFill dpi="0" rotWithShape="1">
            <a:blip r:embed="rId3"/>
            <a:srcRect/>
            <a:stretch>
              <a:fillRect/>
            </a:stretch>
          </a:blipFill>
          <a:ln w="12700">
            <a:miter lim="400000"/>
          </a:ln>
        </p:spPr>
        <p:txBody>
          <a:bodyPr lIns="25400" tIns="25400" rIns="25400" bIns="25400" anchor="ctr"/>
          <a:lstStyle/>
          <a:p>
            <a:pPr>
              <a:defRPr sz="3200">
                <a:solidFill>
                  <a:srgbClr val="FFFFFF"/>
                </a:solidFill>
              </a:defRPr>
            </a:pPr>
            <a:endParaRPr sz="16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第一PPT，www.1ppt.com">
  <a:themeElements>
    <a:clrScheme name="自定义 1559">
      <a:dk1>
        <a:sysClr val="windowText" lastClr="000000"/>
      </a:dk1>
      <a:lt1>
        <a:sysClr val="window" lastClr="FFFFFF"/>
      </a:lt1>
      <a:dk2>
        <a:srgbClr val="44546A"/>
      </a:dk2>
      <a:lt2>
        <a:srgbClr val="E7E6E6"/>
      </a:lt2>
      <a:accent1>
        <a:srgbClr val="FF97BF"/>
      </a:accent1>
      <a:accent2>
        <a:srgbClr val="4FEEFF"/>
      </a:accent2>
      <a:accent3>
        <a:srgbClr val="FF97BF"/>
      </a:accent3>
      <a:accent4>
        <a:srgbClr val="4FEEFF"/>
      </a:accent4>
      <a:accent5>
        <a:srgbClr val="FF97BF"/>
      </a:accent5>
      <a:accent6>
        <a:srgbClr val="4FEEFF"/>
      </a:accent6>
      <a:hlink>
        <a:srgbClr val="FF97BF"/>
      </a:hlink>
      <a:folHlink>
        <a:srgbClr val="4FEEFF"/>
      </a:folHlink>
    </a:clrScheme>
    <a:fontScheme name="nkax4vs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1330</Words>
  <Application>Microsoft Office PowerPoint</Application>
  <PresentationFormat>宽屏</PresentationFormat>
  <Paragraphs>183</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Helvetica Light</vt:lpstr>
      <vt:lpstr>方正细谭黑简体</vt:lpstr>
      <vt:lpstr>微软雅黑</vt:lpstr>
      <vt:lpstr>字魂59号-创粗黑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孟菲斯</dc:title>
  <dc:creator>第一PPT</dc:creator>
  <cp:keywords>www.1ppt.com</cp:keywords>
  <dc:description>www.1ppt.com</dc:description>
  <cp:lastModifiedBy>天 下</cp:lastModifiedBy>
  <cp:revision>33</cp:revision>
  <dcterms:created xsi:type="dcterms:W3CDTF">2019-07-15T00:24:00Z</dcterms:created>
  <dcterms:modified xsi:type="dcterms:W3CDTF">2021-01-06T01:14:45Z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