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58" r:id="rId4"/>
    <p:sldId id="275" r:id="rId5"/>
    <p:sldId id="276" r:id="rId6"/>
    <p:sldId id="277" r:id="rId7"/>
    <p:sldId id="278" r:id="rId8"/>
    <p:sldId id="262" r:id="rId9"/>
    <p:sldId id="271" r:id="rId10"/>
    <p:sldId id="272" r:id="rId11"/>
    <p:sldId id="273" r:id="rId12"/>
    <p:sldId id="274" r:id="rId13"/>
    <p:sldId id="263" r:id="rId14"/>
    <p:sldId id="267" r:id="rId15"/>
    <p:sldId id="268" r:id="rId16"/>
    <p:sldId id="269" r:id="rId17"/>
    <p:sldId id="270" r:id="rId18"/>
    <p:sldId id="264" r:id="rId19"/>
    <p:sldId id="260" r:id="rId20"/>
    <p:sldId id="261" r:id="rId21"/>
    <p:sldId id="265" r:id="rId22"/>
    <p:sldId id="266" r:id="rId23"/>
    <p:sldId id="27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493"/>
    <a:srgbClr val="41AAAE"/>
    <a:srgbClr val="44C8C0"/>
    <a:srgbClr val="33CABD"/>
    <a:srgbClr val="46A8AC"/>
    <a:srgbClr val="3FAFAE"/>
    <a:srgbClr val="3B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76" autoAdjust="0"/>
    <p:restoredTop sz="97272" autoAdjust="0"/>
  </p:normalViewPr>
  <p:slideViewPr>
    <p:cSldViewPr snapToGrid="0">
      <p:cViewPr>
        <p:scale>
          <a:sx n="33" d="100"/>
          <a:sy n="33" d="100"/>
        </p:scale>
        <p:origin x="-46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08E0-91B8-4F19-89F2-4A4AF71005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23E0-ED73-4A6D-B576-BA3488454E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548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10800000" flipV="1">
            <a:off x="-1" y="0"/>
            <a:ext cx="12191999" cy="2050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 rot="10800000">
            <a:off x="0" y="1191296"/>
            <a:ext cx="12191999" cy="566670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2443-C441-4CEC-9AB4-6533D382229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7280076" y="1946074"/>
            <a:ext cx="6871855" cy="2951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1838948" y="1825091"/>
            <a:ext cx="6871856" cy="3193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-256503" y="1677571"/>
            <a:ext cx="5109395" cy="3681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 flipH="1">
            <a:off x="7424270" y="1677569"/>
            <a:ext cx="5109395" cy="36819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8090630" y="2369082"/>
            <a:ext cx="4916771" cy="21063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6200000">
            <a:off x="-622256" y="2278377"/>
            <a:ext cx="4926259" cy="2278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16306" y="2003612"/>
            <a:ext cx="6925235" cy="2891117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3193961" y="3689908"/>
            <a:ext cx="5868000" cy="2"/>
          </a:xfrm>
          <a:prstGeom prst="line">
            <a:avLst/>
          </a:prstGeom>
          <a:ln w="190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26141" y="2457964"/>
            <a:ext cx="626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1AAAE"/>
                </a:solidFill>
                <a:cs typeface="+mn-ea"/>
                <a:sym typeface="+mn-lt"/>
              </a:rPr>
              <a:t>清新树叶</a:t>
            </a:r>
            <a:r>
              <a:rPr lang="en-US" altLang="zh-CN" sz="5400" b="1" dirty="0">
                <a:solidFill>
                  <a:srgbClr val="41AAAE"/>
                </a:solidFill>
                <a:cs typeface="+mn-ea"/>
                <a:sym typeface="+mn-lt"/>
              </a:rPr>
              <a:t>PPT</a:t>
            </a:r>
            <a:r>
              <a:rPr lang="zh-CN" altLang="en-US" sz="5400" b="1" dirty="0">
                <a:solidFill>
                  <a:srgbClr val="41AAAE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15" name="文本框 1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990344" y="3922243"/>
            <a:ext cx="6268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80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</a:t>
            </a:r>
            <a:r>
              <a:rPr lang="zh-CN" altLang="en-US" sz="280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80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2030.12.12</a:t>
            </a:r>
            <a:endParaRPr lang="zh-CN" altLang="en-US" sz="2800" dirty="0">
              <a:solidFill>
                <a:srgbClr val="4084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rot="16200000" flipV="1">
            <a:off x="6089084" y="4278194"/>
            <a:ext cx="926426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384000" tIns="0" rIns="288000" bIns="864000" anchor="t" anchorCtr="1">
            <a:normAutofit fontScale="92500" lnSpcReduction="20000"/>
          </a:bodyPr>
          <a:lstStyle/>
          <a:p>
            <a:pPr algn="ctr"/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 rot="16200000" flipH="1" flipV="1">
            <a:off x="6091457" y="2430043"/>
            <a:ext cx="921680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480000" anchor="ctr">
            <a:normAutofit/>
          </a:bodyPr>
          <a:lstStyle/>
          <a:p>
            <a:pPr algn="ctr"/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: Shape 5"/>
          <p:cNvSpPr/>
          <p:nvPr/>
        </p:nvSpPr>
        <p:spPr>
          <a:xfrm rot="5400000" flipH="1" flipV="1">
            <a:off x="5153931" y="3350457"/>
            <a:ext cx="929478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0" rIns="0" bIns="864000" anchor="ctr">
            <a:normAutofit/>
          </a:bodyPr>
          <a:lstStyle/>
          <a:p>
            <a:pPr algn="ctr"/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>
          <a:xfrm rot="5400000" flipV="1">
            <a:off x="5158892" y="1512241"/>
            <a:ext cx="918627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0" tIns="0" rIns="0" bIns="480000" anchor="ctr">
            <a:normAutofit/>
          </a:bodyPr>
          <a:lstStyle/>
          <a:p>
            <a:pPr algn="ctr"/>
            <a:endParaRPr lang="zh-CN" altLang="en-US" sz="2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6267" y="2759350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8026" y="2689065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1070" y="3722386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66" y="4626370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71078" y="5550467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8026" y="4504477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30168" y="3700157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0168" y="5515569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Hexagon 8"/>
          <p:cNvSpPr/>
          <p:nvPr/>
        </p:nvSpPr>
        <p:spPr>
          <a:xfrm rot="16200000">
            <a:off x="7822066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8295476" y="3759776"/>
            <a:ext cx="410133" cy="46384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6483463" y="3444644"/>
            <a:ext cx="1356953" cy="1169787"/>
          </a:xfrm>
          <a:prstGeom prst="hexagon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6933899" y="3742688"/>
            <a:ext cx="468724" cy="498019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Hexagon 5"/>
          <p:cNvSpPr/>
          <p:nvPr/>
        </p:nvSpPr>
        <p:spPr>
          <a:xfrm rot="16200000">
            <a:off x="5144860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536488" y="3765000"/>
            <a:ext cx="573698" cy="46384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Hexagon 4"/>
          <p:cNvSpPr/>
          <p:nvPr/>
        </p:nvSpPr>
        <p:spPr>
          <a:xfrm rot="16200000">
            <a:off x="3806258" y="3444644"/>
            <a:ext cx="1356953" cy="1169787"/>
          </a:xfrm>
          <a:prstGeom prst="hexagon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4293095" y="3748789"/>
            <a:ext cx="383279" cy="56149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Hexagon 3"/>
          <p:cNvSpPr/>
          <p:nvPr/>
        </p:nvSpPr>
        <p:spPr>
          <a:xfrm rot="16200000">
            <a:off x="2467655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2930079" y="3818366"/>
            <a:ext cx="432106" cy="422342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6" name="Group 24"/>
          <p:cNvGrpSpPr/>
          <p:nvPr/>
        </p:nvGrpSpPr>
        <p:grpSpPr>
          <a:xfrm>
            <a:off x="4489691" y="4868276"/>
            <a:ext cx="748752" cy="956924"/>
            <a:chOff x="7258929" y="1631852"/>
            <a:chExt cx="1674056" cy="464234"/>
          </a:xfrm>
        </p:grpSpPr>
        <p:cxnSp>
          <p:nvCxnSpPr>
            <p:cNvPr id="17" name="Straight Connector 25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3"/>
          <p:cNvGrpSpPr/>
          <p:nvPr/>
        </p:nvGrpSpPr>
        <p:grpSpPr>
          <a:xfrm flipH="1" flipV="1">
            <a:off x="4676373" y="2712335"/>
            <a:ext cx="1146962" cy="505248"/>
            <a:chOff x="7258929" y="1631852"/>
            <a:chExt cx="1674056" cy="464234"/>
          </a:xfrm>
        </p:grpSpPr>
        <p:cxnSp>
          <p:nvCxnSpPr>
            <p:cNvPr id="20" name="Straight Connector 34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9"/>
          <p:cNvGrpSpPr/>
          <p:nvPr/>
        </p:nvGrpSpPr>
        <p:grpSpPr>
          <a:xfrm flipV="1">
            <a:off x="7158480" y="2709444"/>
            <a:ext cx="757169" cy="505248"/>
            <a:chOff x="7258929" y="1631852"/>
            <a:chExt cx="1674056" cy="464234"/>
          </a:xfrm>
        </p:grpSpPr>
        <p:cxnSp>
          <p:nvCxnSpPr>
            <p:cNvPr id="23" name="Straight Connector 40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1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48"/>
          <p:cNvGrpSpPr/>
          <p:nvPr/>
        </p:nvGrpSpPr>
        <p:grpSpPr>
          <a:xfrm flipH="1" flipV="1">
            <a:off x="8525326" y="3214692"/>
            <a:ext cx="1131181" cy="505248"/>
            <a:chOff x="7258929" y="1631852"/>
            <a:chExt cx="1674056" cy="464234"/>
          </a:xfrm>
        </p:grpSpPr>
        <p:cxnSp>
          <p:nvCxnSpPr>
            <p:cNvPr id="26" name="Straight Connector 49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0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926526" y="2155672"/>
            <a:ext cx="2801722" cy="1519613"/>
            <a:chOff x="1643984" y="2349127"/>
            <a:chExt cx="2492110" cy="1351683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70959" y="1885487"/>
            <a:ext cx="2801722" cy="1519613"/>
            <a:chOff x="1643984" y="2349127"/>
            <a:chExt cx="2492110" cy="1351683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85139" y="4061627"/>
            <a:ext cx="2801722" cy="1519613"/>
            <a:chOff x="1643984" y="2349127"/>
            <a:chExt cx="2492110" cy="1351683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1381" y="5313194"/>
            <a:ext cx="2801722" cy="1519613"/>
            <a:chOff x="1643984" y="2349127"/>
            <a:chExt cx="2492110" cy="1351683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0716" y="4596570"/>
            <a:ext cx="2801722" cy="1519613"/>
            <a:chOff x="1643984" y="2349127"/>
            <a:chExt cx="2492110" cy="1351683"/>
          </a:xfrm>
        </p:grpSpPr>
        <p:sp>
          <p:nvSpPr>
            <p:cNvPr id="41" name="文本框 4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8"/>
          <p:cNvGrpSpPr/>
          <p:nvPr/>
        </p:nvGrpSpPr>
        <p:grpSpPr>
          <a:xfrm rot="16200000">
            <a:off x="2421315" y="4989315"/>
            <a:ext cx="870308" cy="505248"/>
            <a:chOff x="7258929" y="1631852"/>
            <a:chExt cx="1674056" cy="464234"/>
          </a:xfrm>
        </p:grpSpPr>
        <p:cxnSp>
          <p:nvCxnSpPr>
            <p:cNvPr id="44" name="Straight Connector 49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0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20"/>
          <p:cNvSpPr/>
          <p:nvPr/>
        </p:nvSpPr>
        <p:spPr bwMode="auto">
          <a:xfrm>
            <a:off x="6625376" y="2424007"/>
            <a:ext cx="1114827" cy="2934707"/>
          </a:xfrm>
          <a:custGeom>
            <a:avLst/>
            <a:gdLst>
              <a:gd name="T0" fmla="*/ 64 w 177"/>
              <a:gd name="T1" fmla="*/ 433 h 468"/>
              <a:gd name="T2" fmla="*/ 155 w 177"/>
              <a:gd name="T3" fmla="*/ 98 h 468"/>
              <a:gd name="T4" fmla="*/ 168 w 177"/>
              <a:gd name="T5" fmla="*/ 50 h 468"/>
              <a:gd name="T6" fmla="*/ 114 w 177"/>
              <a:gd name="T7" fmla="*/ 35 h 468"/>
              <a:gd name="T8" fmla="*/ 23 w 177"/>
              <a:gd name="T9" fmla="*/ 370 h 468"/>
              <a:gd name="T10" fmla="*/ 10 w 177"/>
              <a:gd name="T11" fmla="*/ 418 h 468"/>
              <a:gd name="T12" fmla="*/ 64 w 177"/>
              <a:gd name="T13" fmla="*/ 4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468">
                <a:moveTo>
                  <a:pt x="64" y="433"/>
                </a:moveTo>
                <a:cubicBezTo>
                  <a:pt x="94" y="321"/>
                  <a:pt x="124" y="210"/>
                  <a:pt x="155" y="98"/>
                </a:cubicBezTo>
                <a:cubicBezTo>
                  <a:pt x="159" y="82"/>
                  <a:pt x="163" y="66"/>
                  <a:pt x="168" y="50"/>
                </a:cubicBezTo>
                <a:cubicBezTo>
                  <a:pt x="177" y="15"/>
                  <a:pt x="123" y="0"/>
                  <a:pt x="114" y="35"/>
                </a:cubicBezTo>
                <a:cubicBezTo>
                  <a:pt x="83" y="147"/>
                  <a:pt x="53" y="259"/>
                  <a:pt x="23" y="370"/>
                </a:cubicBezTo>
                <a:cubicBezTo>
                  <a:pt x="18" y="386"/>
                  <a:pt x="14" y="402"/>
                  <a:pt x="10" y="418"/>
                </a:cubicBezTo>
                <a:cubicBezTo>
                  <a:pt x="0" y="453"/>
                  <a:pt x="54" y="468"/>
                  <a:pt x="64" y="433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Freeform: Shape 19"/>
          <p:cNvSpPr/>
          <p:nvPr/>
        </p:nvSpPr>
        <p:spPr bwMode="auto">
          <a:xfrm>
            <a:off x="6706729" y="2252873"/>
            <a:ext cx="352527" cy="2943747"/>
          </a:xfrm>
          <a:custGeom>
            <a:avLst/>
            <a:gdLst>
              <a:gd name="T0" fmla="*/ 56 w 56"/>
              <a:gd name="T1" fmla="*/ 432 h 469"/>
              <a:gd name="T2" fmla="*/ 56 w 56"/>
              <a:gd name="T3" fmla="*/ 85 h 469"/>
              <a:gd name="T4" fmla="*/ 56 w 56"/>
              <a:gd name="T5" fmla="*/ 36 h 469"/>
              <a:gd name="T6" fmla="*/ 0 w 56"/>
              <a:gd name="T7" fmla="*/ 36 h 469"/>
              <a:gd name="T8" fmla="*/ 0 w 56"/>
              <a:gd name="T9" fmla="*/ 383 h 469"/>
              <a:gd name="T10" fmla="*/ 0 w 56"/>
              <a:gd name="T11" fmla="*/ 432 h 469"/>
              <a:gd name="T12" fmla="*/ 56 w 56"/>
              <a:gd name="T13" fmla="*/ 43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469">
                <a:moveTo>
                  <a:pt x="56" y="432"/>
                </a:moveTo>
                <a:cubicBezTo>
                  <a:pt x="56" y="317"/>
                  <a:pt x="56" y="201"/>
                  <a:pt x="56" y="85"/>
                </a:cubicBezTo>
                <a:cubicBezTo>
                  <a:pt x="56" y="69"/>
                  <a:pt x="56" y="52"/>
                  <a:pt x="56" y="36"/>
                </a:cubicBezTo>
                <a:cubicBezTo>
                  <a:pt x="56" y="0"/>
                  <a:pt x="0" y="0"/>
                  <a:pt x="0" y="36"/>
                </a:cubicBezTo>
                <a:cubicBezTo>
                  <a:pt x="0" y="151"/>
                  <a:pt x="0" y="267"/>
                  <a:pt x="0" y="383"/>
                </a:cubicBezTo>
                <a:cubicBezTo>
                  <a:pt x="0" y="399"/>
                  <a:pt x="0" y="416"/>
                  <a:pt x="0" y="432"/>
                </a:cubicBezTo>
                <a:cubicBezTo>
                  <a:pt x="0" y="469"/>
                  <a:pt x="56" y="469"/>
                  <a:pt x="56" y="432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8" name="Freeform: Shape 26"/>
          <p:cNvSpPr/>
          <p:nvPr/>
        </p:nvSpPr>
        <p:spPr>
          <a:xfrm>
            <a:off x="6048875" y="2518567"/>
            <a:ext cx="812348" cy="1832102"/>
          </a:xfrm>
          <a:custGeom>
            <a:avLst/>
            <a:gdLst>
              <a:gd name="connsiteX0" fmla="*/ 173278 w 709175"/>
              <a:gd name="connsiteY0" fmla="*/ 314 h 1599415"/>
              <a:gd name="connsiteX1" fmla="*/ 301695 w 709175"/>
              <a:gd name="connsiteY1" fmla="*/ 109055 h 1599415"/>
              <a:gd name="connsiteX2" fmla="*/ 680133 w 709175"/>
              <a:gd name="connsiteY2" fmla="*/ 1499569 h 1599415"/>
              <a:gd name="connsiteX3" fmla="*/ 704814 w 709175"/>
              <a:gd name="connsiteY3" fmla="*/ 1584423 h 1599415"/>
              <a:gd name="connsiteX4" fmla="*/ 709175 w 709175"/>
              <a:gd name="connsiteY4" fmla="*/ 1599415 h 1599415"/>
              <a:gd name="connsiteX5" fmla="*/ 391067 w 709175"/>
              <a:gd name="connsiteY5" fmla="*/ 1599415 h 1599415"/>
              <a:gd name="connsiteX6" fmla="*/ 386706 w 709175"/>
              <a:gd name="connsiteY6" fmla="*/ 1584423 h 1599415"/>
              <a:gd name="connsiteX7" fmla="*/ 362026 w 709175"/>
              <a:gd name="connsiteY7" fmla="*/ 1499569 h 1599415"/>
              <a:gd name="connsiteX8" fmla="*/ 76827 w 709175"/>
              <a:gd name="connsiteY8" fmla="*/ 453946 h 1599415"/>
              <a:gd name="connsiteX9" fmla="*/ 5527 w 709175"/>
              <a:gd name="connsiteY9" fmla="*/ 191172 h 1599415"/>
              <a:gd name="connsiteX10" fmla="*/ 173278 w 709175"/>
              <a:gd name="connsiteY10" fmla="*/ 314 h 159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175" h="1599415">
                <a:moveTo>
                  <a:pt x="173278" y="314"/>
                </a:moveTo>
                <a:cubicBezTo>
                  <a:pt x="229967" y="3843"/>
                  <a:pt x="283184" y="37203"/>
                  <a:pt x="301695" y="109055"/>
                </a:cubicBezTo>
                <a:cubicBezTo>
                  <a:pt x="427841" y="574385"/>
                  <a:pt x="553987" y="1034240"/>
                  <a:pt x="680133" y="1499569"/>
                </a:cubicBezTo>
                <a:cubicBezTo>
                  <a:pt x="688360" y="1526941"/>
                  <a:pt x="696587" y="1555682"/>
                  <a:pt x="704814" y="1584423"/>
                </a:cubicBezTo>
                <a:lnTo>
                  <a:pt x="709175" y="1599415"/>
                </a:lnTo>
                <a:lnTo>
                  <a:pt x="391067" y="1599415"/>
                </a:lnTo>
                <a:lnTo>
                  <a:pt x="386706" y="1584423"/>
                </a:lnTo>
                <a:cubicBezTo>
                  <a:pt x="378480" y="1555682"/>
                  <a:pt x="370253" y="1526941"/>
                  <a:pt x="362026" y="1499569"/>
                </a:cubicBezTo>
                <a:cubicBezTo>
                  <a:pt x="268788" y="1149203"/>
                  <a:pt x="175549" y="804312"/>
                  <a:pt x="76827" y="453946"/>
                </a:cubicBezTo>
                <a:cubicBezTo>
                  <a:pt x="54888" y="366355"/>
                  <a:pt x="32950" y="278764"/>
                  <a:pt x="5527" y="191172"/>
                </a:cubicBezTo>
                <a:cubicBezTo>
                  <a:pt x="-25324" y="71418"/>
                  <a:pt x="78797" y="-5566"/>
                  <a:pt x="173278" y="314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9" name="Freeform: Shape 18"/>
          <p:cNvSpPr/>
          <p:nvPr/>
        </p:nvSpPr>
        <p:spPr bwMode="auto">
          <a:xfrm>
            <a:off x="4392707" y="3476172"/>
            <a:ext cx="2693663" cy="2805147"/>
          </a:xfrm>
          <a:custGeom>
            <a:avLst/>
            <a:gdLst>
              <a:gd name="T0" fmla="*/ 116 w 428"/>
              <a:gd name="T1" fmla="*/ 116 h 447"/>
              <a:gd name="T2" fmla="*/ 286 w 428"/>
              <a:gd name="T3" fmla="*/ 97 h 447"/>
              <a:gd name="T4" fmla="*/ 363 w 428"/>
              <a:gd name="T5" fmla="*/ 221 h 447"/>
              <a:gd name="T6" fmla="*/ 143 w 428"/>
              <a:gd name="T7" fmla="*/ 358 h 447"/>
              <a:gd name="T8" fmla="*/ 67 w 428"/>
              <a:gd name="T9" fmla="*/ 208 h 447"/>
              <a:gd name="T10" fmla="*/ 7 w 428"/>
              <a:gd name="T11" fmla="*/ 208 h 447"/>
              <a:gd name="T12" fmla="*/ 95 w 428"/>
              <a:gd name="T13" fmla="*/ 398 h 447"/>
              <a:gd name="T14" fmla="*/ 307 w 428"/>
              <a:gd name="T15" fmla="*/ 415 h 447"/>
              <a:gd name="T16" fmla="*/ 423 w 428"/>
              <a:gd name="T17" fmla="*/ 240 h 447"/>
              <a:gd name="T18" fmla="*/ 330 w 428"/>
              <a:gd name="T19" fmla="*/ 53 h 447"/>
              <a:gd name="T20" fmla="*/ 74 w 428"/>
              <a:gd name="T21" fmla="*/ 74 h 447"/>
              <a:gd name="T22" fmla="*/ 116 w 428"/>
              <a:gd name="T23" fmla="*/ 11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8" h="447">
                <a:moveTo>
                  <a:pt x="116" y="116"/>
                </a:moveTo>
                <a:cubicBezTo>
                  <a:pt x="163" y="75"/>
                  <a:pt x="231" y="67"/>
                  <a:pt x="286" y="97"/>
                </a:cubicBezTo>
                <a:cubicBezTo>
                  <a:pt x="331" y="122"/>
                  <a:pt x="361" y="169"/>
                  <a:pt x="363" y="221"/>
                </a:cubicBezTo>
                <a:cubicBezTo>
                  <a:pt x="368" y="334"/>
                  <a:pt x="244" y="414"/>
                  <a:pt x="143" y="358"/>
                </a:cubicBezTo>
                <a:cubicBezTo>
                  <a:pt x="89" y="328"/>
                  <a:pt x="61" y="269"/>
                  <a:pt x="67" y="208"/>
                </a:cubicBezTo>
                <a:cubicBezTo>
                  <a:pt x="71" y="169"/>
                  <a:pt x="11" y="170"/>
                  <a:pt x="7" y="208"/>
                </a:cubicBezTo>
                <a:cubicBezTo>
                  <a:pt x="0" y="282"/>
                  <a:pt x="34" y="355"/>
                  <a:pt x="95" y="398"/>
                </a:cubicBezTo>
                <a:cubicBezTo>
                  <a:pt x="156" y="442"/>
                  <a:pt x="239" y="447"/>
                  <a:pt x="307" y="415"/>
                </a:cubicBezTo>
                <a:cubicBezTo>
                  <a:pt x="374" y="383"/>
                  <a:pt x="418" y="314"/>
                  <a:pt x="423" y="240"/>
                </a:cubicBezTo>
                <a:cubicBezTo>
                  <a:pt x="428" y="166"/>
                  <a:pt x="391" y="94"/>
                  <a:pt x="330" y="53"/>
                </a:cubicBezTo>
                <a:cubicBezTo>
                  <a:pt x="250" y="0"/>
                  <a:pt x="145" y="12"/>
                  <a:pt x="74" y="74"/>
                </a:cubicBezTo>
                <a:cubicBezTo>
                  <a:pt x="44" y="99"/>
                  <a:pt x="87" y="142"/>
                  <a:pt x="116" y="116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Freeform: Shape 21"/>
          <p:cNvSpPr/>
          <p:nvPr/>
        </p:nvSpPr>
        <p:spPr bwMode="auto">
          <a:xfrm>
            <a:off x="5266661" y="4495794"/>
            <a:ext cx="886547" cy="8202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33CAB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48495" y="2518568"/>
            <a:ext cx="2801722" cy="1630957"/>
            <a:chOff x="1626835" y="2349127"/>
            <a:chExt cx="2492110" cy="1450723"/>
          </a:xfrm>
        </p:grpSpPr>
        <p:sp>
          <p:nvSpPr>
            <p:cNvPr id="12" name="文本框 1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48495" y="4993239"/>
            <a:ext cx="2801722" cy="1630957"/>
            <a:chOff x="1626835" y="2349127"/>
            <a:chExt cx="2492110" cy="1450723"/>
          </a:xfrm>
        </p:grpSpPr>
        <p:sp>
          <p:nvSpPr>
            <p:cNvPr id="15" name="文本框 1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36944" y="2518568"/>
            <a:ext cx="2801722" cy="1630957"/>
            <a:chOff x="1626835" y="2349127"/>
            <a:chExt cx="2492110" cy="1450723"/>
          </a:xfrm>
        </p:grpSpPr>
        <p:sp>
          <p:nvSpPr>
            <p:cNvPr id="18" name="文本框 1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36944" y="4993239"/>
            <a:ext cx="2801722" cy="1630957"/>
            <a:chOff x="1626835" y="2349127"/>
            <a:chExt cx="2492110" cy="1450723"/>
          </a:xfrm>
        </p:grpSpPr>
        <p:sp>
          <p:nvSpPr>
            <p:cNvPr id="21" name="文本框 2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 t="49857"/>
          <a:stretch>
            <a:fillRect/>
          </a:stretch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17069" y="301467"/>
            <a:ext cx="336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1AAAE"/>
                </a:solidFill>
                <a:cs typeface="+mn-ea"/>
                <a:sym typeface="+mn-lt"/>
              </a:rPr>
              <a:t>PART   03</a:t>
            </a:r>
            <a:endParaRPr lang="zh-CN" altLang="en-US" sz="54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顶角 22"/>
          <p:cNvSpPr/>
          <p:nvPr/>
        </p:nvSpPr>
        <p:spPr bwMode="auto">
          <a:xfrm>
            <a:off x="1076585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408493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矩形: 圆顶角 23"/>
          <p:cNvSpPr/>
          <p:nvPr/>
        </p:nvSpPr>
        <p:spPr bwMode="auto">
          <a:xfrm flipV="1">
            <a:off x="1076585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8" name="流程图: 离页连接符 7"/>
          <p:cNvSpPr/>
          <p:nvPr/>
        </p:nvSpPr>
        <p:spPr bwMode="auto">
          <a:xfrm>
            <a:off x="1477388" y="2529907"/>
            <a:ext cx="1593482" cy="1181584"/>
          </a:xfrm>
          <a:prstGeom prst="flowChartOffpageConnector">
            <a:avLst/>
          </a:prstGeom>
          <a:solidFill>
            <a:srgbClr val="408493"/>
          </a:solidFill>
          <a:ln w="57150">
            <a:solidFill>
              <a:srgbClr val="F8F8F8"/>
            </a:solidFill>
            <a:round/>
          </a:ln>
        </p:spPr>
        <p:txBody>
          <a:bodyPr vert="horz" wrap="none" lIns="121920" tIns="60960" rIns="121920" bIns="60960" anchor="ctr" anchorCtr="1" compatLnSpc="1">
            <a:noAutofit/>
          </a:bodyPr>
          <a:lstStyle/>
          <a:p>
            <a:pPr algn="ctr"/>
            <a:r>
              <a:rPr lang="en-US" altLang="zh-CN" sz="58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矩形: 圆顶角 17"/>
          <p:cNvSpPr/>
          <p:nvPr/>
        </p:nvSpPr>
        <p:spPr bwMode="auto">
          <a:xfrm>
            <a:off x="3625203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33CABD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矩形: 圆顶角 18"/>
          <p:cNvSpPr/>
          <p:nvPr/>
        </p:nvSpPr>
        <p:spPr bwMode="auto">
          <a:xfrm flipV="1">
            <a:off x="3625203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1" name="流程图: 离页连接符 10"/>
          <p:cNvSpPr/>
          <p:nvPr/>
        </p:nvSpPr>
        <p:spPr bwMode="auto">
          <a:xfrm>
            <a:off x="4026006" y="2529907"/>
            <a:ext cx="1593482" cy="1181584"/>
          </a:xfrm>
          <a:prstGeom prst="flowChartOffpageConnector">
            <a:avLst/>
          </a:prstGeom>
          <a:solidFill>
            <a:srgbClr val="33CABD"/>
          </a:solidFill>
          <a:ln w="57150">
            <a:solidFill>
              <a:srgbClr val="F8F8F8"/>
            </a:solidFill>
            <a:round/>
          </a:ln>
        </p:spPr>
        <p:txBody>
          <a:bodyPr vert="horz" wrap="none" lIns="121920" tIns="60960" rIns="121920" bIns="60960" anchor="ctr" anchorCtr="1" compatLnSpc="1">
            <a:noAutofit/>
          </a:bodyPr>
          <a:lstStyle/>
          <a:p>
            <a:pPr algn="ctr"/>
            <a:r>
              <a:rPr lang="en-US" altLang="zh-CN" sz="58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矩形: 圆顶角 12"/>
          <p:cNvSpPr/>
          <p:nvPr/>
        </p:nvSpPr>
        <p:spPr bwMode="auto">
          <a:xfrm>
            <a:off x="6173820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408493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3" name="矩形: 圆顶角 13"/>
          <p:cNvSpPr/>
          <p:nvPr/>
        </p:nvSpPr>
        <p:spPr bwMode="auto">
          <a:xfrm flipV="1">
            <a:off x="6173820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4" name="流程图: 离页连接符 13"/>
          <p:cNvSpPr/>
          <p:nvPr/>
        </p:nvSpPr>
        <p:spPr bwMode="auto">
          <a:xfrm>
            <a:off x="6574623" y="2529907"/>
            <a:ext cx="1593482" cy="1181584"/>
          </a:xfrm>
          <a:prstGeom prst="flowChartOffpageConnector">
            <a:avLst/>
          </a:prstGeom>
          <a:solidFill>
            <a:srgbClr val="408493"/>
          </a:solidFill>
          <a:ln w="57150">
            <a:solidFill>
              <a:srgbClr val="F8F8F8"/>
            </a:solidFill>
            <a:round/>
          </a:ln>
        </p:spPr>
        <p:txBody>
          <a:bodyPr vert="horz" wrap="none" lIns="121920" tIns="60960" rIns="121920" bIns="60960" anchor="ctr" anchorCtr="1" compatLnSpc="1">
            <a:noAutofit/>
          </a:bodyPr>
          <a:lstStyle/>
          <a:p>
            <a:pPr algn="ctr"/>
            <a:r>
              <a:rPr lang="en-US" altLang="zh-CN" sz="58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矩形: 圆顶角 7"/>
          <p:cNvSpPr/>
          <p:nvPr/>
        </p:nvSpPr>
        <p:spPr bwMode="auto">
          <a:xfrm>
            <a:off x="8722436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33CABD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6" name="矩形: 圆顶角 8"/>
          <p:cNvSpPr/>
          <p:nvPr/>
        </p:nvSpPr>
        <p:spPr bwMode="auto">
          <a:xfrm flipV="1">
            <a:off x="8722436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7" name="流程图: 离页连接符 16"/>
          <p:cNvSpPr/>
          <p:nvPr/>
        </p:nvSpPr>
        <p:spPr bwMode="auto">
          <a:xfrm>
            <a:off x="9123239" y="2529907"/>
            <a:ext cx="1593482" cy="1181584"/>
          </a:xfrm>
          <a:prstGeom prst="flowChartOffpageConnector">
            <a:avLst/>
          </a:prstGeom>
          <a:solidFill>
            <a:srgbClr val="33CABD"/>
          </a:solidFill>
          <a:ln w="57150">
            <a:solidFill>
              <a:srgbClr val="F8F8F8"/>
            </a:solidFill>
            <a:round/>
          </a:ln>
        </p:spPr>
        <p:txBody>
          <a:bodyPr vert="horz" wrap="none" lIns="121920" tIns="60960" rIns="121920" bIns="60960" anchor="ctr" anchorCtr="1" compatLnSpc="1">
            <a:noAutofit/>
          </a:bodyPr>
          <a:lstStyle/>
          <a:p>
            <a:pPr algn="ctr"/>
            <a:r>
              <a:rPr lang="en-US" altLang="zh-CN" sz="586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519118" y="4528904"/>
            <a:ext cx="2801722" cy="1519613"/>
            <a:chOff x="1643984" y="2349127"/>
            <a:chExt cx="2492110" cy="1351683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90578" y="4528904"/>
            <a:ext cx="2801722" cy="1519613"/>
            <a:chOff x="1643984" y="2349127"/>
            <a:chExt cx="2492110" cy="1351683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42759" y="4528904"/>
            <a:ext cx="2801722" cy="1519613"/>
            <a:chOff x="1643984" y="2349127"/>
            <a:chExt cx="2492110" cy="1351683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4219" y="4528904"/>
            <a:ext cx="2801722" cy="1519613"/>
            <a:chOff x="1643984" y="2349127"/>
            <a:chExt cx="2492110" cy="1351683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弧形 5"/>
          <p:cNvSpPr/>
          <p:nvPr/>
        </p:nvSpPr>
        <p:spPr>
          <a:xfrm rot="9659101">
            <a:off x="2252474" y="3282744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弧形 6"/>
          <p:cNvSpPr/>
          <p:nvPr/>
        </p:nvSpPr>
        <p:spPr>
          <a:xfrm rot="11220401" flipV="1">
            <a:off x="4178185" y="4113207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425602" y="3273284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3561" y="34821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93778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45666" y="44290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761955" y="3288802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9914" y="34976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430131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4547" y="44323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8098307" y="3288802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6266" y="34976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9766485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40901" y="44323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弧形 19"/>
          <p:cNvSpPr/>
          <p:nvPr/>
        </p:nvSpPr>
        <p:spPr>
          <a:xfrm rot="9659101">
            <a:off x="5598561" y="3282744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1220401" flipV="1">
            <a:off x="7524272" y="4113207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弧形 21"/>
          <p:cNvSpPr/>
          <p:nvPr/>
        </p:nvSpPr>
        <p:spPr>
          <a:xfrm rot="9659101">
            <a:off x="8959495" y="3313315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9842" y="2189271"/>
            <a:ext cx="2801722" cy="1630957"/>
            <a:chOff x="1626835" y="2349127"/>
            <a:chExt cx="2492110" cy="1450723"/>
          </a:xfrm>
        </p:grpSpPr>
        <p:sp>
          <p:nvSpPr>
            <p:cNvPr id="24" name="文本框 2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77590" y="2197030"/>
            <a:ext cx="2801722" cy="1630957"/>
            <a:chOff x="1626835" y="2349127"/>
            <a:chExt cx="2492110" cy="1450723"/>
          </a:xfrm>
        </p:grpSpPr>
        <p:sp>
          <p:nvSpPr>
            <p:cNvPr id="27" name="文本框 2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31011" y="2175118"/>
            <a:ext cx="2801722" cy="1630957"/>
            <a:chOff x="1626835" y="2349127"/>
            <a:chExt cx="2492110" cy="1450723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39128" y="5381033"/>
            <a:ext cx="2801722" cy="1630957"/>
            <a:chOff x="1626835" y="2349127"/>
            <a:chExt cx="2492110" cy="1450723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26876" y="5388792"/>
            <a:ext cx="2801722" cy="1630957"/>
            <a:chOff x="1626835" y="2349127"/>
            <a:chExt cx="2492110" cy="1450723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80297" y="5366880"/>
            <a:ext cx="2801722" cy="1630957"/>
            <a:chOff x="1626835" y="2349127"/>
            <a:chExt cx="2492110" cy="1450723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Straight Connector 34"/>
          <p:cNvCxnSpPr>
            <a:stCxn id="7" idx="0"/>
          </p:cNvCxnSpPr>
          <p:nvPr/>
        </p:nvCxnSpPr>
        <p:spPr>
          <a:xfrm flipH="1" flipV="1">
            <a:off x="3136881" y="3815885"/>
            <a:ext cx="1428758" cy="5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7"/>
          <p:cNvSpPr/>
          <p:nvPr/>
        </p:nvSpPr>
        <p:spPr>
          <a:xfrm>
            <a:off x="3135587" y="3821339"/>
            <a:ext cx="2860104" cy="2465608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8" name="Rectangle 39"/>
          <p:cNvSpPr/>
          <p:nvPr/>
        </p:nvSpPr>
        <p:spPr>
          <a:xfrm>
            <a:off x="4245680" y="578859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9" name="Straight Connector 38"/>
          <p:cNvCxnSpPr>
            <a:stCxn id="10" idx="0"/>
          </p:cNvCxnSpPr>
          <p:nvPr/>
        </p:nvCxnSpPr>
        <p:spPr>
          <a:xfrm flipV="1">
            <a:off x="7614952" y="3815886"/>
            <a:ext cx="1332217" cy="5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6184900" y="3821338"/>
            <a:ext cx="2860104" cy="2465608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1" name="Rectangle 40"/>
          <p:cNvSpPr/>
          <p:nvPr/>
        </p:nvSpPr>
        <p:spPr>
          <a:xfrm>
            <a:off x="7294993" y="578859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Isosceles Triangle 8"/>
          <p:cNvSpPr/>
          <p:nvPr/>
        </p:nvSpPr>
        <p:spPr>
          <a:xfrm>
            <a:off x="5327644" y="4994865"/>
            <a:ext cx="1501467" cy="1294368"/>
          </a:xfrm>
          <a:prstGeom prst="triangl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cxnSp>
        <p:nvCxnSpPr>
          <p:cNvPr id="13" name="Straight Connector 28"/>
          <p:cNvCxnSpPr>
            <a:stCxn id="12" idx="0"/>
          </p:cNvCxnSpPr>
          <p:nvPr/>
        </p:nvCxnSpPr>
        <p:spPr>
          <a:xfrm flipV="1">
            <a:off x="6078378" y="3815885"/>
            <a:ext cx="11272" cy="1178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9"/>
          <p:cNvSpPr/>
          <p:nvPr/>
        </p:nvSpPr>
        <p:spPr>
          <a:xfrm>
            <a:off x="5758418" y="578859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Freeform 160"/>
          <p:cNvSpPr>
            <a:spLocks noEditPoints="1"/>
          </p:cNvSpPr>
          <p:nvPr/>
        </p:nvSpPr>
        <p:spPr bwMode="auto">
          <a:xfrm>
            <a:off x="4354502" y="4919905"/>
            <a:ext cx="422275" cy="404813"/>
          </a:xfrm>
          <a:custGeom>
            <a:avLst/>
            <a:gdLst>
              <a:gd name="T0" fmla="*/ 125 w 134"/>
              <a:gd name="T1" fmla="*/ 90 h 128"/>
              <a:gd name="T2" fmla="*/ 81 w 134"/>
              <a:gd name="T3" fmla="*/ 30 h 128"/>
              <a:gd name="T4" fmla="*/ 74 w 134"/>
              <a:gd name="T5" fmla="*/ 28 h 128"/>
              <a:gd name="T6" fmla="*/ 69 w 134"/>
              <a:gd name="T7" fmla="*/ 28 h 128"/>
              <a:gd name="T8" fmla="*/ 69 w 134"/>
              <a:gd name="T9" fmla="*/ 28 h 128"/>
              <a:gd name="T10" fmla="*/ 9 w 134"/>
              <a:gd name="T11" fmla="*/ 90 h 128"/>
              <a:gd name="T12" fmla="*/ 13 w 134"/>
              <a:gd name="T13" fmla="*/ 127 h 128"/>
              <a:gd name="T14" fmla="*/ 32 w 134"/>
              <a:gd name="T15" fmla="*/ 128 h 128"/>
              <a:gd name="T16" fmla="*/ 115 w 134"/>
              <a:gd name="T17" fmla="*/ 128 h 128"/>
              <a:gd name="T18" fmla="*/ 117 w 134"/>
              <a:gd name="T19" fmla="*/ 127 h 128"/>
              <a:gd name="T20" fmla="*/ 121 w 134"/>
              <a:gd name="T21" fmla="*/ 127 h 128"/>
              <a:gd name="T22" fmla="*/ 125 w 134"/>
              <a:gd name="T23" fmla="*/ 90 h 128"/>
              <a:gd name="T24" fmla="*/ 70 w 134"/>
              <a:gd name="T25" fmla="*/ 100 h 128"/>
              <a:gd name="T26" fmla="*/ 70 w 134"/>
              <a:gd name="T27" fmla="*/ 107 h 128"/>
              <a:gd name="T28" fmla="*/ 64 w 134"/>
              <a:gd name="T29" fmla="*/ 107 h 128"/>
              <a:gd name="T30" fmla="*/ 64 w 134"/>
              <a:gd name="T31" fmla="*/ 101 h 128"/>
              <a:gd name="T32" fmla="*/ 52 w 134"/>
              <a:gd name="T33" fmla="*/ 98 h 128"/>
              <a:gd name="T34" fmla="*/ 54 w 134"/>
              <a:gd name="T35" fmla="*/ 90 h 128"/>
              <a:gd name="T36" fmla="*/ 65 w 134"/>
              <a:gd name="T37" fmla="*/ 93 h 128"/>
              <a:gd name="T38" fmla="*/ 72 w 134"/>
              <a:gd name="T39" fmla="*/ 88 h 128"/>
              <a:gd name="T40" fmla="*/ 65 w 134"/>
              <a:gd name="T41" fmla="*/ 83 h 128"/>
              <a:gd name="T42" fmla="*/ 52 w 134"/>
              <a:gd name="T43" fmla="*/ 70 h 128"/>
              <a:gd name="T44" fmla="*/ 64 w 134"/>
              <a:gd name="T45" fmla="*/ 58 h 128"/>
              <a:gd name="T46" fmla="*/ 64 w 134"/>
              <a:gd name="T47" fmla="*/ 51 h 128"/>
              <a:gd name="T48" fmla="*/ 71 w 134"/>
              <a:gd name="T49" fmla="*/ 51 h 128"/>
              <a:gd name="T50" fmla="*/ 71 w 134"/>
              <a:gd name="T51" fmla="*/ 57 h 128"/>
              <a:gd name="T52" fmla="*/ 81 w 134"/>
              <a:gd name="T53" fmla="*/ 60 h 128"/>
              <a:gd name="T54" fmla="*/ 79 w 134"/>
              <a:gd name="T55" fmla="*/ 67 h 128"/>
              <a:gd name="T56" fmla="*/ 69 w 134"/>
              <a:gd name="T57" fmla="*/ 65 h 128"/>
              <a:gd name="T58" fmla="*/ 63 w 134"/>
              <a:gd name="T59" fmla="*/ 69 h 128"/>
              <a:gd name="T60" fmla="*/ 71 w 134"/>
              <a:gd name="T61" fmla="*/ 75 h 128"/>
              <a:gd name="T62" fmla="*/ 83 w 134"/>
              <a:gd name="T63" fmla="*/ 88 h 128"/>
              <a:gd name="T64" fmla="*/ 70 w 134"/>
              <a:gd name="T65" fmla="*/ 100 h 128"/>
              <a:gd name="T66" fmla="*/ 32 w 134"/>
              <a:gd name="T67" fmla="*/ 3 h 128"/>
              <a:gd name="T68" fmla="*/ 34 w 134"/>
              <a:gd name="T69" fmla="*/ 0 h 128"/>
              <a:gd name="T70" fmla="*/ 98 w 134"/>
              <a:gd name="T71" fmla="*/ 0 h 128"/>
              <a:gd name="T72" fmla="*/ 100 w 134"/>
              <a:gd name="T73" fmla="*/ 3 h 128"/>
              <a:gd name="T74" fmla="*/ 71 w 134"/>
              <a:gd name="T75" fmla="*/ 24 h 128"/>
              <a:gd name="T76" fmla="*/ 61 w 134"/>
              <a:gd name="T77" fmla="*/ 24 h 128"/>
              <a:gd name="T78" fmla="*/ 32 w 134"/>
              <a:gd name="T79" fmla="*/ 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4" h="128">
                <a:moveTo>
                  <a:pt x="125" y="90"/>
                </a:moveTo>
                <a:cubicBezTo>
                  <a:pt x="112" y="49"/>
                  <a:pt x="93" y="35"/>
                  <a:pt x="81" y="30"/>
                </a:cubicBezTo>
                <a:cubicBezTo>
                  <a:pt x="78" y="29"/>
                  <a:pt x="76" y="28"/>
                  <a:pt x="74" y="28"/>
                </a:cubicBezTo>
                <a:cubicBezTo>
                  <a:pt x="71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28" y="21"/>
                  <a:pt x="9" y="90"/>
                </a:cubicBezTo>
                <a:cubicBezTo>
                  <a:pt x="9" y="90"/>
                  <a:pt x="0" y="125"/>
                  <a:pt x="13" y="127"/>
                </a:cubicBezTo>
                <a:cubicBezTo>
                  <a:pt x="13" y="127"/>
                  <a:pt x="16" y="128"/>
                  <a:pt x="32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8"/>
                  <a:pt x="116" y="128"/>
                  <a:pt x="117" y="127"/>
                </a:cubicBezTo>
                <a:cubicBezTo>
                  <a:pt x="120" y="127"/>
                  <a:pt x="121" y="127"/>
                  <a:pt x="121" y="127"/>
                </a:cubicBezTo>
                <a:cubicBezTo>
                  <a:pt x="134" y="124"/>
                  <a:pt x="125" y="90"/>
                  <a:pt x="125" y="90"/>
                </a:cubicBezTo>
                <a:close/>
                <a:moveTo>
                  <a:pt x="70" y="100"/>
                </a:moveTo>
                <a:cubicBezTo>
                  <a:pt x="70" y="107"/>
                  <a:pt x="70" y="107"/>
                  <a:pt x="7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9" y="100"/>
                  <a:pt x="55" y="99"/>
                  <a:pt x="52" y="98"/>
                </a:cubicBezTo>
                <a:cubicBezTo>
                  <a:pt x="54" y="90"/>
                  <a:pt x="54" y="90"/>
                  <a:pt x="54" y="90"/>
                </a:cubicBezTo>
                <a:cubicBezTo>
                  <a:pt x="57" y="91"/>
                  <a:pt x="61" y="93"/>
                  <a:pt x="65" y="93"/>
                </a:cubicBezTo>
                <a:cubicBezTo>
                  <a:pt x="69" y="93"/>
                  <a:pt x="72" y="91"/>
                  <a:pt x="72" y="88"/>
                </a:cubicBezTo>
                <a:cubicBezTo>
                  <a:pt x="72" y="86"/>
                  <a:pt x="70" y="84"/>
                  <a:pt x="65" y="83"/>
                </a:cubicBezTo>
                <a:cubicBezTo>
                  <a:pt x="57" y="80"/>
                  <a:pt x="52" y="77"/>
                  <a:pt x="52" y="70"/>
                </a:cubicBezTo>
                <a:cubicBezTo>
                  <a:pt x="52" y="64"/>
                  <a:pt x="57" y="59"/>
                  <a:pt x="64" y="58"/>
                </a:cubicBezTo>
                <a:cubicBezTo>
                  <a:pt x="64" y="51"/>
                  <a:pt x="64" y="51"/>
                  <a:pt x="64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7"/>
                  <a:pt x="71" y="57"/>
                  <a:pt x="71" y="57"/>
                </a:cubicBezTo>
                <a:cubicBezTo>
                  <a:pt x="75" y="57"/>
                  <a:pt x="78" y="58"/>
                  <a:pt x="81" y="60"/>
                </a:cubicBezTo>
                <a:cubicBezTo>
                  <a:pt x="79" y="67"/>
                  <a:pt x="79" y="67"/>
                  <a:pt x="79" y="67"/>
                </a:cubicBezTo>
                <a:cubicBezTo>
                  <a:pt x="77" y="66"/>
                  <a:pt x="74" y="65"/>
                  <a:pt x="69" y="65"/>
                </a:cubicBezTo>
                <a:cubicBezTo>
                  <a:pt x="64" y="65"/>
                  <a:pt x="63" y="67"/>
                  <a:pt x="63" y="69"/>
                </a:cubicBezTo>
                <a:cubicBezTo>
                  <a:pt x="63" y="71"/>
                  <a:pt x="65" y="72"/>
                  <a:pt x="71" y="75"/>
                </a:cubicBezTo>
                <a:cubicBezTo>
                  <a:pt x="79" y="78"/>
                  <a:pt x="83" y="81"/>
                  <a:pt x="83" y="88"/>
                </a:cubicBezTo>
                <a:cubicBezTo>
                  <a:pt x="83" y="94"/>
                  <a:pt x="78" y="99"/>
                  <a:pt x="70" y="100"/>
                </a:cubicBezTo>
                <a:close/>
                <a:moveTo>
                  <a:pt x="32" y="3"/>
                </a:moveTo>
                <a:cubicBezTo>
                  <a:pt x="31" y="0"/>
                  <a:pt x="34" y="0"/>
                  <a:pt x="3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101" y="0"/>
                  <a:pt x="100" y="3"/>
                </a:cubicBezTo>
                <a:cubicBezTo>
                  <a:pt x="100" y="3"/>
                  <a:pt x="88" y="23"/>
                  <a:pt x="71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44" y="23"/>
                  <a:pt x="32" y="3"/>
                  <a:pt x="3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5905180" y="5427895"/>
            <a:ext cx="346396" cy="257928"/>
          </a:xfrm>
          <a:custGeom>
            <a:avLst/>
            <a:gdLst>
              <a:gd name="T0" fmla="*/ 131 w 140"/>
              <a:gd name="T1" fmla="*/ 19 h 104"/>
              <a:gd name="T2" fmla="*/ 71 w 140"/>
              <a:gd name="T3" fmla="*/ 1 h 104"/>
              <a:gd name="T4" fmla="*/ 61 w 140"/>
              <a:gd name="T5" fmla="*/ 2 h 104"/>
              <a:gd name="T6" fmla="*/ 55 w 140"/>
              <a:gd name="T7" fmla="*/ 9 h 104"/>
              <a:gd name="T8" fmla="*/ 15 w 140"/>
              <a:gd name="T9" fmla="*/ 26 h 104"/>
              <a:gd name="T10" fmla="*/ 0 w 140"/>
              <a:gd name="T11" fmla="*/ 41 h 104"/>
              <a:gd name="T12" fmla="*/ 0 w 140"/>
              <a:gd name="T13" fmla="*/ 89 h 104"/>
              <a:gd name="T14" fmla="*/ 4 w 140"/>
              <a:gd name="T15" fmla="*/ 100 h 104"/>
              <a:gd name="T16" fmla="*/ 15 w 140"/>
              <a:gd name="T17" fmla="*/ 104 h 104"/>
              <a:gd name="T18" fmla="*/ 86 w 140"/>
              <a:gd name="T19" fmla="*/ 104 h 104"/>
              <a:gd name="T20" fmla="*/ 101 w 140"/>
              <a:gd name="T21" fmla="*/ 89 h 104"/>
              <a:gd name="T22" fmla="*/ 101 w 140"/>
              <a:gd name="T23" fmla="*/ 89 h 104"/>
              <a:gd name="T24" fmla="*/ 111 w 140"/>
              <a:gd name="T25" fmla="*/ 84 h 104"/>
              <a:gd name="T26" fmla="*/ 127 w 140"/>
              <a:gd name="T27" fmla="*/ 75 h 104"/>
              <a:gd name="T28" fmla="*/ 127 w 140"/>
              <a:gd name="T29" fmla="*/ 75 h 104"/>
              <a:gd name="T30" fmla="*/ 139 w 140"/>
              <a:gd name="T31" fmla="*/ 35 h 104"/>
              <a:gd name="T32" fmla="*/ 59 w 140"/>
              <a:gd name="T33" fmla="*/ 26 h 104"/>
              <a:gd name="T34" fmla="*/ 97 w 140"/>
              <a:gd name="T35" fmla="*/ 89 h 104"/>
              <a:gd name="T36" fmla="*/ 4 w 140"/>
              <a:gd name="T37" fmla="*/ 89 h 104"/>
              <a:gd name="T38" fmla="*/ 97 w 140"/>
              <a:gd name="T39" fmla="*/ 89 h 104"/>
              <a:gd name="T40" fmla="*/ 4 w 140"/>
              <a:gd name="T41" fmla="*/ 41 h 104"/>
              <a:gd name="T42" fmla="*/ 97 w 140"/>
              <a:gd name="T43" fmla="*/ 41 h 104"/>
              <a:gd name="T44" fmla="*/ 112 w 140"/>
              <a:gd name="T45" fmla="*/ 80 h 104"/>
              <a:gd name="T46" fmla="*/ 115 w 140"/>
              <a:gd name="T47" fmla="*/ 75 h 104"/>
              <a:gd name="T48" fmla="*/ 101 w 140"/>
              <a:gd name="T49" fmla="*/ 41 h 104"/>
              <a:gd name="T50" fmla="*/ 101 w 140"/>
              <a:gd name="T51" fmla="*/ 39 h 104"/>
              <a:gd name="T52" fmla="*/ 136 w 140"/>
              <a:gd name="T53" fmla="*/ 34 h 104"/>
              <a:gd name="T54" fmla="*/ 58 w 140"/>
              <a:gd name="T55" fmla="*/ 10 h 104"/>
              <a:gd name="T56" fmla="*/ 136 w 140"/>
              <a:gd name="T57" fmla="*/ 34 h 104"/>
              <a:gd name="T58" fmla="*/ 90 w 140"/>
              <a:gd name="T59" fmla="*/ 78 h 104"/>
              <a:gd name="T60" fmla="*/ 59 w 140"/>
              <a:gd name="T61" fmla="*/ 78 h 104"/>
              <a:gd name="T62" fmla="*/ 74 w 140"/>
              <a:gd name="T63" fmla="*/ 94 h 104"/>
              <a:gd name="T64" fmla="*/ 70 w 140"/>
              <a:gd name="T65" fmla="*/ 91 h 104"/>
              <a:gd name="T66" fmla="*/ 71 w 140"/>
              <a:gd name="T67" fmla="*/ 87 h 104"/>
              <a:gd name="T68" fmla="*/ 86 w 140"/>
              <a:gd name="T69" fmla="*/ 84 h 104"/>
              <a:gd name="T70" fmla="*/ 87 w 140"/>
              <a:gd name="T71" fmla="*/ 80 h 104"/>
              <a:gd name="T72" fmla="*/ 87 w 140"/>
              <a:gd name="T73" fmla="*/ 77 h 104"/>
              <a:gd name="T74" fmla="*/ 86 w 140"/>
              <a:gd name="T75" fmla="*/ 73 h 104"/>
              <a:gd name="T76" fmla="*/ 79 w 140"/>
              <a:gd name="T77" fmla="*/ 66 h 104"/>
              <a:gd name="T78" fmla="*/ 85 w 140"/>
              <a:gd name="T79" fmla="*/ 87 h 104"/>
              <a:gd name="T80" fmla="*/ 74 w 140"/>
              <a:gd name="T81" fmla="*/ 66 h 104"/>
              <a:gd name="T82" fmla="*/ 74 w 140"/>
              <a:gd name="T83" fmla="*/ 66 h 104"/>
              <a:gd name="T84" fmla="*/ 79 w 140"/>
              <a:gd name="T85" fmla="*/ 77 h 104"/>
              <a:gd name="T86" fmla="*/ 79 w 140"/>
              <a:gd name="T87" fmla="*/ 80 h 104"/>
              <a:gd name="T88" fmla="*/ 70 w 140"/>
              <a:gd name="T89" fmla="*/ 80 h 104"/>
              <a:gd name="T90" fmla="*/ 68 w 140"/>
              <a:gd name="T91" fmla="*/ 70 h 104"/>
              <a:gd name="T92" fmla="*/ 63 w 140"/>
              <a:gd name="T93" fmla="*/ 73 h 104"/>
              <a:gd name="T94" fmla="*/ 62 w 140"/>
              <a:gd name="T95" fmla="*/ 77 h 104"/>
              <a:gd name="T96" fmla="*/ 67 w 140"/>
              <a:gd name="T97" fmla="*/ 84 h 104"/>
              <a:gd name="T98" fmla="*/ 67 w 140"/>
              <a:gd name="T99" fmla="*/ 80 h 104"/>
              <a:gd name="T100" fmla="*/ 7 w 140"/>
              <a:gd name="T101" fmla="*/ 72 h 104"/>
              <a:gd name="T102" fmla="*/ 55 w 140"/>
              <a:gd name="T103" fmla="*/ 7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04">
                <a:moveTo>
                  <a:pt x="138" y="25"/>
                </a:moveTo>
                <a:cubicBezTo>
                  <a:pt x="138" y="25"/>
                  <a:pt x="138" y="25"/>
                  <a:pt x="138" y="25"/>
                </a:cubicBezTo>
                <a:cubicBezTo>
                  <a:pt x="137" y="22"/>
                  <a:pt x="134" y="20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68" y="0"/>
                  <a:pt x="64" y="0"/>
                  <a:pt x="61" y="2"/>
                </a:cubicBezTo>
                <a:cubicBezTo>
                  <a:pt x="58" y="3"/>
                  <a:pt x="56" y="6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0" y="26"/>
                  <a:pt x="50" y="26"/>
                  <a:pt x="5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7" y="28"/>
                  <a:pt x="4" y="31"/>
                </a:cubicBezTo>
                <a:cubicBezTo>
                  <a:pt x="2" y="33"/>
                  <a:pt x="0" y="37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3"/>
                  <a:pt x="2" y="97"/>
                  <a:pt x="4" y="100"/>
                </a:cubicBezTo>
                <a:cubicBezTo>
                  <a:pt x="7" y="102"/>
                  <a:pt x="11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0" y="104"/>
                  <a:pt x="94" y="102"/>
                  <a:pt x="97" y="100"/>
                </a:cubicBezTo>
                <a:cubicBezTo>
                  <a:pt x="100" y="97"/>
                  <a:pt x="101" y="93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5" y="85"/>
                  <a:pt x="118" y="84"/>
                  <a:pt x="121" y="83"/>
                </a:cubicBezTo>
                <a:cubicBezTo>
                  <a:pt x="124" y="81"/>
                  <a:pt x="126" y="78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2"/>
                  <a:pt x="140" y="28"/>
                  <a:pt x="138" y="25"/>
                </a:cubicBezTo>
                <a:close/>
                <a:moveTo>
                  <a:pt x="54" y="25"/>
                </a:moveTo>
                <a:cubicBezTo>
                  <a:pt x="59" y="26"/>
                  <a:pt x="59" y="26"/>
                  <a:pt x="59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25"/>
                </a:lnTo>
                <a:close/>
                <a:moveTo>
                  <a:pt x="97" y="89"/>
                </a:moveTo>
                <a:cubicBezTo>
                  <a:pt x="97" y="95"/>
                  <a:pt x="92" y="100"/>
                  <a:pt x="86" y="10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9" y="100"/>
                  <a:pt x="4" y="95"/>
                  <a:pt x="4" y="89"/>
                </a:cubicBezTo>
                <a:cubicBezTo>
                  <a:pt x="4" y="59"/>
                  <a:pt x="4" y="59"/>
                  <a:pt x="4" y="59"/>
                </a:cubicBezTo>
                <a:cubicBezTo>
                  <a:pt x="97" y="59"/>
                  <a:pt x="97" y="59"/>
                  <a:pt x="97" y="59"/>
                </a:cubicBezTo>
                <a:lnTo>
                  <a:pt x="97" y="89"/>
                </a:lnTo>
                <a:close/>
                <a:moveTo>
                  <a:pt x="97" y="47"/>
                </a:moveTo>
                <a:cubicBezTo>
                  <a:pt x="4" y="47"/>
                  <a:pt x="4" y="47"/>
                  <a:pt x="4" y="47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5"/>
                  <a:pt x="9" y="31"/>
                  <a:pt x="1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92" y="31"/>
                  <a:pt x="97" y="35"/>
                  <a:pt x="97" y="41"/>
                </a:cubicBezTo>
                <a:lnTo>
                  <a:pt x="97" y="47"/>
                </a:lnTo>
                <a:close/>
                <a:moveTo>
                  <a:pt x="124" y="74"/>
                </a:moveTo>
                <a:cubicBezTo>
                  <a:pt x="122" y="79"/>
                  <a:pt x="117" y="82"/>
                  <a:pt x="112" y="80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0"/>
                  <a:pt x="101" y="40"/>
                  <a:pt x="101" y="39"/>
                </a:cubicBezTo>
                <a:cubicBezTo>
                  <a:pt x="131" y="48"/>
                  <a:pt x="131" y="48"/>
                  <a:pt x="131" y="48"/>
                </a:cubicBezTo>
                <a:lnTo>
                  <a:pt x="124" y="74"/>
                </a:lnTo>
                <a:close/>
                <a:moveTo>
                  <a:pt x="136" y="34"/>
                </a:moveTo>
                <a:cubicBezTo>
                  <a:pt x="135" y="38"/>
                  <a:pt x="135" y="38"/>
                  <a:pt x="135" y="38"/>
                </a:cubicBezTo>
                <a:cubicBezTo>
                  <a:pt x="57" y="15"/>
                  <a:pt x="57" y="15"/>
                  <a:pt x="57" y="15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5"/>
                  <a:pt x="65" y="3"/>
                  <a:pt x="70" y="4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5" y="24"/>
                  <a:pt x="137" y="29"/>
                  <a:pt x="136" y="34"/>
                </a:cubicBezTo>
                <a:close/>
                <a:moveTo>
                  <a:pt x="74" y="94"/>
                </a:moveTo>
                <a:cubicBezTo>
                  <a:pt x="83" y="94"/>
                  <a:pt x="90" y="87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0"/>
                  <a:pt x="83" y="62"/>
                  <a:pt x="74" y="62"/>
                </a:cubicBezTo>
                <a:cubicBezTo>
                  <a:pt x="68" y="62"/>
                  <a:pt x="62" y="66"/>
                  <a:pt x="60" y="72"/>
                </a:cubicBezTo>
                <a:cubicBezTo>
                  <a:pt x="59" y="74"/>
                  <a:pt x="59" y="76"/>
                  <a:pt x="59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80"/>
                  <a:pt x="59" y="82"/>
                  <a:pt x="60" y="84"/>
                </a:cubicBezTo>
                <a:cubicBezTo>
                  <a:pt x="62" y="90"/>
                  <a:pt x="68" y="94"/>
                  <a:pt x="74" y="94"/>
                </a:cubicBezTo>
                <a:close/>
                <a:moveTo>
                  <a:pt x="64" y="87"/>
                </a:moveTo>
                <a:cubicBezTo>
                  <a:pt x="68" y="87"/>
                  <a:pt x="68" y="87"/>
                  <a:pt x="68" y="87"/>
                </a:cubicBezTo>
                <a:cubicBezTo>
                  <a:pt x="69" y="88"/>
                  <a:pt x="69" y="90"/>
                  <a:pt x="70" y="91"/>
                </a:cubicBezTo>
                <a:cubicBezTo>
                  <a:pt x="68" y="90"/>
                  <a:pt x="66" y="88"/>
                  <a:pt x="64" y="87"/>
                </a:cubicBezTo>
                <a:close/>
                <a:moveTo>
                  <a:pt x="74" y="91"/>
                </a:moveTo>
                <a:cubicBezTo>
                  <a:pt x="73" y="91"/>
                  <a:pt x="72" y="89"/>
                  <a:pt x="71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77" y="89"/>
                  <a:pt x="76" y="91"/>
                  <a:pt x="74" y="91"/>
                </a:cubicBezTo>
                <a:close/>
                <a:moveTo>
                  <a:pt x="86" y="84"/>
                </a:moveTo>
                <a:cubicBezTo>
                  <a:pt x="82" y="84"/>
                  <a:pt x="82" y="84"/>
                  <a:pt x="82" y="84"/>
                </a:cubicBezTo>
                <a:cubicBezTo>
                  <a:pt x="82" y="83"/>
                  <a:pt x="82" y="81"/>
                  <a:pt x="82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1"/>
                  <a:pt x="87" y="83"/>
                  <a:pt x="86" y="84"/>
                </a:cubicBezTo>
                <a:close/>
                <a:moveTo>
                  <a:pt x="86" y="73"/>
                </a:moveTo>
                <a:cubicBezTo>
                  <a:pt x="87" y="74"/>
                  <a:pt x="87" y="76"/>
                  <a:pt x="8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6"/>
                  <a:pt x="82" y="74"/>
                  <a:pt x="82" y="73"/>
                </a:cubicBezTo>
                <a:lnTo>
                  <a:pt x="86" y="73"/>
                </a:lnTo>
                <a:close/>
                <a:moveTo>
                  <a:pt x="85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0" y="69"/>
                  <a:pt x="80" y="67"/>
                  <a:pt x="79" y="66"/>
                </a:cubicBezTo>
                <a:cubicBezTo>
                  <a:pt x="81" y="67"/>
                  <a:pt x="83" y="68"/>
                  <a:pt x="85" y="70"/>
                </a:cubicBezTo>
                <a:close/>
                <a:moveTo>
                  <a:pt x="81" y="87"/>
                </a:moveTo>
                <a:cubicBezTo>
                  <a:pt x="85" y="87"/>
                  <a:pt x="85" y="87"/>
                  <a:pt x="85" y="87"/>
                </a:cubicBezTo>
                <a:cubicBezTo>
                  <a:pt x="83" y="88"/>
                  <a:pt x="81" y="90"/>
                  <a:pt x="79" y="91"/>
                </a:cubicBezTo>
                <a:cubicBezTo>
                  <a:pt x="80" y="90"/>
                  <a:pt x="80" y="88"/>
                  <a:pt x="81" y="87"/>
                </a:cubicBezTo>
                <a:close/>
                <a:moveTo>
                  <a:pt x="74" y="66"/>
                </a:moveTo>
                <a:cubicBezTo>
                  <a:pt x="76" y="66"/>
                  <a:pt x="77" y="67"/>
                  <a:pt x="78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7"/>
                  <a:pt x="73" y="66"/>
                  <a:pt x="74" y="66"/>
                </a:cubicBezTo>
                <a:close/>
                <a:moveTo>
                  <a:pt x="70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4"/>
                  <a:pt x="79" y="76"/>
                  <a:pt x="7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4"/>
                  <a:pt x="70" y="73"/>
                </a:cubicBezTo>
                <a:close/>
                <a:moveTo>
                  <a:pt x="79" y="80"/>
                </a:moveTo>
                <a:cubicBezTo>
                  <a:pt x="79" y="81"/>
                  <a:pt x="79" y="83"/>
                  <a:pt x="79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3"/>
                  <a:pt x="70" y="81"/>
                  <a:pt x="70" y="80"/>
                </a:cubicBezTo>
                <a:lnTo>
                  <a:pt x="79" y="80"/>
                </a:lnTo>
                <a:close/>
                <a:moveTo>
                  <a:pt x="70" y="66"/>
                </a:moveTo>
                <a:cubicBezTo>
                  <a:pt x="69" y="67"/>
                  <a:pt x="69" y="69"/>
                  <a:pt x="68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6" y="68"/>
                  <a:pt x="68" y="67"/>
                  <a:pt x="70" y="66"/>
                </a:cubicBezTo>
                <a:close/>
                <a:moveTo>
                  <a:pt x="63" y="73"/>
                </a:move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6"/>
                  <a:pt x="67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4"/>
                  <a:pt x="63" y="73"/>
                </a:cubicBezTo>
                <a:close/>
                <a:moveTo>
                  <a:pt x="67" y="80"/>
                </a:moveTo>
                <a:cubicBezTo>
                  <a:pt x="67" y="81"/>
                  <a:pt x="67" y="83"/>
                  <a:pt x="67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2" y="83"/>
                  <a:pt x="62" y="81"/>
                  <a:pt x="62" y="80"/>
                </a:cubicBezTo>
                <a:lnTo>
                  <a:pt x="67" y="80"/>
                </a:lnTo>
                <a:close/>
                <a:moveTo>
                  <a:pt x="56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72"/>
                  <a:pt x="7" y="72"/>
                  <a:pt x="7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5" y="74"/>
                  <a:pt x="55" y="76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80"/>
                  <a:pt x="55" y="82"/>
                  <a:pt x="56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214"/>
          <p:cNvSpPr>
            <a:spLocks noEditPoints="1"/>
          </p:cNvSpPr>
          <p:nvPr/>
        </p:nvSpPr>
        <p:spPr bwMode="auto">
          <a:xfrm>
            <a:off x="7393496" y="4833479"/>
            <a:ext cx="442912" cy="441325"/>
          </a:xfrm>
          <a:custGeom>
            <a:avLst/>
            <a:gdLst>
              <a:gd name="T0" fmla="*/ 135 w 140"/>
              <a:gd name="T1" fmla="*/ 87 h 140"/>
              <a:gd name="T2" fmla="*/ 108 w 140"/>
              <a:gd name="T3" fmla="*/ 79 h 140"/>
              <a:gd name="T4" fmla="*/ 5 w 140"/>
              <a:gd name="T5" fmla="*/ 135 h 140"/>
              <a:gd name="T6" fmla="*/ 32 w 140"/>
              <a:gd name="T7" fmla="*/ 117 h 140"/>
              <a:gd name="T8" fmla="*/ 68 w 140"/>
              <a:gd name="T9" fmla="*/ 33 h 140"/>
              <a:gd name="T10" fmla="*/ 57 w 140"/>
              <a:gd name="T11" fmla="*/ 11 h 140"/>
              <a:gd name="T12" fmla="*/ 68 w 140"/>
              <a:gd name="T13" fmla="*/ 0 h 140"/>
              <a:gd name="T14" fmla="*/ 79 w 140"/>
              <a:gd name="T15" fmla="*/ 5 h 140"/>
              <a:gd name="T16" fmla="*/ 73 w 140"/>
              <a:gd name="T17" fmla="*/ 9 h 140"/>
              <a:gd name="T18" fmla="*/ 80 w 140"/>
              <a:gd name="T19" fmla="*/ 21 h 140"/>
              <a:gd name="T20" fmla="*/ 72 w 140"/>
              <a:gd name="T21" fmla="*/ 39 h 140"/>
              <a:gd name="T22" fmla="*/ 68 w 140"/>
              <a:gd name="T23" fmla="*/ 39 h 140"/>
              <a:gd name="T24" fmla="*/ 64 w 140"/>
              <a:gd name="T25" fmla="*/ 27 h 140"/>
              <a:gd name="T26" fmla="*/ 72 w 140"/>
              <a:gd name="T27" fmla="*/ 33 h 140"/>
              <a:gd name="T28" fmla="*/ 74 w 140"/>
              <a:gd name="T29" fmla="*/ 26 h 140"/>
              <a:gd name="T30" fmla="*/ 68 w 140"/>
              <a:gd name="T31" fmla="*/ 15 h 140"/>
              <a:gd name="T32" fmla="*/ 65 w 140"/>
              <a:gd name="T33" fmla="*/ 11 h 140"/>
              <a:gd name="T34" fmla="*/ 5 w 140"/>
              <a:gd name="T35" fmla="*/ 111 h 140"/>
              <a:gd name="T36" fmla="*/ 5 w 140"/>
              <a:gd name="T37" fmla="*/ 100 h 140"/>
              <a:gd name="T38" fmla="*/ 130 w 140"/>
              <a:gd name="T39" fmla="*/ 140 h 140"/>
              <a:gd name="T40" fmla="*/ 108 w 140"/>
              <a:gd name="T41" fmla="*/ 117 h 140"/>
              <a:gd name="T42" fmla="*/ 104 w 140"/>
              <a:gd name="T43" fmla="*/ 54 h 140"/>
              <a:gd name="T44" fmla="*/ 40 w 140"/>
              <a:gd name="T45" fmla="*/ 140 h 140"/>
              <a:gd name="T46" fmla="*/ 91 w 140"/>
              <a:gd name="T47" fmla="*/ 107 h 140"/>
              <a:gd name="T48" fmla="*/ 97 w 140"/>
              <a:gd name="T49" fmla="*/ 62 h 140"/>
              <a:gd name="T50" fmla="*/ 91 w 140"/>
              <a:gd name="T51" fmla="*/ 107 h 140"/>
              <a:gd name="T52" fmla="*/ 81 w 140"/>
              <a:gd name="T53" fmla="*/ 107 h 140"/>
              <a:gd name="T54" fmla="*/ 75 w 140"/>
              <a:gd name="T55" fmla="*/ 62 h 140"/>
              <a:gd name="T56" fmla="*/ 83 w 140"/>
              <a:gd name="T57" fmla="*/ 137 h 140"/>
              <a:gd name="T58" fmla="*/ 87 w 140"/>
              <a:gd name="T59" fmla="*/ 121 h 140"/>
              <a:gd name="T60" fmla="*/ 71 w 140"/>
              <a:gd name="T61" fmla="*/ 137 h 140"/>
              <a:gd name="T62" fmla="*/ 65 w 140"/>
              <a:gd name="T63" fmla="*/ 107 h 140"/>
              <a:gd name="T64" fmla="*/ 58 w 140"/>
              <a:gd name="T65" fmla="*/ 62 h 140"/>
              <a:gd name="T66" fmla="*/ 54 w 140"/>
              <a:gd name="T67" fmla="*/ 123 h 140"/>
              <a:gd name="T68" fmla="*/ 68 w 140"/>
              <a:gd name="T69" fmla="*/ 137 h 140"/>
              <a:gd name="T70" fmla="*/ 52 w 140"/>
              <a:gd name="T71" fmla="*/ 121 h 140"/>
              <a:gd name="T72" fmla="*/ 48 w 140"/>
              <a:gd name="T73" fmla="*/ 107 h 140"/>
              <a:gd name="T74" fmla="*/ 42 w 140"/>
              <a:gd name="T75" fmla="*/ 62 h 140"/>
              <a:gd name="T76" fmla="*/ 105 w 140"/>
              <a:gd name="T77" fmla="*/ 42 h 140"/>
              <a:gd name="T78" fmla="*/ 35 w 140"/>
              <a:gd name="T79" fmla="*/ 50 h 140"/>
              <a:gd name="T80" fmla="*/ 104 w 140"/>
              <a:gd name="T81" fmla="*/ 51 h 140"/>
              <a:gd name="T82" fmla="*/ 109 w 140"/>
              <a:gd name="T83" fmla="*/ 46 h 140"/>
              <a:gd name="T84" fmla="*/ 5 w 140"/>
              <a:gd name="T85" fmla="*/ 87 h 140"/>
              <a:gd name="T86" fmla="*/ 32 w 140"/>
              <a:gd name="T87" fmla="*/ 79 h 140"/>
              <a:gd name="T88" fmla="*/ 108 w 140"/>
              <a:gd name="T89" fmla="*/ 111 h 140"/>
              <a:gd name="T90" fmla="*/ 108 w 140"/>
              <a:gd name="T91" fmla="*/ 10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0" h="140">
                <a:moveTo>
                  <a:pt x="140" y="83"/>
                </a:moveTo>
                <a:cubicBezTo>
                  <a:pt x="140" y="85"/>
                  <a:pt x="138" y="87"/>
                  <a:pt x="136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8" y="79"/>
                  <a:pt x="140" y="81"/>
                  <a:pt x="140" y="83"/>
                </a:cubicBezTo>
                <a:close/>
                <a:moveTo>
                  <a:pt x="5" y="135"/>
                </a:moveTo>
                <a:cubicBezTo>
                  <a:pt x="5" y="138"/>
                  <a:pt x="7" y="140"/>
                  <a:pt x="9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5" y="117"/>
                  <a:pt x="5" y="117"/>
                  <a:pt x="5" y="117"/>
                </a:cubicBezTo>
                <a:lnTo>
                  <a:pt x="5" y="135"/>
                </a:lnTo>
                <a:close/>
                <a:moveTo>
                  <a:pt x="68" y="33"/>
                </a:moveTo>
                <a:cubicBezTo>
                  <a:pt x="68" y="23"/>
                  <a:pt x="68" y="23"/>
                  <a:pt x="68" y="23"/>
                </a:cubicBezTo>
                <a:cubicBezTo>
                  <a:pt x="64" y="22"/>
                  <a:pt x="61" y="20"/>
                  <a:pt x="60" y="18"/>
                </a:cubicBezTo>
                <a:cubicBezTo>
                  <a:pt x="58" y="15"/>
                  <a:pt x="57" y="13"/>
                  <a:pt x="57" y="11"/>
                </a:cubicBezTo>
                <a:cubicBezTo>
                  <a:pt x="57" y="9"/>
                  <a:pt x="58" y="7"/>
                  <a:pt x="60" y="5"/>
                </a:cubicBezTo>
                <a:cubicBezTo>
                  <a:pt x="61" y="3"/>
                  <a:pt x="64" y="2"/>
                  <a:pt x="68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"/>
                  <a:pt x="72" y="2"/>
                  <a:pt x="72" y="2"/>
                </a:cubicBezTo>
                <a:cubicBezTo>
                  <a:pt x="75" y="2"/>
                  <a:pt x="78" y="3"/>
                  <a:pt x="79" y="5"/>
                </a:cubicBezTo>
                <a:cubicBezTo>
                  <a:pt x="81" y="7"/>
                  <a:pt x="82" y="9"/>
                  <a:pt x="82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1"/>
                  <a:pt x="74" y="10"/>
                  <a:pt x="73" y="9"/>
                </a:cubicBezTo>
                <a:cubicBezTo>
                  <a:pt x="73" y="8"/>
                  <a:pt x="72" y="8"/>
                  <a:pt x="72" y="7"/>
                </a:cubicBezTo>
                <a:cubicBezTo>
                  <a:pt x="72" y="17"/>
                  <a:pt x="72" y="17"/>
                  <a:pt x="72" y="17"/>
                </a:cubicBezTo>
                <a:cubicBezTo>
                  <a:pt x="75" y="18"/>
                  <a:pt x="78" y="19"/>
                  <a:pt x="80" y="21"/>
                </a:cubicBezTo>
                <a:cubicBezTo>
                  <a:pt x="82" y="23"/>
                  <a:pt x="83" y="26"/>
                  <a:pt x="83" y="29"/>
                </a:cubicBezTo>
                <a:cubicBezTo>
                  <a:pt x="83" y="31"/>
                  <a:pt x="82" y="34"/>
                  <a:pt x="79" y="36"/>
                </a:cubicBezTo>
                <a:cubicBezTo>
                  <a:pt x="77" y="38"/>
                  <a:pt x="75" y="39"/>
                  <a:pt x="72" y="39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39"/>
                  <a:pt x="63" y="38"/>
                  <a:pt x="60" y="36"/>
                </a:cubicBezTo>
                <a:cubicBezTo>
                  <a:pt x="58" y="34"/>
                  <a:pt x="57" y="31"/>
                  <a:pt x="5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5" y="30"/>
                  <a:pt x="65" y="31"/>
                </a:cubicBezTo>
                <a:cubicBezTo>
                  <a:pt x="66" y="32"/>
                  <a:pt x="67" y="32"/>
                  <a:pt x="68" y="33"/>
                </a:cubicBezTo>
                <a:close/>
                <a:moveTo>
                  <a:pt x="72" y="33"/>
                </a:moveTo>
                <a:cubicBezTo>
                  <a:pt x="72" y="33"/>
                  <a:pt x="73" y="32"/>
                  <a:pt x="74" y="31"/>
                </a:cubicBezTo>
                <a:cubicBezTo>
                  <a:pt x="74" y="30"/>
                  <a:pt x="75" y="29"/>
                  <a:pt x="75" y="28"/>
                </a:cubicBezTo>
                <a:cubicBezTo>
                  <a:pt x="75" y="27"/>
                  <a:pt x="75" y="26"/>
                  <a:pt x="74" y="26"/>
                </a:cubicBezTo>
                <a:cubicBezTo>
                  <a:pt x="74" y="25"/>
                  <a:pt x="73" y="24"/>
                  <a:pt x="72" y="24"/>
                </a:cubicBezTo>
                <a:lnTo>
                  <a:pt x="72" y="33"/>
                </a:lnTo>
                <a:close/>
                <a:moveTo>
                  <a:pt x="68" y="15"/>
                </a:moveTo>
                <a:cubicBezTo>
                  <a:pt x="68" y="7"/>
                  <a:pt x="68" y="7"/>
                  <a:pt x="68" y="7"/>
                </a:cubicBezTo>
                <a:cubicBezTo>
                  <a:pt x="67" y="7"/>
                  <a:pt x="66" y="8"/>
                  <a:pt x="66" y="8"/>
                </a:cubicBezTo>
                <a:cubicBezTo>
                  <a:pt x="65" y="9"/>
                  <a:pt x="65" y="10"/>
                  <a:pt x="65" y="11"/>
                </a:cubicBezTo>
                <a:cubicBezTo>
                  <a:pt x="65" y="12"/>
                  <a:pt x="65" y="13"/>
                  <a:pt x="66" y="13"/>
                </a:cubicBezTo>
                <a:cubicBezTo>
                  <a:pt x="66" y="14"/>
                  <a:pt x="67" y="15"/>
                  <a:pt x="68" y="15"/>
                </a:cubicBezTo>
                <a:close/>
                <a:moveTo>
                  <a:pt x="5" y="111"/>
                </a:moveTo>
                <a:cubicBezTo>
                  <a:pt x="32" y="111"/>
                  <a:pt x="32" y="111"/>
                  <a:pt x="32" y="111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5" y="100"/>
                  <a:pt x="5" y="100"/>
                  <a:pt x="5" y="100"/>
                </a:cubicBezTo>
                <a:lnTo>
                  <a:pt x="5" y="111"/>
                </a:lnTo>
                <a:close/>
                <a:moveTo>
                  <a:pt x="108" y="140"/>
                </a:moveTo>
                <a:cubicBezTo>
                  <a:pt x="130" y="140"/>
                  <a:pt x="130" y="140"/>
                  <a:pt x="130" y="140"/>
                </a:cubicBezTo>
                <a:cubicBezTo>
                  <a:pt x="133" y="140"/>
                  <a:pt x="135" y="138"/>
                  <a:pt x="135" y="13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08" y="117"/>
                  <a:pt x="108" y="117"/>
                  <a:pt x="108" y="117"/>
                </a:cubicBezTo>
                <a:lnTo>
                  <a:pt x="108" y="140"/>
                </a:lnTo>
                <a:close/>
                <a:moveTo>
                  <a:pt x="35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8"/>
                  <a:pt x="102" y="140"/>
                  <a:pt x="99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8" y="140"/>
                  <a:pt x="35" y="138"/>
                  <a:pt x="35" y="135"/>
                </a:cubicBezTo>
                <a:lnTo>
                  <a:pt x="35" y="54"/>
                </a:lnTo>
                <a:close/>
                <a:moveTo>
                  <a:pt x="91" y="107"/>
                </a:moveTo>
                <a:cubicBezTo>
                  <a:pt x="91" y="109"/>
                  <a:pt x="92" y="110"/>
                  <a:pt x="94" y="110"/>
                </a:cubicBezTo>
                <a:cubicBezTo>
                  <a:pt x="96" y="110"/>
                  <a:pt x="97" y="109"/>
                  <a:pt x="97" y="107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0"/>
                  <a:pt x="96" y="59"/>
                  <a:pt x="94" y="59"/>
                </a:cubicBezTo>
                <a:cubicBezTo>
                  <a:pt x="92" y="59"/>
                  <a:pt x="91" y="60"/>
                  <a:pt x="91" y="62"/>
                </a:cubicBezTo>
                <a:lnTo>
                  <a:pt x="91" y="107"/>
                </a:lnTo>
                <a:close/>
                <a:moveTo>
                  <a:pt x="75" y="107"/>
                </a:moveTo>
                <a:cubicBezTo>
                  <a:pt x="75" y="109"/>
                  <a:pt x="76" y="110"/>
                  <a:pt x="78" y="110"/>
                </a:cubicBezTo>
                <a:cubicBezTo>
                  <a:pt x="79" y="110"/>
                  <a:pt x="81" y="109"/>
                  <a:pt x="81" y="107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0"/>
                  <a:pt x="79" y="59"/>
                  <a:pt x="78" y="59"/>
                </a:cubicBezTo>
                <a:cubicBezTo>
                  <a:pt x="76" y="59"/>
                  <a:pt x="75" y="60"/>
                  <a:pt x="75" y="62"/>
                </a:cubicBezTo>
                <a:lnTo>
                  <a:pt x="75" y="107"/>
                </a:lnTo>
                <a:close/>
                <a:moveTo>
                  <a:pt x="71" y="137"/>
                </a:moveTo>
                <a:cubicBezTo>
                  <a:pt x="83" y="137"/>
                  <a:pt x="83" y="137"/>
                  <a:pt x="83" y="137"/>
                </a:cubicBezTo>
                <a:cubicBezTo>
                  <a:pt x="84" y="137"/>
                  <a:pt x="85" y="136"/>
                  <a:pt x="85" y="135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6" y="123"/>
                  <a:pt x="87" y="122"/>
                  <a:pt x="87" y="121"/>
                </a:cubicBezTo>
                <a:cubicBezTo>
                  <a:pt x="87" y="120"/>
                  <a:pt x="86" y="119"/>
                  <a:pt x="85" y="119"/>
                </a:cubicBezTo>
                <a:cubicBezTo>
                  <a:pt x="71" y="119"/>
                  <a:pt x="71" y="119"/>
                  <a:pt x="71" y="119"/>
                </a:cubicBezTo>
                <a:lnTo>
                  <a:pt x="71" y="137"/>
                </a:lnTo>
                <a:close/>
                <a:moveTo>
                  <a:pt x="58" y="107"/>
                </a:moveTo>
                <a:cubicBezTo>
                  <a:pt x="58" y="109"/>
                  <a:pt x="60" y="110"/>
                  <a:pt x="62" y="110"/>
                </a:cubicBezTo>
                <a:cubicBezTo>
                  <a:pt x="63" y="110"/>
                  <a:pt x="65" y="109"/>
                  <a:pt x="65" y="107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0"/>
                  <a:pt x="63" y="59"/>
                  <a:pt x="62" y="59"/>
                </a:cubicBezTo>
                <a:cubicBezTo>
                  <a:pt x="60" y="59"/>
                  <a:pt x="58" y="60"/>
                  <a:pt x="58" y="62"/>
                </a:cubicBezTo>
                <a:lnTo>
                  <a:pt x="58" y="107"/>
                </a:lnTo>
                <a:close/>
                <a:moveTo>
                  <a:pt x="52" y="121"/>
                </a:moveTo>
                <a:cubicBezTo>
                  <a:pt x="52" y="122"/>
                  <a:pt x="53" y="123"/>
                  <a:pt x="54" y="123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36"/>
                  <a:pt x="55" y="137"/>
                  <a:pt x="56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19"/>
                  <a:pt x="52" y="120"/>
                  <a:pt x="52" y="121"/>
                </a:cubicBezTo>
                <a:close/>
                <a:moveTo>
                  <a:pt x="42" y="107"/>
                </a:moveTo>
                <a:cubicBezTo>
                  <a:pt x="42" y="109"/>
                  <a:pt x="44" y="110"/>
                  <a:pt x="45" y="110"/>
                </a:cubicBezTo>
                <a:cubicBezTo>
                  <a:pt x="47" y="110"/>
                  <a:pt x="48" y="109"/>
                  <a:pt x="48" y="107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0"/>
                  <a:pt x="47" y="59"/>
                  <a:pt x="45" y="59"/>
                </a:cubicBezTo>
                <a:cubicBezTo>
                  <a:pt x="44" y="59"/>
                  <a:pt x="42" y="60"/>
                  <a:pt x="42" y="62"/>
                </a:cubicBezTo>
                <a:lnTo>
                  <a:pt x="42" y="107"/>
                </a:lnTo>
                <a:close/>
                <a:moveTo>
                  <a:pt x="109" y="46"/>
                </a:moveTo>
                <a:cubicBezTo>
                  <a:pt x="109" y="44"/>
                  <a:pt x="107" y="42"/>
                  <a:pt x="10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2" y="42"/>
                  <a:pt x="30" y="44"/>
                  <a:pt x="30" y="46"/>
                </a:cubicBezTo>
                <a:cubicBezTo>
                  <a:pt x="30" y="48"/>
                  <a:pt x="32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7" y="50"/>
                  <a:pt x="109" y="48"/>
                  <a:pt x="109" y="46"/>
                </a:cubicBezTo>
                <a:close/>
                <a:moveTo>
                  <a:pt x="0" y="83"/>
                </a:moveTo>
                <a:cubicBezTo>
                  <a:pt x="0" y="85"/>
                  <a:pt x="1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4"/>
                  <a:pt x="5" y="94"/>
                  <a:pt x="5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2" y="79"/>
                  <a:pt x="32" y="79"/>
                  <a:pt x="32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9"/>
                  <a:pt x="0" y="81"/>
                  <a:pt x="0" y="83"/>
                </a:cubicBezTo>
                <a:close/>
                <a:moveTo>
                  <a:pt x="108" y="111"/>
                </a:moveTo>
                <a:cubicBezTo>
                  <a:pt x="135" y="111"/>
                  <a:pt x="135" y="111"/>
                  <a:pt x="135" y="111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08" y="100"/>
                  <a:pt x="108" y="100"/>
                  <a:pt x="108" y="100"/>
                </a:cubicBezTo>
                <a:lnTo>
                  <a:pt x="108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88789" y="2537420"/>
            <a:ext cx="2801722" cy="1630957"/>
            <a:chOff x="1626835" y="2349127"/>
            <a:chExt cx="2492110" cy="1450723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40254" y="3402325"/>
            <a:ext cx="2801722" cy="1630957"/>
            <a:chOff x="1626835" y="2349127"/>
            <a:chExt cx="2492110" cy="1450723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8537" y="3248207"/>
            <a:ext cx="2801722" cy="1630957"/>
            <a:chOff x="1626835" y="2349127"/>
            <a:chExt cx="2492110" cy="1450723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904981" y="3067719"/>
            <a:ext cx="2255524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9623" y="3311575"/>
            <a:ext cx="646240" cy="532372"/>
            <a:chOff x="215901" y="1787525"/>
            <a:chExt cx="693738" cy="571500"/>
          </a:xfrm>
          <a:solidFill>
            <a:schemeClr val="bg1"/>
          </a:solidFill>
        </p:grpSpPr>
        <p:sp>
          <p:nvSpPr>
            <p:cNvPr id="8" name="PA_任意多边形 1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1" y="1787525"/>
              <a:ext cx="693738" cy="571500"/>
            </a:xfrm>
            <a:custGeom>
              <a:avLst/>
              <a:gdLst>
                <a:gd name="T0" fmla="*/ 166 w 182"/>
                <a:gd name="T1" fmla="*/ 0 h 152"/>
                <a:gd name="T2" fmla="*/ 15 w 182"/>
                <a:gd name="T3" fmla="*/ 0 h 152"/>
                <a:gd name="T4" fmla="*/ 0 w 182"/>
                <a:gd name="T5" fmla="*/ 15 h 152"/>
                <a:gd name="T6" fmla="*/ 0 w 182"/>
                <a:gd name="T7" fmla="*/ 107 h 152"/>
                <a:gd name="T8" fmla="*/ 15 w 182"/>
                <a:gd name="T9" fmla="*/ 123 h 152"/>
                <a:gd name="T10" fmla="*/ 70 w 182"/>
                <a:gd name="T11" fmla="*/ 123 h 152"/>
                <a:gd name="T12" fmla="*/ 70 w 182"/>
                <a:gd name="T13" fmla="*/ 142 h 152"/>
                <a:gd name="T14" fmla="*/ 27 w 182"/>
                <a:gd name="T15" fmla="*/ 142 h 152"/>
                <a:gd name="T16" fmla="*/ 17 w 182"/>
                <a:gd name="T17" fmla="*/ 152 h 152"/>
                <a:gd name="T18" fmla="*/ 164 w 182"/>
                <a:gd name="T19" fmla="*/ 152 h 152"/>
                <a:gd name="T20" fmla="*/ 155 w 182"/>
                <a:gd name="T21" fmla="*/ 142 h 152"/>
                <a:gd name="T22" fmla="*/ 111 w 182"/>
                <a:gd name="T23" fmla="*/ 142 h 152"/>
                <a:gd name="T24" fmla="*/ 111 w 182"/>
                <a:gd name="T25" fmla="*/ 123 h 152"/>
                <a:gd name="T26" fmla="*/ 166 w 182"/>
                <a:gd name="T27" fmla="*/ 123 h 152"/>
                <a:gd name="T28" fmla="*/ 182 w 182"/>
                <a:gd name="T29" fmla="*/ 107 h 152"/>
                <a:gd name="T30" fmla="*/ 182 w 182"/>
                <a:gd name="T31" fmla="*/ 15 h 152"/>
                <a:gd name="T32" fmla="*/ 166 w 182"/>
                <a:gd name="T33" fmla="*/ 0 h 152"/>
                <a:gd name="T34" fmla="*/ 172 w 182"/>
                <a:gd name="T35" fmla="*/ 107 h 152"/>
                <a:gd name="T36" fmla="*/ 166 w 182"/>
                <a:gd name="T37" fmla="*/ 112 h 152"/>
                <a:gd name="T38" fmla="*/ 15 w 182"/>
                <a:gd name="T39" fmla="*/ 112 h 152"/>
                <a:gd name="T40" fmla="*/ 10 w 182"/>
                <a:gd name="T41" fmla="*/ 107 h 152"/>
                <a:gd name="T42" fmla="*/ 10 w 182"/>
                <a:gd name="T43" fmla="*/ 15 h 152"/>
                <a:gd name="T44" fmla="*/ 15 w 182"/>
                <a:gd name="T45" fmla="*/ 10 h 152"/>
                <a:gd name="T46" fmla="*/ 166 w 182"/>
                <a:gd name="T47" fmla="*/ 10 h 152"/>
                <a:gd name="T48" fmla="*/ 172 w 182"/>
                <a:gd name="T49" fmla="*/ 15 h 152"/>
                <a:gd name="T50" fmla="*/ 172 w 182"/>
                <a:gd name="T51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52">
                  <a:moveTo>
                    <a:pt x="1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7" y="123"/>
                    <a:pt x="15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1" y="142"/>
                    <a:pt x="17" y="147"/>
                    <a:pt x="17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7"/>
                    <a:pt x="160" y="142"/>
                    <a:pt x="155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75" y="123"/>
                    <a:pt x="182" y="116"/>
                    <a:pt x="182" y="107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7"/>
                    <a:pt x="175" y="0"/>
                    <a:pt x="166" y="0"/>
                  </a:cubicBezTo>
                  <a:close/>
                  <a:moveTo>
                    <a:pt x="172" y="107"/>
                  </a:moveTo>
                  <a:cubicBezTo>
                    <a:pt x="172" y="110"/>
                    <a:pt x="169" y="112"/>
                    <a:pt x="166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2"/>
                    <a:pt x="10" y="110"/>
                    <a:pt x="10" y="10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10"/>
                    <a:pt x="15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9" y="10"/>
                    <a:pt x="172" y="12"/>
                    <a:pt x="172" y="15"/>
                  </a:cubicBezTo>
                  <a:lnTo>
                    <a:pt x="17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_任意多边形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09576" y="1866900"/>
              <a:ext cx="301625" cy="296863"/>
            </a:xfrm>
            <a:custGeom>
              <a:avLst/>
              <a:gdLst>
                <a:gd name="T0" fmla="*/ 0 w 79"/>
                <a:gd name="T1" fmla="*/ 40 h 79"/>
                <a:gd name="T2" fmla="*/ 79 w 79"/>
                <a:gd name="T3" fmla="*/ 40 h 79"/>
                <a:gd name="T4" fmla="*/ 38 w 79"/>
                <a:gd name="T5" fmla="*/ 5 h 79"/>
                <a:gd name="T6" fmla="*/ 25 w 79"/>
                <a:gd name="T7" fmla="*/ 18 h 79"/>
                <a:gd name="T8" fmla="*/ 38 w 79"/>
                <a:gd name="T9" fmla="*/ 23 h 79"/>
                <a:gd name="T10" fmla="*/ 21 w 79"/>
                <a:gd name="T11" fmla="*/ 38 h 79"/>
                <a:gd name="T12" fmla="*/ 38 w 79"/>
                <a:gd name="T13" fmla="*/ 23 h 79"/>
                <a:gd name="T14" fmla="*/ 38 w 79"/>
                <a:gd name="T15" fmla="*/ 57 h 79"/>
                <a:gd name="T16" fmla="*/ 21 w 79"/>
                <a:gd name="T17" fmla="*/ 42 h 79"/>
                <a:gd name="T18" fmla="*/ 38 w 79"/>
                <a:gd name="T19" fmla="*/ 61 h 79"/>
                <a:gd name="T20" fmla="*/ 25 w 79"/>
                <a:gd name="T21" fmla="*/ 62 h 79"/>
                <a:gd name="T22" fmla="*/ 41 w 79"/>
                <a:gd name="T23" fmla="*/ 74 h 79"/>
                <a:gd name="T24" fmla="*/ 54 w 79"/>
                <a:gd name="T25" fmla="*/ 62 h 79"/>
                <a:gd name="T26" fmla="*/ 41 w 79"/>
                <a:gd name="T27" fmla="*/ 57 h 79"/>
                <a:gd name="T28" fmla="*/ 58 w 79"/>
                <a:gd name="T29" fmla="*/ 42 h 79"/>
                <a:gd name="T30" fmla="*/ 41 w 79"/>
                <a:gd name="T31" fmla="*/ 57 h 79"/>
                <a:gd name="T32" fmla="*/ 41 w 79"/>
                <a:gd name="T33" fmla="*/ 23 h 79"/>
                <a:gd name="T34" fmla="*/ 58 w 79"/>
                <a:gd name="T35" fmla="*/ 38 h 79"/>
                <a:gd name="T36" fmla="*/ 42 w 79"/>
                <a:gd name="T37" fmla="*/ 19 h 79"/>
                <a:gd name="T38" fmla="*/ 54 w 79"/>
                <a:gd name="T39" fmla="*/ 18 h 79"/>
                <a:gd name="T40" fmla="*/ 50 w 79"/>
                <a:gd name="T41" fmla="*/ 5 h 79"/>
                <a:gd name="T42" fmla="*/ 58 w 79"/>
                <a:gd name="T43" fmla="*/ 17 h 79"/>
                <a:gd name="T44" fmla="*/ 21 w 79"/>
                <a:gd name="T45" fmla="*/ 17 h 79"/>
                <a:gd name="T46" fmla="*/ 29 w 79"/>
                <a:gd name="T47" fmla="*/ 5 h 79"/>
                <a:gd name="T48" fmla="*/ 20 w 79"/>
                <a:gd name="T49" fmla="*/ 20 h 79"/>
                <a:gd name="T50" fmla="*/ 4 w 79"/>
                <a:gd name="T51" fmla="*/ 38 h 79"/>
                <a:gd name="T52" fmla="*/ 20 w 79"/>
                <a:gd name="T53" fmla="*/ 20 h 79"/>
                <a:gd name="T54" fmla="*/ 20 w 79"/>
                <a:gd name="T55" fmla="*/ 60 h 79"/>
                <a:gd name="T56" fmla="*/ 4 w 79"/>
                <a:gd name="T57" fmla="*/ 42 h 79"/>
                <a:gd name="T58" fmla="*/ 21 w 79"/>
                <a:gd name="T59" fmla="*/ 63 h 79"/>
                <a:gd name="T60" fmla="*/ 15 w 79"/>
                <a:gd name="T61" fmla="*/ 66 h 79"/>
                <a:gd name="T62" fmla="*/ 58 w 79"/>
                <a:gd name="T63" fmla="*/ 63 h 79"/>
                <a:gd name="T64" fmla="*/ 50 w 79"/>
                <a:gd name="T65" fmla="*/ 74 h 79"/>
                <a:gd name="T66" fmla="*/ 59 w 79"/>
                <a:gd name="T67" fmla="*/ 60 h 79"/>
                <a:gd name="T68" fmla="*/ 76 w 79"/>
                <a:gd name="T69" fmla="*/ 42 h 79"/>
                <a:gd name="T70" fmla="*/ 59 w 79"/>
                <a:gd name="T71" fmla="*/ 60 h 79"/>
                <a:gd name="T72" fmla="*/ 59 w 79"/>
                <a:gd name="T73" fmla="*/ 20 h 79"/>
                <a:gd name="T74" fmla="*/ 76 w 79"/>
                <a:gd name="T75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4" y="19"/>
                    <a:pt x="29" y="19"/>
                    <a:pt x="25" y="18"/>
                  </a:cubicBezTo>
                  <a:cubicBezTo>
                    <a:pt x="29" y="11"/>
                    <a:pt x="33" y="6"/>
                    <a:pt x="38" y="5"/>
                  </a:cubicBezTo>
                  <a:close/>
                  <a:moveTo>
                    <a:pt x="38" y="23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2"/>
                    <a:pt x="22" y="26"/>
                    <a:pt x="24" y="21"/>
                  </a:cubicBezTo>
                  <a:cubicBezTo>
                    <a:pt x="29" y="22"/>
                    <a:pt x="33" y="22"/>
                    <a:pt x="38" y="23"/>
                  </a:cubicBezTo>
                  <a:close/>
                  <a:moveTo>
                    <a:pt x="38" y="42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3" y="57"/>
                    <a:pt x="29" y="58"/>
                    <a:pt x="24" y="59"/>
                  </a:cubicBezTo>
                  <a:cubicBezTo>
                    <a:pt x="22" y="54"/>
                    <a:pt x="21" y="48"/>
                    <a:pt x="21" y="42"/>
                  </a:cubicBezTo>
                  <a:lnTo>
                    <a:pt x="38" y="42"/>
                  </a:lnTo>
                  <a:close/>
                  <a:moveTo>
                    <a:pt x="38" y="61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9" y="69"/>
                    <a:pt x="25" y="62"/>
                  </a:cubicBezTo>
                  <a:cubicBezTo>
                    <a:pt x="29" y="61"/>
                    <a:pt x="34" y="61"/>
                    <a:pt x="38" y="61"/>
                  </a:cubicBezTo>
                  <a:close/>
                  <a:moveTo>
                    <a:pt x="41" y="74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6" y="61"/>
                    <a:pt x="50" y="61"/>
                    <a:pt x="54" y="62"/>
                  </a:cubicBezTo>
                  <a:cubicBezTo>
                    <a:pt x="51" y="69"/>
                    <a:pt x="46" y="74"/>
                    <a:pt x="41" y="74"/>
                  </a:cubicBezTo>
                  <a:close/>
                  <a:moveTo>
                    <a:pt x="41" y="57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8"/>
                    <a:pt x="57" y="54"/>
                    <a:pt x="55" y="59"/>
                  </a:cubicBezTo>
                  <a:cubicBezTo>
                    <a:pt x="51" y="58"/>
                    <a:pt x="46" y="57"/>
                    <a:pt x="41" y="57"/>
                  </a:cubicBezTo>
                  <a:close/>
                  <a:moveTo>
                    <a:pt x="41" y="38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6" y="22"/>
                    <a:pt x="51" y="22"/>
                    <a:pt x="55" y="21"/>
                  </a:cubicBezTo>
                  <a:cubicBezTo>
                    <a:pt x="57" y="26"/>
                    <a:pt x="58" y="32"/>
                    <a:pt x="58" y="38"/>
                  </a:cubicBezTo>
                  <a:lnTo>
                    <a:pt x="41" y="38"/>
                  </a:lnTo>
                  <a:close/>
                  <a:moveTo>
                    <a:pt x="42" y="19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6" y="6"/>
                    <a:pt x="51" y="11"/>
                    <a:pt x="54" y="18"/>
                  </a:cubicBezTo>
                  <a:cubicBezTo>
                    <a:pt x="50" y="19"/>
                    <a:pt x="46" y="19"/>
                    <a:pt x="42" y="19"/>
                  </a:cubicBezTo>
                  <a:close/>
                  <a:moveTo>
                    <a:pt x="50" y="5"/>
                  </a:moveTo>
                  <a:cubicBezTo>
                    <a:pt x="56" y="7"/>
                    <a:pt x="61" y="10"/>
                    <a:pt x="65" y="14"/>
                  </a:cubicBezTo>
                  <a:cubicBezTo>
                    <a:pt x="63" y="15"/>
                    <a:pt x="60" y="16"/>
                    <a:pt x="58" y="17"/>
                  </a:cubicBezTo>
                  <a:cubicBezTo>
                    <a:pt x="56" y="12"/>
                    <a:pt x="53" y="8"/>
                    <a:pt x="50" y="5"/>
                  </a:cubicBezTo>
                  <a:close/>
                  <a:moveTo>
                    <a:pt x="21" y="17"/>
                  </a:moveTo>
                  <a:cubicBezTo>
                    <a:pt x="19" y="16"/>
                    <a:pt x="17" y="15"/>
                    <a:pt x="15" y="14"/>
                  </a:cubicBezTo>
                  <a:cubicBezTo>
                    <a:pt x="19" y="10"/>
                    <a:pt x="24" y="7"/>
                    <a:pt x="29" y="5"/>
                  </a:cubicBezTo>
                  <a:cubicBezTo>
                    <a:pt x="26" y="8"/>
                    <a:pt x="23" y="12"/>
                    <a:pt x="21" y="17"/>
                  </a:cubicBezTo>
                  <a:close/>
                  <a:moveTo>
                    <a:pt x="20" y="20"/>
                  </a:moveTo>
                  <a:cubicBezTo>
                    <a:pt x="18" y="25"/>
                    <a:pt x="17" y="31"/>
                    <a:pt x="17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7" y="22"/>
                    <a:pt x="12" y="17"/>
                  </a:cubicBezTo>
                  <a:cubicBezTo>
                    <a:pt x="15" y="18"/>
                    <a:pt x="17" y="19"/>
                    <a:pt x="20" y="20"/>
                  </a:cubicBezTo>
                  <a:close/>
                  <a:moveTo>
                    <a:pt x="17" y="42"/>
                  </a:moveTo>
                  <a:cubicBezTo>
                    <a:pt x="17" y="48"/>
                    <a:pt x="18" y="55"/>
                    <a:pt x="20" y="60"/>
                  </a:cubicBezTo>
                  <a:cubicBezTo>
                    <a:pt x="17" y="61"/>
                    <a:pt x="15" y="62"/>
                    <a:pt x="12" y="63"/>
                  </a:cubicBezTo>
                  <a:cubicBezTo>
                    <a:pt x="7" y="57"/>
                    <a:pt x="4" y="50"/>
                    <a:pt x="4" y="42"/>
                  </a:cubicBezTo>
                  <a:lnTo>
                    <a:pt x="17" y="42"/>
                  </a:lnTo>
                  <a:close/>
                  <a:moveTo>
                    <a:pt x="21" y="63"/>
                  </a:moveTo>
                  <a:cubicBezTo>
                    <a:pt x="23" y="68"/>
                    <a:pt x="26" y="72"/>
                    <a:pt x="29" y="74"/>
                  </a:cubicBezTo>
                  <a:cubicBezTo>
                    <a:pt x="24" y="73"/>
                    <a:pt x="19" y="70"/>
                    <a:pt x="15" y="66"/>
                  </a:cubicBezTo>
                  <a:cubicBezTo>
                    <a:pt x="17" y="65"/>
                    <a:pt x="19" y="64"/>
                    <a:pt x="21" y="63"/>
                  </a:cubicBezTo>
                  <a:close/>
                  <a:moveTo>
                    <a:pt x="58" y="63"/>
                  </a:moveTo>
                  <a:cubicBezTo>
                    <a:pt x="60" y="64"/>
                    <a:pt x="63" y="65"/>
                    <a:pt x="65" y="66"/>
                  </a:cubicBezTo>
                  <a:cubicBezTo>
                    <a:pt x="61" y="70"/>
                    <a:pt x="56" y="73"/>
                    <a:pt x="50" y="74"/>
                  </a:cubicBezTo>
                  <a:cubicBezTo>
                    <a:pt x="53" y="72"/>
                    <a:pt x="56" y="68"/>
                    <a:pt x="58" y="63"/>
                  </a:cubicBezTo>
                  <a:close/>
                  <a:moveTo>
                    <a:pt x="59" y="60"/>
                  </a:moveTo>
                  <a:cubicBezTo>
                    <a:pt x="61" y="55"/>
                    <a:pt x="62" y="48"/>
                    <a:pt x="62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50"/>
                    <a:pt x="72" y="57"/>
                    <a:pt x="67" y="63"/>
                  </a:cubicBezTo>
                  <a:cubicBezTo>
                    <a:pt x="65" y="62"/>
                    <a:pt x="62" y="61"/>
                    <a:pt x="59" y="60"/>
                  </a:cubicBezTo>
                  <a:close/>
                  <a:moveTo>
                    <a:pt x="62" y="38"/>
                  </a:moveTo>
                  <a:cubicBezTo>
                    <a:pt x="62" y="31"/>
                    <a:pt x="61" y="25"/>
                    <a:pt x="59" y="20"/>
                  </a:cubicBezTo>
                  <a:cubicBezTo>
                    <a:pt x="62" y="19"/>
                    <a:pt x="65" y="18"/>
                    <a:pt x="67" y="17"/>
                  </a:cubicBezTo>
                  <a:cubicBezTo>
                    <a:pt x="72" y="22"/>
                    <a:pt x="75" y="30"/>
                    <a:pt x="76" y="38"/>
                  </a:cubicBezTo>
                  <a:lnTo>
                    <a:pt x="6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PA_任意多边形 6"/>
          <p:cNvSpPr/>
          <p:nvPr>
            <p:custDataLst>
              <p:tags r:id="rId2"/>
            </p:custDataLst>
          </p:nvPr>
        </p:nvSpPr>
        <p:spPr bwMode="auto">
          <a:xfrm>
            <a:off x="3427894" y="3427229"/>
            <a:ext cx="2255524" cy="1474890"/>
          </a:xfrm>
          <a:custGeom>
            <a:avLst/>
            <a:gdLst>
              <a:gd name="T0" fmla="*/ 3256 w 3325"/>
              <a:gd name="T1" fmla="*/ 1687 h 2157"/>
              <a:gd name="T2" fmla="*/ 1880 w 3325"/>
              <a:gd name="T3" fmla="*/ 100 h 2157"/>
              <a:gd name="T4" fmla="*/ 1880 w 3325"/>
              <a:gd name="T5" fmla="*/ 100 h 2157"/>
              <a:gd name="T6" fmla="*/ 1663 w 3325"/>
              <a:gd name="T7" fmla="*/ 0 h 2157"/>
              <a:gd name="T8" fmla="*/ 1451 w 3325"/>
              <a:gd name="T9" fmla="*/ 95 h 2157"/>
              <a:gd name="T10" fmla="*/ 1451 w 3325"/>
              <a:gd name="T11" fmla="*/ 95 h 2157"/>
              <a:gd name="T12" fmla="*/ 83 w 3325"/>
              <a:gd name="T13" fmla="*/ 1672 h 2157"/>
              <a:gd name="T14" fmla="*/ 0 w 3325"/>
              <a:gd name="T15" fmla="*/ 1872 h 2157"/>
              <a:gd name="T16" fmla="*/ 284 w 3325"/>
              <a:gd name="T17" fmla="*/ 2157 h 2157"/>
              <a:gd name="T18" fmla="*/ 284 w 3325"/>
              <a:gd name="T19" fmla="*/ 2157 h 2157"/>
              <a:gd name="T20" fmla="*/ 285 w 3325"/>
              <a:gd name="T21" fmla="*/ 2157 h 2157"/>
              <a:gd name="T22" fmla="*/ 3039 w 3325"/>
              <a:gd name="T23" fmla="*/ 2157 h 2157"/>
              <a:gd name="T24" fmla="*/ 3039 w 3325"/>
              <a:gd name="T25" fmla="*/ 2157 h 2157"/>
              <a:gd name="T26" fmla="*/ 3040 w 3325"/>
              <a:gd name="T27" fmla="*/ 2157 h 2157"/>
              <a:gd name="T28" fmla="*/ 3325 w 3325"/>
              <a:gd name="T29" fmla="*/ 1872 h 2157"/>
              <a:gd name="T30" fmla="*/ 3256 w 3325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5" h="2157">
                <a:moveTo>
                  <a:pt x="3256" y="1687"/>
                </a:moveTo>
                <a:lnTo>
                  <a:pt x="1880" y="100"/>
                </a:lnTo>
                <a:lnTo>
                  <a:pt x="1880" y="100"/>
                </a:lnTo>
                <a:cubicBezTo>
                  <a:pt x="1828" y="39"/>
                  <a:pt x="1750" y="0"/>
                  <a:pt x="1663" y="0"/>
                </a:cubicBezTo>
                <a:cubicBezTo>
                  <a:pt x="1579" y="0"/>
                  <a:pt x="1503" y="36"/>
                  <a:pt x="1451" y="95"/>
                </a:cubicBezTo>
                <a:lnTo>
                  <a:pt x="1451" y="95"/>
                </a:lnTo>
                <a:lnTo>
                  <a:pt x="83" y="1672"/>
                </a:lnTo>
                <a:cubicBezTo>
                  <a:pt x="32" y="1723"/>
                  <a:pt x="0" y="1794"/>
                  <a:pt x="0" y="1872"/>
                </a:cubicBezTo>
                <a:cubicBezTo>
                  <a:pt x="0" y="2029"/>
                  <a:pt x="127" y="2156"/>
                  <a:pt x="284" y="2157"/>
                </a:cubicBezTo>
                <a:lnTo>
                  <a:pt x="284" y="2157"/>
                </a:lnTo>
                <a:lnTo>
                  <a:pt x="285" y="2157"/>
                </a:lnTo>
                <a:lnTo>
                  <a:pt x="3039" y="2157"/>
                </a:lnTo>
                <a:lnTo>
                  <a:pt x="3039" y="2157"/>
                </a:lnTo>
                <a:lnTo>
                  <a:pt x="3040" y="2157"/>
                </a:lnTo>
                <a:cubicBezTo>
                  <a:pt x="3198" y="2157"/>
                  <a:pt x="3325" y="2029"/>
                  <a:pt x="3325" y="1872"/>
                </a:cubicBezTo>
                <a:cubicBezTo>
                  <a:pt x="3325" y="1802"/>
                  <a:pt x="3299" y="1737"/>
                  <a:pt x="3256" y="1687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A_任意多边形 1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46585" y="4164674"/>
            <a:ext cx="618142" cy="490964"/>
          </a:xfrm>
          <a:custGeom>
            <a:avLst/>
            <a:gdLst>
              <a:gd name="T0" fmla="*/ 52 w 174"/>
              <a:gd name="T1" fmla="*/ 61 h 140"/>
              <a:gd name="T2" fmla="*/ 41 w 174"/>
              <a:gd name="T3" fmla="*/ 50 h 140"/>
              <a:gd name="T4" fmla="*/ 52 w 174"/>
              <a:gd name="T5" fmla="*/ 39 h 140"/>
              <a:gd name="T6" fmla="*/ 63 w 174"/>
              <a:gd name="T7" fmla="*/ 50 h 140"/>
              <a:gd name="T8" fmla="*/ 52 w 174"/>
              <a:gd name="T9" fmla="*/ 61 h 140"/>
              <a:gd name="T10" fmla="*/ 87 w 174"/>
              <a:gd name="T11" fmla="*/ 61 h 140"/>
              <a:gd name="T12" fmla="*/ 76 w 174"/>
              <a:gd name="T13" fmla="*/ 50 h 140"/>
              <a:gd name="T14" fmla="*/ 87 w 174"/>
              <a:gd name="T15" fmla="*/ 39 h 140"/>
              <a:gd name="T16" fmla="*/ 98 w 174"/>
              <a:gd name="T17" fmla="*/ 50 h 140"/>
              <a:gd name="T18" fmla="*/ 87 w 174"/>
              <a:gd name="T19" fmla="*/ 61 h 140"/>
              <a:gd name="T20" fmla="*/ 122 w 174"/>
              <a:gd name="T21" fmla="*/ 61 h 140"/>
              <a:gd name="T22" fmla="*/ 111 w 174"/>
              <a:gd name="T23" fmla="*/ 50 h 140"/>
              <a:gd name="T24" fmla="*/ 122 w 174"/>
              <a:gd name="T25" fmla="*/ 39 h 140"/>
              <a:gd name="T26" fmla="*/ 133 w 174"/>
              <a:gd name="T27" fmla="*/ 50 h 140"/>
              <a:gd name="T28" fmla="*/ 122 w 174"/>
              <a:gd name="T29" fmla="*/ 61 h 140"/>
              <a:gd name="T30" fmla="*/ 163 w 174"/>
              <a:gd name="T31" fmla="*/ 0 h 140"/>
              <a:gd name="T32" fmla="*/ 11 w 174"/>
              <a:gd name="T33" fmla="*/ 0 h 140"/>
              <a:gd name="T34" fmla="*/ 0 w 174"/>
              <a:gd name="T35" fmla="*/ 11 h 140"/>
              <a:gd name="T36" fmla="*/ 0 w 174"/>
              <a:gd name="T37" fmla="*/ 83 h 140"/>
              <a:gd name="T38" fmla="*/ 11 w 174"/>
              <a:gd name="T39" fmla="*/ 94 h 140"/>
              <a:gd name="T40" fmla="*/ 51 w 174"/>
              <a:gd name="T41" fmla="*/ 94 h 140"/>
              <a:gd name="T42" fmla="*/ 51 w 174"/>
              <a:gd name="T43" fmla="*/ 140 h 140"/>
              <a:gd name="T44" fmla="*/ 97 w 174"/>
              <a:gd name="T45" fmla="*/ 94 h 140"/>
              <a:gd name="T46" fmla="*/ 163 w 174"/>
              <a:gd name="T47" fmla="*/ 94 h 140"/>
              <a:gd name="T48" fmla="*/ 174 w 174"/>
              <a:gd name="T49" fmla="*/ 83 h 140"/>
              <a:gd name="T50" fmla="*/ 174 w 174"/>
              <a:gd name="T51" fmla="*/ 11 h 140"/>
              <a:gd name="T52" fmla="*/ 163 w 174"/>
              <a:gd name="T5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140">
                <a:moveTo>
                  <a:pt x="52" y="61"/>
                </a:moveTo>
                <a:cubicBezTo>
                  <a:pt x="46" y="61"/>
                  <a:pt x="41" y="56"/>
                  <a:pt x="41" y="50"/>
                </a:cubicBezTo>
                <a:cubicBezTo>
                  <a:pt x="41" y="44"/>
                  <a:pt x="46" y="39"/>
                  <a:pt x="52" y="39"/>
                </a:cubicBezTo>
                <a:cubicBezTo>
                  <a:pt x="58" y="39"/>
                  <a:pt x="63" y="44"/>
                  <a:pt x="63" y="50"/>
                </a:cubicBezTo>
                <a:cubicBezTo>
                  <a:pt x="63" y="56"/>
                  <a:pt x="58" y="61"/>
                  <a:pt x="52" y="61"/>
                </a:cubicBezTo>
                <a:moveTo>
                  <a:pt x="87" y="61"/>
                </a:moveTo>
                <a:cubicBezTo>
                  <a:pt x="81" y="61"/>
                  <a:pt x="76" y="56"/>
                  <a:pt x="76" y="50"/>
                </a:cubicBezTo>
                <a:cubicBezTo>
                  <a:pt x="76" y="44"/>
                  <a:pt x="81" y="39"/>
                  <a:pt x="87" y="39"/>
                </a:cubicBezTo>
                <a:cubicBezTo>
                  <a:pt x="93" y="39"/>
                  <a:pt x="98" y="44"/>
                  <a:pt x="98" y="50"/>
                </a:cubicBezTo>
                <a:cubicBezTo>
                  <a:pt x="98" y="56"/>
                  <a:pt x="93" y="61"/>
                  <a:pt x="87" y="61"/>
                </a:cubicBezTo>
                <a:moveTo>
                  <a:pt x="122" y="61"/>
                </a:moveTo>
                <a:cubicBezTo>
                  <a:pt x="116" y="61"/>
                  <a:pt x="111" y="56"/>
                  <a:pt x="111" y="50"/>
                </a:cubicBezTo>
                <a:cubicBezTo>
                  <a:pt x="111" y="44"/>
                  <a:pt x="116" y="39"/>
                  <a:pt x="122" y="39"/>
                </a:cubicBezTo>
                <a:cubicBezTo>
                  <a:pt x="128" y="39"/>
                  <a:pt x="133" y="44"/>
                  <a:pt x="133" y="50"/>
                </a:cubicBezTo>
                <a:cubicBezTo>
                  <a:pt x="133" y="56"/>
                  <a:pt x="128" y="61"/>
                  <a:pt x="122" y="61"/>
                </a:cubicBezTo>
                <a:moveTo>
                  <a:pt x="16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5" y="94"/>
                  <a:pt x="1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97" y="94"/>
                  <a:pt x="97" y="94"/>
                  <a:pt x="97" y="94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69" y="94"/>
                  <a:pt x="174" y="89"/>
                  <a:pt x="174" y="83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69" y="0"/>
                  <a:pt x="16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_任意多边形 7"/>
          <p:cNvSpPr/>
          <p:nvPr>
            <p:custDataLst>
              <p:tags r:id="rId4"/>
            </p:custDataLst>
          </p:nvPr>
        </p:nvSpPr>
        <p:spPr bwMode="auto">
          <a:xfrm>
            <a:off x="4950807" y="3067719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29315" y="3301963"/>
            <a:ext cx="496880" cy="551596"/>
            <a:chOff x="185738" y="3713163"/>
            <a:chExt cx="533400" cy="592138"/>
          </a:xfrm>
          <a:solidFill>
            <a:schemeClr val="bg1"/>
          </a:solidFill>
        </p:grpSpPr>
        <p:sp>
          <p:nvSpPr>
            <p:cNvPr id="14" name="PA_任意多边形 16"/>
            <p:cNvSpPr/>
            <p:nvPr>
              <p:custDataLst>
                <p:tags r:id="rId10"/>
              </p:custDataLst>
            </p:nvPr>
          </p:nvSpPr>
          <p:spPr bwMode="auto">
            <a:xfrm>
              <a:off x="3302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0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_任意多边形 17"/>
            <p:cNvSpPr/>
            <p:nvPr>
              <p:custDataLst>
                <p:tags r:id="rId11"/>
              </p:custDataLst>
            </p:nvPr>
          </p:nvSpPr>
          <p:spPr bwMode="auto">
            <a:xfrm>
              <a:off x="5207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1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_任意多边形 1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85738" y="3773488"/>
              <a:ext cx="533400" cy="531813"/>
            </a:xfrm>
            <a:custGeom>
              <a:avLst/>
              <a:gdLst>
                <a:gd name="T0" fmla="*/ 132 w 140"/>
                <a:gd name="T1" fmla="*/ 0 h 141"/>
                <a:gd name="T2" fmla="*/ 109 w 140"/>
                <a:gd name="T3" fmla="*/ 0 h 141"/>
                <a:gd name="T4" fmla="*/ 109 w 140"/>
                <a:gd name="T5" fmla="*/ 10 h 141"/>
                <a:gd name="T6" fmla="*/ 95 w 140"/>
                <a:gd name="T7" fmla="*/ 24 h 141"/>
                <a:gd name="T8" fmla="*/ 81 w 140"/>
                <a:gd name="T9" fmla="*/ 10 h 141"/>
                <a:gd name="T10" fmla="*/ 81 w 140"/>
                <a:gd name="T11" fmla="*/ 0 h 141"/>
                <a:gd name="T12" fmla="*/ 59 w 140"/>
                <a:gd name="T13" fmla="*/ 0 h 141"/>
                <a:gd name="T14" fmla="*/ 59 w 140"/>
                <a:gd name="T15" fmla="*/ 10 h 141"/>
                <a:gd name="T16" fmla="*/ 45 w 140"/>
                <a:gd name="T17" fmla="*/ 24 h 141"/>
                <a:gd name="T18" fmla="*/ 30 w 140"/>
                <a:gd name="T19" fmla="*/ 10 h 141"/>
                <a:gd name="T20" fmla="*/ 30 w 140"/>
                <a:gd name="T21" fmla="*/ 0 h 141"/>
                <a:gd name="T22" fmla="*/ 8 w 140"/>
                <a:gd name="T23" fmla="*/ 0 h 141"/>
                <a:gd name="T24" fmla="*/ 0 w 140"/>
                <a:gd name="T25" fmla="*/ 8 h 141"/>
                <a:gd name="T26" fmla="*/ 0 w 140"/>
                <a:gd name="T27" fmla="*/ 133 h 141"/>
                <a:gd name="T28" fmla="*/ 8 w 140"/>
                <a:gd name="T29" fmla="*/ 141 h 141"/>
                <a:gd name="T30" fmla="*/ 132 w 140"/>
                <a:gd name="T31" fmla="*/ 141 h 141"/>
                <a:gd name="T32" fmla="*/ 140 w 140"/>
                <a:gd name="T33" fmla="*/ 133 h 141"/>
                <a:gd name="T34" fmla="*/ 140 w 140"/>
                <a:gd name="T35" fmla="*/ 8 h 141"/>
                <a:gd name="T36" fmla="*/ 132 w 140"/>
                <a:gd name="T37" fmla="*/ 0 h 141"/>
                <a:gd name="T38" fmla="*/ 129 w 140"/>
                <a:gd name="T39" fmla="*/ 128 h 141"/>
                <a:gd name="T40" fmla="*/ 11 w 140"/>
                <a:gd name="T41" fmla="*/ 128 h 141"/>
                <a:gd name="T42" fmla="*/ 11 w 140"/>
                <a:gd name="T43" fmla="*/ 44 h 141"/>
                <a:gd name="T44" fmla="*/ 129 w 140"/>
                <a:gd name="T45" fmla="*/ 44 h 141"/>
                <a:gd name="T46" fmla="*/ 129 w 140"/>
                <a:gd name="T47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41">
                  <a:moveTo>
                    <a:pt x="13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8"/>
                    <a:pt x="103" y="24"/>
                    <a:pt x="95" y="24"/>
                  </a:cubicBezTo>
                  <a:cubicBezTo>
                    <a:pt x="87" y="24"/>
                    <a:pt x="81" y="18"/>
                    <a:pt x="81" y="1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8"/>
                    <a:pt x="53" y="24"/>
                    <a:pt x="45" y="24"/>
                  </a:cubicBezTo>
                  <a:cubicBezTo>
                    <a:pt x="37" y="24"/>
                    <a:pt x="30" y="18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1"/>
                    <a:pt x="8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6" y="141"/>
                    <a:pt x="140" y="138"/>
                    <a:pt x="140" y="13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4"/>
                    <a:pt x="136" y="0"/>
                    <a:pt x="132" y="0"/>
                  </a:cubicBezTo>
                  <a:close/>
                  <a:moveTo>
                    <a:pt x="129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9" y="44"/>
                    <a:pt x="129" y="44"/>
                    <a:pt x="129" y="44"/>
                  </a:cubicBezTo>
                  <a:lnTo>
                    <a:pt x="1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_任意多边形 19"/>
            <p:cNvSpPr/>
            <p:nvPr>
              <p:custDataLst>
                <p:tags r:id="rId13"/>
              </p:custDataLst>
            </p:nvPr>
          </p:nvSpPr>
          <p:spPr bwMode="auto">
            <a:xfrm>
              <a:off x="319088" y="4000500"/>
              <a:ext cx="128588" cy="206375"/>
            </a:xfrm>
            <a:custGeom>
              <a:avLst/>
              <a:gdLst>
                <a:gd name="T0" fmla="*/ 32 w 34"/>
                <a:gd name="T1" fmla="*/ 49 h 55"/>
                <a:gd name="T2" fmla="*/ 11 w 34"/>
                <a:gd name="T3" fmla="*/ 49 h 55"/>
                <a:gd name="T4" fmla="*/ 26 w 34"/>
                <a:gd name="T5" fmla="*/ 30 h 55"/>
                <a:gd name="T6" fmla="*/ 27 w 34"/>
                <a:gd name="T7" fmla="*/ 29 h 55"/>
                <a:gd name="T8" fmla="*/ 30 w 34"/>
                <a:gd name="T9" fmla="*/ 25 h 55"/>
                <a:gd name="T10" fmla="*/ 32 w 34"/>
                <a:gd name="T11" fmla="*/ 22 h 55"/>
                <a:gd name="T12" fmla="*/ 33 w 34"/>
                <a:gd name="T13" fmla="*/ 18 h 55"/>
                <a:gd name="T14" fmla="*/ 34 w 34"/>
                <a:gd name="T15" fmla="*/ 14 h 55"/>
                <a:gd name="T16" fmla="*/ 30 w 34"/>
                <a:gd name="T17" fmla="*/ 4 h 55"/>
                <a:gd name="T18" fmla="*/ 18 w 34"/>
                <a:gd name="T19" fmla="*/ 0 h 55"/>
                <a:gd name="T20" fmla="*/ 5 w 34"/>
                <a:gd name="T21" fmla="*/ 4 h 55"/>
                <a:gd name="T22" fmla="*/ 1 w 34"/>
                <a:gd name="T23" fmla="*/ 16 h 55"/>
                <a:gd name="T24" fmla="*/ 1 w 34"/>
                <a:gd name="T25" fmla="*/ 18 h 55"/>
                <a:gd name="T26" fmla="*/ 10 w 34"/>
                <a:gd name="T27" fmla="*/ 18 h 55"/>
                <a:gd name="T28" fmla="*/ 10 w 34"/>
                <a:gd name="T29" fmla="*/ 16 h 55"/>
                <a:gd name="T30" fmla="*/ 18 w 34"/>
                <a:gd name="T31" fmla="*/ 6 h 55"/>
                <a:gd name="T32" fmla="*/ 25 w 34"/>
                <a:gd name="T33" fmla="*/ 14 h 55"/>
                <a:gd name="T34" fmla="*/ 24 w 34"/>
                <a:gd name="T35" fmla="*/ 17 h 55"/>
                <a:gd name="T36" fmla="*/ 24 w 34"/>
                <a:gd name="T37" fmla="*/ 19 h 55"/>
                <a:gd name="T38" fmla="*/ 23 w 34"/>
                <a:gd name="T39" fmla="*/ 21 h 55"/>
                <a:gd name="T40" fmla="*/ 21 w 34"/>
                <a:gd name="T41" fmla="*/ 23 h 55"/>
                <a:gd name="T42" fmla="*/ 19 w 34"/>
                <a:gd name="T43" fmla="*/ 26 h 55"/>
                <a:gd name="T44" fmla="*/ 18 w 34"/>
                <a:gd name="T45" fmla="*/ 28 h 55"/>
                <a:gd name="T46" fmla="*/ 0 w 34"/>
                <a:gd name="T47" fmla="*/ 49 h 55"/>
                <a:gd name="T48" fmla="*/ 0 w 34"/>
                <a:gd name="T49" fmla="*/ 55 h 55"/>
                <a:gd name="T50" fmla="*/ 32 w 34"/>
                <a:gd name="T51" fmla="*/ 55 h 55"/>
                <a:gd name="T52" fmla="*/ 32 w 34"/>
                <a:gd name="T5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5">
                  <a:moveTo>
                    <a:pt x="3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7"/>
                    <a:pt x="29" y="26"/>
                    <a:pt x="30" y="25"/>
                  </a:cubicBezTo>
                  <a:cubicBezTo>
                    <a:pt x="30" y="25"/>
                    <a:pt x="31" y="24"/>
                    <a:pt x="32" y="22"/>
                  </a:cubicBezTo>
                  <a:cubicBezTo>
                    <a:pt x="32" y="21"/>
                    <a:pt x="33" y="20"/>
                    <a:pt x="33" y="18"/>
                  </a:cubicBezTo>
                  <a:cubicBezTo>
                    <a:pt x="34" y="17"/>
                    <a:pt x="34" y="15"/>
                    <a:pt x="34" y="14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3" y="7"/>
                    <a:pt x="1" y="11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9"/>
                    <a:pt x="13" y="6"/>
                    <a:pt x="18" y="6"/>
                  </a:cubicBezTo>
                  <a:cubicBezTo>
                    <a:pt x="23" y="6"/>
                    <a:pt x="25" y="8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PA_任意多边形 2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71488" y="4000500"/>
              <a:ext cx="136525" cy="206375"/>
            </a:xfrm>
            <a:custGeom>
              <a:avLst/>
              <a:gdLst>
                <a:gd name="T0" fmla="*/ 45 w 86"/>
                <a:gd name="T1" fmla="*/ 130 h 130"/>
                <a:gd name="T2" fmla="*/ 67 w 86"/>
                <a:gd name="T3" fmla="*/ 130 h 130"/>
                <a:gd name="T4" fmla="*/ 67 w 86"/>
                <a:gd name="T5" fmla="*/ 94 h 130"/>
                <a:gd name="T6" fmla="*/ 86 w 86"/>
                <a:gd name="T7" fmla="*/ 94 h 130"/>
                <a:gd name="T8" fmla="*/ 86 w 86"/>
                <a:gd name="T9" fmla="*/ 80 h 130"/>
                <a:gd name="T10" fmla="*/ 67 w 86"/>
                <a:gd name="T11" fmla="*/ 80 h 130"/>
                <a:gd name="T12" fmla="*/ 67 w 86"/>
                <a:gd name="T13" fmla="*/ 0 h 130"/>
                <a:gd name="T14" fmla="*/ 41 w 86"/>
                <a:gd name="T15" fmla="*/ 0 h 130"/>
                <a:gd name="T16" fmla="*/ 0 w 86"/>
                <a:gd name="T17" fmla="*/ 75 h 130"/>
                <a:gd name="T18" fmla="*/ 0 w 86"/>
                <a:gd name="T19" fmla="*/ 94 h 130"/>
                <a:gd name="T20" fmla="*/ 45 w 86"/>
                <a:gd name="T21" fmla="*/ 94 h 130"/>
                <a:gd name="T22" fmla="*/ 45 w 86"/>
                <a:gd name="T23" fmla="*/ 130 h 130"/>
                <a:gd name="T24" fmla="*/ 21 w 86"/>
                <a:gd name="T25" fmla="*/ 80 h 130"/>
                <a:gd name="T26" fmla="*/ 45 w 86"/>
                <a:gd name="T27" fmla="*/ 21 h 130"/>
                <a:gd name="T28" fmla="*/ 45 w 86"/>
                <a:gd name="T29" fmla="*/ 80 h 130"/>
                <a:gd name="T30" fmla="*/ 21 w 86"/>
                <a:gd name="T3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30">
                  <a:moveTo>
                    <a:pt x="45" y="130"/>
                  </a:moveTo>
                  <a:lnTo>
                    <a:pt x="67" y="130"/>
                  </a:lnTo>
                  <a:lnTo>
                    <a:pt x="67" y="94"/>
                  </a:lnTo>
                  <a:lnTo>
                    <a:pt x="86" y="94"/>
                  </a:lnTo>
                  <a:lnTo>
                    <a:pt x="86" y="80"/>
                  </a:lnTo>
                  <a:lnTo>
                    <a:pt x="67" y="80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45" y="94"/>
                  </a:lnTo>
                  <a:lnTo>
                    <a:pt x="45" y="130"/>
                  </a:lnTo>
                  <a:close/>
                  <a:moveTo>
                    <a:pt x="21" y="80"/>
                  </a:moveTo>
                  <a:lnTo>
                    <a:pt x="45" y="21"/>
                  </a:lnTo>
                  <a:lnTo>
                    <a:pt x="45" y="80"/>
                  </a:lnTo>
                  <a:lnTo>
                    <a:pt x="2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PA_任意多边形 8"/>
          <p:cNvSpPr/>
          <p:nvPr>
            <p:custDataLst>
              <p:tags r:id="rId5"/>
            </p:custDataLst>
          </p:nvPr>
        </p:nvSpPr>
        <p:spPr bwMode="auto">
          <a:xfrm>
            <a:off x="6472092" y="3427229"/>
            <a:ext cx="2255524" cy="1474890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299653" y="4079841"/>
            <a:ext cx="453996" cy="542724"/>
            <a:chOff x="204788" y="5011738"/>
            <a:chExt cx="487363" cy="582613"/>
          </a:xfrm>
          <a:solidFill>
            <a:schemeClr val="bg1"/>
          </a:solidFill>
        </p:grpSpPr>
        <p:sp>
          <p:nvSpPr>
            <p:cNvPr id="21" name="PA_任意多边形 2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04788" y="5011738"/>
              <a:ext cx="487363" cy="188913"/>
            </a:xfrm>
            <a:custGeom>
              <a:avLst/>
              <a:gdLst>
                <a:gd name="T0" fmla="*/ 122 w 128"/>
                <a:gd name="T1" fmla="*/ 27 h 50"/>
                <a:gd name="T2" fmla="*/ 91 w 128"/>
                <a:gd name="T3" fmla="*/ 27 h 50"/>
                <a:gd name="T4" fmla="*/ 91 w 128"/>
                <a:gd name="T5" fmla="*/ 7 h 50"/>
                <a:gd name="T6" fmla="*/ 84 w 128"/>
                <a:gd name="T7" fmla="*/ 0 h 50"/>
                <a:gd name="T8" fmla="*/ 43 w 128"/>
                <a:gd name="T9" fmla="*/ 0 h 50"/>
                <a:gd name="T10" fmla="*/ 36 w 128"/>
                <a:gd name="T11" fmla="*/ 7 h 50"/>
                <a:gd name="T12" fmla="*/ 36 w 128"/>
                <a:gd name="T13" fmla="*/ 27 h 50"/>
                <a:gd name="T14" fmla="*/ 6 w 128"/>
                <a:gd name="T15" fmla="*/ 27 h 50"/>
                <a:gd name="T16" fmla="*/ 0 w 128"/>
                <a:gd name="T17" fmla="*/ 33 h 50"/>
                <a:gd name="T18" fmla="*/ 0 w 128"/>
                <a:gd name="T19" fmla="*/ 44 h 50"/>
                <a:gd name="T20" fmla="*/ 6 w 128"/>
                <a:gd name="T21" fmla="*/ 50 h 50"/>
                <a:gd name="T22" fmla="*/ 122 w 128"/>
                <a:gd name="T23" fmla="*/ 50 h 50"/>
                <a:gd name="T24" fmla="*/ 128 w 128"/>
                <a:gd name="T25" fmla="*/ 44 h 50"/>
                <a:gd name="T26" fmla="*/ 128 w 128"/>
                <a:gd name="T27" fmla="*/ 33 h 50"/>
                <a:gd name="T28" fmla="*/ 122 w 128"/>
                <a:gd name="T29" fmla="*/ 27 h 50"/>
                <a:gd name="T30" fmla="*/ 45 w 128"/>
                <a:gd name="T31" fmla="*/ 9 h 50"/>
                <a:gd name="T32" fmla="*/ 82 w 128"/>
                <a:gd name="T33" fmla="*/ 9 h 50"/>
                <a:gd name="T34" fmla="*/ 82 w 128"/>
                <a:gd name="T35" fmla="*/ 27 h 50"/>
                <a:gd name="T36" fmla="*/ 45 w 128"/>
                <a:gd name="T37" fmla="*/ 27 h 50"/>
                <a:gd name="T38" fmla="*/ 45 w 128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0">
                  <a:moveTo>
                    <a:pt x="122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6" y="3"/>
                    <a:pt x="36" y="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0"/>
                    <a:pt x="6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5" y="50"/>
                    <a:pt x="128" y="48"/>
                    <a:pt x="128" y="4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0"/>
                    <a:pt x="125" y="27"/>
                    <a:pt x="122" y="27"/>
                  </a:cubicBezTo>
                  <a:close/>
                  <a:moveTo>
                    <a:pt x="45" y="9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4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_任意多边形 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9238" y="5233988"/>
              <a:ext cx="393700" cy="360363"/>
            </a:xfrm>
            <a:custGeom>
              <a:avLst/>
              <a:gdLst>
                <a:gd name="T0" fmla="*/ 0 w 103"/>
                <a:gd name="T1" fmla="*/ 90 h 96"/>
                <a:gd name="T2" fmla="*/ 6 w 103"/>
                <a:gd name="T3" fmla="*/ 96 h 96"/>
                <a:gd name="T4" fmla="*/ 97 w 103"/>
                <a:gd name="T5" fmla="*/ 96 h 96"/>
                <a:gd name="T6" fmla="*/ 103 w 103"/>
                <a:gd name="T7" fmla="*/ 90 h 96"/>
                <a:gd name="T8" fmla="*/ 103 w 103"/>
                <a:gd name="T9" fmla="*/ 0 h 96"/>
                <a:gd name="T10" fmla="*/ 0 w 103"/>
                <a:gd name="T11" fmla="*/ 0 h 96"/>
                <a:gd name="T12" fmla="*/ 0 w 103"/>
                <a:gd name="T13" fmla="*/ 90 h 96"/>
                <a:gd name="T14" fmla="*/ 77 w 103"/>
                <a:gd name="T15" fmla="*/ 14 h 96"/>
                <a:gd name="T16" fmla="*/ 81 w 103"/>
                <a:gd name="T17" fmla="*/ 9 h 96"/>
                <a:gd name="T18" fmla="*/ 85 w 103"/>
                <a:gd name="T19" fmla="*/ 14 h 96"/>
                <a:gd name="T20" fmla="*/ 85 w 103"/>
                <a:gd name="T21" fmla="*/ 82 h 96"/>
                <a:gd name="T22" fmla="*/ 81 w 103"/>
                <a:gd name="T23" fmla="*/ 86 h 96"/>
                <a:gd name="T24" fmla="*/ 77 w 103"/>
                <a:gd name="T25" fmla="*/ 82 h 96"/>
                <a:gd name="T26" fmla="*/ 77 w 103"/>
                <a:gd name="T27" fmla="*/ 14 h 96"/>
                <a:gd name="T28" fmla="*/ 47 w 103"/>
                <a:gd name="T29" fmla="*/ 14 h 96"/>
                <a:gd name="T30" fmla="*/ 52 w 103"/>
                <a:gd name="T31" fmla="*/ 9 h 96"/>
                <a:gd name="T32" fmla="*/ 56 w 103"/>
                <a:gd name="T33" fmla="*/ 14 h 96"/>
                <a:gd name="T34" fmla="*/ 56 w 103"/>
                <a:gd name="T35" fmla="*/ 82 h 96"/>
                <a:gd name="T36" fmla="*/ 52 w 103"/>
                <a:gd name="T37" fmla="*/ 86 h 96"/>
                <a:gd name="T38" fmla="*/ 47 w 103"/>
                <a:gd name="T39" fmla="*/ 82 h 96"/>
                <a:gd name="T40" fmla="*/ 47 w 103"/>
                <a:gd name="T41" fmla="*/ 14 h 96"/>
                <a:gd name="T42" fmla="*/ 18 w 103"/>
                <a:gd name="T43" fmla="*/ 14 h 96"/>
                <a:gd name="T44" fmla="*/ 22 w 103"/>
                <a:gd name="T45" fmla="*/ 9 h 96"/>
                <a:gd name="T46" fmla="*/ 27 w 103"/>
                <a:gd name="T47" fmla="*/ 14 h 96"/>
                <a:gd name="T48" fmla="*/ 27 w 103"/>
                <a:gd name="T49" fmla="*/ 82 h 96"/>
                <a:gd name="T50" fmla="*/ 22 w 103"/>
                <a:gd name="T51" fmla="*/ 86 h 96"/>
                <a:gd name="T52" fmla="*/ 18 w 103"/>
                <a:gd name="T53" fmla="*/ 82 h 96"/>
                <a:gd name="T54" fmla="*/ 18 w 103"/>
                <a:gd name="T5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96">
                  <a:moveTo>
                    <a:pt x="0" y="90"/>
                  </a:moveTo>
                  <a:cubicBezTo>
                    <a:pt x="0" y="94"/>
                    <a:pt x="3" y="96"/>
                    <a:pt x="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01" y="96"/>
                    <a:pt x="103" y="94"/>
                    <a:pt x="103" y="9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  <a:moveTo>
                    <a:pt x="77" y="14"/>
                  </a:moveTo>
                  <a:cubicBezTo>
                    <a:pt x="77" y="11"/>
                    <a:pt x="79" y="9"/>
                    <a:pt x="81" y="9"/>
                  </a:cubicBezTo>
                  <a:cubicBezTo>
                    <a:pt x="83" y="9"/>
                    <a:pt x="85" y="11"/>
                    <a:pt x="85" y="14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4"/>
                    <a:pt x="83" y="86"/>
                    <a:pt x="81" y="86"/>
                  </a:cubicBezTo>
                  <a:cubicBezTo>
                    <a:pt x="79" y="86"/>
                    <a:pt x="77" y="84"/>
                    <a:pt x="77" y="82"/>
                  </a:cubicBezTo>
                  <a:lnTo>
                    <a:pt x="77" y="14"/>
                  </a:lnTo>
                  <a:close/>
                  <a:moveTo>
                    <a:pt x="47" y="14"/>
                  </a:moveTo>
                  <a:cubicBezTo>
                    <a:pt x="47" y="11"/>
                    <a:pt x="49" y="9"/>
                    <a:pt x="52" y="9"/>
                  </a:cubicBezTo>
                  <a:cubicBezTo>
                    <a:pt x="54" y="9"/>
                    <a:pt x="56" y="11"/>
                    <a:pt x="56" y="1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4"/>
                    <a:pt x="54" y="86"/>
                    <a:pt x="52" y="86"/>
                  </a:cubicBezTo>
                  <a:cubicBezTo>
                    <a:pt x="49" y="86"/>
                    <a:pt x="47" y="84"/>
                    <a:pt x="47" y="82"/>
                  </a:cubicBezTo>
                  <a:lnTo>
                    <a:pt x="47" y="14"/>
                  </a:lnTo>
                  <a:close/>
                  <a:moveTo>
                    <a:pt x="18" y="14"/>
                  </a:moveTo>
                  <a:cubicBezTo>
                    <a:pt x="18" y="11"/>
                    <a:pt x="20" y="9"/>
                    <a:pt x="22" y="9"/>
                  </a:cubicBezTo>
                  <a:cubicBezTo>
                    <a:pt x="25" y="9"/>
                    <a:pt x="27" y="11"/>
                    <a:pt x="27" y="1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4"/>
                    <a:pt x="25" y="86"/>
                    <a:pt x="22" y="86"/>
                  </a:cubicBezTo>
                  <a:cubicBezTo>
                    <a:pt x="20" y="86"/>
                    <a:pt x="18" y="84"/>
                    <a:pt x="18" y="82"/>
                  </a:cubicBez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PA_任意多边形 9"/>
          <p:cNvSpPr/>
          <p:nvPr>
            <p:custDataLst>
              <p:tags r:id="rId6"/>
            </p:custDataLst>
          </p:nvPr>
        </p:nvSpPr>
        <p:spPr bwMode="auto">
          <a:xfrm>
            <a:off x="7995005" y="3067719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_任意多边形 65"/>
          <p:cNvSpPr/>
          <p:nvPr>
            <p:custDataLst>
              <p:tags r:id="rId7"/>
            </p:custDataLst>
          </p:nvPr>
        </p:nvSpPr>
        <p:spPr bwMode="auto">
          <a:xfrm>
            <a:off x="8711406" y="3270169"/>
            <a:ext cx="821094" cy="615184"/>
          </a:xfrm>
          <a:custGeom>
            <a:avLst/>
            <a:gdLst>
              <a:gd name="connsiteX0" fmla="*/ 662169 w 1067906"/>
              <a:gd name="connsiteY0" fmla="*/ 549275 h 800100"/>
              <a:gd name="connsiteX1" fmla="*/ 979485 w 1067906"/>
              <a:gd name="connsiteY1" fmla="*/ 549275 h 800100"/>
              <a:gd name="connsiteX2" fmla="*/ 1014373 w 1067906"/>
              <a:gd name="connsiteY2" fmla="*/ 569208 h 800100"/>
              <a:gd name="connsiteX3" fmla="*/ 1067536 w 1067906"/>
              <a:gd name="connsiteY3" fmla="*/ 773523 h 800100"/>
              <a:gd name="connsiteX4" fmla="*/ 1045939 w 1067906"/>
              <a:gd name="connsiteY4" fmla="*/ 800100 h 800100"/>
              <a:gd name="connsiteX5" fmla="*/ 597377 w 1067906"/>
              <a:gd name="connsiteY5" fmla="*/ 800100 h 800100"/>
              <a:gd name="connsiteX6" fmla="*/ 577441 w 1067906"/>
              <a:gd name="connsiteY6" fmla="*/ 771862 h 800100"/>
              <a:gd name="connsiteX7" fmla="*/ 628943 w 1067906"/>
              <a:gd name="connsiteY7" fmla="*/ 572530 h 800100"/>
              <a:gd name="connsiteX8" fmla="*/ 662169 w 1067906"/>
              <a:gd name="connsiteY8" fmla="*/ 549275 h 800100"/>
              <a:gd name="connsiteX9" fmla="*/ 85906 w 1067906"/>
              <a:gd name="connsiteY9" fmla="*/ 549275 h 800100"/>
              <a:gd name="connsiteX10" fmla="*/ 403222 w 1067906"/>
              <a:gd name="connsiteY10" fmla="*/ 549275 h 800100"/>
              <a:gd name="connsiteX11" fmla="*/ 438110 w 1067906"/>
              <a:gd name="connsiteY11" fmla="*/ 569208 h 800100"/>
              <a:gd name="connsiteX12" fmla="*/ 491273 w 1067906"/>
              <a:gd name="connsiteY12" fmla="*/ 773523 h 800100"/>
              <a:gd name="connsiteX13" fmla="*/ 469676 w 1067906"/>
              <a:gd name="connsiteY13" fmla="*/ 800100 h 800100"/>
              <a:gd name="connsiteX14" fmla="*/ 21114 w 1067906"/>
              <a:gd name="connsiteY14" fmla="*/ 800100 h 800100"/>
              <a:gd name="connsiteX15" fmla="*/ 1178 w 1067906"/>
              <a:gd name="connsiteY15" fmla="*/ 771862 h 800100"/>
              <a:gd name="connsiteX16" fmla="*/ 52680 w 1067906"/>
              <a:gd name="connsiteY16" fmla="*/ 572530 h 800100"/>
              <a:gd name="connsiteX17" fmla="*/ 85906 w 1067906"/>
              <a:gd name="connsiteY17" fmla="*/ 549275 h 800100"/>
              <a:gd name="connsiteX18" fmla="*/ 891545 w 1067906"/>
              <a:gd name="connsiteY18" fmla="*/ 334962 h 800100"/>
              <a:gd name="connsiteX19" fmla="*/ 905833 w 1067906"/>
              <a:gd name="connsiteY19" fmla="*/ 422275 h 800100"/>
              <a:gd name="connsiteX20" fmla="*/ 994733 w 1067906"/>
              <a:gd name="connsiteY20" fmla="*/ 438150 h 800100"/>
              <a:gd name="connsiteX21" fmla="*/ 905833 w 1067906"/>
              <a:gd name="connsiteY21" fmla="*/ 454025 h 800100"/>
              <a:gd name="connsiteX22" fmla="*/ 891545 w 1067906"/>
              <a:gd name="connsiteY22" fmla="*/ 542925 h 800100"/>
              <a:gd name="connsiteX23" fmla="*/ 877258 w 1067906"/>
              <a:gd name="connsiteY23" fmla="*/ 454025 h 800100"/>
              <a:gd name="connsiteX24" fmla="*/ 786770 w 1067906"/>
              <a:gd name="connsiteY24" fmla="*/ 438150 h 800100"/>
              <a:gd name="connsiteX25" fmla="*/ 875670 w 1067906"/>
              <a:gd name="connsiteY25" fmla="*/ 422275 h 800100"/>
              <a:gd name="connsiteX26" fmla="*/ 346257 w 1067906"/>
              <a:gd name="connsiteY26" fmla="*/ 247650 h 800100"/>
              <a:gd name="connsiteX27" fmla="*/ 663573 w 1067906"/>
              <a:gd name="connsiteY27" fmla="*/ 247650 h 800100"/>
              <a:gd name="connsiteX28" fmla="*/ 698461 w 1067906"/>
              <a:gd name="connsiteY28" fmla="*/ 267583 h 800100"/>
              <a:gd name="connsiteX29" fmla="*/ 751624 w 1067906"/>
              <a:gd name="connsiteY29" fmla="*/ 471897 h 800100"/>
              <a:gd name="connsiteX30" fmla="*/ 730027 w 1067906"/>
              <a:gd name="connsiteY30" fmla="*/ 498475 h 800100"/>
              <a:gd name="connsiteX31" fmla="*/ 281465 w 1067906"/>
              <a:gd name="connsiteY31" fmla="*/ 498475 h 800100"/>
              <a:gd name="connsiteX32" fmla="*/ 261529 w 1067906"/>
              <a:gd name="connsiteY32" fmla="*/ 470236 h 800100"/>
              <a:gd name="connsiteX33" fmla="*/ 313031 w 1067906"/>
              <a:gd name="connsiteY33" fmla="*/ 270905 h 800100"/>
              <a:gd name="connsiteX34" fmla="*/ 346257 w 1067906"/>
              <a:gd name="connsiteY34" fmla="*/ 247650 h 800100"/>
              <a:gd name="connsiteX35" fmla="*/ 283533 w 1067906"/>
              <a:gd name="connsiteY35" fmla="*/ 76200 h 800100"/>
              <a:gd name="connsiteX36" fmla="*/ 299408 w 1067906"/>
              <a:gd name="connsiteY36" fmla="*/ 165100 h 800100"/>
              <a:gd name="connsiteX37" fmla="*/ 388308 w 1067906"/>
              <a:gd name="connsiteY37" fmla="*/ 179388 h 800100"/>
              <a:gd name="connsiteX38" fmla="*/ 299408 w 1067906"/>
              <a:gd name="connsiteY38" fmla="*/ 195263 h 800100"/>
              <a:gd name="connsiteX39" fmla="*/ 283533 w 1067906"/>
              <a:gd name="connsiteY39" fmla="*/ 284163 h 800100"/>
              <a:gd name="connsiteX40" fmla="*/ 269245 w 1067906"/>
              <a:gd name="connsiteY40" fmla="*/ 196850 h 800100"/>
              <a:gd name="connsiteX41" fmla="*/ 180345 w 1067906"/>
              <a:gd name="connsiteY41" fmla="*/ 179388 h 800100"/>
              <a:gd name="connsiteX42" fmla="*/ 269245 w 1067906"/>
              <a:gd name="connsiteY42" fmla="*/ 165100 h 800100"/>
              <a:gd name="connsiteX43" fmla="*/ 769307 w 1067906"/>
              <a:gd name="connsiteY43" fmla="*/ 0 h 800100"/>
              <a:gd name="connsiteX44" fmla="*/ 783594 w 1067906"/>
              <a:gd name="connsiteY44" fmla="*/ 88900 h 800100"/>
              <a:gd name="connsiteX45" fmla="*/ 870907 w 1067906"/>
              <a:gd name="connsiteY45" fmla="*/ 103188 h 800100"/>
              <a:gd name="connsiteX46" fmla="*/ 783594 w 1067906"/>
              <a:gd name="connsiteY46" fmla="*/ 120650 h 800100"/>
              <a:gd name="connsiteX47" fmla="*/ 769307 w 1067906"/>
              <a:gd name="connsiteY47" fmla="*/ 207963 h 800100"/>
              <a:gd name="connsiteX48" fmla="*/ 751844 w 1067906"/>
              <a:gd name="connsiteY48" fmla="*/ 120650 h 800100"/>
              <a:gd name="connsiteX49" fmla="*/ 664532 w 1067906"/>
              <a:gd name="connsiteY49" fmla="*/ 103188 h 800100"/>
              <a:gd name="connsiteX50" fmla="*/ 751844 w 1067906"/>
              <a:gd name="connsiteY50" fmla="*/ 889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7906" h="800100">
                <a:moveTo>
                  <a:pt x="662169" y="549275"/>
                </a:moveTo>
                <a:cubicBezTo>
                  <a:pt x="705364" y="549275"/>
                  <a:pt x="904725" y="549275"/>
                  <a:pt x="979485" y="549275"/>
                </a:cubicBezTo>
                <a:cubicBezTo>
                  <a:pt x="1007728" y="549275"/>
                  <a:pt x="1014373" y="569208"/>
                  <a:pt x="1014373" y="569208"/>
                </a:cubicBezTo>
                <a:cubicBezTo>
                  <a:pt x="1014373" y="569208"/>
                  <a:pt x="1014373" y="569208"/>
                  <a:pt x="1067536" y="773523"/>
                </a:cubicBezTo>
                <a:cubicBezTo>
                  <a:pt x="1067536" y="773523"/>
                  <a:pt x="1072520" y="800100"/>
                  <a:pt x="1045939" y="800100"/>
                </a:cubicBezTo>
                <a:cubicBezTo>
                  <a:pt x="944597" y="800100"/>
                  <a:pt x="612329" y="800100"/>
                  <a:pt x="597377" y="800100"/>
                </a:cubicBezTo>
                <a:cubicBezTo>
                  <a:pt x="584086" y="800100"/>
                  <a:pt x="572457" y="788472"/>
                  <a:pt x="577441" y="771862"/>
                </a:cubicBezTo>
                <a:cubicBezTo>
                  <a:pt x="580764" y="755251"/>
                  <a:pt x="628943" y="572530"/>
                  <a:pt x="628943" y="572530"/>
                </a:cubicBezTo>
                <a:cubicBezTo>
                  <a:pt x="628943" y="572530"/>
                  <a:pt x="633927" y="549275"/>
                  <a:pt x="662169" y="549275"/>
                </a:cubicBezTo>
                <a:close/>
                <a:moveTo>
                  <a:pt x="85906" y="549275"/>
                </a:moveTo>
                <a:cubicBezTo>
                  <a:pt x="129101" y="549275"/>
                  <a:pt x="328462" y="549275"/>
                  <a:pt x="403222" y="549275"/>
                </a:cubicBezTo>
                <a:cubicBezTo>
                  <a:pt x="431465" y="549275"/>
                  <a:pt x="438110" y="569208"/>
                  <a:pt x="438110" y="569208"/>
                </a:cubicBezTo>
                <a:lnTo>
                  <a:pt x="491273" y="773523"/>
                </a:lnTo>
                <a:cubicBezTo>
                  <a:pt x="491273" y="773523"/>
                  <a:pt x="496257" y="800100"/>
                  <a:pt x="469676" y="800100"/>
                </a:cubicBezTo>
                <a:cubicBezTo>
                  <a:pt x="368334" y="800100"/>
                  <a:pt x="36066" y="800100"/>
                  <a:pt x="21114" y="800100"/>
                </a:cubicBezTo>
                <a:cubicBezTo>
                  <a:pt x="7823" y="800100"/>
                  <a:pt x="-3806" y="788472"/>
                  <a:pt x="1178" y="771862"/>
                </a:cubicBezTo>
                <a:cubicBezTo>
                  <a:pt x="4501" y="755251"/>
                  <a:pt x="52680" y="572530"/>
                  <a:pt x="52680" y="572530"/>
                </a:cubicBezTo>
                <a:cubicBezTo>
                  <a:pt x="52680" y="572530"/>
                  <a:pt x="57664" y="549275"/>
                  <a:pt x="85906" y="549275"/>
                </a:cubicBezTo>
                <a:close/>
                <a:moveTo>
                  <a:pt x="891545" y="334962"/>
                </a:moveTo>
                <a:lnTo>
                  <a:pt x="905833" y="422275"/>
                </a:lnTo>
                <a:lnTo>
                  <a:pt x="994733" y="438150"/>
                </a:lnTo>
                <a:lnTo>
                  <a:pt x="905833" y="454025"/>
                </a:lnTo>
                <a:lnTo>
                  <a:pt x="891545" y="542925"/>
                </a:lnTo>
                <a:lnTo>
                  <a:pt x="877258" y="454025"/>
                </a:lnTo>
                <a:lnTo>
                  <a:pt x="786770" y="438150"/>
                </a:lnTo>
                <a:lnTo>
                  <a:pt x="875670" y="422275"/>
                </a:lnTo>
                <a:close/>
                <a:moveTo>
                  <a:pt x="346257" y="247650"/>
                </a:moveTo>
                <a:cubicBezTo>
                  <a:pt x="389452" y="247650"/>
                  <a:pt x="588813" y="247650"/>
                  <a:pt x="663573" y="247650"/>
                </a:cubicBezTo>
                <a:cubicBezTo>
                  <a:pt x="691816" y="247650"/>
                  <a:pt x="698461" y="267583"/>
                  <a:pt x="698461" y="267583"/>
                </a:cubicBezTo>
                <a:cubicBezTo>
                  <a:pt x="698461" y="267583"/>
                  <a:pt x="698461" y="267583"/>
                  <a:pt x="751624" y="471897"/>
                </a:cubicBezTo>
                <a:cubicBezTo>
                  <a:pt x="751624" y="471897"/>
                  <a:pt x="756608" y="498475"/>
                  <a:pt x="730027" y="498475"/>
                </a:cubicBezTo>
                <a:cubicBezTo>
                  <a:pt x="628685" y="498475"/>
                  <a:pt x="296417" y="498475"/>
                  <a:pt x="281465" y="498475"/>
                </a:cubicBezTo>
                <a:cubicBezTo>
                  <a:pt x="268174" y="498475"/>
                  <a:pt x="256545" y="486847"/>
                  <a:pt x="261529" y="470236"/>
                </a:cubicBezTo>
                <a:cubicBezTo>
                  <a:pt x="264852" y="453625"/>
                  <a:pt x="313031" y="270905"/>
                  <a:pt x="313031" y="270905"/>
                </a:cubicBezTo>
                <a:cubicBezTo>
                  <a:pt x="313031" y="270905"/>
                  <a:pt x="318015" y="247650"/>
                  <a:pt x="346257" y="247650"/>
                </a:cubicBezTo>
                <a:close/>
                <a:moveTo>
                  <a:pt x="283533" y="76200"/>
                </a:moveTo>
                <a:lnTo>
                  <a:pt x="299408" y="165100"/>
                </a:lnTo>
                <a:lnTo>
                  <a:pt x="388308" y="179388"/>
                </a:lnTo>
                <a:lnTo>
                  <a:pt x="299408" y="195263"/>
                </a:lnTo>
                <a:lnTo>
                  <a:pt x="283533" y="284163"/>
                </a:lnTo>
                <a:lnTo>
                  <a:pt x="269245" y="196850"/>
                </a:lnTo>
                <a:lnTo>
                  <a:pt x="180345" y="179388"/>
                </a:lnTo>
                <a:lnTo>
                  <a:pt x="269245" y="165100"/>
                </a:lnTo>
                <a:close/>
                <a:moveTo>
                  <a:pt x="769307" y="0"/>
                </a:moveTo>
                <a:lnTo>
                  <a:pt x="783594" y="88900"/>
                </a:lnTo>
                <a:lnTo>
                  <a:pt x="870907" y="103188"/>
                </a:lnTo>
                <a:lnTo>
                  <a:pt x="783594" y="120650"/>
                </a:lnTo>
                <a:lnTo>
                  <a:pt x="769307" y="207963"/>
                </a:lnTo>
                <a:lnTo>
                  <a:pt x="751844" y="120650"/>
                </a:lnTo>
                <a:lnTo>
                  <a:pt x="664532" y="103188"/>
                </a:lnTo>
                <a:lnTo>
                  <a:pt x="751844" y="88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62788" y="1973785"/>
            <a:ext cx="2801722" cy="1630957"/>
            <a:chOff x="1626835" y="2349127"/>
            <a:chExt cx="2492110" cy="1450723"/>
          </a:xfrm>
        </p:grpSpPr>
        <p:sp>
          <p:nvSpPr>
            <p:cNvPr id="26" name="文本框 2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17307" y="5009596"/>
            <a:ext cx="2801722" cy="1630957"/>
            <a:chOff x="1626835" y="2349127"/>
            <a:chExt cx="2492110" cy="1450723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73164" y="5009596"/>
            <a:ext cx="2801722" cy="1630957"/>
            <a:chOff x="1626835" y="2349127"/>
            <a:chExt cx="2492110" cy="1450723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77644" y="2005309"/>
            <a:ext cx="2801722" cy="1630957"/>
            <a:chOff x="1626835" y="2349127"/>
            <a:chExt cx="2492110" cy="1450723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21818" y="1952786"/>
            <a:ext cx="2801722" cy="1630957"/>
            <a:chOff x="1626835" y="2349127"/>
            <a:chExt cx="2492110" cy="1450723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 t="49857"/>
          <a:stretch>
            <a:fillRect/>
          </a:stretch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014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1AAAE"/>
                </a:solidFill>
                <a:cs typeface="+mn-ea"/>
                <a:sym typeface="+mn-lt"/>
              </a:rPr>
              <a:t>PART   04</a:t>
            </a:r>
            <a:endParaRPr lang="zh-CN" altLang="en-US" sz="48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31"/>
          <p:cNvGrpSpPr>
            <a:grpSpLocks noChangeAspect="1"/>
          </p:cNvGrpSpPr>
          <p:nvPr/>
        </p:nvGrpSpPr>
        <p:grpSpPr>
          <a:xfrm rot="5400000">
            <a:off x="9150004" y="3102960"/>
            <a:ext cx="312997" cy="208064"/>
            <a:chOff x="2881121" y="2516898"/>
            <a:chExt cx="376100" cy="250202"/>
          </a:xfrm>
          <a:solidFill>
            <a:schemeClr val="accent1"/>
          </a:solidFill>
        </p:grpSpPr>
        <p:sp>
          <p:nvSpPr>
            <p:cNvPr id="7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080621" y="1993619"/>
            <a:ext cx="2346269" cy="104105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" name="组合 39"/>
          <p:cNvGrpSpPr>
            <a:grpSpLocks noChangeAspect="1"/>
          </p:cNvGrpSpPr>
          <p:nvPr/>
        </p:nvGrpSpPr>
        <p:grpSpPr>
          <a:xfrm rot="5400000">
            <a:off x="9150004" y="4585588"/>
            <a:ext cx="312997" cy="208064"/>
            <a:chOff x="2881121" y="2516898"/>
            <a:chExt cx="376100" cy="250202"/>
          </a:xfrm>
          <a:solidFill>
            <a:schemeClr val="bg1">
              <a:lumMod val="75000"/>
            </a:schemeClr>
          </a:solidFill>
        </p:grpSpPr>
        <p:sp>
          <p:nvSpPr>
            <p:cNvPr id="11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080621" y="3461907"/>
            <a:ext cx="2346269" cy="104105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0620" y="4966883"/>
            <a:ext cx="2346269" cy="104105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圆角矩形 4"/>
          <p:cNvSpPr/>
          <p:nvPr/>
        </p:nvSpPr>
        <p:spPr>
          <a:xfrm>
            <a:off x="1688450" y="2000928"/>
            <a:ext cx="5628733" cy="2469804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6" tIns="60917" rIns="121836" bIns="60917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7065" y="2285765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12082" y="4637233"/>
            <a:ext cx="5981468" cy="19870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07064" y="3729016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54316" y="5268245"/>
            <a:ext cx="23988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2093137" y="-429926"/>
            <a:ext cx="3002905" cy="4985400"/>
            <a:chOff x="-1" y="-13856"/>
            <a:chExt cx="4139192" cy="687185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>
              <a:off x="-1838948" y="1825091"/>
              <a:ext cx="6871856" cy="3193961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" y="0"/>
              <a:ext cx="4139190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5400000">
              <a:off x="-256503" y="1677571"/>
              <a:ext cx="5109395" cy="368199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6200000">
              <a:off x="-622256" y="2278377"/>
              <a:ext cx="4926259" cy="227898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16200000" flipV="1">
            <a:off x="2096185" y="2328276"/>
            <a:ext cx="3002905" cy="4985400"/>
            <a:chOff x="-1" y="-13856"/>
            <a:chExt cx="4139192" cy="687185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>
              <a:off x="-1838948" y="1825091"/>
              <a:ext cx="6871856" cy="3193961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1" y="0"/>
              <a:ext cx="4139190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5400000">
              <a:off x="-256503" y="1677571"/>
              <a:ext cx="5109395" cy="368199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6200000">
              <a:off x="-622256" y="2278377"/>
              <a:ext cx="4926259" cy="2278987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 rot="5400000">
            <a:off x="714037" y="949174"/>
            <a:ext cx="5761106" cy="4985400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72832" y="2502470"/>
            <a:ext cx="31550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8000" b="1" dirty="0">
                <a:solidFill>
                  <a:srgbClr val="41AAAE"/>
                </a:solidFill>
                <a:cs typeface="+mn-ea"/>
                <a:sym typeface="+mn-lt"/>
              </a:rPr>
              <a:t>目   录</a:t>
            </a: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2195827" y="3634769"/>
            <a:ext cx="337201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41AAAE"/>
                </a:solidFill>
                <a:cs typeface="+mn-ea"/>
                <a:sym typeface="+mn-lt"/>
              </a:rPr>
              <a:t>CONCENTS</a:t>
            </a:r>
            <a:endParaRPr lang="zh-CN" altLang="en-US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V="1">
            <a:off x="7773027" y="1128695"/>
            <a:ext cx="419820" cy="361914"/>
          </a:xfrm>
          <a:prstGeom prst="triangle">
            <a:avLst/>
          </a:prstGeom>
          <a:solidFill>
            <a:srgbClr val="44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4" name="文本框 3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3552" y="755655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4C8C0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07600" y="100451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61" name="矩形 60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等腰三角形 62"/>
          <p:cNvSpPr/>
          <p:nvPr/>
        </p:nvSpPr>
        <p:spPr>
          <a:xfrm rot="16200000" flipV="1">
            <a:off x="7773027" y="2549817"/>
            <a:ext cx="419820" cy="361914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4" name="文本框 6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3552" y="2176777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08493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07600" y="242563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08493"/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66" name="等腰三角形 65"/>
          <p:cNvSpPr/>
          <p:nvPr/>
        </p:nvSpPr>
        <p:spPr>
          <a:xfrm rot="16200000" flipV="1">
            <a:off x="7776074" y="3887691"/>
            <a:ext cx="419820" cy="361914"/>
          </a:xfrm>
          <a:prstGeom prst="triangle">
            <a:avLst/>
          </a:prstGeom>
          <a:solidFill>
            <a:srgbClr val="44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7" name="文本框 66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6599" y="3514651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4C8C0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309846" y="376351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69" name="等腰三角形 68"/>
          <p:cNvSpPr/>
          <p:nvPr/>
        </p:nvSpPr>
        <p:spPr>
          <a:xfrm rot="16200000" flipV="1">
            <a:off x="7776074" y="5308813"/>
            <a:ext cx="419820" cy="361914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0" name="文本框 6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6599" y="4935773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08493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11448" y="518463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408493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1" grpId="0"/>
      <p:bldP spid="64" grpId="0"/>
      <p:bldP spid="65" grpId="0"/>
      <p:bldP spid="67" grpId="0"/>
      <p:bldP spid="68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1360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754880" y="3421772"/>
            <a:ext cx="2624323" cy="2387573"/>
            <a:chOff x="3486873" y="971550"/>
            <a:chExt cx="5191125" cy="4722811"/>
          </a:xfrm>
          <a:solidFill>
            <a:srgbClr val="408493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761962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0800000">
            <a:off x="4725482" y="3421772"/>
            <a:ext cx="2624323" cy="2387573"/>
            <a:chOff x="3486873" y="971550"/>
            <a:chExt cx="5191125" cy="4722811"/>
          </a:xfrm>
          <a:solidFill>
            <a:srgbClr val="33CABD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841077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7804597" y="3421772"/>
            <a:ext cx="2624323" cy="2387573"/>
            <a:chOff x="3486873" y="971550"/>
            <a:chExt cx="5191125" cy="4722811"/>
          </a:xfrm>
          <a:solidFill>
            <a:srgbClr val="408493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22513" y="2412822"/>
            <a:ext cx="889048" cy="889048"/>
            <a:chOff x="7472360" y="2314575"/>
            <a:chExt cx="695325" cy="695325"/>
          </a:xfrm>
          <a:solidFill>
            <a:srgbClr val="408493"/>
          </a:solidFill>
        </p:grpSpPr>
        <p:sp>
          <p:nvSpPr>
            <p:cNvPr id="19" name="Freeform 56"/>
            <p:cNvSpPr/>
            <p:nvPr/>
          </p:nvSpPr>
          <p:spPr bwMode="auto">
            <a:xfrm>
              <a:off x="7699376" y="2470150"/>
              <a:ext cx="41275" cy="41275"/>
            </a:xfrm>
            <a:custGeom>
              <a:avLst/>
              <a:gdLst>
                <a:gd name="T0" fmla="*/ 9 w 26"/>
                <a:gd name="T1" fmla="*/ 26 h 26"/>
                <a:gd name="T2" fmla="*/ 0 w 26"/>
                <a:gd name="T3" fmla="*/ 17 h 26"/>
                <a:gd name="T4" fmla="*/ 17 w 26"/>
                <a:gd name="T5" fmla="*/ 0 h 26"/>
                <a:gd name="T6" fmla="*/ 26 w 26"/>
                <a:gd name="T7" fmla="*/ 9 h 26"/>
                <a:gd name="T8" fmla="*/ 9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26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7"/>
            <p:cNvSpPr/>
            <p:nvPr/>
          </p:nvSpPr>
          <p:spPr bwMode="auto">
            <a:xfrm>
              <a:off x="7747001" y="251618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0 w 24"/>
                <a:gd name="T3" fmla="*/ 17 h 26"/>
                <a:gd name="T4" fmla="*/ 16 w 24"/>
                <a:gd name="T5" fmla="*/ 0 h 26"/>
                <a:gd name="T6" fmla="*/ 24 w 24"/>
                <a:gd name="T7" fmla="*/ 8 h 26"/>
                <a:gd name="T8" fmla="*/ 8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8"/>
            <p:cNvSpPr/>
            <p:nvPr/>
          </p:nvSpPr>
          <p:spPr bwMode="auto">
            <a:xfrm>
              <a:off x="7608889" y="2381251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59"/>
            <p:cNvSpPr/>
            <p:nvPr/>
          </p:nvSpPr>
          <p:spPr bwMode="auto">
            <a:xfrm>
              <a:off x="7654926" y="2427287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0"/>
            <p:cNvSpPr/>
            <p:nvPr/>
          </p:nvSpPr>
          <p:spPr bwMode="auto">
            <a:xfrm>
              <a:off x="7926389" y="2695576"/>
              <a:ext cx="41275" cy="41275"/>
            </a:xfrm>
            <a:custGeom>
              <a:avLst/>
              <a:gdLst>
                <a:gd name="T0" fmla="*/ 8 w 26"/>
                <a:gd name="T1" fmla="*/ 26 h 26"/>
                <a:gd name="T2" fmla="*/ 0 w 26"/>
                <a:gd name="T3" fmla="*/ 17 h 26"/>
                <a:gd name="T4" fmla="*/ 16 w 26"/>
                <a:gd name="T5" fmla="*/ 0 h 26"/>
                <a:gd name="T6" fmla="*/ 26 w 26"/>
                <a:gd name="T7" fmla="*/ 10 h 26"/>
                <a:gd name="T8" fmla="*/ 8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1"/>
            <p:cNvSpPr/>
            <p:nvPr/>
          </p:nvSpPr>
          <p:spPr bwMode="auto">
            <a:xfrm>
              <a:off x="7972426" y="2741613"/>
              <a:ext cx="39688" cy="41275"/>
            </a:xfrm>
            <a:custGeom>
              <a:avLst/>
              <a:gdLst>
                <a:gd name="T0" fmla="*/ 8 w 25"/>
                <a:gd name="T1" fmla="*/ 26 h 26"/>
                <a:gd name="T2" fmla="*/ 0 w 25"/>
                <a:gd name="T3" fmla="*/ 17 h 26"/>
                <a:gd name="T4" fmla="*/ 16 w 25"/>
                <a:gd name="T5" fmla="*/ 0 h 26"/>
                <a:gd name="T6" fmla="*/ 25 w 25"/>
                <a:gd name="T7" fmla="*/ 9 h 26"/>
                <a:gd name="T8" fmla="*/ 8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5" y="9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2"/>
            <p:cNvSpPr/>
            <p:nvPr/>
          </p:nvSpPr>
          <p:spPr bwMode="auto">
            <a:xfrm>
              <a:off x="8021639" y="2792413"/>
              <a:ext cx="39688" cy="39688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6 h 25"/>
                <a:gd name="T4" fmla="*/ 17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8" y="25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3"/>
            <p:cNvSpPr/>
            <p:nvPr/>
          </p:nvSpPr>
          <p:spPr bwMode="auto">
            <a:xfrm>
              <a:off x="8066089" y="2838451"/>
              <a:ext cx="41275" cy="39688"/>
            </a:xfrm>
            <a:custGeom>
              <a:avLst/>
              <a:gdLst>
                <a:gd name="T0" fmla="*/ 9 w 26"/>
                <a:gd name="T1" fmla="*/ 25 h 25"/>
                <a:gd name="T2" fmla="*/ 0 w 26"/>
                <a:gd name="T3" fmla="*/ 16 h 25"/>
                <a:gd name="T4" fmla="*/ 18 w 26"/>
                <a:gd name="T5" fmla="*/ 0 h 25"/>
                <a:gd name="T6" fmla="*/ 26 w 26"/>
                <a:gd name="T7" fmla="*/ 8 h 25"/>
                <a:gd name="T8" fmla="*/ 9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9" y="25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4"/>
            <p:cNvSpPr>
              <a:spLocks noEditPoints="1"/>
            </p:cNvSpPr>
            <p:nvPr/>
          </p:nvSpPr>
          <p:spPr bwMode="auto">
            <a:xfrm>
              <a:off x="7489826" y="2379663"/>
              <a:ext cx="557213" cy="522288"/>
            </a:xfrm>
            <a:custGeom>
              <a:avLst/>
              <a:gdLst>
                <a:gd name="T0" fmla="*/ 57 w 338"/>
                <a:gd name="T1" fmla="*/ 317 h 317"/>
                <a:gd name="T2" fmla="*/ 56 w 338"/>
                <a:gd name="T3" fmla="*/ 317 h 317"/>
                <a:gd name="T4" fmla="*/ 5 w 338"/>
                <a:gd name="T5" fmla="*/ 307 h 317"/>
                <a:gd name="T6" fmla="*/ 1 w 338"/>
                <a:gd name="T7" fmla="*/ 303 h 317"/>
                <a:gd name="T8" fmla="*/ 2 w 338"/>
                <a:gd name="T9" fmla="*/ 297 h 317"/>
                <a:gd name="T10" fmla="*/ 297 w 338"/>
                <a:gd name="T11" fmla="*/ 2 h 317"/>
                <a:gd name="T12" fmla="*/ 301 w 338"/>
                <a:gd name="T13" fmla="*/ 0 h 317"/>
                <a:gd name="T14" fmla="*/ 301 w 338"/>
                <a:gd name="T15" fmla="*/ 0 h 317"/>
                <a:gd name="T16" fmla="*/ 305 w 338"/>
                <a:gd name="T17" fmla="*/ 2 h 317"/>
                <a:gd name="T18" fmla="*/ 336 w 338"/>
                <a:gd name="T19" fmla="*/ 32 h 317"/>
                <a:gd name="T20" fmla="*/ 336 w 338"/>
                <a:gd name="T21" fmla="*/ 41 h 317"/>
                <a:gd name="T22" fmla="*/ 61 w 338"/>
                <a:gd name="T23" fmla="*/ 316 h 317"/>
                <a:gd name="T24" fmla="*/ 57 w 338"/>
                <a:gd name="T25" fmla="*/ 317 h 317"/>
                <a:gd name="T26" fmla="*/ 19 w 338"/>
                <a:gd name="T27" fmla="*/ 297 h 317"/>
                <a:gd name="T28" fmla="*/ 55 w 338"/>
                <a:gd name="T29" fmla="*/ 305 h 317"/>
                <a:gd name="T30" fmla="*/ 323 w 338"/>
                <a:gd name="T31" fmla="*/ 37 h 317"/>
                <a:gd name="T32" fmla="*/ 301 w 338"/>
                <a:gd name="T33" fmla="*/ 15 h 317"/>
                <a:gd name="T34" fmla="*/ 19 w 338"/>
                <a:gd name="T35" fmla="*/ 29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317">
                  <a:moveTo>
                    <a:pt x="57" y="317"/>
                  </a:moveTo>
                  <a:cubicBezTo>
                    <a:pt x="57" y="317"/>
                    <a:pt x="56" y="317"/>
                    <a:pt x="56" y="317"/>
                  </a:cubicBezTo>
                  <a:cubicBezTo>
                    <a:pt x="5" y="307"/>
                    <a:pt x="5" y="307"/>
                    <a:pt x="5" y="307"/>
                  </a:cubicBezTo>
                  <a:cubicBezTo>
                    <a:pt x="3" y="306"/>
                    <a:pt x="1" y="305"/>
                    <a:pt x="1" y="303"/>
                  </a:cubicBezTo>
                  <a:cubicBezTo>
                    <a:pt x="0" y="301"/>
                    <a:pt x="1" y="298"/>
                    <a:pt x="2" y="297"/>
                  </a:cubicBezTo>
                  <a:cubicBezTo>
                    <a:pt x="297" y="2"/>
                    <a:pt x="297" y="2"/>
                    <a:pt x="297" y="2"/>
                  </a:cubicBezTo>
                  <a:cubicBezTo>
                    <a:pt x="298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3" y="0"/>
                    <a:pt x="304" y="1"/>
                    <a:pt x="305" y="2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38" y="35"/>
                    <a:pt x="338" y="39"/>
                    <a:pt x="336" y="41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7"/>
                    <a:pt x="59" y="317"/>
                    <a:pt x="57" y="317"/>
                  </a:cubicBezTo>
                  <a:close/>
                  <a:moveTo>
                    <a:pt x="19" y="297"/>
                  </a:moveTo>
                  <a:cubicBezTo>
                    <a:pt x="55" y="305"/>
                    <a:pt x="55" y="305"/>
                    <a:pt x="55" y="305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01" y="15"/>
                    <a:pt x="301" y="15"/>
                    <a:pt x="301" y="15"/>
                  </a:cubicBezTo>
                  <a:lnTo>
                    <a:pt x="1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65"/>
            <p:cNvSpPr>
              <a:spLocks noEditPoints="1"/>
            </p:cNvSpPr>
            <p:nvPr/>
          </p:nvSpPr>
          <p:spPr bwMode="auto">
            <a:xfrm>
              <a:off x="7573964" y="2428876"/>
              <a:ext cx="522288" cy="557213"/>
            </a:xfrm>
            <a:custGeom>
              <a:avLst/>
              <a:gdLst>
                <a:gd name="T0" fmla="*/ 16 w 317"/>
                <a:gd name="T1" fmla="*/ 338 h 338"/>
                <a:gd name="T2" fmla="*/ 15 w 317"/>
                <a:gd name="T3" fmla="*/ 338 h 338"/>
                <a:gd name="T4" fmla="*/ 10 w 317"/>
                <a:gd name="T5" fmla="*/ 333 h 338"/>
                <a:gd name="T6" fmla="*/ 0 w 317"/>
                <a:gd name="T7" fmla="*/ 282 h 338"/>
                <a:gd name="T8" fmla="*/ 2 w 317"/>
                <a:gd name="T9" fmla="*/ 277 h 338"/>
                <a:gd name="T10" fmla="*/ 276 w 317"/>
                <a:gd name="T11" fmla="*/ 2 h 338"/>
                <a:gd name="T12" fmla="*/ 285 w 317"/>
                <a:gd name="T13" fmla="*/ 2 h 338"/>
                <a:gd name="T14" fmla="*/ 315 w 317"/>
                <a:gd name="T15" fmla="*/ 33 h 338"/>
                <a:gd name="T16" fmla="*/ 317 w 317"/>
                <a:gd name="T17" fmla="*/ 37 h 338"/>
                <a:gd name="T18" fmla="*/ 315 w 317"/>
                <a:gd name="T19" fmla="*/ 41 h 338"/>
                <a:gd name="T20" fmla="*/ 21 w 317"/>
                <a:gd name="T21" fmla="*/ 336 h 338"/>
                <a:gd name="T22" fmla="*/ 16 w 317"/>
                <a:gd name="T23" fmla="*/ 338 h 338"/>
                <a:gd name="T24" fmla="*/ 13 w 317"/>
                <a:gd name="T25" fmla="*/ 283 h 338"/>
                <a:gd name="T26" fmla="*/ 20 w 317"/>
                <a:gd name="T27" fmla="*/ 320 h 338"/>
                <a:gd name="T28" fmla="*/ 303 w 317"/>
                <a:gd name="T29" fmla="*/ 37 h 338"/>
                <a:gd name="T30" fmla="*/ 281 w 317"/>
                <a:gd name="T31" fmla="*/ 15 h 338"/>
                <a:gd name="T32" fmla="*/ 13 w 317"/>
                <a:gd name="T33" fmla="*/ 28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338">
                  <a:moveTo>
                    <a:pt x="16" y="338"/>
                  </a:moveTo>
                  <a:cubicBezTo>
                    <a:pt x="16" y="338"/>
                    <a:pt x="15" y="338"/>
                    <a:pt x="15" y="338"/>
                  </a:cubicBezTo>
                  <a:cubicBezTo>
                    <a:pt x="12" y="337"/>
                    <a:pt x="11" y="335"/>
                    <a:pt x="10" y="33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0"/>
                    <a:pt x="0" y="278"/>
                    <a:pt x="2" y="277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79" y="0"/>
                    <a:pt x="283" y="0"/>
                    <a:pt x="285" y="2"/>
                  </a:cubicBezTo>
                  <a:cubicBezTo>
                    <a:pt x="315" y="33"/>
                    <a:pt x="315" y="33"/>
                    <a:pt x="315" y="33"/>
                  </a:cubicBezTo>
                  <a:cubicBezTo>
                    <a:pt x="316" y="34"/>
                    <a:pt x="317" y="35"/>
                    <a:pt x="317" y="37"/>
                  </a:cubicBezTo>
                  <a:cubicBezTo>
                    <a:pt x="317" y="39"/>
                    <a:pt x="316" y="40"/>
                    <a:pt x="315" y="41"/>
                  </a:cubicBezTo>
                  <a:cubicBezTo>
                    <a:pt x="21" y="336"/>
                    <a:pt x="21" y="336"/>
                    <a:pt x="21" y="336"/>
                  </a:cubicBezTo>
                  <a:cubicBezTo>
                    <a:pt x="19" y="337"/>
                    <a:pt x="18" y="338"/>
                    <a:pt x="16" y="338"/>
                  </a:cubicBezTo>
                  <a:close/>
                  <a:moveTo>
                    <a:pt x="13" y="283"/>
                  </a:moveTo>
                  <a:cubicBezTo>
                    <a:pt x="20" y="320"/>
                    <a:pt x="20" y="320"/>
                    <a:pt x="20" y="320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281" y="15"/>
                    <a:pt x="281" y="15"/>
                    <a:pt x="281" y="15"/>
                  </a:cubicBezTo>
                  <a:lnTo>
                    <a:pt x="13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66"/>
            <p:cNvSpPr>
              <a:spLocks noEditPoints="1"/>
            </p:cNvSpPr>
            <p:nvPr/>
          </p:nvSpPr>
          <p:spPr bwMode="auto">
            <a:xfrm>
              <a:off x="7473951" y="2314575"/>
              <a:ext cx="350838" cy="352425"/>
            </a:xfrm>
            <a:custGeom>
              <a:avLst/>
              <a:gdLst>
                <a:gd name="T0" fmla="*/ 148 w 213"/>
                <a:gd name="T1" fmla="*/ 213 h 213"/>
                <a:gd name="T2" fmla="*/ 144 w 213"/>
                <a:gd name="T3" fmla="*/ 212 h 213"/>
                <a:gd name="T4" fmla="*/ 2 w 213"/>
                <a:gd name="T5" fmla="*/ 69 h 213"/>
                <a:gd name="T6" fmla="*/ 0 w 213"/>
                <a:gd name="T7" fmla="*/ 65 h 213"/>
                <a:gd name="T8" fmla="*/ 2 w 213"/>
                <a:gd name="T9" fmla="*/ 61 h 213"/>
                <a:gd name="T10" fmla="*/ 61 w 213"/>
                <a:gd name="T11" fmla="*/ 2 h 213"/>
                <a:gd name="T12" fmla="*/ 69 w 213"/>
                <a:gd name="T13" fmla="*/ 2 h 213"/>
                <a:gd name="T14" fmla="*/ 211 w 213"/>
                <a:gd name="T15" fmla="*/ 144 h 213"/>
                <a:gd name="T16" fmla="*/ 213 w 213"/>
                <a:gd name="T17" fmla="*/ 148 h 213"/>
                <a:gd name="T18" fmla="*/ 211 w 213"/>
                <a:gd name="T19" fmla="*/ 153 h 213"/>
                <a:gd name="T20" fmla="*/ 152 w 213"/>
                <a:gd name="T21" fmla="*/ 212 h 213"/>
                <a:gd name="T22" fmla="*/ 148 w 213"/>
                <a:gd name="T23" fmla="*/ 213 h 213"/>
                <a:gd name="T24" fmla="*/ 14 w 213"/>
                <a:gd name="T25" fmla="*/ 65 h 213"/>
                <a:gd name="T26" fmla="*/ 148 w 213"/>
                <a:gd name="T27" fmla="*/ 199 h 213"/>
                <a:gd name="T28" fmla="*/ 199 w 213"/>
                <a:gd name="T29" fmla="*/ 148 h 213"/>
                <a:gd name="T30" fmla="*/ 65 w 213"/>
                <a:gd name="T31" fmla="*/ 15 h 213"/>
                <a:gd name="T32" fmla="*/ 14 w 213"/>
                <a:gd name="T33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48" y="213"/>
                  </a:moveTo>
                  <a:cubicBezTo>
                    <a:pt x="147" y="213"/>
                    <a:pt x="145" y="213"/>
                    <a:pt x="144" y="21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68"/>
                    <a:pt x="0" y="67"/>
                    <a:pt x="0" y="65"/>
                  </a:cubicBezTo>
                  <a:cubicBezTo>
                    <a:pt x="0" y="64"/>
                    <a:pt x="0" y="62"/>
                    <a:pt x="2" y="6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7" y="0"/>
                    <a:pt x="69" y="2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5"/>
                    <a:pt x="213" y="147"/>
                    <a:pt x="213" y="148"/>
                  </a:cubicBezTo>
                  <a:cubicBezTo>
                    <a:pt x="213" y="150"/>
                    <a:pt x="212" y="151"/>
                    <a:pt x="211" y="153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3"/>
                    <a:pt x="150" y="213"/>
                    <a:pt x="148" y="213"/>
                  </a:cubicBezTo>
                  <a:close/>
                  <a:moveTo>
                    <a:pt x="14" y="65"/>
                  </a:moveTo>
                  <a:cubicBezTo>
                    <a:pt x="148" y="199"/>
                    <a:pt x="148" y="199"/>
                    <a:pt x="148" y="199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67"/>
            <p:cNvSpPr>
              <a:spLocks noEditPoints="1"/>
            </p:cNvSpPr>
            <p:nvPr/>
          </p:nvSpPr>
          <p:spPr bwMode="auto">
            <a:xfrm>
              <a:off x="7807322" y="2649537"/>
              <a:ext cx="360363" cy="360363"/>
            </a:xfrm>
            <a:custGeom>
              <a:avLst/>
              <a:gdLst>
                <a:gd name="T0" fmla="*/ 153 w 219"/>
                <a:gd name="T1" fmla="*/ 218 h 218"/>
                <a:gd name="T2" fmla="*/ 149 w 219"/>
                <a:gd name="T3" fmla="*/ 216 h 218"/>
                <a:gd name="T4" fmla="*/ 3 w 219"/>
                <a:gd name="T5" fmla="*/ 70 h 218"/>
                <a:gd name="T6" fmla="*/ 3 w 219"/>
                <a:gd name="T7" fmla="*/ 61 h 218"/>
                <a:gd name="T8" fmla="*/ 62 w 219"/>
                <a:gd name="T9" fmla="*/ 2 h 218"/>
                <a:gd name="T10" fmla="*/ 70 w 219"/>
                <a:gd name="T11" fmla="*/ 2 h 218"/>
                <a:gd name="T12" fmla="*/ 217 w 219"/>
                <a:gd name="T13" fmla="*/ 148 h 218"/>
                <a:gd name="T14" fmla="*/ 217 w 219"/>
                <a:gd name="T15" fmla="*/ 157 h 218"/>
                <a:gd name="T16" fmla="*/ 158 w 219"/>
                <a:gd name="T17" fmla="*/ 216 h 218"/>
                <a:gd name="T18" fmla="*/ 153 w 219"/>
                <a:gd name="T19" fmla="*/ 218 h 218"/>
                <a:gd name="T20" fmla="*/ 15 w 219"/>
                <a:gd name="T21" fmla="*/ 65 h 218"/>
                <a:gd name="T22" fmla="*/ 153 w 219"/>
                <a:gd name="T23" fmla="*/ 203 h 218"/>
                <a:gd name="T24" fmla="*/ 204 w 219"/>
                <a:gd name="T25" fmla="*/ 153 h 218"/>
                <a:gd name="T26" fmla="*/ 66 w 219"/>
                <a:gd name="T27" fmla="*/ 15 h 218"/>
                <a:gd name="T28" fmla="*/ 15 w 219"/>
                <a:gd name="T29" fmla="*/ 6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18">
                  <a:moveTo>
                    <a:pt x="153" y="218"/>
                  </a:moveTo>
                  <a:cubicBezTo>
                    <a:pt x="152" y="218"/>
                    <a:pt x="150" y="217"/>
                    <a:pt x="149" y="216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0" y="67"/>
                    <a:pt x="0" y="63"/>
                    <a:pt x="3" y="6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5"/>
                    <a:pt x="217" y="157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56" y="217"/>
                    <a:pt x="155" y="218"/>
                    <a:pt x="153" y="218"/>
                  </a:cubicBezTo>
                  <a:close/>
                  <a:moveTo>
                    <a:pt x="15" y="65"/>
                  </a:moveTo>
                  <a:cubicBezTo>
                    <a:pt x="153" y="203"/>
                    <a:pt x="153" y="203"/>
                    <a:pt x="153" y="20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1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8"/>
            <p:cNvSpPr>
              <a:spLocks noEditPoints="1"/>
            </p:cNvSpPr>
            <p:nvPr/>
          </p:nvSpPr>
          <p:spPr bwMode="auto">
            <a:xfrm>
              <a:off x="7975597" y="2352675"/>
              <a:ext cx="146050" cy="147638"/>
            </a:xfrm>
            <a:custGeom>
              <a:avLst/>
              <a:gdLst>
                <a:gd name="T0" fmla="*/ 67 w 89"/>
                <a:gd name="T1" fmla="*/ 89 h 89"/>
                <a:gd name="T2" fmla="*/ 63 w 89"/>
                <a:gd name="T3" fmla="*/ 87 h 89"/>
                <a:gd name="T4" fmla="*/ 2 w 89"/>
                <a:gd name="T5" fmla="*/ 26 h 89"/>
                <a:gd name="T6" fmla="*/ 2 w 89"/>
                <a:gd name="T7" fmla="*/ 18 h 89"/>
                <a:gd name="T8" fmla="*/ 17 w 89"/>
                <a:gd name="T9" fmla="*/ 3 h 89"/>
                <a:gd name="T10" fmla="*/ 26 w 89"/>
                <a:gd name="T11" fmla="*/ 3 h 89"/>
                <a:gd name="T12" fmla="*/ 86 w 89"/>
                <a:gd name="T13" fmla="*/ 63 h 89"/>
                <a:gd name="T14" fmla="*/ 86 w 89"/>
                <a:gd name="T15" fmla="*/ 72 h 89"/>
                <a:gd name="T16" fmla="*/ 71 w 89"/>
                <a:gd name="T17" fmla="*/ 87 h 89"/>
                <a:gd name="T18" fmla="*/ 67 w 89"/>
                <a:gd name="T19" fmla="*/ 89 h 89"/>
                <a:gd name="T20" fmla="*/ 15 w 89"/>
                <a:gd name="T21" fmla="*/ 22 h 89"/>
                <a:gd name="T22" fmla="*/ 67 w 89"/>
                <a:gd name="T23" fmla="*/ 74 h 89"/>
                <a:gd name="T24" fmla="*/ 74 w 89"/>
                <a:gd name="T25" fmla="*/ 67 h 89"/>
                <a:gd name="T26" fmla="*/ 22 w 89"/>
                <a:gd name="T27" fmla="*/ 15 h 89"/>
                <a:gd name="T28" fmla="*/ 15 w 89"/>
                <a:gd name="T2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9">
                  <a:moveTo>
                    <a:pt x="67" y="89"/>
                  </a:moveTo>
                  <a:cubicBezTo>
                    <a:pt x="65" y="89"/>
                    <a:pt x="64" y="88"/>
                    <a:pt x="63" y="8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0"/>
                    <a:pt x="24" y="0"/>
                    <a:pt x="26" y="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9" y="65"/>
                    <a:pt x="89" y="69"/>
                    <a:pt x="86" y="72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8"/>
                    <a:pt x="68" y="89"/>
                    <a:pt x="67" y="89"/>
                  </a:cubicBezTo>
                  <a:close/>
                  <a:moveTo>
                    <a:pt x="15" y="22"/>
                  </a:moveTo>
                  <a:cubicBezTo>
                    <a:pt x="67" y="74"/>
                    <a:pt x="67" y="74"/>
                    <a:pt x="67" y="74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9"/>
            <p:cNvSpPr>
              <a:spLocks noEditPoints="1"/>
            </p:cNvSpPr>
            <p:nvPr/>
          </p:nvSpPr>
          <p:spPr bwMode="auto">
            <a:xfrm>
              <a:off x="7999406" y="2324099"/>
              <a:ext cx="155575" cy="149225"/>
            </a:xfrm>
            <a:custGeom>
              <a:avLst/>
              <a:gdLst>
                <a:gd name="T0" fmla="*/ 67 w 94"/>
                <a:gd name="T1" fmla="*/ 91 h 91"/>
                <a:gd name="T2" fmla="*/ 63 w 94"/>
                <a:gd name="T3" fmla="*/ 90 h 91"/>
                <a:gd name="T4" fmla="*/ 2 w 94"/>
                <a:gd name="T5" fmla="*/ 29 h 91"/>
                <a:gd name="T6" fmla="*/ 2 w 94"/>
                <a:gd name="T7" fmla="*/ 21 h 91"/>
                <a:gd name="T8" fmla="*/ 16 w 94"/>
                <a:gd name="T9" fmla="*/ 7 h 91"/>
                <a:gd name="T10" fmla="*/ 33 w 94"/>
                <a:gd name="T11" fmla="*/ 0 h 91"/>
                <a:gd name="T12" fmla="*/ 50 w 94"/>
                <a:gd name="T13" fmla="*/ 7 h 91"/>
                <a:gd name="T14" fmla="*/ 85 w 94"/>
                <a:gd name="T15" fmla="*/ 42 h 91"/>
                <a:gd name="T16" fmla="*/ 85 w 94"/>
                <a:gd name="T17" fmla="*/ 76 h 91"/>
                <a:gd name="T18" fmla="*/ 71 w 94"/>
                <a:gd name="T19" fmla="*/ 90 h 91"/>
                <a:gd name="T20" fmla="*/ 67 w 94"/>
                <a:gd name="T21" fmla="*/ 91 h 91"/>
                <a:gd name="T22" fmla="*/ 15 w 94"/>
                <a:gd name="T23" fmla="*/ 25 h 91"/>
                <a:gd name="T24" fmla="*/ 67 w 94"/>
                <a:gd name="T25" fmla="*/ 77 h 91"/>
                <a:gd name="T26" fmla="*/ 77 w 94"/>
                <a:gd name="T27" fmla="*/ 67 h 91"/>
                <a:gd name="T28" fmla="*/ 76 w 94"/>
                <a:gd name="T29" fmla="*/ 51 h 91"/>
                <a:gd name="T30" fmla="*/ 41 w 94"/>
                <a:gd name="T31" fmla="*/ 15 h 91"/>
                <a:gd name="T32" fmla="*/ 25 w 94"/>
                <a:gd name="T33" fmla="*/ 15 h 91"/>
                <a:gd name="T34" fmla="*/ 15 w 94"/>
                <a:gd name="T3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1">
                  <a:moveTo>
                    <a:pt x="67" y="91"/>
                  </a:moveTo>
                  <a:cubicBezTo>
                    <a:pt x="66" y="91"/>
                    <a:pt x="64" y="91"/>
                    <a:pt x="63" y="9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39" y="0"/>
                    <a:pt x="45" y="2"/>
                    <a:pt x="50" y="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94" y="51"/>
                    <a:pt x="94" y="67"/>
                    <a:pt x="85" y="76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0" y="91"/>
                    <a:pt x="69" y="91"/>
                    <a:pt x="67" y="91"/>
                  </a:cubicBezTo>
                  <a:close/>
                  <a:moveTo>
                    <a:pt x="15" y="25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1" y="63"/>
                    <a:pt x="81" y="55"/>
                    <a:pt x="76" y="5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1"/>
                    <a:pt x="29" y="11"/>
                    <a:pt x="25" y="15"/>
                  </a:cubicBezTo>
                  <a:lnTo>
                    <a:pt x="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70"/>
            <p:cNvSpPr>
              <a:spLocks noEditPoints="1"/>
            </p:cNvSpPr>
            <p:nvPr/>
          </p:nvSpPr>
          <p:spPr bwMode="auto">
            <a:xfrm>
              <a:off x="7472360" y="2933698"/>
              <a:ext cx="73025" cy="69850"/>
            </a:xfrm>
            <a:custGeom>
              <a:avLst/>
              <a:gdLst>
                <a:gd name="T0" fmla="*/ 7 w 44"/>
                <a:gd name="T1" fmla="*/ 42 h 42"/>
                <a:gd name="T2" fmla="*/ 2 w 44"/>
                <a:gd name="T3" fmla="*/ 40 h 42"/>
                <a:gd name="T4" fmla="*/ 1 w 44"/>
                <a:gd name="T5" fmla="*/ 35 h 42"/>
                <a:gd name="T6" fmla="*/ 5 w 44"/>
                <a:gd name="T7" fmla="*/ 5 h 42"/>
                <a:gd name="T8" fmla="*/ 9 w 44"/>
                <a:gd name="T9" fmla="*/ 0 h 42"/>
                <a:gd name="T10" fmla="*/ 15 w 44"/>
                <a:gd name="T11" fmla="*/ 2 h 42"/>
                <a:gd name="T12" fmla="*/ 42 w 44"/>
                <a:gd name="T13" fmla="*/ 27 h 42"/>
                <a:gd name="T14" fmla="*/ 43 w 44"/>
                <a:gd name="T15" fmla="*/ 33 h 42"/>
                <a:gd name="T16" fmla="*/ 38 w 44"/>
                <a:gd name="T17" fmla="*/ 38 h 42"/>
                <a:gd name="T18" fmla="*/ 8 w 44"/>
                <a:gd name="T19" fmla="*/ 42 h 42"/>
                <a:gd name="T20" fmla="*/ 7 w 44"/>
                <a:gd name="T21" fmla="*/ 42 h 42"/>
                <a:gd name="T22" fmla="*/ 15 w 44"/>
                <a:gd name="T23" fmla="*/ 18 h 42"/>
                <a:gd name="T24" fmla="*/ 14 w 44"/>
                <a:gd name="T25" fmla="*/ 29 h 42"/>
                <a:gd name="T26" fmla="*/ 24 w 44"/>
                <a:gd name="T27" fmla="*/ 27 h 42"/>
                <a:gd name="T28" fmla="*/ 15 w 44"/>
                <a:gd name="T2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2">
                  <a:moveTo>
                    <a:pt x="7" y="42"/>
                  </a:moveTo>
                  <a:cubicBezTo>
                    <a:pt x="5" y="42"/>
                    <a:pt x="4" y="41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9" y="0"/>
                  </a:cubicBezTo>
                  <a:cubicBezTo>
                    <a:pt x="11" y="0"/>
                    <a:pt x="13" y="0"/>
                    <a:pt x="15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9"/>
                    <a:pt x="44" y="31"/>
                    <a:pt x="43" y="33"/>
                  </a:cubicBezTo>
                  <a:cubicBezTo>
                    <a:pt x="42" y="36"/>
                    <a:pt x="41" y="37"/>
                    <a:pt x="3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15" y="18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1"/>
            <p:cNvSpPr>
              <a:spLocks noEditPoints="1"/>
            </p:cNvSpPr>
            <p:nvPr/>
          </p:nvSpPr>
          <p:spPr bwMode="auto">
            <a:xfrm>
              <a:off x="7480302" y="2865436"/>
              <a:ext cx="128588" cy="130175"/>
            </a:xfrm>
            <a:custGeom>
              <a:avLst/>
              <a:gdLst>
                <a:gd name="T0" fmla="*/ 32 w 78"/>
                <a:gd name="T1" fmla="*/ 79 h 79"/>
                <a:gd name="T2" fmla="*/ 28 w 78"/>
                <a:gd name="T3" fmla="*/ 77 h 79"/>
                <a:gd name="T4" fmla="*/ 2 w 78"/>
                <a:gd name="T5" fmla="*/ 51 h 79"/>
                <a:gd name="T6" fmla="*/ 0 w 78"/>
                <a:gd name="T7" fmla="*/ 46 h 79"/>
                <a:gd name="T8" fmla="*/ 6 w 78"/>
                <a:gd name="T9" fmla="*/ 5 h 79"/>
                <a:gd name="T10" fmla="*/ 8 w 78"/>
                <a:gd name="T11" fmla="*/ 1 h 79"/>
                <a:gd name="T12" fmla="*/ 13 w 78"/>
                <a:gd name="T13" fmla="*/ 0 h 79"/>
                <a:gd name="T14" fmla="*/ 63 w 78"/>
                <a:gd name="T15" fmla="*/ 10 h 79"/>
                <a:gd name="T16" fmla="*/ 68 w 78"/>
                <a:gd name="T17" fmla="*/ 15 h 79"/>
                <a:gd name="T18" fmla="*/ 78 w 78"/>
                <a:gd name="T19" fmla="*/ 66 h 79"/>
                <a:gd name="T20" fmla="*/ 77 w 78"/>
                <a:gd name="T21" fmla="*/ 70 h 79"/>
                <a:gd name="T22" fmla="*/ 73 w 78"/>
                <a:gd name="T23" fmla="*/ 73 h 79"/>
                <a:gd name="T24" fmla="*/ 33 w 78"/>
                <a:gd name="T25" fmla="*/ 79 h 79"/>
                <a:gd name="T26" fmla="*/ 32 w 78"/>
                <a:gd name="T27" fmla="*/ 79 h 79"/>
                <a:gd name="T28" fmla="*/ 12 w 78"/>
                <a:gd name="T29" fmla="*/ 45 h 79"/>
                <a:gd name="T30" fmla="*/ 34 w 78"/>
                <a:gd name="T31" fmla="*/ 66 h 79"/>
                <a:gd name="T32" fmla="*/ 65 w 78"/>
                <a:gd name="T33" fmla="*/ 62 h 79"/>
                <a:gd name="T34" fmla="*/ 57 w 78"/>
                <a:gd name="T35" fmla="*/ 21 h 79"/>
                <a:gd name="T36" fmla="*/ 17 w 78"/>
                <a:gd name="T37" fmla="*/ 13 h 79"/>
                <a:gd name="T38" fmla="*/ 12 w 78"/>
                <a:gd name="T39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79">
                  <a:moveTo>
                    <a:pt x="32" y="79"/>
                  </a:moveTo>
                  <a:cubicBezTo>
                    <a:pt x="31" y="79"/>
                    <a:pt x="29" y="78"/>
                    <a:pt x="28" y="77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8"/>
                    <a:pt x="0" y="4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6" y="11"/>
                    <a:pt x="67" y="13"/>
                    <a:pt x="68" y="1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9"/>
                    <a:pt x="77" y="70"/>
                  </a:cubicBezTo>
                  <a:cubicBezTo>
                    <a:pt x="76" y="72"/>
                    <a:pt x="75" y="73"/>
                    <a:pt x="73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lose/>
                  <a:moveTo>
                    <a:pt x="12" y="45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2"/>
            <p:cNvSpPr/>
            <p:nvPr/>
          </p:nvSpPr>
          <p:spPr bwMode="auto">
            <a:xfrm>
              <a:off x="7577139" y="2432051"/>
              <a:ext cx="465138" cy="468313"/>
            </a:xfrm>
            <a:custGeom>
              <a:avLst/>
              <a:gdLst>
                <a:gd name="T0" fmla="*/ 8 w 293"/>
                <a:gd name="T1" fmla="*/ 295 h 295"/>
                <a:gd name="T2" fmla="*/ 0 w 293"/>
                <a:gd name="T3" fmla="*/ 286 h 295"/>
                <a:gd name="T4" fmla="*/ 284 w 293"/>
                <a:gd name="T5" fmla="*/ 0 h 295"/>
                <a:gd name="T6" fmla="*/ 293 w 293"/>
                <a:gd name="T7" fmla="*/ 10 h 295"/>
                <a:gd name="T8" fmla="*/ 8 w 293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5">
                  <a:moveTo>
                    <a:pt x="8" y="295"/>
                  </a:moveTo>
                  <a:lnTo>
                    <a:pt x="0" y="286"/>
                  </a:lnTo>
                  <a:lnTo>
                    <a:pt x="284" y="0"/>
                  </a:lnTo>
                  <a:lnTo>
                    <a:pt x="293" y="10"/>
                  </a:lnTo>
                  <a:lnTo>
                    <a:pt x="8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70260" y="2363182"/>
            <a:ext cx="734783" cy="994597"/>
            <a:chOff x="9803008" y="2263780"/>
            <a:chExt cx="574686" cy="777877"/>
          </a:xfrm>
          <a:solidFill>
            <a:srgbClr val="33CABD"/>
          </a:solidFill>
        </p:grpSpPr>
        <p:sp>
          <p:nvSpPr>
            <p:cNvPr id="37" name="Freeform 73"/>
            <p:cNvSpPr>
              <a:spLocks noEditPoints="1"/>
            </p:cNvSpPr>
            <p:nvPr/>
          </p:nvSpPr>
          <p:spPr bwMode="auto">
            <a:xfrm>
              <a:off x="10015730" y="2549531"/>
              <a:ext cx="84139" cy="361951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6 h 220"/>
                <a:gd name="T8" fmla="*/ 3 w 51"/>
                <a:gd name="T9" fmla="*/ 1 h 220"/>
                <a:gd name="T10" fmla="*/ 9 w 51"/>
                <a:gd name="T11" fmla="*/ 1 h 220"/>
                <a:gd name="T12" fmla="*/ 48 w 51"/>
                <a:gd name="T13" fmla="*/ 23 h 220"/>
                <a:gd name="T14" fmla="*/ 51 w 51"/>
                <a:gd name="T15" fmla="*/ 28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32 h 220"/>
                <a:gd name="T26" fmla="*/ 12 w 51"/>
                <a:gd name="T27" fmla="*/ 16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51" y="26"/>
                    <a:pt x="51" y="28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74"/>
            <p:cNvSpPr>
              <a:spLocks noEditPoints="1"/>
            </p:cNvSpPr>
            <p:nvPr/>
          </p:nvSpPr>
          <p:spPr bwMode="auto">
            <a:xfrm>
              <a:off x="10080819" y="2549531"/>
              <a:ext cx="84139" cy="361951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28 h 220"/>
                <a:gd name="T8" fmla="*/ 3 w 51"/>
                <a:gd name="T9" fmla="*/ 23 h 220"/>
                <a:gd name="T10" fmla="*/ 42 w 51"/>
                <a:gd name="T11" fmla="*/ 1 h 220"/>
                <a:gd name="T12" fmla="*/ 48 w 51"/>
                <a:gd name="T13" fmla="*/ 1 h 220"/>
                <a:gd name="T14" fmla="*/ 51 w 51"/>
                <a:gd name="T15" fmla="*/ 6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16 h 220"/>
                <a:gd name="T26" fmla="*/ 12 w 51"/>
                <a:gd name="T27" fmla="*/ 32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9974455" y="2892432"/>
              <a:ext cx="230193" cy="149225"/>
            </a:xfrm>
            <a:custGeom>
              <a:avLst/>
              <a:gdLst>
                <a:gd name="T0" fmla="*/ 133 w 139"/>
                <a:gd name="T1" fmla="*/ 91 h 91"/>
                <a:gd name="T2" fmla="*/ 6 w 139"/>
                <a:gd name="T3" fmla="*/ 91 h 91"/>
                <a:gd name="T4" fmla="*/ 0 w 139"/>
                <a:gd name="T5" fmla="*/ 85 h 91"/>
                <a:gd name="T6" fmla="*/ 0 w 139"/>
                <a:gd name="T7" fmla="*/ 6 h 91"/>
                <a:gd name="T8" fmla="*/ 6 w 139"/>
                <a:gd name="T9" fmla="*/ 0 h 91"/>
                <a:gd name="T10" fmla="*/ 133 w 139"/>
                <a:gd name="T11" fmla="*/ 0 h 91"/>
                <a:gd name="T12" fmla="*/ 139 w 139"/>
                <a:gd name="T13" fmla="*/ 6 h 91"/>
                <a:gd name="T14" fmla="*/ 139 w 139"/>
                <a:gd name="T15" fmla="*/ 85 h 91"/>
                <a:gd name="T16" fmla="*/ 133 w 139"/>
                <a:gd name="T17" fmla="*/ 91 h 91"/>
                <a:gd name="T18" fmla="*/ 12 w 139"/>
                <a:gd name="T19" fmla="*/ 79 h 91"/>
                <a:gd name="T20" fmla="*/ 127 w 139"/>
                <a:gd name="T21" fmla="*/ 79 h 91"/>
                <a:gd name="T22" fmla="*/ 127 w 139"/>
                <a:gd name="T23" fmla="*/ 12 h 91"/>
                <a:gd name="T24" fmla="*/ 12 w 139"/>
                <a:gd name="T25" fmla="*/ 12 h 91"/>
                <a:gd name="T26" fmla="*/ 12 w 139"/>
                <a:gd name="T27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91">
                  <a:moveTo>
                    <a:pt x="133" y="91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3" y="91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7" y="0"/>
                    <a:pt x="139" y="2"/>
                    <a:pt x="139" y="6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8"/>
                    <a:pt x="137" y="91"/>
                    <a:pt x="133" y="91"/>
                  </a:cubicBezTo>
                  <a:close/>
                  <a:moveTo>
                    <a:pt x="12" y="79"/>
                  </a:moveTo>
                  <a:cubicBezTo>
                    <a:pt x="127" y="79"/>
                    <a:pt x="127" y="79"/>
                    <a:pt x="127" y="7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76"/>
            <p:cNvSpPr>
              <a:spLocks noEditPoints="1"/>
            </p:cNvSpPr>
            <p:nvPr/>
          </p:nvSpPr>
          <p:spPr bwMode="auto">
            <a:xfrm>
              <a:off x="9803008" y="2263780"/>
              <a:ext cx="574686" cy="647701"/>
            </a:xfrm>
            <a:custGeom>
              <a:avLst/>
              <a:gdLst>
                <a:gd name="T0" fmla="*/ 237 w 348"/>
                <a:gd name="T1" fmla="*/ 393 h 393"/>
                <a:gd name="T2" fmla="*/ 110 w 348"/>
                <a:gd name="T3" fmla="*/ 393 h 393"/>
                <a:gd name="T4" fmla="*/ 106 w 348"/>
                <a:gd name="T5" fmla="*/ 391 h 393"/>
                <a:gd name="T6" fmla="*/ 104 w 348"/>
                <a:gd name="T7" fmla="*/ 386 h 393"/>
                <a:gd name="T8" fmla="*/ 67 w 348"/>
                <a:gd name="T9" fmla="*/ 316 h 393"/>
                <a:gd name="T10" fmla="*/ 46 w 348"/>
                <a:gd name="T11" fmla="*/ 292 h 393"/>
                <a:gd name="T12" fmla="*/ 30 w 348"/>
                <a:gd name="T13" fmla="*/ 272 h 393"/>
                <a:gd name="T14" fmla="*/ 0 w 348"/>
                <a:gd name="T15" fmla="*/ 174 h 393"/>
                <a:gd name="T16" fmla="*/ 174 w 348"/>
                <a:gd name="T17" fmla="*/ 0 h 393"/>
                <a:gd name="T18" fmla="*/ 174 w 348"/>
                <a:gd name="T19" fmla="*/ 1 h 393"/>
                <a:gd name="T20" fmla="*/ 348 w 348"/>
                <a:gd name="T21" fmla="*/ 174 h 393"/>
                <a:gd name="T22" fmla="*/ 318 w 348"/>
                <a:gd name="T23" fmla="*/ 272 h 393"/>
                <a:gd name="T24" fmla="*/ 302 w 348"/>
                <a:gd name="T25" fmla="*/ 292 h 393"/>
                <a:gd name="T26" fmla="*/ 280 w 348"/>
                <a:gd name="T27" fmla="*/ 316 h 393"/>
                <a:gd name="T28" fmla="*/ 243 w 348"/>
                <a:gd name="T29" fmla="*/ 386 h 393"/>
                <a:gd name="T30" fmla="*/ 242 w 348"/>
                <a:gd name="T31" fmla="*/ 391 h 393"/>
                <a:gd name="T32" fmla="*/ 237 w 348"/>
                <a:gd name="T33" fmla="*/ 393 h 393"/>
                <a:gd name="T34" fmla="*/ 116 w 348"/>
                <a:gd name="T35" fmla="*/ 381 h 393"/>
                <a:gd name="T36" fmla="*/ 232 w 348"/>
                <a:gd name="T37" fmla="*/ 381 h 393"/>
                <a:gd name="T38" fmla="*/ 272 w 348"/>
                <a:gd name="T39" fmla="*/ 307 h 393"/>
                <a:gd name="T40" fmla="*/ 292 w 348"/>
                <a:gd name="T41" fmla="*/ 285 h 393"/>
                <a:gd name="T42" fmla="*/ 293 w 348"/>
                <a:gd name="T43" fmla="*/ 284 h 393"/>
                <a:gd name="T44" fmla="*/ 308 w 348"/>
                <a:gd name="T45" fmla="*/ 265 h 393"/>
                <a:gd name="T46" fmla="*/ 336 w 348"/>
                <a:gd name="T47" fmla="*/ 174 h 393"/>
                <a:gd name="T48" fmla="*/ 174 w 348"/>
                <a:gd name="T49" fmla="*/ 13 h 393"/>
                <a:gd name="T50" fmla="*/ 173 w 348"/>
                <a:gd name="T51" fmla="*/ 12 h 393"/>
                <a:gd name="T52" fmla="*/ 12 w 348"/>
                <a:gd name="T53" fmla="*/ 174 h 393"/>
                <a:gd name="T54" fmla="*/ 40 w 348"/>
                <a:gd name="T55" fmla="*/ 265 h 393"/>
                <a:gd name="T56" fmla="*/ 55 w 348"/>
                <a:gd name="T57" fmla="*/ 284 h 393"/>
                <a:gd name="T58" fmla="*/ 55 w 348"/>
                <a:gd name="T59" fmla="*/ 285 h 393"/>
                <a:gd name="T60" fmla="*/ 76 w 348"/>
                <a:gd name="T61" fmla="*/ 307 h 393"/>
                <a:gd name="T62" fmla="*/ 116 w 348"/>
                <a:gd name="T63" fmla="*/ 3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8" h="393">
                  <a:moveTo>
                    <a:pt x="237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08" y="393"/>
                    <a:pt x="107" y="392"/>
                    <a:pt x="106" y="391"/>
                  </a:cubicBezTo>
                  <a:cubicBezTo>
                    <a:pt x="104" y="390"/>
                    <a:pt x="104" y="388"/>
                    <a:pt x="104" y="386"/>
                  </a:cubicBezTo>
                  <a:cubicBezTo>
                    <a:pt x="104" y="352"/>
                    <a:pt x="86" y="334"/>
                    <a:pt x="67" y="316"/>
                  </a:cubicBezTo>
                  <a:cubicBezTo>
                    <a:pt x="60" y="308"/>
                    <a:pt x="52" y="301"/>
                    <a:pt x="46" y="292"/>
                  </a:cubicBezTo>
                  <a:cubicBezTo>
                    <a:pt x="40" y="286"/>
                    <a:pt x="35" y="279"/>
                    <a:pt x="30" y="272"/>
                  </a:cubicBezTo>
                  <a:cubicBezTo>
                    <a:pt x="10" y="243"/>
                    <a:pt x="0" y="209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74" y="0"/>
                    <a:pt x="174" y="0"/>
                    <a:pt x="174" y="1"/>
                  </a:cubicBezTo>
                  <a:cubicBezTo>
                    <a:pt x="270" y="1"/>
                    <a:pt x="348" y="79"/>
                    <a:pt x="348" y="174"/>
                  </a:cubicBezTo>
                  <a:cubicBezTo>
                    <a:pt x="348" y="209"/>
                    <a:pt x="337" y="243"/>
                    <a:pt x="318" y="272"/>
                  </a:cubicBezTo>
                  <a:cubicBezTo>
                    <a:pt x="313" y="279"/>
                    <a:pt x="307" y="286"/>
                    <a:pt x="302" y="292"/>
                  </a:cubicBezTo>
                  <a:cubicBezTo>
                    <a:pt x="295" y="301"/>
                    <a:pt x="287" y="308"/>
                    <a:pt x="280" y="316"/>
                  </a:cubicBezTo>
                  <a:cubicBezTo>
                    <a:pt x="261" y="334"/>
                    <a:pt x="243" y="352"/>
                    <a:pt x="243" y="386"/>
                  </a:cubicBezTo>
                  <a:cubicBezTo>
                    <a:pt x="244" y="388"/>
                    <a:pt x="243" y="390"/>
                    <a:pt x="242" y="391"/>
                  </a:cubicBezTo>
                  <a:cubicBezTo>
                    <a:pt x="241" y="392"/>
                    <a:pt x="239" y="393"/>
                    <a:pt x="237" y="393"/>
                  </a:cubicBezTo>
                  <a:close/>
                  <a:moveTo>
                    <a:pt x="116" y="381"/>
                  </a:moveTo>
                  <a:cubicBezTo>
                    <a:pt x="232" y="381"/>
                    <a:pt x="232" y="381"/>
                    <a:pt x="232" y="381"/>
                  </a:cubicBezTo>
                  <a:cubicBezTo>
                    <a:pt x="233" y="345"/>
                    <a:pt x="253" y="326"/>
                    <a:pt x="272" y="307"/>
                  </a:cubicBezTo>
                  <a:cubicBezTo>
                    <a:pt x="279" y="300"/>
                    <a:pt x="286" y="293"/>
                    <a:pt x="292" y="285"/>
                  </a:cubicBezTo>
                  <a:cubicBezTo>
                    <a:pt x="292" y="284"/>
                    <a:pt x="293" y="284"/>
                    <a:pt x="293" y="284"/>
                  </a:cubicBezTo>
                  <a:cubicBezTo>
                    <a:pt x="298" y="278"/>
                    <a:pt x="303" y="272"/>
                    <a:pt x="308" y="265"/>
                  </a:cubicBezTo>
                  <a:cubicBezTo>
                    <a:pt x="326" y="238"/>
                    <a:pt x="336" y="207"/>
                    <a:pt x="336" y="174"/>
                  </a:cubicBezTo>
                  <a:cubicBezTo>
                    <a:pt x="336" y="85"/>
                    <a:pt x="263" y="13"/>
                    <a:pt x="174" y="13"/>
                  </a:cubicBezTo>
                  <a:cubicBezTo>
                    <a:pt x="174" y="13"/>
                    <a:pt x="173" y="12"/>
                    <a:pt x="173" y="12"/>
                  </a:cubicBezTo>
                  <a:cubicBezTo>
                    <a:pt x="84" y="13"/>
                    <a:pt x="12" y="85"/>
                    <a:pt x="12" y="174"/>
                  </a:cubicBezTo>
                  <a:cubicBezTo>
                    <a:pt x="12" y="207"/>
                    <a:pt x="21" y="238"/>
                    <a:pt x="40" y="265"/>
                  </a:cubicBezTo>
                  <a:cubicBezTo>
                    <a:pt x="44" y="272"/>
                    <a:pt x="49" y="278"/>
                    <a:pt x="55" y="284"/>
                  </a:cubicBezTo>
                  <a:cubicBezTo>
                    <a:pt x="55" y="284"/>
                    <a:pt x="55" y="284"/>
                    <a:pt x="55" y="285"/>
                  </a:cubicBezTo>
                  <a:cubicBezTo>
                    <a:pt x="61" y="293"/>
                    <a:pt x="68" y="300"/>
                    <a:pt x="76" y="307"/>
                  </a:cubicBezTo>
                  <a:cubicBezTo>
                    <a:pt x="95" y="326"/>
                    <a:pt x="114" y="345"/>
                    <a:pt x="116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7"/>
            <p:cNvSpPr/>
            <p:nvPr/>
          </p:nvSpPr>
          <p:spPr bwMode="auto">
            <a:xfrm>
              <a:off x="9860167" y="2365379"/>
              <a:ext cx="106365" cy="185738"/>
            </a:xfrm>
            <a:custGeom>
              <a:avLst/>
              <a:gdLst>
                <a:gd name="T0" fmla="*/ 12 w 65"/>
                <a:gd name="T1" fmla="*/ 113 h 113"/>
                <a:gd name="T2" fmla="*/ 0 w 65"/>
                <a:gd name="T3" fmla="*/ 113 h 113"/>
                <a:gd name="T4" fmla="*/ 58 w 65"/>
                <a:gd name="T5" fmla="*/ 0 h 113"/>
                <a:gd name="T6" fmla="*/ 65 w 65"/>
                <a:gd name="T7" fmla="*/ 10 h 113"/>
                <a:gd name="T8" fmla="*/ 12 w 6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12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69"/>
                    <a:pt x="21" y="26"/>
                    <a:pt x="58" y="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34"/>
                    <a:pt x="12" y="73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78"/>
            <p:cNvSpPr/>
            <p:nvPr/>
          </p:nvSpPr>
          <p:spPr bwMode="auto">
            <a:xfrm>
              <a:off x="9987170" y="2335216"/>
              <a:ext cx="30164" cy="28575"/>
            </a:xfrm>
            <a:custGeom>
              <a:avLst/>
              <a:gdLst>
                <a:gd name="T0" fmla="*/ 6 w 19"/>
                <a:gd name="T1" fmla="*/ 17 h 17"/>
                <a:gd name="T2" fmla="*/ 0 w 19"/>
                <a:gd name="T3" fmla="*/ 6 h 17"/>
                <a:gd name="T4" fmla="*/ 14 w 19"/>
                <a:gd name="T5" fmla="*/ 0 h 17"/>
                <a:gd name="T6" fmla="*/ 19 w 19"/>
                <a:gd name="T7" fmla="*/ 11 h 17"/>
                <a:gd name="T8" fmla="*/ 6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6" y="1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0" y="2"/>
                    <a:pt x="14" y="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4" y="13"/>
                    <a:pt x="10" y="15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79"/>
            <p:cNvSpPr>
              <a:spLocks noChangeArrowheads="1"/>
            </p:cNvSpPr>
            <p:nvPr/>
          </p:nvSpPr>
          <p:spPr bwMode="auto">
            <a:xfrm>
              <a:off x="9963346" y="2940055"/>
              <a:ext cx="25400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Rectangle 80"/>
            <p:cNvSpPr>
              <a:spLocks noChangeArrowheads="1"/>
            </p:cNvSpPr>
            <p:nvPr/>
          </p:nvSpPr>
          <p:spPr bwMode="auto">
            <a:xfrm>
              <a:off x="9963358" y="2979741"/>
              <a:ext cx="25400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81"/>
            <p:cNvSpPr>
              <a:spLocks noEditPoints="1"/>
            </p:cNvSpPr>
            <p:nvPr/>
          </p:nvSpPr>
          <p:spPr bwMode="auto">
            <a:xfrm>
              <a:off x="10044322" y="2439989"/>
              <a:ext cx="90490" cy="79375"/>
            </a:xfrm>
            <a:custGeom>
              <a:avLst/>
              <a:gdLst>
                <a:gd name="T0" fmla="*/ 49 w 55"/>
                <a:gd name="T1" fmla="*/ 48 h 48"/>
                <a:gd name="T2" fmla="*/ 7 w 55"/>
                <a:gd name="T3" fmla="*/ 48 h 48"/>
                <a:gd name="T4" fmla="*/ 1 w 55"/>
                <a:gd name="T5" fmla="*/ 45 h 48"/>
                <a:gd name="T6" fmla="*/ 1 w 55"/>
                <a:gd name="T7" fmla="*/ 39 h 48"/>
                <a:gd name="T8" fmla="*/ 23 w 55"/>
                <a:gd name="T9" fmla="*/ 3 h 48"/>
                <a:gd name="T10" fmla="*/ 28 w 55"/>
                <a:gd name="T11" fmla="*/ 0 h 48"/>
                <a:gd name="T12" fmla="*/ 28 w 55"/>
                <a:gd name="T13" fmla="*/ 0 h 48"/>
                <a:gd name="T14" fmla="*/ 33 w 55"/>
                <a:gd name="T15" fmla="*/ 3 h 48"/>
                <a:gd name="T16" fmla="*/ 54 w 55"/>
                <a:gd name="T17" fmla="*/ 39 h 48"/>
                <a:gd name="T18" fmla="*/ 54 w 55"/>
                <a:gd name="T19" fmla="*/ 45 h 48"/>
                <a:gd name="T20" fmla="*/ 49 w 55"/>
                <a:gd name="T21" fmla="*/ 48 h 48"/>
                <a:gd name="T22" fmla="*/ 17 w 55"/>
                <a:gd name="T23" fmla="*/ 36 h 48"/>
                <a:gd name="T24" fmla="*/ 39 w 55"/>
                <a:gd name="T25" fmla="*/ 36 h 48"/>
                <a:gd name="T26" fmla="*/ 28 w 55"/>
                <a:gd name="T27" fmla="*/ 18 h 48"/>
                <a:gd name="T28" fmla="*/ 17 w 55"/>
                <a:gd name="T2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8">
                  <a:moveTo>
                    <a:pt x="49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5" y="48"/>
                    <a:pt x="3" y="47"/>
                    <a:pt x="1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3" y="3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1"/>
                    <a:pt x="55" y="43"/>
                    <a:pt x="54" y="45"/>
                  </a:cubicBezTo>
                  <a:cubicBezTo>
                    <a:pt x="53" y="47"/>
                    <a:pt x="51" y="48"/>
                    <a:pt x="49" y="48"/>
                  </a:cubicBezTo>
                  <a:close/>
                  <a:moveTo>
                    <a:pt x="17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82"/>
            <p:cNvSpPr>
              <a:spLocks noEditPoints="1"/>
            </p:cNvSpPr>
            <p:nvPr/>
          </p:nvSpPr>
          <p:spPr bwMode="auto">
            <a:xfrm>
              <a:off x="10014135" y="2500312"/>
              <a:ext cx="150815" cy="103188"/>
            </a:xfrm>
            <a:custGeom>
              <a:avLst/>
              <a:gdLst>
                <a:gd name="T0" fmla="*/ 46 w 91"/>
                <a:gd name="T1" fmla="*/ 63 h 63"/>
                <a:gd name="T2" fmla="*/ 43 w 91"/>
                <a:gd name="T3" fmla="*/ 62 h 63"/>
                <a:gd name="T4" fmla="*/ 4 w 91"/>
                <a:gd name="T5" fmla="*/ 41 h 63"/>
                <a:gd name="T6" fmla="*/ 1 w 91"/>
                <a:gd name="T7" fmla="*/ 38 h 63"/>
                <a:gd name="T8" fmla="*/ 1 w 91"/>
                <a:gd name="T9" fmla="*/ 33 h 63"/>
                <a:gd name="T10" fmla="*/ 20 w 91"/>
                <a:gd name="T11" fmla="*/ 3 h 63"/>
                <a:gd name="T12" fmla="*/ 25 w 91"/>
                <a:gd name="T13" fmla="*/ 0 h 63"/>
                <a:gd name="T14" fmla="*/ 67 w 91"/>
                <a:gd name="T15" fmla="*/ 0 h 63"/>
                <a:gd name="T16" fmla="*/ 72 w 91"/>
                <a:gd name="T17" fmla="*/ 3 h 63"/>
                <a:gd name="T18" fmla="*/ 90 w 91"/>
                <a:gd name="T19" fmla="*/ 33 h 63"/>
                <a:gd name="T20" fmla="*/ 90 w 91"/>
                <a:gd name="T21" fmla="*/ 38 h 63"/>
                <a:gd name="T22" fmla="*/ 88 w 91"/>
                <a:gd name="T23" fmla="*/ 41 h 63"/>
                <a:gd name="T24" fmla="*/ 48 w 91"/>
                <a:gd name="T25" fmla="*/ 62 h 63"/>
                <a:gd name="T26" fmla="*/ 46 w 91"/>
                <a:gd name="T27" fmla="*/ 63 h 63"/>
                <a:gd name="T28" fmla="*/ 15 w 91"/>
                <a:gd name="T29" fmla="*/ 34 h 63"/>
                <a:gd name="T30" fmla="*/ 46 w 91"/>
                <a:gd name="T31" fmla="*/ 50 h 63"/>
                <a:gd name="T32" fmla="*/ 76 w 91"/>
                <a:gd name="T33" fmla="*/ 34 h 63"/>
                <a:gd name="T34" fmla="*/ 64 w 91"/>
                <a:gd name="T35" fmla="*/ 12 h 63"/>
                <a:gd name="T36" fmla="*/ 28 w 91"/>
                <a:gd name="T37" fmla="*/ 12 h 63"/>
                <a:gd name="T38" fmla="*/ 15 w 91"/>
                <a:gd name="T39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63">
                  <a:moveTo>
                    <a:pt x="46" y="63"/>
                  </a:moveTo>
                  <a:cubicBezTo>
                    <a:pt x="45" y="63"/>
                    <a:pt x="44" y="63"/>
                    <a:pt x="43" y="6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1" y="39"/>
                    <a:pt x="1" y="38"/>
                  </a:cubicBezTo>
                  <a:cubicBezTo>
                    <a:pt x="0" y="36"/>
                    <a:pt x="1" y="34"/>
                    <a:pt x="1" y="3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1"/>
                    <a:pt x="72" y="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4"/>
                    <a:pt x="91" y="36"/>
                    <a:pt x="90" y="38"/>
                  </a:cubicBezTo>
                  <a:cubicBezTo>
                    <a:pt x="90" y="39"/>
                    <a:pt x="89" y="41"/>
                    <a:pt x="88" y="4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7" y="63"/>
                    <a:pt x="46" y="63"/>
                  </a:cubicBezTo>
                  <a:close/>
                  <a:moveTo>
                    <a:pt x="15" y="34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83"/>
            <p:cNvSpPr>
              <a:spLocks noChangeArrowheads="1"/>
            </p:cNvSpPr>
            <p:nvPr/>
          </p:nvSpPr>
          <p:spPr bwMode="auto">
            <a:xfrm>
              <a:off x="10080626" y="2593976"/>
              <a:ext cx="190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49863" y="2406989"/>
            <a:ext cx="1128563" cy="852510"/>
            <a:chOff x="6213474" y="2349501"/>
            <a:chExt cx="882651" cy="666750"/>
          </a:xfrm>
          <a:solidFill>
            <a:srgbClr val="408493"/>
          </a:solidFill>
        </p:grpSpPr>
        <p:sp>
          <p:nvSpPr>
            <p:cNvPr id="49" name="Freeform 178"/>
            <p:cNvSpPr/>
            <p:nvPr/>
          </p:nvSpPr>
          <p:spPr bwMode="auto">
            <a:xfrm>
              <a:off x="6326190" y="2400301"/>
              <a:ext cx="230188" cy="90488"/>
            </a:xfrm>
            <a:custGeom>
              <a:avLst/>
              <a:gdLst>
                <a:gd name="T0" fmla="*/ 140 w 140"/>
                <a:gd name="T1" fmla="*/ 54 h 54"/>
                <a:gd name="T2" fmla="*/ 36 w 140"/>
                <a:gd name="T3" fmla="*/ 54 h 54"/>
                <a:gd name="T4" fmla="*/ 31 w 140"/>
                <a:gd name="T5" fmla="*/ 51 h 54"/>
                <a:gd name="T6" fmla="*/ 1 w 140"/>
                <a:gd name="T7" fmla="*/ 9 h 54"/>
                <a:gd name="T8" fmla="*/ 1 w 140"/>
                <a:gd name="T9" fmla="*/ 3 h 54"/>
                <a:gd name="T10" fmla="*/ 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18 w 140"/>
                <a:gd name="T17" fmla="*/ 12 h 54"/>
                <a:gd name="T18" fmla="*/ 39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2" y="53"/>
                    <a:pt x="31" y="5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79"/>
            <p:cNvSpPr/>
            <p:nvPr/>
          </p:nvSpPr>
          <p:spPr bwMode="auto">
            <a:xfrm>
              <a:off x="6873878" y="2400301"/>
              <a:ext cx="114300" cy="90488"/>
            </a:xfrm>
            <a:custGeom>
              <a:avLst/>
              <a:gdLst>
                <a:gd name="T0" fmla="*/ 63 w 69"/>
                <a:gd name="T1" fmla="*/ 54 h 54"/>
                <a:gd name="T2" fmla="*/ 1 w 69"/>
                <a:gd name="T3" fmla="*/ 54 h 54"/>
                <a:gd name="T4" fmla="*/ 1 w 69"/>
                <a:gd name="T5" fmla="*/ 42 h 54"/>
                <a:gd name="T6" fmla="*/ 57 w 69"/>
                <a:gd name="T7" fmla="*/ 42 h 54"/>
                <a:gd name="T8" fmla="*/ 57 w 69"/>
                <a:gd name="T9" fmla="*/ 12 h 54"/>
                <a:gd name="T10" fmla="*/ 0 w 69"/>
                <a:gd name="T11" fmla="*/ 12 h 54"/>
                <a:gd name="T12" fmla="*/ 0 w 69"/>
                <a:gd name="T13" fmla="*/ 0 h 54"/>
                <a:gd name="T14" fmla="*/ 63 w 69"/>
                <a:gd name="T15" fmla="*/ 0 h 54"/>
                <a:gd name="T16" fmla="*/ 67 w 69"/>
                <a:gd name="T17" fmla="*/ 1 h 54"/>
                <a:gd name="T18" fmla="*/ 69 w 69"/>
                <a:gd name="T19" fmla="*/ 6 h 54"/>
                <a:gd name="T20" fmla="*/ 69 w 69"/>
                <a:gd name="T21" fmla="*/ 48 h 54"/>
                <a:gd name="T22" fmla="*/ 63 w 6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4">
                  <a:moveTo>
                    <a:pt x="63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68" y="3"/>
                    <a:pt x="69" y="4"/>
                    <a:pt x="69" y="6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1"/>
                    <a:pt x="66" y="54"/>
                    <a:pt x="6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80"/>
            <p:cNvSpPr/>
            <p:nvPr/>
          </p:nvSpPr>
          <p:spPr bwMode="auto">
            <a:xfrm>
              <a:off x="6326190" y="2470151"/>
              <a:ext cx="230188" cy="88900"/>
            </a:xfrm>
            <a:custGeom>
              <a:avLst/>
              <a:gdLst>
                <a:gd name="T0" fmla="*/ 140 w 140"/>
                <a:gd name="T1" fmla="*/ 54 h 54"/>
                <a:gd name="T2" fmla="*/ 6 w 140"/>
                <a:gd name="T3" fmla="*/ 54 h 54"/>
                <a:gd name="T4" fmla="*/ 1 w 140"/>
                <a:gd name="T5" fmla="*/ 51 h 54"/>
                <a:gd name="T6" fmla="*/ 1 w 140"/>
                <a:gd name="T7" fmla="*/ 45 h 54"/>
                <a:gd name="T8" fmla="*/ 31 w 140"/>
                <a:gd name="T9" fmla="*/ 2 h 54"/>
                <a:gd name="T10" fmla="*/ 3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39 w 140"/>
                <a:gd name="T17" fmla="*/ 12 h 54"/>
                <a:gd name="T18" fmla="*/ 18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4" y="54"/>
                    <a:pt x="2" y="53"/>
                    <a:pt x="1" y="51"/>
                  </a:cubicBezTo>
                  <a:cubicBezTo>
                    <a:pt x="0" y="49"/>
                    <a:pt x="0" y="46"/>
                    <a:pt x="1" y="4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81"/>
            <p:cNvSpPr/>
            <p:nvPr/>
          </p:nvSpPr>
          <p:spPr bwMode="auto">
            <a:xfrm>
              <a:off x="6875465" y="2470151"/>
              <a:ext cx="112713" cy="88900"/>
            </a:xfrm>
            <a:custGeom>
              <a:avLst/>
              <a:gdLst>
                <a:gd name="T0" fmla="*/ 62 w 68"/>
                <a:gd name="T1" fmla="*/ 54 h 54"/>
                <a:gd name="T2" fmla="*/ 0 w 68"/>
                <a:gd name="T3" fmla="*/ 54 h 54"/>
                <a:gd name="T4" fmla="*/ 0 w 68"/>
                <a:gd name="T5" fmla="*/ 42 h 54"/>
                <a:gd name="T6" fmla="*/ 56 w 68"/>
                <a:gd name="T7" fmla="*/ 42 h 54"/>
                <a:gd name="T8" fmla="*/ 56 w 68"/>
                <a:gd name="T9" fmla="*/ 12 h 54"/>
                <a:gd name="T10" fmla="*/ 0 w 68"/>
                <a:gd name="T11" fmla="*/ 12 h 54"/>
                <a:gd name="T12" fmla="*/ 0 w 68"/>
                <a:gd name="T13" fmla="*/ 0 h 54"/>
                <a:gd name="T14" fmla="*/ 62 w 68"/>
                <a:gd name="T15" fmla="*/ 0 h 54"/>
                <a:gd name="T16" fmla="*/ 68 w 68"/>
                <a:gd name="T17" fmla="*/ 6 h 54"/>
                <a:gd name="T18" fmla="*/ 68 w 68"/>
                <a:gd name="T19" fmla="*/ 48 h 54"/>
                <a:gd name="T20" fmla="*/ 66 w 68"/>
                <a:gd name="T21" fmla="*/ 52 h 54"/>
                <a:gd name="T22" fmla="*/ 62 w 68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54">
                  <a:moveTo>
                    <a:pt x="62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3"/>
                    <a:pt x="68" y="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50"/>
                    <a:pt x="67" y="51"/>
                    <a:pt x="66" y="52"/>
                  </a:cubicBezTo>
                  <a:cubicBezTo>
                    <a:pt x="65" y="53"/>
                    <a:pt x="63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82"/>
            <p:cNvSpPr>
              <a:spLocks noEditPoints="1"/>
            </p:cNvSpPr>
            <p:nvPr/>
          </p:nvSpPr>
          <p:spPr bwMode="auto">
            <a:xfrm>
              <a:off x="6967540" y="2400301"/>
              <a:ext cx="65088" cy="158750"/>
            </a:xfrm>
            <a:custGeom>
              <a:avLst/>
              <a:gdLst>
                <a:gd name="T0" fmla="*/ 33 w 39"/>
                <a:gd name="T1" fmla="*/ 96 h 96"/>
                <a:gd name="T2" fmla="*/ 6 w 39"/>
                <a:gd name="T3" fmla="*/ 96 h 96"/>
                <a:gd name="T4" fmla="*/ 0 w 39"/>
                <a:gd name="T5" fmla="*/ 90 h 96"/>
                <a:gd name="T6" fmla="*/ 0 w 39"/>
                <a:gd name="T7" fmla="*/ 6 h 96"/>
                <a:gd name="T8" fmla="*/ 6 w 39"/>
                <a:gd name="T9" fmla="*/ 0 h 96"/>
                <a:gd name="T10" fmla="*/ 33 w 39"/>
                <a:gd name="T11" fmla="*/ 0 h 96"/>
                <a:gd name="T12" fmla="*/ 33 w 39"/>
                <a:gd name="T13" fmla="*/ 0 h 96"/>
                <a:gd name="T14" fmla="*/ 37 w 39"/>
                <a:gd name="T15" fmla="*/ 1 h 96"/>
                <a:gd name="T16" fmla="*/ 39 w 39"/>
                <a:gd name="T17" fmla="*/ 6 h 96"/>
                <a:gd name="T18" fmla="*/ 39 w 39"/>
                <a:gd name="T19" fmla="*/ 90 h 96"/>
                <a:gd name="T20" fmla="*/ 37 w 39"/>
                <a:gd name="T21" fmla="*/ 94 h 96"/>
                <a:gd name="T22" fmla="*/ 33 w 39"/>
                <a:gd name="T23" fmla="*/ 96 h 96"/>
                <a:gd name="T24" fmla="*/ 12 w 39"/>
                <a:gd name="T25" fmla="*/ 84 h 96"/>
                <a:gd name="T26" fmla="*/ 27 w 39"/>
                <a:gd name="T27" fmla="*/ 84 h 96"/>
                <a:gd name="T28" fmla="*/ 27 w 39"/>
                <a:gd name="T29" fmla="*/ 12 h 96"/>
                <a:gd name="T30" fmla="*/ 12 w 39"/>
                <a:gd name="T31" fmla="*/ 12 h 96"/>
                <a:gd name="T32" fmla="*/ 12 w 39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96">
                  <a:moveTo>
                    <a:pt x="33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8" y="3"/>
                    <a:pt x="39" y="4"/>
                    <a:pt x="39" y="6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1"/>
                    <a:pt x="38" y="93"/>
                    <a:pt x="37" y="94"/>
                  </a:cubicBezTo>
                  <a:cubicBezTo>
                    <a:pt x="36" y="95"/>
                    <a:pt x="34" y="96"/>
                    <a:pt x="33" y="96"/>
                  </a:cubicBezTo>
                  <a:close/>
                  <a:moveTo>
                    <a:pt x="12" y="84"/>
                  </a:moveTo>
                  <a:cubicBezTo>
                    <a:pt x="27" y="84"/>
                    <a:pt x="27" y="84"/>
                    <a:pt x="27" y="8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83"/>
            <p:cNvSpPr>
              <a:spLocks noEditPoints="1"/>
            </p:cNvSpPr>
            <p:nvPr/>
          </p:nvSpPr>
          <p:spPr bwMode="auto">
            <a:xfrm>
              <a:off x="7013575" y="2400301"/>
              <a:ext cx="82550" cy="158750"/>
            </a:xfrm>
            <a:custGeom>
              <a:avLst/>
              <a:gdLst>
                <a:gd name="T0" fmla="*/ 26 w 51"/>
                <a:gd name="T1" fmla="*/ 96 h 96"/>
                <a:gd name="T2" fmla="*/ 26 w 51"/>
                <a:gd name="T3" fmla="*/ 96 h 96"/>
                <a:gd name="T4" fmla="*/ 6 w 51"/>
                <a:gd name="T5" fmla="*/ 96 h 96"/>
                <a:gd name="T6" fmla="*/ 0 w 51"/>
                <a:gd name="T7" fmla="*/ 90 h 96"/>
                <a:gd name="T8" fmla="*/ 0 w 51"/>
                <a:gd name="T9" fmla="*/ 6 h 96"/>
                <a:gd name="T10" fmla="*/ 6 w 51"/>
                <a:gd name="T11" fmla="*/ 0 h 96"/>
                <a:gd name="T12" fmla="*/ 26 w 51"/>
                <a:gd name="T13" fmla="*/ 0 h 96"/>
                <a:gd name="T14" fmla="*/ 51 w 51"/>
                <a:gd name="T15" fmla="*/ 23 h 96"/>
                <a:gd name="T16" fmla="*/ 51 w 51"/>
                <a:gd name="T17" fmla="*/ 72 h 96"/>
                <a:gd name="T18" fmla="*/ 26 w 51"/>
                <a:gd name="T19" fmla="*/ 96 h 96"/>
                <a:gd name="T20" fmla="*/ 12 w 51"/>
                <a:gd name="T21" fmla="*/ 84 h 96"/>
                <a:gd name="T22" fmla="*/ 26 w 51"/>
                <a:gd name="T23" fmla="*/ 84 h 96"/>
                <a:gd name="T24" fmla="*/ 39 w 51"/>
                <a:gd name="T25" fmla="*/ 72 h 96"/>
                <a:gd name="T26" fmla="*/ 39 w 51"/>
                <a:gd name="T27" fmla="*/ 23 h 96"/>
                <a:gd name="T28" fmla="*/ 26 w 51"/>
                <a:gd name="T29" fmla="*/ 12 h 96"/>
                <a:gd name="T30" fmla="*/ 12 w 51"/>
                <a:gd name="T31" fmla="*/ 12 h 96"/>
                <a:gd name="T32" fmla="*/ 12 w 51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6">
                  <a:moveTo>
                    <a:pt x="26" y="96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0"/>
                    <a:pt x="51" y="23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5"/>
                    <a:pt x="40" y="96"/>
                    <a:pt x="26" y="96"/>
                  </a:cubicBezTo>
                  <a:close/>
                  <a:moveTo>
                    <a:pt x="12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33" y="84"/>
                    <a:pt x="39" y="78"/>
                    <a:pt x="39" y="7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7"/>
                    <a:pt x="33" y="12"/>
                    <a:pt x="2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84"/>
            <p:cNvSpPr>
              <a:spLocks noEditPoints="1"/>
            </p:cNvSpPr>
            <p:nvPr/>
          </p:nvSpPr>
          <p:spPr bwMode="auto">
            <a:xfrm>
              <a:off x="6213474" y="2398713"/>
              <a:ext cx="182563" cy="160338"/>
            </a:xfrm>
            <a:custGeom>
              <a:avLst/>
              <a:gdLst>
                <a:gd name="T0" fmla="*/ 74 w 111"/>
                <a:gd name="T1" fmla="*/ 97 h 97"/>
                <a:gd name="T2" fmla="*/ 71 w 111"/>
                <a:gd name="T3" fmla="*/ 96 h 97"/>
                <a:gd name="T4" fmla="*/ 3 w 111"/>
                <a:gd name="T5" fmla="*/ 54 h 97"/>
                <a:gd name="T6" fmla="*/ 0 w 111"/>
                <a:gd name="T7" fmla="*/ 49 h 97"/>
                <a:gd name="T8" fmla="*/ 3 w 111"/>
                <a:gd name="T9" fmla="*/ 44 h 97"/>
                <a:gd name="T10" fmla="*/ 71 w 111"/>
                <a:gd name="T11" fmla="*/ 2 h 97"/>
                <a:gd name="T12" fmla="*/ 79 w 111"/>
                <a:gd name="T13" fmla="*/ 4 h 97"/>
                <a:gd name="T14" fmla="*/ 109 w 111"/>
                <a:gd name="T15" fmla="*/ 45 h 97"/>
                <a:gd name="T16" fmla="*/ 109 w 111"/>
                <a:gd name="T17" fmla="*/ 52 h 97"/>
                <a:gd name="T18" fmla="*/ 79 w 111"/>
                <a:gd name="T19" fmla="*/ 94 h 97"/>
                <a:gd name="T20" fmla="*/ 74 w 111"/>
                <a:gd name="T21" fmla="*/ 97 h 97"/>
                <a:gd name="T22" fmla="*/ 17 w 111"/>
                <a:gd name="T23" fmla="*/ 49 h 97"/>
                <a:gd name="T24" fmla="*/ 72 w 111"/>
                <a:gd name="T25" fmla="*/ 83 h 97"/>
                <a:gd name="T26" fmla="*/ 97 w 111"/>
                <a:gd name="T27" fmla="*/ 49 h 97"/>
                <a:gd name="T28" fmla="*/ 72 w 111"/>
                <a:gd name="T29" fmla="*/ 15 h 97"/>
                <a:gd name="T30" fmla="*/ 17 w 111"/>
                <a:gd name="T31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7">
                  <a:moveTo>
                    <a:pt x="74" y="97"/>
                  </a:moveTo>
                  <a:cubicBezTo>
                    <a:pt x="73" y="97"/>
                    <a:pt x="72" y="97"/>
                    <a:pt x="71" y="9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3"/>
                    <a:pt x="0" y="51"/>
                    <a:pt x="0" y="49"/>
                  </a:cubicBezTo>
                  <a:cubicBezTo>
                    <a:pt x="0" y="47"/>
                    <a:pt x="1" y="45"/>
                    <a:pt x="3" y="44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4" y="0"/>
                    <a:pt x="77" y="1"/>
                    <a:pt x="79" y="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1" y="47"/>
                    <a:pt x="111" y="50"/>
                    <a:pt x="109" y="5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6"/>
                    <a:pt x="76" y="97"/>
                    <a:pt x="74" y="97"/>
                  </a:cubicBezTo>
                  <a:close/>
                  <a:moveTo>
                    <a:pt x="17" y="49"/>
                  </a:moveTo>
                  <a:cubicBezTo>
                    <a:pt x="72" y="83"/>
                    <a:pt x="72" y="83"/>
                    <a:pt x="72" y="8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Rectangle 185"/>
            <p:cNvSpPr>
              <a:spLocks noChangeArrowheads="1"/>
            </p:cNvSpPr>
            <p:nvPr/>
          </p:nvSpPr>
          <p:spPr bwMode="auto">
            <a:xfrm>
              <a:off x="6278566" y="2438401"/>
              <a:ext cx="2063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86"/>
            <p:cNvSpPr/>
            <p:nvPr/>
          </p:nvSpPr>
          <p:spPr bwMode="auto">
            <a:xfrm>
              <a:off x="6454781" y="2557463"/>
              <a:ext cx="115888" cy="458788"/>
            </a:xfrm>
            <a:custGeom>
              <a:avLst/>
              <a:gdLst>
                <a:gd name="T0" fmla="*/ 71 w 71"/>
                <a:gd name="T1" fmla="*/ 278 h 278"/>
                <a:gd name="T2" fmla="*/ 59 w 71"/>
                <a:gd name="T3" fmla="*/ 278 h 278"/>
                <a:gd name="T4" fmla="*/ 59 w 71"/>
                <a:gd name="T5" fmla="*/ 101 h 278"/>
                <a:gd name="T6" fmla="*/ 11 w 71"/>
                <a:gd name="T7" fmla="*/ 61 h 278"/>
                <a:gd name="T8" fmla="*/ 10 w 71"/>
                <a:gd name="T9" fmla="*/ 61 h 278"/>
                <a:gd name="T10" fmla="*/ 0 w 71"/>
                <a:gd name="T11" fmla="*/ 39 h 278"/>
                <a:gd name="T12" fmla="*/ 0 w 71"/>
                <a:gd name="T13" fmla="*/ 0 h 278"/>
                <a:gd name="T14" fmla="*/ 12 w 71"/>
                <a:gd name="T15" fmla="*/ 0 h 278"/>
                <a:gd name="T16" fmla="*/ 12 w 71"/>
                <a:gd name="T17" fmla="*/ 39 h 278"/>
                <a:gd name="T18" fmla="*/ 18 w 71"/>
                <a:gd name="T19" fmla="*/ 52 h 278"/>
                <a:gd name="T20" fmla="*/ 19 w 71"/>
                <a:gd name="T21" fmla="*/ 53 h 278"/>
                <a:gd name="T22" fmla="*/ 69 w 71"/>
                <a:gd name="T23" fmla="*/ 94 h 278"/>
                <a:gd name="T24" fmla="*/ 71 w 71"/>
                <a:gd name="T25" fmla="*/ 99 h 278"/>
                <a:gd name="T26" fmla="*/ 71 w 71"/>
                <a:gd name="T2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78">
                  <a:moveTo>
                    <a:pt x="71" y="278"/>
                  </a:moveTo>
                  <a:cubicBezTo>
                    <a:pt x="59" y="278"/>
                    <a:pt x="59" y="278"/>
                    <a:pt x="59" y="278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55"/>
                    <a:pt x="0" y="47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4"/>
                    <a:pt x="15" y="49"/>
                    <a:pt x="18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5"/>
                    <a:pt x="71" y="97"/>
                    <a:pt x="71" y="99"/>
                  </a:cubicBezTo>
                  <a:lnTo>
                    <a:pt x="71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7"/>
            <p:cNvSpPr/>
            <p:nvPr/>
          </p:nvSpPr>
          <p:spPr bwMode="auto">
            <a:xfrm>
              <a:off x="6532564" y="2349501"/>
              <a:ext cx="354013" cy="666750"/>
            </a:xfrm>
            <a:custGeom>
              <a:avLst/>
              <a:gdLst>
                <a:gd name="T0" fmla="*/ 159 w 214"/>
                <a:gd name="T1" fmla="*/ 404 h 404"/>
                <a:gd name="T2" fmla="*/ 147 w 214"/>
                <a:gd name="T3" fmla="*/ 404 h 404"/>
                <a:gd name="T4" fmla="*/ 147 w 214"/>
                <a:gd name="T5" fmla="*/ 223 h 404"/>
                <a:gd name="T6" fmla="*/ 149 w 214"/>
                <a:gd name="T7" fmla="*/ 218 h 404"/>
                <a:gd name="T8" fmla="*/ 202 w 214"/>
                <a:gd name="T9" fmla="*/ 154 h 404"/>
                <a:gd name="T10" fmla="*/ 202 w 214"/>
                <a:gd name="T11" fmla="*/ 41 h 404"/>
                <a:gd name="T12" fmla="*/ 184 w 214"/>
                <a:gd name="T13" fmla="*/ 23 h 404"/>
                <a:gd name="T14" fmla="*/ 166 w 214"/>
                <a:gd name="T15" fmla="*/ 41 h 404"/>
                <a:gd name="T16" fmla="*/ 166 w 214"/>
                <a:gd name="T17" fmla="*/ 86 h 404"/>
                <a:gd name="T18" fmla="*/ 160 w 214"/>
                <a:gd name="T19" fmla="*/ 92 h 404"/>
                <a:gd name="T20" fmla="*/ 153 w 214"/>
                <a:gd name="T21" fmla="*/ 86 h 404"/>
                <a:gd name="T22" fmla="*/ 153 w 214"/>
                <a:gd name="T23" fmla="*/ 31 h 404"/>
                <a:gd name="T24" fmla="*/ 135 w 214"/>
                <a:gd name="T25" fmla="*/ 13 h 404"/>
                <a:gd name="T26" fmla="*/ 117 w 214"/>
                <a:gd name="T27" fmla="*/ 31 h 404"/>
                <a:gd name="T28" fmla="*/ 117 w 214"/>
                <a:gd name="T29" fmla="*/ 86 h 404"/>
                <a:gd name="T30" fmla="*/ 111 w 214"/>
                <a:gd name="T31" fmla="*/ 92 h 404"/>
                <a:gd name="T32" fmla="*/ 105 w 214"/>
                <a:gd name="T33" fmla="*/ 86 h 404"/>
                <a:gd name="T34" fmla="*/ 105 w 214"/>
                <a:gd name="T35" fmla="*/ 31 h 404"/>
                <a:gd name="T36" fmla="*/ 87 w 214"/>
                <a:gd name="T37" fmla="*/ 13 h 404"/>
                <a:gd name="T38" fmla="*/ 69 w 214"/>
                <a:gd name="T39" fmla="*/ 31 h 404"/>
                <a:gd name="T40" fmla="*/ 69 w 214"/>
                <a:gd name="T41" fmla="*/ 86 h 404"/>
                <a:gd name="T42" fmla="*/ 63 w 214"/>
                <a:gd name="T43" fmla="*/ 92 h 404"/>
                <a:gd name="T44" fmla="*/ 57 w 214"/>
                <a:gd name="T45" fmla="*/ 86 h 404"/>
                <a:gd name="T46" fmla="*/ 57 w 214"/>
                <a:gd name="T47" fmla="*/ 31 h 404"/>
                <a:gd name="T48" fmla="*/ 39 w 214"/>
                <a:gd name="T49" fmla="*/ 12 h 404"/>
                <a:gd name="T50" fmla="*/ 20 w 214"/>
                <a:gd name="T51" fmla="*/ 31 h 404"/>
                <a:gd name="T52" fmla="*/ 20 w 214"/>
                <a:gd name="T53" fmla="*/ 141 h 404"/>
                <a:gd name="T54" fmla="*/ 14 w 214"/>
                <a:gd name="T55" fmla="*/ 147 h 404"/>
                <a:gd name="T56" fmla="*/ 0 w 214"/>
                <a:gd name="T57" fmla="*/ 147 h 404"/>
                <a:gd name="T58" fmla="*/ 0 w 214"/>
                <a:gd name="T59" fmla="*/ 135 h 404"/>
                <a:gd name="T60" fmla="*/ 8 w 214"/>
                <a:gd name="T61" fmla="*/ 135 h 404"/>
                <a:gd name="T62" fmla="*/ 8 w 214"/>
                <a:gd name="T63" fmla="*/ 31 h 404"/>
                <a:gd name="T64" fmla="*/ 39 w 214"/>
                <a:gd name="T65" fmla="*/ 0 h 404"/>
                <a:gd name="T66" fmla="*/ 63 w 214"/>
                <a:gd name="T67" fmla="*/ 13 h 404"/>
                <a:gd name="T68" fmla="*/ 87 w 214"/>
                <a:gd name="T69" fmla="*/ 1 h 404"/>
                <a:gd name="T70" fmla="*/ 111 w 214"/>
                <a:gd name="T71" fmla="*/ 13 h 404"/>
                <a:gd name="T72" fmla="*/ 135 w 214"/>
                <a:gd name="T73" fmla="*/ 1 h 404"/>
                <a:gd name="T74" fmla="*/ 163 w 214"/>
                <a:gd name="T75" fmla="*/ 19 h 404"/>
                <a:gd name="T76" fmla="*/ 184 w 214"/>
                <a:gd name="T77" fmla="*/ 11 h 404"/>
                <a:gd name="T78" fmla="*/ 214 w 214"/>
                <a:gd name="T79" fmla="*/ 41 h 404"/>
                <a:gd name="T80" fmla="*/ 214 w 214"/>
                <a:gd name="T81" fmla="*/ 155 h 404"/>
                <a:gd name="T82" fmla="*/ 214 w 214"/>
                <a:gd name="T83" fmla="*/ 156 h 404"/>
                <a:gd name="T84" fmla="*/ 159 w 214"/>
                <a:gd name="T85" fmla="*/ 226 h 404"/>
                <a:gd name="T86" fmla="*/ 159 w 214"/>
                <a:gd name="T8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404">
                  <a:moveTo>
                    <a:pt x="159" y="404"/>
                  </a:moveTo>
                  <a:cubicBezTo>
                    <a:pt x="147" y="404"/>
                    <a:pt x="147" y="404"/>
                    <a:pt x="147" y="404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1"/>
                    <a:pt x="148" y="219"/>
                    <a:pt x="149" y="218"/>
                  </a:cubicBezTo>
                  <a:cubicBezTo>
                    <a:pt x="156" y="213"/>
                    <a:pt x="193" y="187"/>
                    <a:pt x="202" y="15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1"/>
                    <a:pt x="194" y="23"/>
                    <a:pt x="184" y="23"/>
                  </a:cubicBezTo>
                  <a:cubicBezTo>
                    <a:pt x="174" y="23"/>
                    <a:pt x="166" y="31"/>
                    <a:pt x="166" y="41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90"/>
                    <a:pt x="163" y="92"/>
                    <a:pt x="160" y="92"/>
                  </a:cubicBezTo>
                  <a:cubicBezTo>
                    <a:pt x="156" y="92"/>
                    <a:pt x="153" y="90"/>
                    <a:pt x="153" y="86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21"/>
                    <a:pt x="145" y="13"/>
                    <a:pt x="135" y="13"/>
                  </a:cubicBezTo>
                  <a:cubicBezTo>
                    <a:pt x="125" y="13"/>
                    <a:pt x="117" y="21"/>
                    <a:pt x="117" y="31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90"/>
                    <a:pt x="114" y="92"/>
                    <a:pt x="111" y="92"/>
                  </a:cubicBezTo>
                  <a:cubicBezTo>
                    <a:pt x="108" y="92"/>
                    <a:pt x="105" y="90"/>
                    <a:pt x="105" y="86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21"/>
                    <a:pt x="97" y="13"/>
                    <a:pt x="87" y="13"/>
                  </a:cubicBezTo>
                  <a:cubicBezTo>
                    <a:pt x="77" y="13"/>
                    <a:pt x="69" y="21"/>
                    <a:pt x="69" y="31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0"/>
                    <a:pt x="66" y="92"/>
                    <a:pt x="63" y="92"/>
                  </a:cubicBezTo>
                  <a:cubicBezTo>
                    <a:pt x="60" y="92"/>
                    <a:pt x="57" y="90"/>
                    <a:pt x="57" y="86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21"/>
                    <a:pt x="49" y="12"/>
                    <a:pt x="39" y="12"/>
                  </a:cubicBezTo>
                  <a:cubicBezTo>
                    <a:pt x="29" y="12"/>
                    <a:pt x="20" y="21"/>
                    <a:pt x="20" y="3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5"/>
                    <a:pt x="18" y="147"/>
                    <a:pt x="14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4"/>
                    <a:pt x="22" y="0"/>
                    <a:pt x="39" y="0"/>
                  </a:cubicBezTo>
                  <a:cubicBezTo>
                    <a:pt x="49" y="0"/>
                    <a:pt x="58" y="5"/>
                    <a:pt x="63" y="13"/>
                  </a:cubicBezTo>
                  <a:cubicBezTo>
                    <a:pt x="69" y="6"/>
                    <a:pt x="77" y="1"/>
                    <a:pt x="87" y="1"/>
                  </a:cubicBezTo>
                  <a:cubicBezTo>
                    <a:pt x="97" y="1"/>
                    <a:pt x="106" y="6"/>
                    <a:pt x="111" y="13"/>
                  </a:cubicBezTo>
                  <a:cubicBezTo>
                    <a:pt x="117" y="6"/>
                    <a:pt x="125" y="1"/>
                    <a:pt x="135" y="1"/>
                  </a:cubicBezTo>
                  <a:cubicBezTo>
                    <a:pt x="148" y="1"/>
                    <a:pt x="158" y="9"/>
                    <a:pt x="163" y="19"/>
                  </a:cubicBezTo>
                  <a:cubicBezTo>
                    <a:pt x="168" y="14"/>
                    <a:pt x="176" y="11"/>
                    <a:pt x="184" y="11"/>
                  </a:cubicBezTo>
                  <a:cubicBezTo>
                    <a:pt x="200" y="11"/>
                    <a:pt x="214" y="25"/>
                    <a:pt x="214" y="41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05" y="191"/>
                    <a:pt x="170" y="218"/>
                    <a:pt x="159" y="226"/>
                  </a:cubicBezTo>
                  <a:lnTo>
                    <a:pt x="15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49937" y="4291423"/>
            <a:ext cx="2801722" cy="1630957"/>
            <a:chOff x="1626835" y="2349127"/>
            <a:chExt cx="2492110" cy="1450723"/>
          </a:xfrm>
        </p:grpSpPr>
        <p:sp>
          <p:nvSpPr>
            <p:cNvPr id="60" name="文本框 5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57882" y="4307661"/>
            <a:ext cx="2801722" cy="1630957"/>
            <a:chOff x="1626835" y="2349127"/>
            <a:chExt cx="2492110" cy="1450723"/>
          </a:xfrm>
        </p:grpSpPr>
        <p:sp>
          <p:nvSpPr>
            <p:cNvPr id="63" name="文本框 6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708956" y="4294886"/>
            <a:ext cx="2801722" cy="1630957"/>
            <a:chOff x="1626835" y="2349127"/>
            <a:chExt cx="2492110" cy="1450723"/>
          </a:xfrm>
        </p:grpSpPr>
        <p:sp>
          <p:nvSpPr>
            <p:cNvPr id="66" name="文本框 6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3600000">
            <a:off x="4148263" y="2644694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80847" y="4021078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600" dirty="0">
                <a:solidFill>
                  <a:srgbClr val="44C8C0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9000000">
            <a:off x="5604863" y="2498972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776638" y="3539354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600" dirty="0">
                <a:solidFill>
                  <a:srgbClr val="408493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4400000">
            <a:off x="5750585" y="3953734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258361" y="3733309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600" dirty="0">
                <a:solidFill>
                  <a:srgbClr val="44C8C0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 rot="19800000">
            <a:off x="4293985" y="4099457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062568" y="4215032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600" dirty="0">
                <a:solidFill>
                  <a:srgbClr val="408493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14" name="Freeform: Shape 12"/>
          <p:cNvSpPr/>
          <p:nvPr/>
        </p:nvSpPr>
        <p:spPr>
          <a:xfrm>
            <a:off x="6751439" y="4806203"/>
            <a:ext cx="574097" cy="48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21600"/>
                </a:moveTo>
                <a:cubicBezTo>
                  <a:pt x="17368" y="21600"/>
                  <a:pt x="16615" y="20710"/>
                  <a:pt x="16615" y="19636"/>
                </a:cubicBezTo>
                <a:cubicBezTo>
                  <a:pt x="16615" y="18562"/>
                  <a:pt x="17368" y="17673"/>
                  <a:pt x="18277" y="17673"/>
                </a:cubicBezTo>
                <a:cubicBezTo>
                  <a:pt x="19186" y="17673"/>
                  <a:pt x="19938" y="18562"/>
                  <a:pt x="19938" y="19636"/>
                </a:cubicBezTo>
                <a:cubicBezTo>
                  <a:pt x="19938" y="20710"/>
                  <a:pt x="19186" y="21600"/>
                  <a:pt x="18277" y="21600"/>
                </a:cubicBezTo>
                <a:close/>
                <a:moveTo>
                  <a:pt x="6646" y="21600"/>
                </a:moveTo>
                <a:cubicBezTo>
                  <a:pt x="5738" y="21600"/>
                  <a:pt x="4985" y="20710"/>
                  <a:pt x="4985" y="19636"/>
                </a:cubicBezTo>
                <a:cubicBezTo>
                  <a:pt x="4985" y="18562"/>
                  <a:pt x="5738" y="17673"/>
                  <a:pt x="6646" y="17673"/>
                </a:cubicBezTo>
                <a:cubicBezTo>
                  <a:pt x="7555" y="17673"/>
                  <a:pt x="8308" y="18562"/>
                  <a:pt x="8308" y="19636"/>
                </a:cubicBezTo>
                <a:cubicBezTo>
                  <a:pt x="8308" y="20710"/>
                  <a:pt x="7555" y="21600"/>
                  <a:pt x="6646" y="21600"/>
                </a:cubicBezTo>
                <a:close/>
                <a:moveTo>
                  <a:pt x="21600" y="10800"/>
                </a:moveTo>
                <a:cubicBezTo>
                  <a:pt x="21600" y="11291"/>
                  <a:pt x="21275" y="11720"/>
                  <a:pt x="20860" y="11782"/>
                </a:cubicBezTo>
                <a:lnTo>
                  <a:pt x="7308" y="13653"/>
                </a:lnTo>
                <a:cubicBezTo>
                  <a:pt x="7373" y="14006"/>
                  <a:pt x="7477" y="14359"/>
                  <a:pt x="7477" y="14727"/>
                </a:cubicBezTo>
                <a:cubicBezTo>
                  <a:pt x="7477" y="15080"/>
                  <a:pt x="7295" y="15402"/>
                  <a:pt x="7165" y="15709"/>
                </a:cubicBezTo>
                <a:lnTo>
                  <a:pt x="19108" y="15709"/>
                </a:lnTo>
                <a:cubicBezTo>
                  <a:pt x="19562" y="15709"/>
                  <a:pt x="19938" y="16154"/>
                  <a:pt x="19938" y="16691"/>
                </a:cubicBezTo>
                <a:cubicBezTo>
                  <a:pt x="19938" y="17228"/>
                  <a:pt x="19562" y="17673"/>
                  <a:pt x="19108" y="17673"/>
                </a:cubicBezTo>
                <a:lnTo>
                  <a:pt x="5815" y="17673"/>
                </a:lnTo>
                <a:cubicBezTo>
                  <a:pt x="5361" y="17673"/>
                  <a:pt x="4985" y="17228"/>
                  <a:pt x="4985" y="16691"/>
                </a:cubicBezTo>
                <a:cubicBezTo>
                  <a:pt x="4985" y="16215"/>
                  <a:pt x="5569" y="15065"/>
                  <a:pt x="5776" y="14589"/>
                </a:cubicBezTo>
                <a:lnTo>
                  <a:pt x="3479" y="1964"/>
                </a:lnTo>
                <a:lnTo>
                  <a:pt x="831" y="1964"/>
                </a:lnTo>
                <a:cubicBezTo>
                  <a:pt x="376" y="1964"/>
                  <a:pt x="0" y="1519"/>
                  <a:pt x="0" y="982"/>
                </a:cubicBezTo>
                <a:cubicBezTo>
                  <a:pt x="0" y="445"/>
                  <a:pt x="376" y="0"/>
                  <a:pt x="831" y="0"/>
                </a:cubicBezTo>
                <a:lnTo>
                  <a:pt x="4154" y="0"/>
                </a:lnTo>
                <a:cubicBezTo>
                  <a:pt x="5024" y="0"/>
                  <a:pt x="5050" y="1227"/>
                  <a:pt x="5179" y="1964"/>
                </a:cubicBezTo>
                <a:lnTo>
                  <a:pt x="20769" y="1964"/>
                </a:lnTo>
                <a:cubicBezTo>
                  <a:pt x="21224" y="1964"/>
                  <a:pt x="21600" y="2409"/>
                  <a:pt x="21600" y="2945"/>
                </a:cubicBezTo>
                <a:cubicBezTo>
                  <a:pt x="21600" y="2945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: Shape 21"/>
          <p:cNvSpPr/>
          <p:nvPr/>
        </p:nvSpPr>
        <p:spPr>
          <a:xfrm>
            <a:off x="6821502" y="2822355"/>
            <a:ext cx="540143" cy="432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: Shape 26"/>
          <p:cNvSpPr/>
          <p:nvPr/>
        </p:nvSpPr>
        <p:spPr bwMode="auto">
          <a:xfrm>
            <a:off x="4822569" y="4769222"/>
            <a:ext cx="555290" cy="55973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: Shape 27"/>
          <p:cNvSpPr/>
          <p:nvPr/>
        </p:nvSpPr>
        <p:spPr bwMode="auto">
          <a:xfrm>
            <a:off x="4800430" y="2764255"/>
            <a:ext cx="608382" cy="570059"/>
          </a:xfrm>
          <a:custGeom>
            <a:avLst/>
            <a:gdLst>
              <a:gd name="T0" fmla="*/ 103188 w 127"/>
              <a:gd name="T1" fmla="*/ 34925 h 119"/>
              <a:gd name="T2" fmla="*/ 41275 w 127"/>
              <a:gd name="T3" fmla="*/ 71437 h 119"/>
              <a:gd name="T4" fmla="*/ 0 w 127"/>
              <a:gd name="T5" fmla="*/ 41275 h 119"/>
              <a:gd name="T6" fmla="*/ 61913 w 127"/>
              <a:gd name="T7" fmla="*/ 0 h 119"/>
              <a:gd name="T8" fmla="*/ 103188 w 127"/>
              <a:gd name="T9" fmla="*/ 34925 h 119"/>
              <a:gd name="T10" fmla="*/ 103188 w 127"/>
              <a:gd name="T11" fmla="*/ 109537 h 119"/>
              <a:gd name="T12" fmla="*/ 61913 w 127"/>
              <a:gd name="T13" fmla="*/ 144462 h 119"/>
              <a:gd name="T14" fmla="*/ 0 w 127"/>
              <a:gd name="T15" fmla="*/ 106362 h 119"/>
              <a:gd name="T16" fmla="*/ 41275 w 127"/>
              <a:gd name="T17" fmla="*/ 71437 h 119"/>
              <a:gd name="T18" fmla="*/ 103188 w 127"/>
              <a:gd name="T19" fmla="*/ 109537 h 119"/>
              <a:gd name="T20" fmla="*/ 160338 w 127"/>
              <a:gd name="T21" fmla="*/ 153987 h 119"/>
              <a:gd name="T22" fmla="*/ 103188 w 127"/>
              <a:gd name="T23" fmla="*/ 188912 h 119"/>
              <a:gd name="T24" fmla="*/ 103188 w 127"/>
              <a:gd name="T25" fmla="*/ 188912 h 119"/>
              <a:gd name="T26" fmla="*/ 103188 w 127"/>
              <a:gd name="T27" fmla="*/ 188912 h 119"/>
              <a:gd name="T28" fmla="*/ 103188 w 127"/>
              <a:gd name="T29" fmla="*/ 188912 h 119"/>
              <a:gd name="T30" fmla="*/ 103188 w 127"/>
              <a:gd name="T31" fmla="*/ 188912 h 119"/>
              <a:gd name="T32" fmla="*/ 41275 w 127"/>
              <a:gd name="T33" fmla="*/ 153987 h 119"/>
              <a:gd name="T34" fmla="*/ 41275 w 127"/>
              <a:gd name="T35" fmla="*/ 141287 h 119"/>
              <a:gd name="T36" fmla="*/ 61913 w 127"/>
              <a:gd name="T37" fmla="*/ 150812 h 119"/>
              <a:gd name="T38" fmla="*/ 103188 w 127"/>
              <a:gd name="T39" fmla="*/ 117475 h 119"/>
              <a:gd name="T40" fmla="*/ 103188 w 127"/>
              <a:gd name="T41" fmla="*/ 117475 h 119"/>
              <a:gd name="T42" fmla="*/ 103188 w 127"/>
              <a:gd name="T43" fmla="*/ 117475 h 119"/>
              <a:gd name="T44" fmla="*/ 103188 w 127"/>
              <a:gd name="T45" fmla="*/ 117475 h 119"/>
              <a:gd name="T46" fmla="*/ 103188 w 127"/>
              <a:gd name="T47" fmla="*/ 117475 h 119"/>
              <a:gd name="T48" fmla="*/ 144463 w 127"/>
              <a:gd name="T49" fmla="*/ 150812 h 119"/>
              <a:gd name="T50" fmla="*/ 160338 w 127"/>
              <a:gd name="T51" fmla="*/ 141287 h 119"/>
              <a:gd name="T52" fmla="*/ 160338 w 127"/>
              <a:gd name="T53" fmla="*/ 153987 h 119"/>
              <a:gd name="T54" fmla="*/ 201613 w 127"/>
              <a:gd name="T55" fmla="*/ 41275 h 119"/>
              <a:gd name="T56" fmla="*/ 160338 w 127"/>
              <a:gd name="T57" fmla="*/ 71437 h 119"/>
              <a:gd name="T58" fmla="*/ 103188 w 127"/>
              <a:gd name="T59" fmla="*/ 34925 h 119"/>
              <a:gd name="T60" fmla="*/ 144463 w 127"/>
              <a:gd name="T61" fmla="*/ 0 h 119"/>
              <a:gd name="T62" fmla="*/ 201613 w 127"/>
              <a:gd name="T63" fmla="*/ 41275 h 119"/>
              <a:gd name="T64" fmla="*/ 201613 w 127"/>
              <a:gd name="T65" fmla="*/ 106362 h 119"/>
              <a:gd name="T66" fmla="*/ 144463 w 127"/>
              <a:gd name="T67" fmla="*/ 144462 h 119"/>
              <a:gd name="T68" fmla="*/ 103188 w 127"/>
              <a:gd name="T69" fmla="*/ 109537 h 119"/>
              <a:gd name="T70" fmla="*/ 160338 w 127"/>
              <a:gd name="T71" fmla="*/ 71437 h 119"/>
              <a:gd name="T72" fmla="*/ 201613 w 127"/>
              <a:gd name="T73" fmla="*/ 106362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4148" y="2263712"/>
            <a:ext cx="2801722" cy="1630957"/>
            <a:chOff x="1626835" y="2349127"/>
            <a:chExt cx="2492110" cy="1450723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20168" y="4724299"/>
            <a:ext cx="2801722" cy="1630957"/>
            <a:chOff x="1626835" y="2349127"/>
            <a:chExt cx="2492110" cy="1450723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63219" y="2281345"/>
            <a:ext cx="2801722" cy="1630957"/>
            <a:chOff x="1626835" y="2349127"/>
            <a:chExt cx="2492110" cy="1450723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59239" y="4741932"/>
            <a:ext cx="2801722" cy="1630957"/>
            <a:chOff x="1626835" y="2349127"/>
            <a:chExt cx="2492110" cy="1450723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1442436" y="2598239"/>
            <a:ext cx="1609130" cy="1612553"/>
          </a:xfrm>
          <a:custGeom>
            <a:avLst/>
            <a:gdLst>
              <a:gd name="T0" fmla="*/ 235 w 470"/>
              <a:gd name="T1" fmla="*/ 471 h 471"/>
              <a:gd name="T2" fmla="*/ 0 w 470"/>
              <a:gd name="T3" fmla="*/ 235 h 471"/>
              <a:gd name="T4" fmla="*/ 235 w 470"/>
              <a:gd name="T5" fmla="*/ 0 h 471"/>
              <a:gd name="T6" fmla="*/ 470 w 470"/>
              <a:gd name="T7" fmla="*/ 235 h 471"/>
              <a:gd name="T8" fmla="*/ 235 w 470"/>
              <a:gd name="T9" fmla="*/ 471 h 471"/>
              <a:gd name="T10" fmla="*/ 235 w 470"/>
              <a:gd name="T11" fmla="*/ 19 h 471"/>
              <a:gd name="T12" fmla="*/ 19 w 470"/>
              <a:gd name="T13" fmla="*/ 235 h 471"/>
              <a:gd name="T14" fmla="*/ 235 w 470"/>
              <a:gd name="T15" fmla="*/ 451 h 471"/>
              <a:gd name="T16" fmla="*/ 451 w 470"/>
              <a:gd name="T17" fmla="*/ 235 h 471"/>
              <a:gd name="T18" fmla="*/ 235 w 470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71">
                <a:moveTo>
                  <a:pt x="235" y="471"/>
                </a:moveTo>
                <a:cubicBezTo>
                  <a:pt x="105" y="471"/>
                  <a:pt x="0" y="365"/>
                  <a:pt x="0" y="235"/>
                </a:cubicBezTo>
                <a:cubicBezTo>
                  <a:pt x="0" y="106"/>
                  <a:pt x="105" y="0"/>
                  <a:pt x="235" y="0"/>
                </a:cubicBezTo>
                <a:cubicBezTo>
                  <a:pt x="365" y="0"/>
                  <a:pt x="470" y="106"/>
                  <a:pt x="470" y="235"/>
                </a:cubicBezTo>
                <a:cubicBezTo>
                  <a:pt x="470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33CAB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106"/>
          <p:cNvSpPr>
            <a:spLocks noEditPoints="1"/>
          </p:cNvSpPr>
          <p:nvPr/>
        </p:nvSpPr>
        <p:spPr bwMode="auto">
          <a:xfrm>
            <a:off x="1305489" y="2461292"/>
            <a:ext cx="1881313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20 w 550"/>
              <a:gd name="T13" fmla="*/ 275 h 550"/>
              <a:gd name="T14" fmla="*/ 275 w 550"/>
              <a:gd name="T15" fmla="*/ 531 h 550"/>
              <a:gd name="T16" fmla="*/ 531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20" y="135"/>
                  <a:pt x="20" y="275"/>
                </a:cubicBezTo>
                <a:cubicBezTo>
                  <a:pt x="20" y="416"/>
                  <a:pt x="134" y="531"/>
                  <a:pt x="275" y="531"/>
                </a:cubicBezTo>
                <a:cubicBezTo>
                  <a:pt x="416" y="531"/>
                  <a:pt x="531" y="416"/>
                  <a:pt x="531" y="275"/>
                </a:cubicBezTo>
                <a:cubicBezTo>
                  <a:pt x="531" y="135"/>
                  <a:pt x="416" y="20"/>
                  <a:pt x="275" y="20"/>
                </a:cubicBezTo>
                <a:close/>
              </a:path>
            </a:pathLst>
          </a:custGeom>
          <a:solidFill>
            <a:srgbClr val="33CAB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07"/>
          <p:cNvSpPr>
            <a:spLocks noEditPoints="1"/>
          </p:cNvSpPr>
          <p:nvPr/>
        </p:nvSpPr>
        <p:spPr bwMode="auto">
          <a:xfrm>
            <a:off x="1586231" y="2742034"/>
            <a:ext cx="1321541" cy="1324964"/>
          </a:xfrm>
          <a:custGeom>
            <a:avLst/>
            <a:gdLst>
              <a:gd name="T0" fmla="*/ 193 w 386"/>
              <a:gd name="T1" fmla="*/ 387 h 387"/>
              <a:gd name="T2" fmla="*/ 14 w 386"/>
              <a:gd name="T3" fmla="*/ 193 h 387"/>
              <a:gd name="T4" fmla="*/ 44 w 386"/>
              <a:gd name="T5" fmla="*/ 118 h 387"/>
              <a:gd name="T6" fmla="*/ 46 w 386"/>
              <a:gd name="T7" fmla="*/ 159 h 387"/>
              <a:gd name="T8" fmla="*/ 62 w 386"/>
              <a:gd name="T9" fmla="*/ 179 h 387"/>
              <a:gd name="T10" fmla="*/ 92 w 386"/>
              <a:gd name="T11" fmla="*/ 207 h 387"/>
              <a:gd name="T12" fmla="*/ 124 w 386"/>
              <a:gd name="T13" fmla="*/ 228 h 387"/>
              <a:gd name="T14" fmla="*/ 133 w 386"/>
              <a:gd name="T15" fmla="*/ 246 h 387"/>
              <a:gd name="T16" fmla="*/ 149 w 386"/>
              <a:gd name="T17" fmla="*/ 316 h 387"/>
              <a:gd name="T18" fmla="*/ 152 w 386"/>
              <a:gd name="T19" fmla="*/ 360 h 387"/>
              <a:gd name="T20" fmla="*/ 14 w 386"/>
              <a:gd name="T21" fmla="*/ 193 h 387"/>
              <a:gd name="T22" fmla="*/ 337 w 386"/>
              <a:gd name="T23" fmla="*/ 300 h 387"/>
              <a:gd name="T24" fmla="*/ 174 w 386"/>
              <a:gd name="T25" fmla="*/ 371 h 387"/>
              <a:gd name="T26" fmla="*/ 195 w 386"/>
              <a:gd name="T27" fmla="*/ 347 h 387"/>
              <a:gd name="T28" fmla="*/ 235 w 386"/>
              <a:gd name="T29" fmla="*/ 319 h 387"/>
              <a:gd name="T30" fmla="*/ 249 w 386"/>
              <a:gd name="T31" fmla="*/ 295 h 387"/>
              <a:gd name="T32" fmla="*/ 222 w 386"/>
              <a:gd name="T33" fmla="*/ 267 h 387"/>
              <a:gd name="T34" fmla="*/ 192 w 386"/>
              <a:gd name="T35" fmla="*/ 245 h 387"/>
              <a:gd name="T36" fmla="*/ 153 w 386"/>
              <a:gd name="T37" fmla="*/ 234 h 387"/>
              <a:gd name="T38" fmla="*/ 132 w 386"/>
              <a:gd name="T39" fmla="*/ 214 h 387"/>
              <a:gd name="T40" fmla="*/ 115 w 386"/>
              <a:gd name="T41" fmla="*/ 193 h 387"/>
              <a:gd name="T42" fmla="*/ 94 w 386"/>
              <a:gd name="T43" fmla="*/ 187 h 387"/>
              <a:gd name="T44" fmla="*/ 127 w 386"/>
              <a:gd name="T45" fmla="*/ 174 h 387"/>
              <a:gd name="T46" fmla="*/ 138 w 386"/>
              <a:gd name="T47" fmla="*/ 170 h 387"/>
              <a:gd name="T48" fmla="*/ 161 w 386"/>
              <a:gd name="T49" fmla="*/ 133 h 387"/>
              <a:gd name="T50" fmla="*/ 177 w 386"/>
              <a:gd name="T51" fmla="*/ 119 h 387"/>
              <a:gd name="T52" fmla="*/ 187 w 386"/>
              <a:gd name="T53" fmla="*/ 130 h 387"/>
              <a:gd name="T54" fmla="*/ 201 w 386"/>
              <a:gd name="T55" fmla="*/ 113 h 387"/>
              <a:gd name="T56" fmla="*/ 208 w 386"/>
              <a:gd name="T57" fmla="*/ 102 h 387"/>
              <a:gd name="T58" fmla="*/ 215 w 386"/>
              <a:gd name="T59" fmla="*/ 113 h 387"/>
              <a:gd name="T60" fmla="*/ 199 w 386"/>
              <a:gd name="T61" fmla="*/ 83 h 387"/>
              <a:gd name="T62" fmla="*/ 195 w 386"/>
              <a:gd name="T63" fmla="*/ 71 h 387"/>
              <a:gd name="T64" fmla="*/ 173 w 386"/>
              <a:gd name="T65" fmla="*/ 63 h 387"/>
              <a:gd name="T66" fmla="*/ 146 w 386"/>
              <a:gd name="T67" fmla="*/ 91 h 387"/>
              <a:gd name="T68" fmla="*/ 125 w 386"/>
              <a:gd name="T69" fmla="*/ 82 h 387"/>
              <a:gd name="T70" fmla="*/ 114 w 386"/>
              <a:gd name="T71" fmla="*/ 71 h 387"/>
              <a:gd name="T72" fmla="*/ 133 w 386"/>
              <a:gd name="T73" fmla="*/ 51 h 387"/>
              <a:gd name="T74" fmla="*/ 115 w 386"/>
              <a:gd name="T75" fmla="*/ 37 h 387"/>
              <a:gd name="T76" fmla="*/ 100 w 386"/>
              <a:gd name="T77" fmla="*/ 49 h 387"/>
              <a:gd name="T78" fmla="*/ 193 w 386"/>
              <a:gd name="T79" fmla="*/ 14 h 387"/>
              <a:gd name="T80" fmla="*/ 236 w 386"/>
              <a:gd name="T81" fmla="*/ 63 h 387"/>
              <a:gd name="T82" fmla="*/ 272 w 386"/>
              <a:gd name="T83" fmla="*/ 39 h 387"/>
              <a:gd name="T84" fmla="*/ 335 w 386"/>
              <a:gd name="T85" fmla="*/ 84 h 387"/>
              <a:gd name="T86" fmla="*/ 314 w 386"/>
              <a:gd name="T87" fmla="*/ 102 h 387"/>
              <a:gd name="T88" fmla="*/ 310 w 386"/>
              <a:gd name="T89" fmla="*/ 113 h 387"/>
              <a:gd name="T90" fmla="*/ 318 w 386"/>
              <a:gd name="T91" fmla="*/ 129 h 387"/>
              <a:gd name="T92" fmla="*/ 309 w 386"/>
              <a:gd name="T93" fmla="*/ 144 h 387"/>
              <a:gd name="T94" fmla="*/ 323 w 386"/>
              <a:gd name="T95" fmla="*/ 224 h 387"/>
              <a:gd name="T96" fmla="*/ 361 w 386"/>
              <a:gd name="T97" fmla="*/ 150 h 387"/>
              <a:gd name="T98" fmla="*/ 333 w 386"/>
              <a:gd name="T99" fmla="*/ 132 h 387"/>
              <a:gd name="T100" fmla="*/ 339 w 386"/>
              <a:gd name="T101" fmla="*/ 120 h 387"/>
              <a:gd name="T102" fmla="*/ 361 w 386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87">
                <a:moveTo>
                  <a:pt x="193" y="0"/>
                </a:moveTo>
                <a:cubicBezTo>
                  <a:pt x="86" y="0"/>
                  <a:pt x="0" y="87"/>
                  <a:pt x="0" y="193"/>
                </a:cubicBezTo>
                <a:cubicBezTo>
                  <a:pt x="0" y="300"/>
                  <a:pt x="86" y="387"/>
                  <a:pt x="193" y="387"/>
                </a:cubicBezTo>
                <a:cubicBezTo>
                  <a:pt x="300" y="387"/>
                  <a:pt x="386" y="300"/>
                  <a:pt x="386" y="193"/>
                </a:cubicBezTo>
                <a:cubicBezTo>
                  <a:pt x="386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8" y="109"/>
                  <a:pt x="39" y="109"/>
                </a:cubicBezTo>
                <a:cubicBezTo>
                  <a:pt x="40" y="110"/>
                  <a:pt x="45" y="114"/>
                  <a:pt x="44" y="118"/>
                </a:cubicBezTo>
                <a:cubicBezTo>
                  <a:pt x="44" y="118"/>
                  <a:pt x="43" y="121"/>
                  <a:pt x="42" y="128"/>
                </a:cubicBezTo>
                <a:cubicBezTo>
                  <a:pt x="42" y="135"/>
                  <a:pt x="41" y="142"/>
                  <a:pt x="40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49" y="161"/>
                  <a:pt x="54" y="164"/>
                  <a:pt x="57" y="167"/>
                </a:cubicBezTo>
                <a:cubicBezTo>
                  <a:pt x="57" y="167"/>
                  <a:pt x="58" y="169"/>
                  <a:pt x="60" y="174"/>
                </a:cubicBezTo>
                <a:cubicBezTo>
                  <a:pt x="61" y="175"/>
                  <a:pt x="61" y="177"/>
                  <a:pt x="62" y="179"/>
                </a:cubicBezTo>
                <a:cubicBezTo>
                  <a:pt x="64" y="184"/>
                  <a:pt x="66" y="188"/>
                  <a:pt x="68" y="192"/>
                </a:cubicBezTo>
                <a:cubicBezTo>
                  <a:pt x="72" y="198"/>
                  <a:pt x="80" y="201"/>
                  <a:pt x="80" y="201"/>
                </a:cubicBezTo>
                <a:cubicBezTo>
                  <a:pt x="84" y="202"/>
                  <a:pt x="89" y="205"/>
                  <a:pt x="92" y="207"/>
                </a:cubicBezTo>
                <a:cubicBezTo>
                  <a:pt x="92" y="207"/>
                  <a:pt x="92" y="207"/>
                  <a:pt x="94" y="209"/>
                </a:cubicBezTo>
                <a:cubicBezTo>
                  <a:pt x="99" y="213"/>
                  <a:pt x="106" y="213"/>
                  <a:pt x="111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3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3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6" y="293"/>
                  <a:pt x="143" y="305"/>
                  <a:pt x="143" y="305"/>
                </a:cubicBezTo>
                <a:cubicBezTo>
                  <a:pt x="147" y="307"/>
                  <a:pt x="149" y="312"/>
                  <a:pt x="149" y="316"/>
                </a:cubicBezTo>
                <a:cubicBezTo>
                  <a:pt x="149" y="316"/>
                  <a:pt x="150" y="331"/>
                  <a:pt x="152" y="339"/>
                </a:cubicBezTo>
                <a:cubicBezTo>
                  <a:pt x="152" y="341"/>
                  <a:pt x="153" y="344"/>
                  <a:pt x="153" y="346"/>
                </a:cubicBezTo>
                <a:cubicBezTo>
                  <a:pt x="154" y="351"/>
                  <a:pt x="152" y="355"/>
                  <a:pt x="152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3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6" y="293"/>
                </a:cubicBezTo>
                <a:cubicBezTo>
                  <a:pt x="336" y="295"/>
                  <a:pt x="337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1" y="372"/>
                  <a:pt x="174" y="371"/>
                </a:cubicBezTo>
                <a:cubicBezTo>
                  <a:pt x="176" y="370"/>
                  <a:pt x="177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1" y="323"/>
                  <a:pt x="235" y="319"/>
                </a:cubicBezTo>
                <a:cubicBezTo>
                  <a:pt x="237" y="316"/>
                  <a:pt x="238" y="315"/>
                  <a:pt x="238" y="315"/>
                </a:cubicBezTo>
                <a:cubicBezTo>
                  <a:pt x="239" y="311"/>
                  <a:pt x="242" y="305"/>
                  <a:pt x="244" y="302"/>
                </a:cubicBezTo>
                <a:cubicBezTo>
                  <a:pt x="244" y="302"/>
                  <a:pt x="246" y="300"/>
                  <a:pt x="249" y="295"/>
                </a:cubicBezTo>
                <a:cubicBezTo>
                  <a:pt x="251" y="292"/>
                  <a:pt x="256" y="287"/>
                  <a:pt x="256" y="282"/>
                </a:cubicBezTo>
                <a:cubicBezTo>
                  <a:pt x="258" y="269"/>
                  <a:pt x="245" y="271"/>
                  <a:pt x="234" y="271"/>
                </a:cubicBezTo>
                <a:cubicBezTo>
                  <a:pt x="229" y="270"/>
                  <a:pt x="226" y="269"/>
                  <a:pt x="222" y="267"/>
                </a:cubicBezTo>
                <a:cubicBezTo>
                  <a:pt x="219" y="265"/>
                  <a:pt x="215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7" y="246"/>
                  <a:pt x="194" y="246"/>
                  <a:pt x="192" y="245"/>
                </a:cubicBezTo>
                <a:cubicBezTo>
                  <a:pt x="191" y="244"/>
                  <a:pt x="190" y="242"/>
                  <a:pt x="188" y="242"/>
                </a:cubicBezTo>
                <a:cubicBezTo>
                  <a:pt x="182" y="237"/>
                  <a:pt x="174" y="235"/>
                  <a:pt x="164" y="234"/>
                </a:cubicBezTo>
                <a:cubicBezTo>
                  <a:pt x="158" y="233"/>
                  <a:pt x="153" y="234"/>
                  <a:pt x="153" y="234"/>
                </a:cubicBezTo>
                <a:cubicBezTo>
                  <a:pt x="149" y="235"/>
                  <a:pt x="140" y="229"/>
                  <a:pt x="137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0" y="208"/>
                  <a:pt x="119" y="203"/>
                </a:cubicBezTo>
                <a:cubicBezTo>
                  <a:pt x="119" y="201"/>
                  <a:pt x="120" y="199"/>
                  <a:pt x="120" y="197"/>
                </a:cubicBezTo>
                <a:cubicBezTo>
                  <a:pt x="119" y="195"/>
                  <a:pt x="117" y="193"/>
                  <a:pt x="115" y="193"/>
                </a:cubicBezTo>
                <a:cubicBezTo>
                  <a:pt x="113" y="193"/>
                  <a:pt x="111" y="195"/>
                  <a:pt x="109" y="196"/>
                </a:cubicBezTo>
                <a:cubicBezTo>
                  <a:pt x="104" y="199"/>
                  <a:pt x="99" y="197"/>
                  <a:pt x="99" y="197"/>
                </a:cubicBezTo>
                <a:cubicBezTo>
                  <a:pt x="96" y="196"/>
                  <a:pt x="93" y="191"/>
                  <a:pt x="94" y="187"/>
                </a:cubicBezTo>
                <a:cubicBezTo>
                  <a:pt x="94" y="187"/>
                  <a:pt x="95" y="184"/>
                  <a:pt x="97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7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7" y="183"/>
                  <a:pt x="138" y="182"/>
                  <a:pt x="138" y="176"/>
                </a:cubicBezTo>
                <a:cubicBezTo>
                  <a:pt x="139" y="174"/>
                  <a:pt x="137" y="172"/>
                  <a:pt x="138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2" y="153"/>
                  <a:pt x="154" y="146"/>
                  <a:pt x="154" y="146"/>
                </a:cubicBezTo>
                <a:cubicBezTo>
                  <a:pt x="155" y="142"/>
                  <a:pt x="158" y="136"/>
                  <a:pt x="161" y="133"/>
                </a:cubicBezTo>
                <a:cubicBezTo>
                  <a:pt x="161" y="133"/>
                  <a:pt x="162" y="132"/>
                  <a:pt x="165" y="128"/>
                </a:cubicBezTo>
                <a:cubicBezTo>
                  <a:pt x="168" y="125"/>
                  <a:pt x="172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7" y="130"/>
                </a:cubicBezTo>
                <a:cubicBezTo>
                  <a:pt x="190" y="130"/>
                  <a:pt x="192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1" y="113"/>
                  <a:pt x="201" y="113"/>
                </a:cubicBezTo>
                <a:cubicBezTo>
                  <a:pt x="198" y="113"/>
                  <a:pt x="193" y="107"/>
                  <a:pt x="191" y="106"/>
                </a:cubicBezTo>
                <a:cubicBezTo>
                  <a:pt x="189" y="105"/>
                  <a:pt x="195" y="102"/>
                  <a:pt x="197" y="101"/>
                </a:cubicBezTo>
                <a:cubicBezTo>
                  <a:pt x="200" y="100"/>
                  <a:pt x="207" y="101"/>
                  <a:pt x="208" y="102"/>
                </a:cubicBezTo>
                <a:cubicBezTo>
                  <a:pt x="210" y="103"/>
                  <a:pt x="210" y="105"/>
                  <a:pt x="209" y="106"/>
                </a:cubicBezTo>
                <a:cubicBezTo>
                  <a:pt x="209" y="106"/>
                  <a:pt x="209" y="106"/>
                  <a:pt x="210" y="108"/>
                </a:cubicBezTo>
                <a:cubicBezTo>
                  <a:pt x="210" y="111"/>
                  <a:pt x="212" y="113"/>
                  <a:pt x="215" y="113"/>
                </a:cubicBezTo>
                <a:cubicBezTo>
                  <a:pt x="220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199" y="83"/>
                </a:cubicBezTo>
                <a:cubicBezTo>
                  <a:pt x="199" y="83"/>
                  <a:pt x="199" y="83"/>
                  <a:pt x="198" y="81"/>
                </a:cubicBezTo>
                <a:cubicBezTo>
                  <a:pt x="198" y="79"/>
                  <a:pt x="196" y="77"/>
                  <a:pt x="196" y="75"/>
                </a:cubicBezTo>
                <a:cubicBezTo>
                  <a:pt x="195" y="74"/>
                  <a:pt x="196" y="72"/>
                  <a:pt x="195" y="71"/>
                </a:cubicBezTo>
                <a:cubicBezTo>
                  <a:pt x="194" y="69"/>
                  <a:pt x="193" y="68"/>
                  <a:pt x="192" y="67"/>
                </a:cubicBezTo>
                <a:cubicBezTo>
                  <a:pt x="189" y="66"/>
                  <a:pt x="187" y="66"/>
                  <a:pt x="183" y="66"/>
                </a:cubicBezTo>
                <a:cubicBezTo>
                  <a:pt x="180" y="65"/>
                  <a:pt x="177" y="64"/>
                  <a:pt x="173" y="63"/>
                </a:cubicBezTo>
                <a:cubicBezTo>
                  <a:pt x="167" y="61"/>
                  <a:pt x="157" y="56"/>
                  <a:pt x="153" y="64"/>
                </a:cubicBezTo>
                <a:cubicBezTo>
                  <a:pt x="150" y="71"/>
                  <a:pt x="152" y="83"/>
                  <a:pt x="152" y="83"/>
                </a:cubicBezTo>
                <a:cubicBezTo>
                  <a:pt x="153" y="87"/>
                  <a:pt x="150" y="91"/>
                  <a:pt x="146" y="91"/>
                </a:cubicBezTo>
                <a:cubicBezTo>
                  <a:pt x="146" y="91"/>
                  <a:pt x="142" y="92"/>
                  <a:pt x="138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30" y="83"/>
                  <a:pt x="127" y="83"/>
                  <a:pt x="125" y="82"/>
                </a:cubicBezTo>
                <a:cubicBezTo>
                  <a:pt x="122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7" y="62"/>
                  <a:pt x="128" y="61"/>
                  <a:pt x="132" y="55"/>
                </a:cubicBezTo>
                <a:cubicBezTo>
                  <a:pt x="132" y="54"/>
                  <a:pt x="133" y="52"/>
                  <a:pt x="133" y="51"/>
                </a:cubicBezTo>
                <a:cubicBezTo>
                  <a:pt x="132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7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6" y="38"/>
                  <a:pt x="107" y="36"/>
                </a:cubicBezTo>
                <a:cubicBezTo>
                  <a:pt x="133" y="22"/>
                  <a:pt x="162" y="14"/>
                  <a:pt x="193" y="14"/>
                </a:cubicBezTo>
                <a:cubicBezTo>
                  <a:pt x="197" y="14"/>
                  <a:pt x="200" y="15"/>
                  <a:pt x="203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49" y="59"/>
                  <a:pt x="246" y="54"/>
                  <a:pt x="247" y="50"/>
                </a:cubicBezTo>
                <a:cubicBezTo>
                  <a:pt x="248" y="41"/>
                  <a:pt x="265" y="43"/>
                  <a:pt x="272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4" y="37"/>
                  <a:pt x="276" y="36"/>
                  <a:pt x="277" y="35"/>
                </a:cubicBezTo>
                <a:cubicBezTo>
                  <a:pt x="300" y="47"/>
                  <a:pt x="319" y="64"/>
                  <a:pt x="335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4" y="97"/>
                  <a:pt x="317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2" y="108"/>
                  <a:pt x="312" y="111"/>
                  <a:pt x="310" y="112"/>
                </a:cubicBezTo>
                <a:cubicBezTo>
                  <a:pt x="310" y="112"/>
                  <a:pt x="310" y="112"/>
                  <a:pt x="310" y="113"/>
                </a:cubicBezTo>
                <a:cubicBezTo>
                  <a:pt x="309" y="117"/>
                  <a:pt x="309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22" y="131"/>
                  <a:pt x="325" y="132"/>
                  <a:pt x="324" y="133"/>
                </a:cubicBezTo>
                <a:cubicBezTo>
                  <a:pt x="324" y="134"/>
                  <a:pt x="320" y="136"/>
                  <a:pt x="316" y="138"/>
                </a:cubicBezTo>
                <a:cubicBezTo>
                  <a:pt x="316" y="138"/>
                  <a:pt x="313" y="139"/>
                  <a:pt x="309" y="144"/>
                </a:cubicBezTo>
                <a:cubicBezTo>
                  <a:pt x="302" y="153"/>
                  <a:pt x="292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7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49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2" y="146"/>
                  <a:pt x="348" y="141"/>
                  <a:pt x="343" y="137"/>
                </a:cubicBezTo>
                <a:cubicBezTo>
                  <a:pt x="339" y="133"/>
                  <a:pt x="333" y="132"/>
                  <a:pt x="333" y="132"/>
                </a:cubicBezTo>
                <a:cubicBezTo>
                  <a:pt x="329" y="132"/>
                  <a:pt x="326" y="128"/>
                  <a:pt x="326" y="124"/>
                </a:cubicBezTo>
                <a:cubicBezTo>
                  <a:pt x="326" y="124"/>
                  <a:pt x="326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50" y="126"/>
                  <a:pt x="353" y="137"/>
                  <a:pt x="361" y="146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5" y="150"/>
                  <a:pt x="364" y="151"/>
                  <a:pt x="361" y="15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25"/>
          <p:cNvSpPr>
            <a:spLocks noEditPoints="1"/>
          </p:cNvSpPr>
          <p:nvPr/>
        </p:nvSpPr>
        <p:spPr bwMode="auto">
          <a:xfrm>
            <a:off x="2209341" y="4104658"/>
            <a:ext cx="75321" cy="698431"/>
          </a:xfrm>
          <a:custGeom>
            <a:avLst/>
            <a:gdLst>
              <a:gd name="T0" fmla="*/ 15 w 22"/>
              <a:gd name="T1" fmla="*/ 95 h 204"/>
              <a:gd name="T2" fmla="*/ 7 w 22"/>
              <a:gd name="T3" fmla="*/ 95 h 204"/>
              <a:gd name="T4" fmla="*/ 11 w 22"/>
              <a:gd name="T5" fmla="*/ 68 h 204"/>
              <a:gd name="T6" fmla="*/ 11 w 22"/>
              <a:gd name="T7" fmla="*/ 61 h 204"/>
              <a:gd name="T8" fmla="*/ 11 w 22"/>
              <a:gd name="T9" fmla="*/ 68 h 204"/>
              <a:gd name="T10" fmla="*/ 15 w 22"/>
              <a:gd name="T11" fmla="*/ 80 h 204"/>
              <a:gd name="T12" fmla="*/ 7 w 22"/>
              <a:gd name="T13" fmla="*/ 80 h 204"/>
              <a:gd name="T14" fmla="*/ 11 w 22"/>
              <a:gd name="T15" fmla="*/ 53 h 204"/>
              <a:gd name="T16" fmla="*/ 11 w 22"/>
              <a:gd name="T17" fmla="*/ 45 h 204"/>
              <a:gd name="T18" fmla="*/ 11 w 22"/>
              <a:gd name="T19" fmla="*/ 53 h 204"/>
              <a:gd name="T20" fmla="*/ 15 w 22"/>
              <a:gd name="T21" fmla="*/ 19 h 204"/>
              <a:gd name="T22" fmla="*/ 7 w 22"/>
              <a:gd name="T23" fmla="*/ 19 h 204"/>
              <a:gd name="T24" fmla="*/ 11 w 22"/>
              <a:gd name="T25" fmla="*/ 7 h 204"/>
              <a:gd name="T26" fmla="*/ 11 w 22"/>
              <a:gd name="T27" fmla="*/ 0 h 204"/>
              <a:gd name="T28" fmla="*/ 11 w 22"/>
              <a:gd name="T29" fmla="*/ 7 h 204"/>
              <a:gd name="T30" fmla="*/ 15 w 22"/>
              <a:gd name="T31" fmla="*/ 34 h 204"/>
              <a:gd name="T32" fmla="*/ 7 w 22"/>
              <a:gd name="T33" fmla="*/ 34 h 204"/>
              <a:gd name="T34" fmla="*/ 11 w 22"/>
              <a:gd name="T35" fmla="*/ 175 h 204"/>
              <a:gd name="T36" fmla="*/ 11 w 22"/>
              <a:gd name="T37" fmla="*/ 167 h 204"/>
              <a:gd name="T38" fmla="*/ 11 w 22"/>
              <a:gd name="T39" fmla="*/ 175 h 204"/>
              <a:gd name="T40" fmla="*/ 15 w 22"/>
              <a:gd name="T41" fmla="*/ 110 h 204"/>
              <a:gd name="T42" fmla="*/ 7 w 22"/>
              <a:gd name="T43" fmla="*/ 110 h 204"/>
              <a:gd name="T44" fmla="*/ 11 w 22"/>
              <a:gd name="T45" fmla="*/ 160 h 204"/>
              <a:gd name="T46" fmla="*/ 11 w 22"/>
              <a:gd name="T47" fmla="*/ 152 h 204"/>
              <a:gd name="T48" fmla="*/ 11 w 22"/>
              <a:gd name="T49" fmla="*/ 160 h 204"/>
              <a:gd name="T50" fmla="*/ 0 w 22"/>
              <a:gd name="T51" fmla="*/ 193 h 204"/>
              <a:gd name="T52" fmla="*/ 22 w 22"/>
              <a:gd name="T53" fmla="*/ 193 h 204"/>
              <a:gd name="T54" fmla="*/ 11 w 22"/>
              <a:gd name="T55" fmla="*/ 144 h 204"/>
              <a:gd name="T56" fmla="*/ 11 w 22"/>
              <a:gd name="T57" fmla="*/ 137 h 204"/>
              <a:gd name="T58" fmla="*/ 11 w 22"/>
              <a:gd name="T59" fmla="*/ 144 h 204"/>
              <a:gd name="T60" fmla="*/ 15 w 22"/>
              <a:gd name="T61" fmla="*/ 125 h 204"/>
              <a:gd name="T62" fmla="*/ 7 w 22"/>
              <a:gd name="T63" fmla="*/ 12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" h="204"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7" y="62"/>
                  <a:pt x="7" y="64"/>
                </a:cubicBezTo>
                <a:cubicBezTo>
                  <a:pt x="7" y="66"/>
                  <a:pt x="9" y="68"/>
                  <a:pt x="11" y="68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7" y="77"/>
                  <a:pt x="7" y="80"/>
                </a:cubicBezTo>
                <a:cubicBezTo>
                  <a:pt x="7" y="82"/>
                  <a:pt x="9" y="83"/>
                  <a:pt x="11" y="83"/>
                </a:cubicBezTo>
                <a:close/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7" y="47"/>
                  <a:pt x="7" y="49"/>
                </a:cubicBezTo>
                <a:cubicBezTo>
                  <a:pt x="7" y="51"/>
                  <a:pt x="9" y="53"/>
                  <a:pt x="11" y="53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2"/>
                  <a:pt x="11" y="22"/>
                </a:cubicBezTo>
                <a:close/>
                <a:moveTo>
                  <a:pt x="11" y="7"/>
                </a:moveTo>
                <a:cubicBezTo>
                  <a:pt x="13" y="7"/>
                  <a:pt x="15" y="6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6"/>
                  <a:pt x="9" y="7"/>
                  <a:pt x="11" y="7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7" y="169"/>
                  <a:pt x="7" y="171"/>
                </a:cubicBezTo>
                <a:cubicBezTo>
                  <a:pt x="7" y="173"/>
                  <a:pt x="9" y="175"/>
                  <a:pt x="11" y="175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7" y="108"/>
                  <a:pt x="7" y="110"/>
                </a:cubicBezTo>
                <a:cubicBezTo>
                  <a:pt x="7" y="112"/>
                  <a:pt x="9" y="114"/>
                  <a:pt x="11" y="114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7" y="154"/>
                  <a:pt x="7" y="156"/>
                </a:cubicBezTo>
                <a:cubicBezTo>
                  <a:pt x="7" y="158"/>
                  <a:pt x="9" y="160"/>
                  <a:pt x="11" y="160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7" y="204"/>
                  <a:pt x="22" y="199"/>
                  <a:pt x="22" y="193"/>
                </a:cubicBezTo>
                <a:cubicBezTo>
                  <a:pt x="22" y="187"/>
                  <a:pt x="17" y="182"/>
                  <a:pt x="11" y="182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7" y="138"/>
                  <a:pt x="7" y="141"/>
                </a:cubicBezTo>
                <a:cubicBezTo>
                  <a:pt x="7" y="143"/>
                  <a:pt x="9" y="144"/>
                  <a:pt x="11" y="144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7" y="123"/>
                  <a:pt x="7" y="125"/>
                </a:cubicBezTo>
                <a:cubicBezTo>
                  <a:pt x="7" y="127"/>
                  <a:pt x="9" y="129"/>
                  <a:pt x="11" y="129"/>
                </a:cubicBezTo>
                <a:close/>
              </a:path>
            </a:pathLst>
          </a:custGeom>
          <a:solidFill>
            <a:srgbClr val="33CABD"/>
          </a:solidFill>
          <a:ln>
            <a:solidFill>
              <a:srgbClr val="33CABD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09"/>
          <p:cNvSpPr>
            <a:spLocks noEditPoints="1"/>
          </p:cNvSpPr>
          <p:nvPr/>
        </p:nvSpPr>
        <p:spPr bwMode="auto">
          <a:xfrm>
            <a:off x="3955508" y="2598239"/>
            <a:ext cx="1612553" cy="1612553"/>
          </a:xfrm>
          <a:custGeom>
            <a:avLst/>
            <a:gdLst>
              <a:gd name="T0" fmla="*/ 236 w 471"/>
              <a:gd name="T1" fmla="*/ 471 h 471"/>
              <a:gd name="T2" fmla="*/ 0 w 471"/>
              <a:gd name="T3" fmla="*/ 235 h 471"/>
              <a:gd name="T4" fmla="*/ 236 w 471"/>
              <a:gd name="T5" fmla="*/ 0 h 471"/>
              <a:gd name="T6" fmla="*/ 471 w 471"/>
              <a:gd name="T7" fmla="*/ 235 h 471"/>
              <a:gd name="T8" fmla="*/ 236 w 471"/>
              <a:gd name="T9" fmla="*/ 471 h 471"/>
              <a:gd name="T10" fmla="*/ 236 w 471"/>
              <a:gd name="T11" fmla="*/ 19 h 471"/>
              <a:gd name="T12" fmla="*/ 20 w 471"/>
              <a:gd name="T13" fmla="*/ 235 h 471"/>
              <a:gd name="T14" fmla="*/ 236 w 471"/>
              <a:gd name="T15" fmla="*/ 451 h 471"/>
              <a:gd name="T16" fmla="*/ 452 w 471"/>
              <a:gd name="T17" fmla="*/ 235 h 471"/>
              <a:gd name="T18" fmla="*/ 236 w 471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1" h="471">
                <a:moveTo>
                  <a:pt x="236" y="471"/>
                </a:moveTo>
                <a:cubicBezTo>
                  <a:pt x="106" y="471"/>
                  <a:pt x="0" y="365"/>
                  <a:pt x="0" y="235"/>
                </a:cubicBezTo>
                <a:cubicBezTo>
                  <a:pt x="0" y="106"/>
                  <a:pt x="106" y="0"/>
                  <a:pt x="236" y="0"/>
                </a:cubicBezTo>
                <a:cubicBezTo>
                  <a:pt x="366" y="0"/>
                  <a:pt x="471" y="106"/>
                  <a:pt x="471" y="235"/>
                </a:cubicBezTo>
                <a:cubicBezTo>
                  <a:pt x="471" y="365"/>
                  <a:pt x="366" y="471"/>
                  <a:pt x="236" y="471"/>
                </a:cubicBezTo>
                <a:close/>
                <a:moveTo>
                  <a:pt x="236" y="19"/>
                </a:moveTo>
                <a:cubicBezTo>
                  <a:pt x="117" y="19"/>
                  <a:pt x="20" y="116"/>
                  <a:pt x="20" y="235"/>
                </a:cubicBezTo>
                <a:cubicBezTo>
                  <a:pt x="20" y="354"/>
                  <a:pt x="117" y="451"/>
                  <a:pt x="236" y="451"/>
                </a:cubicBezTo>
                <a:cubicBezTo>
                  <a:pt x="355" y="451"/>
                  <a:pt x="452" y="354"/>
                  <a:pt x="452" y="235"/>
                </a:cubicBezTo>
                <a:cubicBezTo>
                  <a:pt x="452" y="116"/>
                  <a:pt x="355" y="19"/>
                  <a:pt x="236" y="19"/>
                </a:cubicBezTo>
                <a:close/>
              </a:path>
            </a:pathLst>
          </a:custGeom>
          <a:solidFill>
            <a:srgbClr val="408493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10"/>
          <p:cNvSpPr>
            <a:spLocks noEditPoints="1"/>
          </p:cNvSpPr>
          <p:nvPr/>
        </p:nvSpPr>
        <p:spPr bwMode="auto">
          <a:xfrm>
            <a:off x="3821984" y="2461292"/>
            <a:ext cx="1883024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19 w 550"/>
              <a:gd name="T13" fmla="*/ 275 h 550"/>
              <a:gd name="T14" fmla="*/ 275 w 550"/>
              <a:gd name="T15" fmla="*/ 531 h 550"/>
              <a:gd name="T16" fmla="*/ 530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6" y="0"/>
                  <a:pt x="550" y="124"/>
                  <a:pt x="550" y="275"/>
                </a:cubicBezTo>
                <a:cubicBezTo>
                  <a:pt x="550" y="427"/>
                  <a:pt x="426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19" y="135"/>
                  <a:pt x="19" y="275"/>
                </a:cubicBezTo>
                <a:cubicBezTo>
                  <a:pt x="19" y="416"/>
                  <a:pt x="134" y="531"/>
                  <a:pt x="275" y="531"/>
                </a:cubicBezTo>
                <a:cubicBezTo>
                  <a:pt x="416" y="531"/>
                  <a:pt x="530" y="416"/>
                  <a:pt x="530" y="275"/>
                </a:cubicBezTo>
                <a:cubicBezTo>
                  <a:pt x="530" y="135"/>
                  <a:pt x="416" y="20"/>
                  <a:pt x="275" y="20"/>
                </a:cubicBezTo>
                <a:close/>
              </a:path>
            </a:pathLst>
          </a:custGeom>
          <a:solidFill>
            <a:srgbClr val="40849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11"/>
          <p:cNvSpPr>
            <a:spLocks noEditPoints="1"/>
          </p:cNvSpPr>
          <p:nvPr/>
        </p:nvSpPr>
        <p:spPr bwMode="auto">
          <a:xfrm>
            <a:off x="4099302" y="2742034"/>
            <a:ext cx="1324964" cy="1324964"/>
          </a:xfrm>
          <a:custGeom>
            <a:avLst/>
            <a:gdLst>
              <a:gd name="T0" fmla="*/ 194 w 387"/>
              <a:gd name="T1" fmla="*/ 387 h 387"/>
              <a:gd name="T2" fmla="*/ 15 w 387"/>
              <a:gd name="T3" fmla="*/ 193 h 387"/>
              <a:gd name="T4" fmla="*/ 44 w 387"/>
              <a:gd name="T5" fmla="*/ 118 h 387"/>
              <a:gd name="T6" fmla="*/ 46 w 387"/>
              <a:gd name="T7" fmla="*/ 159 h 387"/>
              <a:gd name="T8" fmla="*/ 63 w 387"/>
              <a:gd name="T9" fmla="*/ 179 h 387"/>
              <a:gd name="T10" fmla="*/ 92 w 387"/>
              <a:gd name="T11" fmla="*/ 207 h 387"/>
              <a:gd name="T12" fmla="*/ 125 w 387"/>
              <a:gd name="T13" fmla="*/ 228 h 387"/>
              <a:gd name="T14" fmla="*/ 134 w 387"/>
              <a:gd name="T15" fmla="*/ 246 h 387"/>
              <a:gd name="T16" fmla="*/ 150 w 387"/>
              <a:gd name="T17" fmla="*/ 316 h 387"/>
              <a:gd name="T18" fmla="*/ 153 w 387"/>
              <a:gd name="T19" fmla="*/ 360 h 387"/>
              <a:gd name="T20" fmla="*/ 15 w 387"/>
              <a:gd name="T21" fmla="*/ 193 h 387"/>
              <a:gd name="T22" fmla="*/ 337 w 387"/>
              <a:gd name="T23" fmla="*/ 300 h 387"/>
              <a:gd name="T24" fmla="*/ 175 w 387"/>
              <a:gd name="T25" fmla="*/ 371 h 387"/>
              <a:gd name="T26" fmla="*/ 196 w 387"/>
              <a:gd name="T27" fmla="*/ 347 h 387"/>
              <a:gd name="T28" fmla="*/ 235 w 387"/>
              <a:gd name="T29" fmla="*/ 319 h 387"/>
              <a:gd name="T30" fmla="*/ 250 w 387"/>
              <a:gd name="T31" fmla="*/ 295 h 387"/>
              <a:gd name="T32" fmla="*/ 223 w 387"/>
              <a:gd name="T33" fmla="*/ 267 h 387"/>
              <a:gd name="T34" fmla="*/ 192 w 387"/>
              <a:gd name="T35" fmla="*/ 245 h 387"/>
              <a:gd name="T36" fmla="*/ 154 w 387"/>
              <a:gd name="T37" fmla="*/ 234 h 387"/>
              <a:gd name="T38" fmla="*/ 133 w 387"/>
              <a:gd name="T39" fmla="*/ 214 h 387"/>
              <a:gd name="T40" fmla="*/ 116 w 387"/>
              <a:gd name="T41" fmla="*/ 193 h 387"/>
              <a:gd name="T42" fmla="*/ 95 w 387"/>
              <a:gd name="T43" fmla="*/ 187 h 387"/>
              <a:gd name="T44" fmla="*/ 127 w 387"/>
              <a:gd name="T45" fmla="*/ 174 h 387"/>
              <a:gd name="T46" fmla="*/ 138 w 387"/>
              <a:gd name="T47" fmla="*/ 170 h 387"/>
              <a:gd name="T48" fmla="*/ 161 w 387"/>
              <a:gd name="T49" fmla="*/ 133 h 387"/>
              <a:gd name="T50" fmla="*/ 178 w 387"/>
              <a:gd name="T51" fmla="*/ 119 h 387"/>
              <a:gd name="T52" fmla="*/ 188 w 387"/>
              <a:gd name="T53" fmla="*/ 130 h 387"/>
              <a:gd name="T54" fmla="*/ 202 w 387"/>
              <a:gd name="T55" fmla="*/ 113 h 387"/>
              <a:gd name="T56" fmla="*/ 209 w 387"/>
              <a:gd name="T57" fmla="*/ 102 h 387"/>
              <a:gd name="T58" fmla="*/ 215 w 387"/>
              <a:gd name="T59" fmla="*/ 113 h 387"/>
              <a:gd name="T60" fmla="*/ 200 w 387"/>
              <a:gd name="T61" fmla="*/ 83 h 387"/>
              <a:gd name="T62" fmla="*/ 195 w 387"/>
              <a:gd name="T63" fmla="*/ 71 h 387"/>
              <a:gd name="T64" fmla="*/ 174 w 387"/>
              <a:gd name="T65" fmla="*/ 63 h 387"/>
              <a:gd name="T66" fmla="*/ 147 w 387"/>
              <a:gd name="T67" fmla="*/ 91 h 387"/>
              <a:gd name="T68" fmla="*/ 125 w 387"/>
              <a:gd name="T69" fmla="*/ 82 h 387"/>
              <a:gd name="T70" fmla="*/ 114 w 387"/>
              <a:gd name="T71" fmla="*/ 71 h 387"/>
              <a:gd name="T72" fmla="*/ 134 w 387"/>
              <a:gd name="T73" fmla="*/ 51 h 387"/>
              <a:gd name="T74" fmla="*/ 115 w 387"/>
              <a:gd name="T75" fmla="*/ 37 h 387"/>
              <a:gd name="T76" fmla="*/ 100 w 387"/>
              <a:gd name="T77" fmla="*/ 49 h 387"/>
              <a:gd name="T78" fmla="*/ 194 w 387"/>
              <a:gd name="T79" fmla="*/ 14 h 387"/>
              <a:gd name="T80" fmla="*/ 237 w 387"/>
              <a:gd name="T81" fmla="*/ 63 h 387"/>
              <a:gd name="T82" fmla="*/ 273 w 387"/>
              <a:gd name="T83" fmla="*/ 39 h 387"/>
              <a:gd name="T84" fmla="*/ 336 w 387"/>
              <a:gd name="T85" fmla="*/ 84 h 387"/>
              <a:gd name="T86" fmla="*/ 314 w 387"/>
              <a:gd name="T87" fmla="*/ 102 h 387"/>
              <a:gd name="T88" fmla="*/ 311 w 387"/>
              <a:gd name="T89" fmla="*/ 113 h 387"/>
              <a:gd name="T90" fmla="*/ 319 w 387"/>
              <a:gd name="T91" fmla="*/ 129 h 387"/>
              <a:gd name="T92" fmla="*/ 310 w 387"/>
              <a:gd name="T93" fmla="*/ 144 h 387"/>
              <a:gd name="T94" fmla="*/ 323 w 387"/>
              <a:gd name="T95" fmla="*/ 224 h 387"/>
              <a:gd name="T96" fmla="*/ 361 w 387"/>
              <a:gd name="T97" fmla="*/ 150 h 387"/>
              <a:gd name="T98" fmla="*/ 334 w 387"/>
              <a:gd name="T99" fmla="*/ 132 h 387"/>
              <a:gd name="T100" fmla="*/ 340 w 387"/>
              <a:gd name="T101" fmla="*/ 120 h 387"/>
              <a:gd name="T102" fmla="*/ 361 w 387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7" h="387">
                <a:moveTo>
                  <a:pt x="194" y="0"/>
                </a:moveTo>
                <a:cubicBezTo>
                  <a:pt x="87" y="0"/>
                  <a:pt x="0" y="87"/>
                  <a:pt x="0" y="193"/>
                </a:cubicBezTo>
                <a:cubicBezTo>
                  <a:pt x="0" y="300"/>
                  <a:pt x="87" y="387"/>
                  <a:pt x="194" y="387"/>
                </a:cubicBezTo>
                <a:cubicBezTo>
                  <a:pt x="300" y="387"/>
                  <a:pt x="387" y="300"/>
                  <a:pt x="387" y="193"/>
                </a:cubicBezTo>
                <a:cubicBezTo>
                  <a:pt x="387" y="87"/>
                  <a:pt x="300" y="0"/>
                  <a:pt x="194" y="0"/>
                </a:cubicBezTo>
                <a:close/>
                <a:moveTo>
                  <a:pt x="15" y="193"/>
                </a:moveTo>
                <a:cubicBezTo>
                  <a:pt x="15" y="163"/>
                  <a:pt x="23" y="133"/>
                  <a:pt x="36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41" y="110"/>
                  <a:pt x="45" y="114"/>
                  <a:pt x="44" y="118"/>
                </a:cubicBezTo>
                <a:cubicBezTo>
                  <a:pt x="44" y="118"/>
                  <a:pt x="43" y="121"/>
                  <a:pt x="43" y="128"/>
                </a:cubicBezTo>
                <a:cubicBezTo>
                  <a:pt x="43" y="135"/>
                  <a:pt x="41" y="142"/>
                  <a:pt x="41" y="147"/>
                </a:cubicBezTo>
                <a:cubicBezTo>
                  <a:pt x="41" y="157"/>
                  <a:pt x="46" y="159"/>
                  <a:pt x="46" y="159"/>
                </a:cubicBezTo>
                <a:cubicBezTo>
                  <a:pt x="50" y="161"/>
                  <a:pt x="55" y="164"/>
                  <a:pt x="58" y="167"/>
                </a:cubicBezTo>
                <a:cubicBezTo>
                  <a:pt x="58" y="167"/>
                  <a:pt x="59" y="169"/>
                  <a:pt x="61" y="174"/>
                </a:cubicBezTo>
                <a:cubicBezTo>
                  <a:pt x="62" y="175"/>
                  <a:pt x="62" y="177"/>
                  <a:pt x="63" y="179"/>
                </a:cubicBezTo>
                <a:cubicBezTo>
                  <a:pt x="64" y="184"/>
                  <a:pt x="66" y="188"/>
                  <a:pt x="69" y="192"/>
                </a:cubicBezTo>
                <a:cubicBezTo>
                  <a:pt x="73" y="198"/>
                  <a:pt x="81" y="201"/>
                  <a:pt x="81" y="201"/>
                </a:cubicBezTo>
                <a:cubicBezTo>
                  <a:pt x="85" y="202"/>
                  <a:pt x="90" y="205"/>
                  <a:pt x="92" y="207"/>
                </a:cubicBezTo>
                <a:cubicBezTo>
                  <a:pt x="92" y="207"/>
                  <a:pt x="92" y="207"/>
                  <a:pt x="95" y="209"/>
                </a:cubicBezTo>
                <a:cubicBezTo>
                  <a:pt x="100" y="213"/>
                  <a:pt x="106" y="213"/>
                  <a:pt x="112" y="216"/>
                </a:cubicBezTo>
                <a:cubicBezTo>
                  <a:pt x="118" y="219"/>
                  <a:pt x="121" y="223"/>
                  <a:pt x="125" y="228"/>
                </a:cubicBezTo>
                <a:cubicBezTo>
                  <a:pt x="127" y="231"/>
                  <a:pt x="131" y="234"/>
                  <a:pt x="134" y="237"/>
                </a:cubicBezTo>
                <a:cubicBezTo>
                  <a:pt x="135" y="237"/>
                  <a:pt x="137" y="239"/>
                  <a:pt x="137" y="240"/>
                </a:cubicBezTo>
                <a:cubicBezTo>
                  <a:pt x="137" y="240"/>
                  <a:pt x="134" y="246"/>
                  <a:pt x="134" y="246"/>
                </a:cubicBezTo>
                <a:cubicBezTo>
                  <a:pt x="130" y="255"/>
                  <a:pt x="125" y="264"/>
                  <a:pt x="126" y="276"/>
                </a:cubicBezTo>
                <a:cubicBezTo>
                  <a:pt x="127" y="293"/>
                  <a:pt x="144" y="305"/>
                  <a:pt x="144" y="305"/>
                </a:cubicBezTo>
                <a:cubicBezTo>
                  <a:pt x="147" y="307"/>
                  <a:pt x="150" y="312"/>
                  <a:pt x="150" y="316"/>
                </a:cubicBezTo>
                <a:cubicBezTo>
                  <a:pt x="150" y="316"/>
                  <a:pt x="150" y="331"/>
                  <a:pt x="152" y="339"/>
                </a:cubicBezTo>
                <a:cubicBezTo>
                  <a:pt x="153" y="341"/>
                  <a:pt x="154" y="344"/>
                  <a:pt x="154" y="346"/>
                </a:cubicBezTo>
                <a:cubicBezTo>
                  <a:pt x="154" y="351"/>
                  <a:pt x="152" y="355"/>
                  <a:pt x="153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4" y="364"/>
                  <a:pt x="154" y="366"/>
                  <a:pt x="154" y="368"/>
                </a:cubicBezTo>
                <a:cubicBezTo>
                  <a:pt x="74" y="350"/>
                  <a:pt x="15" y="279"/>
                  <a:pt x="15" y="193"/>
                </a:cubicBezTo>
                <a:close/>
                <a:moveTo>
                  <a:pt x="346" y="260"/>
                </a:moveTo>
                <a:cubicBezTo>
                  <a:pt x="343" y="272"/>
                  <a:pt x="338" y="281"/>
                  <a:pt x="337" y="293"/>
                </a:cubicBezTo>
                <a:cubicBezTo>
                  <a:pt x="337" y="295"/>
                  <a:pt x="338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5" y="344"/>
                  <a:pt x="253" y="372"/>
                  <a:pt x="194" y="372"/>
                </a:cubicBezTo>
                <a:cubicBezTo>
                  <a:pt x="187" y="372"/>
                  <a:pt x="181" y="372"/>
                  <a:pt x="175" y="371"/>
                </a:cubicBezTo>
                <a:cubicBezTo>
                  <a:pt x="176" y="370"/>
                  <a:pt x="178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8" y="354"/>
                  <a:pt x="192" y="349"/>
                  <a:pt x="196" y="347"/>
                </a:cubicBezTo>
                <a:cubicBezTo>
                  <a:pt x="219" y="331"/>
                  <a:pt x="219" y="331"/>
                  <a:pt x="219" y="331"/>
                </a:cubicBezTo>
                <a:cubicBezTo>
                  <a:pt x="222" y="328"/>
                  <a:pt x="227" y="325"/>
                  <a:pt x="230" y="323"/>
                </a:cubicBezTo>
                <a:cubicBezTo>
                  <a:pt x="230" y="323"/>
                  <a:pt x="232" y="323"/>
                  <a:pt x="235" y="319"/>
                </a:cubicBezTo>
                <a:cubicBezTo>
                  <a:pt x="238" y="316"/>
                  <a:pt x="238" y="315"/>
                  <a:pt x="238" y="315"/>
                </a:cubicBezTo>
                <a:cubicBezTo>
                  <a:pt x="240" y="311"/>
                  <a:pt x="243" y="305"/>
                  <a:pt x="245" y="302"/>
                </a:cubicBezTo>
                <a:cubicBezTo>
                  <a:pt x="245" y="302"/>
                  <a:pt x="246" y="300"/>
                  <a:pt x="250" y="295"/>
                </a:cubicBezTo>
                <a:cubicBezTo>
                  <a:pt x="252" y="292"/>
                  <a:pt x="257" y="287"/>
                  <a:pt x="257" y="282"/>
                </a:cubicBezTo>
                <a:cubicBezTo>
                  <a:pt x="259" y="269"/>
                  <a:pt x="245" y="271"/>
                  <a:pt x="235" y="271"/>
                </a:cubicBezTo>
                <a:cubicBezTo>
                  <a:pt x="230" y="270"/>
                  <a:pt x="226" y="269"/>
                  <a:pt x="223" y="267"/>
                </a:cubicBezTo>
                <a:cubicBezTo>
                  <a:pt x="220" y="265"/>
                  <a:pt x="216" y="263"/>
                  <a:pt x="213" y="260"/>
                </a:cubicBezTo>
                <a:cubicBezTo>
                  <a:pt x="209" y="255"/>
                  <a:pt x="206" y="250"/>
                  <a:pt x="199" y="247"/>
                </a:cubicBezTo>
                <a:cubicBezTo>
                  <a:pt x="197" y="246"/>
                  <a:pt x="195" y="246"/>
                  <a:pt x="192" y="245"/>
                </a:cubicBezTo>
                <a:cubicBezTo>
                  <a:pt x="191" y="244"/>
                  <a:pt x="190" y="242"/>
                  <a:pt x="189" y="242"/>
                </a:cubicBezTo>
                <a:cubicBezTo>
                  <a:pt x="183" y="237"/>
                  <a:pt x="174" y="235"/>
                  <a:pt x="165" y="234"/>
                </a:cubicBezTo>
                <a:cubicBezTo>
                  <a:pt x="158" y="233"/>
                  <a:pt x="154" y="234"/>
                  <a:pt x="154" y="234"/>
                </a:cubicBezTo>
                <a:cubicBezTo>
                  <a:pt x="150" y="235"/>
                  <a:pt x="141" y="229"/>
                  <a:pt x="138" y="227"/>
                </a:cubicBezTo>
                <a:cubicBezTo>
                  <a:pt x="135" y="225"/>
                  <a:pt x="134" y="220"/>
                  <a:pt x="134" y="216"/>
                </a:cubicBezTo>
                <a:cubicBezTo>
                  <a:pt x="134" y="216"/>
                  <a:pt x="134" y="216"/>
                  <a:pt x="133" y="214"/>
                </a:cubicBezTo>
                <a:cubicBezTo>
                  <a:pt x="130" y="208"/>
                  <a:pt x="121" y="208"/>
                  <a:pt x="120" y="203"/>
                </a:cubicBezTo>
                <a:cubicBezTo>
                  <a:pt x="120" y="201"/>
                  <a:pt x="120" y="199"/>
                  <a:pt x="120" y="197"/>
                </a:cubicBezTo>
                <a:cubicBezTo>
                  <a:pt x="120" y="195"/>
                  <a:pt x="118" y="193"/>
                  <a:pt x="116" y="193"/>
                </a:cubicBezTo>
                <a:cubicBezTo>
                  <a:pt x="114" y="193"/>
                  <a:pt x="111" y="195"/>
                  <a:pt x="109" y="196"/>
                </a:cubicBezTo>
                <a:cubicBezTo>
                  <a:pt x="104" y="199"/>
                  <a:pt x="100" y="197"/>
                  <a:pt x="100" y="197"/>
                </a:cubicBezTo>
                <a:cubicBezTo>
                  <a:pt x="96" y="196"/>
                  <a:pt x="94" y="191"/>
                  <a:pt x="95" y="187"/>
                </a:cubicBezTo>
                <a:cubicBezTo>
                  <a:pt x="95" y="187"/>
                  <a:pt x="95" y="184"/>
                  <a:pt x="97" y="180"/>
                </a:cubicBezTo>
                <a:cubicBezTo>
                  <a:pt x="102" y="169"/>
                  <a:pt x="122" y="169"/>
                  <a:pt x="122" y="169"/>
                </a:cubicBezTo>
                <a:cubicBezTo>
                  <a:pt x="126" y="169"/>
                  <a:pt x="128" y="171"/>
                  <a:pt x="127" y="174"/>
                </a:cubicBezTo>
                <a:cubicBezTo>
                  <a:pt x="127" y="174"/>
                  <a:pt x="127" y="174"/>
                  <a:pt x="128" y="177"/>
                </a:cubicBezTo>
                <a:cubicBezTo>
                  <a:pt x="128" y="183"/>
                  <a:pt x="138" y="182"/>
                  <a:pt x="139" y="176"/>
                </a:cubicBezTo>
                <a:cubicBezTo>
                  <a:pt x="139" y="174"/>
                  <a:pt x="138" y="172"/>
                  <a:pt x="138" y="170"/>
                </a:cubicBezTo>
                <a:cubicBezTo>
                  <a:pt x="139" y="165"/>
                  <a:pt x="144" y="162"/>
                  <a:pt x="149" y="157"/>
                </a:cubicBezTo>
                <a:cubicBezTo>
                  <a:pt x="153" y="153"/>
                  <a:pt x="155" y="146"/>
                  <a:pt x="155" y="146"/>
                </a:cubicBezTo>
                <a:cubicBezTo>
                  <a:pt x="156" y="142"/>
                  <a:pt x="159" y="136"/>
                  <a:pt x="161" y="133"/>
                </a:cubicBezTo>
                <a:cubicBezTo>
                  <a:pt x="161" y="133"/>
                  <a:pt x="162" y="132"/>
                  <a:pt x="166" y="128"/>
                </a:cubicBezTo>
                <a:cubicBezTo>
                  <a:pt x="169" y="125"/>
                  <a:pt x="173" y="123"/>
                  <a:pt x="177" y="120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9" y="117"/>
                  <a:pt x="181" y="119"/>
                  <a:pt x="182" y="119"/>
                </a:cubicBezTo>
                <a:cubicBezTo>
                  <a:pt x="183" y="120"/>
                  <a:pt x="184" y="124"/>
                  <a:pt x="184" y="128"/>
                </a:cubicBezTo>
                <a:cubicBezTo>
                  <a:pt x="184" y="128"/>
                  <a:pt x="183" y="130"/>
                  <a:pt x="188" y="130"/>
                </a:cubicBezTo>
                <a:cubicBezTo>
                  <a:pt x="191" y="130"/>
                  <a:pt x="193" y="126"/>
                  <a:pt x="196" y="124"/>
                </a:cubicBezTo>
                <a:cubicBezTo>
                  <a:pt x="199" y="122"/>
                  <a:pt x="202" y="120"/>
                  <a:pt x="203" y="117"/>
                </a:cubicBezTo>
                <a:cubicBezTo>
                  <a:pt x="203" y="113"/>
                  <a:pt x="202" y="113"/>
                  <a:pt x="202" y="113"/>
                </a:cubicBezTo>
                <a:cubicBezTo>
                  <a:pt x="198" y="113"/>
                  <a:pt x="194" y="107"/>
                  <a:pt x="192" y="106"/>
                </a:cubicBezTo>
                <a:cubicBezTo>
                  <a:pt x="190" y="105"/>
                  <a:pt x="195" y="102"/>
                  <a:pt x="198" y="101"/>
                </a:cubicBezTo>
                <a:cubicBezTo>
                  <a:pt x="200" y="100"/>
                  <a:pt x="207" y="101"/>
                  <a:pt x="209" y="102"/>
                </a:cubicBezTo>
                <a:cubicBezTo>
                  <a:pt x="211" y="103"/>
                  <a:pt x="211" y="105"/>
                  <a:pt x="210" y="106"/>
                </a:cubicBezTo>
                <a:cubicBezTo>
                  <a:pt x="210" y="106"/>
                  <a:pt x="210" y="106"/>
                  <a:pt x="210" y="108"/>
                </a:cubicBezTo>
                <a:cubicBezTo>
                  <a:pt x="210" y="111"/>
                  <a:pt x="213" y="113"/>
                  <a:pt x="215" y="113"/>
                </a:cubicBezTo>
                <a:cubicBezTo>
                  <a:pt x="221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6" y="87"/>
                  <a:pt x="201" y="84"/>
                  <a:pt x="200" y="83"/>
                </a:cubicBezTo>
                <a:cubicBezTo>
                  <a:pt x="200" y="83"/>
                  <a:pt x="200" y="83"/>
                  <a:pt x="199" y="81"/>
                </a:cubicBezTo>
                <a:cubicBezTo>
                  <a:pt x="198" y="79"/>
                  <a:pt x="197" y="77"/>
                  <a:pt x="196" y="75"/>
                </a:cubicBezTo>
                <a:cubicBezTo>
                  <a:pt x="196" y="74"/>
                  <a:pt x="196" y="72"/>
                  <a:pt x="195" y="71"/>
                </a:cubicBezTo>
                <a:cubicBezTo>
                  <a:pt x="195" y="69"/>
                  <a:pt x="194" y="68"/>
                  <a:pt x="192" y="67"/>
                </a:cubicBezTo>
                <a:cubicBezTo>
                  <a:pt x="190" y="66"/>
                  <a:pt x="187" y="66"/>
                  <a:pt x="184" y="66"/>
                </a:cubicBezTo>
                <a:cubicBezTo>
                  <a:pt x="181" y="65"/>
                  <a:pt x="177" y="64"/>
                  <a:pt x="174" y="63"/>
                </a:cubicBezTo>
                <a:cubicBezTo>
                  <a:pt x="168" y="61"/>
                  <a:pt x="158" y="56"/>
                  <a:pt x="154" y="64"/>
                </a:cubicBezTo>
                <a:cubicBezTo>
                  <a:pt x="151" y="71"/>
                  <a:pt x="153" y="83"/>
                  <a:pt x="153" y="83"/>
                </a:cubicBezTo>
                <a:cubicBezTo>
                  <a:pt x="154" y="87"/>
                  <a:pt x="151" y="91"/>
                  <a:pt x="147" y="91"/>
                </a:cubicBezTo>
                <a:cubicBezTo>
                  <a:pt x="147" y="91"/>
                  <a:pt x="142" y="92"/>
                  <a:pt x="138" y="89"/>
                </a:cubicBezTo>
                <a:cubicBezTo>
                  <a:pt x="136" y="88"/>
                  <a:pt x="135" y="86"/>
                  <a:pt x="132" y="84"/>
                </a:cubicBezTo>
                <a:cubicBezTo>
                  <a:pt x="130" y="83"/>
                  <a:pt x="128" y="83"/>
                  <a:pt x="125" y="82"/>
                </a:cubicBezTo>
                <a:cubicBezTo>
                  <a:pt x="123" y="82"/>
                  <a:pt x="120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4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8" y="62"/>
                  <a:pt x="129" y="61"/>
                  <a:pt x="132" y="55"/>
                </a:cubicBezTo>
                <a:cubicBezTo>
                  <a:pt x="133" y="54"/>
                  <a:pt x="134" y="52"/>
                  <a:pt x="134" y="51"/>
                </a:cubicBezTo>
                <a:cubicBezTo>
                  <a:pt x="133" y="47"/>
                  <a:pt x="129" y="47"/>
                  <a:pt x="127" y="45"/>
                </a:cubicBezTo>
                <a:cubicBezTo>
                  <a:pt x="125" y="43"/>
                  <a:pt x="125" y="38"/>
                  <a:pt x="123" y="36"/>
                </a:cubicBezTo>
                <a:cubicBezTo>
                  <a:pt x="121" y="34"/>
                  <a:pt x="116" y="35"/>
                  <a:pt x="115" y="37"/>
                </a:cubicBezTo>
                <a:cubicBezTo>
                  <a:pt x="114" y="39"/>
                  <a:pt x="115" y="42"/>
                  <a:pt x="114" y="44"/>
                </a:cubicBezTo>
                <a:cubicBezTo>
                  <a:pt x="113" y="53"/>
                  <a:pt x="102" y="53"/>
                  <a:pt x="102" y="53"/>
                </a:cubicBezTo>
                <a:cubicBezTo>
                  <a:pt x="98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7" y="38"/>
                  <a:pt x="108" y="36"/>
                </a:cubicBezTo>
                <a:cubicBezTo>
                  <a:pt x="133" y="22"/>
                  <a:pt x="163" y="14"/>
                  <a:pt x="194" y="14"/>
                </a:cubicBezTo>
                <a:cubicBezTo>
                  <a:pt x="197" y="14"/>
                  <a:pt x="201" y="15"/>
                  <a:pt x="204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7" y="63"/>
                </a:cubicBezTo>
                <a:cubicBezTo>
                  <a:pt x="241" y="65"/>
                  <a:pt x="249" y="69"/>
                  <a:pt x="250" y="62"/>
                </a:cubicBezTo>
                <a:cubicBezTo>
                  <a:pt x="250" y="59"/>
                  <a:pt x="247" y="54"/>
                  <a:pt x="248" y="50"/>
                </a:cubicBezTo>
                <a:cubicBezTo>
                  <a:pt x="249" y="41"/>
                  <a:pt x="266" y="43"/>
                  <a:pt x="273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7"/>
                  <a:pt x="276" y="36"/>
                  <a:pt x="278" y="35"/>
                </a:cubicBezTo>
                <a:cubicBezTo>
                  <a:pt x="300" y="47"/>
                  <a:pt x="320" y="64"/>
                  <a:pt x="336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5" y="97"/>
                  <a:pt x="318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3" y="108"/>
                  <a:pt x="312" y="111"/>
                  <a:pt x="311" y="112"/>
                </a:cubicBezTo>
                <a:cubicBezTo>
                  <a:pt x="311" y="112"/>
                  <a:pt x="311" y="112"/>
                  <a:pt x="311" y="113"/>
                </a:cubicBezTo>
                <a:cubicBezTo>
                  <a:pt x="309" y="117"/>
                  <a:pt x="310" y="126"/>
                  <a:pt x="313" y="127"/>
                </a:cubicBezTo>
                <a:cubicBezTo>
                  <a:pt x="314" y="128"/>
                  <a:pt x="315" y="128"/>
                  <a:pt x="316" y="128"/>
                </a:cubicBezTo>
                <a:cubicBezTo>
                  <a:pt x="319" y="129"/>
                  <a:pt x="319" y="129"/>
                  <a:pt x="319" y="129"/>
                </a:cubicBezTo>
                <a:cubicBezTo>
                  <a:pt x="323" y="131"/>
                  <a:pt x="326" y="132"/>
                  <a:pt x="325" y="133"/>
                </a:cubicBezTo>
                <a:cubicBezTo>
                  <a:pt x="324" y="134"/>
                  <a:pt x="321" y="136"/>
                  <a:pt x="317" y="138"/>
                </a:cubicBezTo>
                <a:cubicBezTo>
                  <a:pt x="317" y="138"/>
                  <a:pt x="314" y="139"/>
                  <a:pt x="310" y="144"/>
                </a:cubicBezTo>
                <a:cubicBezTo>
                  <a:pt x="303" y="153"/>
                  <a:pt x="293" y="162"/>
                  <a:pt x="293" y="177"/>
                </a:cubicBezTo>
                <a:cubicBezTo>
                  <a:pt x="293" y="184"/>
                  <a:pt x="295" y="191"/>
                  <a:pt x="297" y="198"/>
                </a:cubicBezTo>
                <a:cubicBezTo>
                  <a:pt x="301" y="211"/>
                  <a:pt x="308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50" y="229"/>
                  <a:pt x="349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3" y="146"/>
                  <a:pt x="348" y="141"/>
                  <a:pt x="344" y="137"/>
                </a:cubicBezTo>
                <a:cubicBezTo>
                  <a:pt x="340" y="133"/>
                  <a:pt x="334" y="132"/>
                  <a:pt x="334" y="132"/>
                </a:cubicBezTo>
                <a:cubicBezTo>
                  <a:pt x="330" y="132"/>
                  <a:pt x="327" y="128"/>
                  <a:pt x="327" y="124"/>
                </a:cubicBezTo>
                <a:cubicBezTo>
                  <a:pt x="327" y="124"/>
                  <a:pt x="327" y="119"/>
                  <a:pt x="331" y="118"/>
                </a:cubicBezTo>
                <a:cubicBezTo>
                  <a:pt x="333" y="116"/>
                  <a:pt x="338" y="119"/>
                  <a:pt x="340" y="120"/>
                </a:cubicBezTo>
                <a:cubicBezTo>
                  <a:pt x="350" y="126"/>
                  <a:pt x="354" y="137"/>
                  <a:pt x="362" y="146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6" y="150"/>
                  <a:pt x="365" y="151"/>
                  <a:pt x="361" y="15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26"/>
          <p:cNvSpPr>
            <a:spLocks noEditPoints="1"/>
          </p:cNvSpPr>
          <p:nvPr/>
        </p:nvSpPr>
        <p:spPr bwMode="auto">
          <a:xfrm>
            <a:off x="4722412" y="4104658"/>
            <a:ext cx="78745" cy="698431"/>
          </a:xfrm>
          <a:custGeom>
            <a:avLst/>
            <a:gdLst>
              <a:gd name="T0" fmla="*/ 16 w 23"/>
              <a:gd name="T1" fmla="*/ 64 h 204"/>
              <a:gd name="T2" fmla="*/ 8 w 23"/>
              <a:gd name="T3" fmla="*/ 64 h 204"/>
              <a:gd name="T4" fmla="*/ 12 w 23"/>
              <a:gd name="T5" fmla="*/ 99 h 204"/>
              <a:gd name="T6" fmla="*/ 12 w 23"/>
              <a:gd name="T7" fmla="*/ 91 h 204"/>
              <a:gd name="T8" fmla="*/ 12 w 23"/>
              <a:gd name="T9" fmla="*/ 99 h 204"/>
              <a:gd name="T10" fmla="*/ 16 w 23"/>
              <a:gd name="T11" fmla="*/ 49 h 204"/>
              <a:gd name="T12" fmla="*/ 8 w 23"/>
              <a:gd name="T13" fmla="*/ 49 h 204"/>
              <a:gd name="T14" fmla="*/ 12 w 23"/>
              <a:gd name="T15" fmla="*/ 83 h 204"/>
              <a:gd name="T16" fmla="*/ 12 w 23"/>
              <a:gd name="T17" fmla="*/ 76 h 204"/>
              <a:gd name="T18" fmla="*/ 12 w 23"/>
              <a:gd name="T19" fmla="*/ 83 h 204"/>
              <a:gd name="T20" fmla="*/ 16 w 23"/>
              <a:gd name="T21" fmla="*/ 19 h 204"/>
              <a:gd name="T22" fmla="*/ 8 w 23"/>
              <a:gd name="T23" fmla="*/ 19 h 204"/>
              <a:gd name="T24" fmla="*/ 12 w 23"/>
              <a:gd name="T25" fmla="*/ 7 h 204"/>
              <a:gd name="T26" fmla="*/ 12 w 23"/>
              <a:gd name="T27" fmla="*/ 0 h 204"/>
              <a:gd name="T28" fmla="*/ 12 w 23"/>
              <a:gd name="T29" fmla="*/ 7 h 204"/>
              <a:gd name="T30" fmla="*/ 16 w 23"/>
              <a:gd name="T31" fmla="*/ 34 h 204"/>
              <a:gd name="T32" fmla="*/ 8 w 23"/>
              <a:gd name="T33" fmla="*/ 34 h 204"/>
              <a:gd name="T34" fmla="*/ 12 w 23"/>
              <a:gd name="T35" fmla="*/ 160 h 204"/>
              <a:gd name="T36" fmla="*/ 12 w 23"/>
              <a:gd name="T37" fmla="*/ 152 h 204"/>
              <a:gd name="T38" fmla="*/ 12 w 23"/>
              <a:gd name="T39" fmla="*/ 160 h 204"/>
              <a:gd name="T40" fmla="*/ 16 w 23"/>
              <a:gd name="T41" fmla="*/ 171 h 204"/>
              <a:gd name="T42" fmla="*/ 8 w 23"/>
              <a:gd name="T43" fmla="*/ 171 h 204"/>
              <a:gd name="T44" fmla="*/ 12 w 23"/>
              <a:gd name="T45" fmla="*/ 182 h 204"/>
              <a:gd name="T46" fmla="*/ 12 w 23"/>
              <a:gd name="T47" fmla="*/ 204 h 204"/>
              <a:gd name="T48" fmla="*/ 12 w 23"/>
              <a:gd name="T49" fmla="*/ 182 h 204"/>
              <a:gd name="T50" fmla="*/ 16 w 23"/>
              <a:gd name="T51" fmla="*/ 125 h 204"/>
              <a:gd name="T52" fmla="*/ 8 w 23"/>
              <a:gd name="T53" fmla="*/ 125 h 204"/>
              <a:gd name="T54" fmla="*/ 12 w 23"/>
              <a:gd name="T55" fmla="*/ 144 h 204"/>
              <a:gd name="T56" fmla="*/ 12 w 23"/>
              <a:gd name="T57" fmla="*/ 137 h 204"/>
              <a:gd name="T58" fmla="*/ 12 w 23"/>
              <a:gd name="T59" fmla="*/ 144 h 204"/>
              <a:gd name="T60" fmla="*/ 16 w 23"/>
              <a:gd name="T61" fmla="*/ 110 h 204"/>
              <a:gd name="T62" fmla="*/ 8 w 23"/>
              <a:gd name="T63" fmla="*/ 11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204">
                <a:moveTo>
                  <a:pt x="12" y="68"/>
                </a:moveTo>
                <a:cubicBezTo>
                  <a:pt x="14" y="68"/>
                  <a:pt x="16" y="66"/>
                  <a:pt x="16" y="64"/>
                </a:cubicBezTo>
                <a:cubicBezTo>
                  <a:pt x="16" y="62"/>
                  <a:pt x="14" y="61"/>
                  <a:pt x="12" y="61"/>
                </a:cubicBezTo>
                <a:cubicBezTo>
                  <a:pt x="10" y="61"/>
                  <a:pt x="8" y="62"/>
                  <a:pt x="8" y="64"/>
                </a:cubicBezTo>
                <a:cubicBezTo>
                  <a:pt x="8" y="66"/>
                  <a:pt x="10" y="68"/>
                  <a:pt x="12" y="68"/>
                </a:cubicBezTo>
                <a:close/>
                <a:moveTo>
                  <a:pt x="12" y="99"/>
                </a:moveTo>
                <a:cubicBezTo>
                  <a:pt x="14" y="99"/>
                  <a:pt x="16" y="97"/>
                  <a:pt x="16" y="95"/>
                </a:cubicBezTo>
                <a:cubicBezTo>
                  <a:pt x="16" y="93"/>
                  <a:pt x="14" y="91"/>
                  <a:pt x="12" y="91"/>
                </a:cubicBezTo>
                <a:cubicBezTo>
                  <a:pt x="10" y="91"/>
                  <a:pt x="8" y="93"/>
                  <a:pt x="8" y="95"/>
                </a:cubicBezTo>
                <a:cubicBezTo>
                  <a:pt x="8" y="97"/>
                  <a:pt x="10" y="99"/>
                  <a:pt x="12" y="99"/>
                </a:cubicBezTo>
                <a:close/>
                <a:moveTo>
                  <a:pt x="12" y="53"/>
                </a:moveTo>
                <a:cubicBezTo>
                  <a:pt x="14" y="53"/>
                  <a:pt x="16" y="51"/>
                  <a:pt x="16" y="49"/>
                </a:cubicBezTo>
                <a:cubicBezTo>
                  <a:pt x="16" y="47"/>
                  <a:pt x="14" y="45"/>
                  <a:pt x="12" y="45"/>
                </a:cubicBezTo>
                <a:cubicBezTo>
                  <a:pt x="10" y="45"/>
                  <a:pt x="8" y="47"/>
                  <a:pt x="8" y="49"/>
                </a:cubicBezTo>
                <a:cubicBezTo>
                  <a:pt x="8" y="51"/>
                  <a:pt x="10" y="53"/>
                  <a:pt x="12" y="53"/>
                </a:cubicBezTo>
                <a:close/>
                <a:moveTo>
                  <a:pt x="12" y="83"/>
                </a:moveTo>
                <a:cubicBezTo>
                  <a:pt x="14" y="83"/>
                  <a:pt x="16" y="82"/>
                  <a:pt x="16" y="80"/>
                </a:cubicBezTo>
                <a:cubicBezTo>
                  <a:pt x="16" y="77"/>
                  <a:pt x="14" y="76"/>
                  <a:pt x="12" y="76"/>
                </a:cubicBezTo>
                <a:cubicBezTo>
                  <a:pt x="10" y="76"/>
                  <a:pt x="8" y="77"/>
                  <a:pt x="8" y="80"/>
                </a:cubicBezTo>
                <a:cubicBezTo>
                  <a:pt x="8" y="82"/>
                  <a:pt x="10" y="83"/>
                  <a:pt x="12" y="83"/>
                </a:cubicBezTo>
                <a:close/>
                <a:moveTo>
                  <a:pt x="12" y="22"/>
                </a:moveTo>
                <a:cubicBezTo>
                  <a:pt x="14" y="22"/>
                  <a:pt x="16" y="21"/>
                  <a:pt x="16" y="19"/>
                </a:cubicBezTo>
                <a:cubicBezTo>
                  <a:pt x="16" y="17"/>
                  <a:pt x="14" y="15"/>
                  <a:pt x="12" y="15"/>
                </a:cubicBezTo>
                <a:cubicBezTo>
                  <a:pt x="10" y="15"/>
                  <a:pt x="8" y="17"/>
                  <a:pt x="8" y="19"/>
                </a:cubicBezTo>
                <a:cubicBezTo>
                  <a:pt x="8" y="21"/>
                  <a:pt x="10" y="22"/>
                  <a:pt x="12" y="22"/>
                </a:cubicBezTo>
                <a:close/>
                <a:moveTo>
                  <a:pt x="12" y="7"/>
                </a:moveTo>
                <a:cubicBezTo>
                  <a:pt x="14" y="7"/>
                  <a:pt x="16" y="6"/>
                  <a:pt x="16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1"/>
                  <a:pt x="8" y="3"/>
                </a:cubicBezTo>
                <a:cubicBezTo>
                  <a:pt x="8" y="6"/>
                  <a:pt x="10" y="7"/>
                  <a:pt x="12" y="7"/>
                </a:cubicBezTo>
                <a:close/>
                <a:moveTo>
                  <a:pt x="12" y="38"/>
                </a:moveTo>
                <a:cubicBezTo>
                  <a:pt x="14" y="38"/>
                  <a:pt x="16" y="36"/>
                  <a:pt x="16" y="34"/>
                </a:cubicBezTo>
                <a:cubicBezTo>
                  <a:pt x="16" y="32"/>
                  <a:pt x="14" y="30"/>
                  <a:pt x="12" y="30"/>
                </a:cubicBezTo>
                <a:cubicBezTo>
                  <a:pt x="10" y="30"/>
                  <a:pt x="8" y="32"/>
                  <a:pt x="8" y="34"/>
                </a:cubicBezTo>
                <a:cubicBezTo>
                  <a:pt x="8" y="36"/>
                  <a:pt x="10" y="38"/>
                  <a:pt x="12" y="38"/>
                </a:cubicBezTo>
                <a:close/>
                <a:moveTo>
                  <a:pt x="12" y="160"/>
                </a:moveTo>
                <a:cubicBezTo>
                  <a:pt x="14" y="160"/>
                  <a:pt x="16" y="158"/>
                  <a:pt x="16" y="156"/>
                </a:cubicBezTo>
                <a:cubicBezTo>
                  <a:pt x="16" y="154"/>
                  <a:pt x="14" y="152"/>
                  <a:pt x="12" y="152"/>
                </a:cubicBezTo>
                <a:cubicBezTo>
                  <a:pt x="10" y="152"/>
                  <a:pt x="8" y="154"/>
                  <a:pt x="8" y="156"/>
                </a:cubicBezTo>
                <a:cubicBezTo>
                  <a:pt x="8" y="158"/>
                  <a:pt x="10" y="160"/>
                  <a:pt x="12" y="160"/>
                </a:cubicBezTo>
                <a:close/>
                <a:moveTo>
                  <a:pt x="12" y="175"/>
                </a:moveTo>
                <a:cubicBezTo>
                  <a:pt x="14" y="175"/>
                  <a:pt x="16" y="173"/>
                  <a:pt x="16" y="171"/>
                </a:cubicBezTo>
                <a:cubicBezTo>
                  <a:pt x="16" y="169"/>
                  <a:pt x="14" y="167"/>
                  <a:pt x="12" y="167"/>
                </a:cubicBezTo>
                <a:cubicBezTo>
                  <a:pt x="10" y="167"/>
                  <a:pt x="8" y="169"/>
                  <a:pt x="8" y="171"/>
                </a:cubicBezTo>
                <a:cubicBezTo>
                  <a:pt x="8" y="173"/>
                  <a:pt x="10" y="175"/>
                  <a:pt x="12" y="175"/>
                </a:cubicBezTo>
                <a:close/>
                <a:moveTo>
                  <a:pt x="12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2" y="204"/>
                </a:cubicBezTo>
                <a:cubicBezTo>
                  <a:pt x="18" y="204"/>
                  <a:pt x="23" y="199"/>
                  <a:pt x="23" y="193"/>
                </a:cubicBezTo>
                <a:cubicBezTo>
                  <a:pt x="23" y="187"/>
                  <a:pt x="18" y="182"/>
                  <a:pt x="12" y="182"/>
                </a:cubicBezTo>
                <a:close/>
                <a:moveTo>
                  <a:pt x="12" y="129"/>
                </a:moveTo>
                <a:cubicBezTo>
                  <a:pt x="14" y="129"/>
                  <a:pt x="16" y="127"/>
                  <a:pt x="16" y="125"/>
                </a:cubicBezTo>
                <a:cubicBezTo>
                  <a:pt x="16" y="123"/>
                  <a:pt x="14" y="121"/>
                  <a:pt x="12" y="121"/>
                </a:cubicBezTo>
                <a:cubicBezTo>
                  <a:pt x="10" y="121"/>
                  <a:pt x="8" y="123"/>
                  <a:pt x="8" y="125"/>
                </a:cubicBezTo>
                <a:cubicBezTo>
                  <a:pt x="8" y="127"/>
                  <a:pt x="10" y="129"/>
                  <a:pt x="12" y="129"/>
                </a:cubicBezTo>
                <a:close/>
                <a:moveTo>
                  <a:pt x="12" y="144"/>
                </a:moveTo>
                <a:cubicBezTo>
                  <a:pt x="14" y="144"/>
                  <a:pt x="16" y="143"/>
                  <a:pt x="16" y="141"/>
                </a:cubicBezTo>
                <a:cubicBezTo>
                  <a:pt x="16" y="138"/>
                  <a:pt x="14" y="137"/>
                  <a:pt x="12" y="137"/>
                </a:cubicBezTo>
                <a:cubicBezTo>
                  <a:pt x="10" y="137"/>
                  <a:pt x="8" y="138"/>
                  <a:pt x="8" y="141"/>
                </a:cubicBezTo>
                <a:cubicBezTo>
                  <a:pt x="8" y="143"/>
                  <a:pt x="10" y="144"/>
                  <a:pt x="12" y="144"/>
                </a:cubicBezTo>
                <a:close/>
                <a:moveTo>
                  <a:pt x="12" y="114"/>
                </a:moveTo>
                <a:cubicBezTo>
                  <a:pt x="14" y="114"/>
                  <a:pt x="16" y="112"/>
                  <a:pt x="16" y="110"/>
                </a:cubicBezTo>
                <a:cubicBezTo>
                  <a:pt x="16" y="108"/>
                  <a:pt x="14" y="106"/>
                  <a:pt x="12" y="106"/>
                </a:cubicBezTo>
                <a:cubicBezTo>
                  <a:pt x="10" y="106"/>
                  <a:pt x="8" y="108"/>
                  <a:pt x="8" y="110"/>
                </a:cubicBezTo>
                <a:cubicBezTo>
                  <a:pt x="8" y="112"/>
                  <a:pt x="10" y="114"/>
                  <a:pt x="12" y="114"/>
                </a:cubicBezTo>
                <a:close/>
              </a:path>
            </a:pathLst>
          </a:custGeom>
          <a:solidFill>
            <a:srgbClr val="408493"/>
          </a:solidFill>
          <a:ln>
            <a:solidFill>
              <a:srgbClr val="40849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13"/>
          <p:cNvSpPr>
            <a:spLocks noEditPoints="1"/>
          </p:cNvSpPr>
          <p:nvPr/>
        </p:nvSpPr>
        <p:spPr bwMode="auto">
          <a:xfrm>
            <a:off x="6605436" y="2598239"/>
            <a:ext cx="1612553" cy="1612553"/>
          </a:xfrm>
          <a:custGeom>
            <a:avLst/>
            <a:gdLst>
              <a:gd name="T0" fmla="*/ 235 w 471"/>
              <a:gd name="T1" fmla="*/ 471 h 471"/>
              <a:gd name="T2" fmla="*/ 0 w 471"/>
              <a:gd name="T3" fmla="*/ 235 h 471"/>
              <a:gd name="T4" fmla="*/ 235 w 471"/>
              <a:gd name="T5" fmla="*/ 0 h 471"/>
              <a:gd name="T6" fmla="*/ 471 w 471"/>
              <a:gd name="T7" fmla="*/ 235 h 471"/>
              <a:gd name="T8" fmla="*/ 235 w 471"/>
              <a:gd name="T9" fmla="*/ 471 h 471"/>
              <a:gd name="T10" fmla="*/ 235 w 471"/>
              <a:gd name="T11" fmla="*/ 19 h 471"/>
              <a:gd name="T12" fmla="*/ 19 w 471"/>
              <a:gd name="T13" fmla="*/ 235 h 471"/>
              <a:gd name="T14" fmla="*/ 235 w 471"/>
              <a:gd name="T15" fmla="*/ 451 h 471"/>
              <a:gd name="T16" fmla="*/ 451 w 471"/>
              <a:gd name="T17" fmla="*/ 235 h 471"/>
              <a:gd name="T18" fmla="*/ 235 w 471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1" h="471">
                <a:moveTo>
                  <a:pt x="235" y="471"/>
                </a:moveTo>
                <a:cubicBezTo>
                  <a:pt x="106" y="471"/>
                  <a:pt x="0" y="365"/>
                  <a:pt x="0" y="235"/>
                </a:cubicBezTo>
                <a:cubicBezTo>
                  <a:pt x="0" y="106"/>
                  <a:pt x="106" y="0"/>
                  <a:pt x="235" y="0"/>
                </a:cubicBezTo>
                <a:cubicBezTo>
                  <a:pt x="365" y="0"/>
                  <a:pt x="471" y="106"/>
                  <a:pt x="471" y="235"/>
                </a:cubicBezTo>
                <a:cubicBezTo>
                  <a:pt x="471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33CAB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14"/>
          <p:cNvSpPr>
            <a:spLocks noEditPoints="1"/>
          </p:cNvSpPr>
          <p:nvPr/>
        </p:nvSpPr>
        <p:spPr bwMode="auto">
          <a:xfrm>
            <a:off x="6468489" y="2461292"/>
            <a:ext cx="1883024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20 w 550"/>
              <a:gd name="T13" fmla="*/ 275 h 550"/>
              <a:gd name="T14" fmla="*/ 275 w 550"/>
              <a:gd name="T15" fmla="*/ 531 h 550"/>
              <a:gd name="T16" fmla="*/ 531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4" y="550"/>
                  <a:pt x="0" y="427"/>
                  <a:pt x="0" y="275"/>
                </a:cubicBezTo>
                <a:cubicBezTo>
                  <a:pt x="0" y="124"/>
                  <a:pt x="124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20" y="135"/>
                  <a:pt x="20" y="275"/>
                </a:cubicBezTo>
                <a:cubicBezTo>
                  <a:pt x="20" y="416"/>
                  <a:pt x="134" y="531"/>
                  <a:pt x="275" y="531"/>
                </a:cubicBezTo>
                <a:cubicBezTo>
                  <a:pt x="416" y="531"/>
                  <a:pt x="531" y="416"/>
                  <a:pt x="531" y="275"/>
                </a:cubicBezTo>
                <a:cubicBezTo>
                  <a:pt x="531" y="135"/>
                  <a:pt x="416" y="20"/>
                  <a:pt x="275" y="20"/>
                </a:cubicBezTo>
                <a:close/>
              </a:path>
            </a:pathLst>
          </a:custGeom>
          <a:solidFill>
            <a:srgbClr val="33CAB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115"/>
          <p:cNvSpPr>
            <a:spLocks noEditPoints="1"/>
          </p:cNvSpPr>
          <p:nvPr/>
        </p:nvSpPr>
        <p:spPr bwMode="auto">
          <a:xfrm>
            <a:off x="6749231" y="2742034"/>
            <a:ext cx="1324964" cy="1324964"/>
          </a:xfrm>
          <a:custGeom>
            <a:avLst/>
            <a:gdLst>
              <a:gd name="T0" fmla="*/ 193 w 387"/>
              <a:gd name="T1" fmla="*/ 387 h 387"/>
              <a:gd name="T2" fmla="*/ 14 w 387"/>
              <a:gd name="T3" fmla="*/ 193 h 387"/>
              <a:gd name="T4" fmla="*/ 44 w 387"/>
              <a:gd name="T5" fmla="*/ 118 h 387"/>
              <a:gd name="T6" fmla="*/ 46 w 387"/>
              <a:gd name="T7" fmla="*/ 159 h 387"/>
              <a:gd name="T8" fmla="*/ 62 w 387"/>
              <a:gd name="T9" fmla="*/ 179 h 387"/>
              <a:gd name="T10" fmla="*/ 92 w 387"/>
              <a:gd name="T11" fmla="*/ 207 h 387"/>
              <a:gd name="T12" fmla="*/ 124 w 387"/>
              <a:gd name="T13" fmla="*/ 228 h 387"/>
              <a:gd name="T14" fmla="*/ 133 w 387"/>
              <a:gd name="T15" fmla="*/ 246 h 387"/>
              <a:gd name="T16" fmla="*/ 150 w 387"/>
              <a:gd name="T17" fmla="*/ 316 h 387"/>
              <a:gd name="T18" fmla="*/ 153 w 387"/>
              <a:gd name="T19" fmla="*/ 360 h 387"/>
              <a:gd name="T20" fmla="*/ 14 w 387"/>
              <a:gd name="T21" fmla="*/ 193 h 387"/>
              <a:gd name="T22" fmla="*/ 337 w 387"/>
              <a:gd name="T23" fmla="*/ 300 h 387"/>
              <a:gd name="T24" fmla="*/ 175 w 387"/>
              <a:gd name="T25" fmla="*/ 371 h 387"/>
              <a:gd name="T26" fmla="*/ 195 w 387"/>
              <a:gd name="T27" fmla="*/ 347 h 387"/>
              <a:gd name="T28" fmla="*/ 235 w 387"/>
              <a:gd name="T29" fmla="*/ 319 h 387"/>
              <a:gd name="T30" fmla="*/ 249 w 387"/>
              <a:gd name="T31" fmla="*/ 295 h 387"/>
              <a:gd name="T32" fmla="*/ 222 w 387"/>
              <a:gd name="T33" fmla="*/ 267 h 387"/>
              <a:gd name="T34" fmla="*/ 192 w 387"/>
              <a:gd name="T35" fmla="*/ 245 h 387"/>
              <a:gd name="T36" fmla="*/ 154 w 387"/>
              <a:gd name="T37" fmla="*/ 234 h 387"/>
              <a:gd name="T38" fmla="*/ 132 w 387"/>
              <a:gd name="T39" fmla="*/ 214 h 387"/>
              <a:gd name="T40" fmla="*/ 116 w 387"/>
              <a:gd name="T41" fmla="*/ 193 h 387"/>
              <a:gd name="T42" fmla="*/ 94 w 387"/>
              <a:gd name="T43" fmla="*/ 187 h 387"/>
              <a:gd name="T44" fmla="*/ 127 w 387"/>
              <a:gd name="T45" fmla="*/ 174 h 387"/>
              <a:gd name="T46" fmla="*/ 138 w 387"/>
              <a:gd name="T47" fmla="*/ 170 h 387"/>
              <a:gd name="T48" fmla="*/ 161 w 387"/>
              <a:gd name="T49" fmla="*/ 133 h 387"/>
              <a:gd name="T50" fmla="*/ 177 w 387"/>
              <a:gd name="T51" fmla="*/ 119 h 387"/>
              <a:gd name="T52" fmla="*/ 188 w 387"/>
              <a:gd name="T53" fmla="*/ 130 h 387"/>
              <a:gd name="T54" fmla="*/ 202 w 387"/>
              <a:gd name="T55" fmla="*/ 113 h 387"/>
              <a:gd name="T56" fmla="*/ 209 w 387"/>
              <a:gd name="T57" fmla="*/ 102 h 387"/>
              <a:gd name="T58" fmla="*/ 215 w 387"/>
              <a:gd name="T59" fmla="*/ 113 h 387"/>
              <a:gd name="T60" fmla="*/ 200 w 387"/>
              <a:gd name="T61" fmla="*/ 83 h 387"/>
              <a:gd name="T62" fmla="*/ 195 w 387"/>
              <a:gd name="T63" fmla="*/ 71 h 387"/>
              <a:gd name="T64" fmla="*/ 174 w 387"/>
              <a:gd name="T65" fmla="*/ 63 h 387"/>
              <a:gd name="T66" fmla="*/ 147 w 387"/>
              <a:gd name="T67" fmla="*/ 91 h 387"/>
              <a:gd name="T68" fmla="*/ 125 w 387"/>
              <a:gd name="T69" fmla="*/ 82 h 387"/>
              <a:gd name="T70" fmla="*/ 114 w 387"/>
              <a:gd name="T71" fmla="*/ 71 h 387"/>
              <a:gd name="T72" fmla="*/ 133 w 387"/>
              <a:gd name="T73" fmla="*/ 51 h 387"/>
              <a:gd name="T74" fmla="*/ 115 w 387"/>
              <a:gd name="T75" fmla="*/ 37 h 387"/>
              <a:gd name="T76" fmla="*/ 100 w 387"/>
              <a:gd name="T77" fmla="*/ 49 h 387"/>
              <a:gd name="T78" fmla="*/ 193 w 387"/>
              <a:gd name="T79" fmla="*/ 14 h 387"/>
              <a:gd name="T80" fmla="*/ 236 w 387"/>
              <a:gd name="T81" fmla="*/ 63 h 387"/>
              <a:gd name="T82" fmla="*/ 272 w 387"/>
              <a:gd name="T83" fmla="*/ 39 h 387"/>
              <a:gd name="T84" fmla="*/ 335 w 387"/>
              <a:gd name="T85" fmla="*/ 84 h 387"/>
              <a:gd name="T86" fmla="*/ 314 w 387"/>
              <a:gd name="T87" fmla="*/ 102 h 387"/>
              <a:gd name="T88" fmla="*/ 310 w 387"/>
              <a:gd name="T89" fmla="*/ 113 h 387"/>
              <a:gd name="T90" fmla="*/ 319 w 387"/>
              <a:gd name="T91" fmla="*/ 129 h 387"/>
              <a:gd name="T92" fmla="*/ 310 w 387"/>
              <a:gd name="T93" fmla="*/ 144 h 387"/>
              <a:gd name="T94" fmla="*/ 323 w 387"/>
              <a:gd name="T95" fmla="*/ 224 h 387"/>
              <a:gd name="T96" fmla="*/ 361 w 387"/>
              <a:gd name="T97" fmla="*/ 150 h 387"/>
              <a:gd name="T98" fmla="*/ 334 w 387"/>
              <a:gd name="T99" fmla="*/ 132 h 387"/>
              <a:gd name="T100" fmla="*/ 339 w 387"/>
              <a:gd name="T101" fmla="*/ 120 h 387"/>
              <a:gd name="T102" fmla="*/ 361 w 387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7" h="387">
                <a:moveTo>
                  <a:pt x="193" y="0"/>
                </a:moveTo>
                <a:cubicBezTo>
                  <a:pt x="87" y="0"/>
                  <a:pt x="0" y="87"/>
                  <a:pt x="0" y="193"/>
                </a:cubicBezTo>
                <a:cubicBezTo>
                  <a:pt x="0" y="300"/>
                  <a:pt x="87" y="387"/>
                  <a:pt x="193" y="387"/>
                </a:cubicBezTo>
                <a:cubicBezTo>
                  <a:pt x="300" y="387"/>
                  <a:pt x="387" y="300"/>
                  <a:pt x="387" y="193"/>
                </a:cubicBezTo>
                <a:cubicBezTo>
                  <a:pt x="387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9" y="109"/>
                  <a:pt x="39" y="109"/>
                </a:cubicBezTo>
                <a:cubicBezTo>
                  <a:pt x="41" y="110"/>
                  <a:pt x="45" y="114"/>
                  <a:pt x="44" y="118"/>
                </a:cubicBezTo>
                <a:cubicBezTo>
                  <a:pt x="44" y="118"/>
                  <a:pt x="43" y="121"/>
                  <a:pt x="43" y="128"/>
                </a:cubicBezTo>
                <a:cubicBezTo>
                  <a:pt x="42" y="135"/>
                  <a:pt x="41" y="142"/>
                  <a:pt x="41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50" y="161"/>
                  <a:pt x="55" y="164"/>
                  <a:pt x="57" y="167"/>
                </a:cubicBezTo>
                <a:cubicBezTo>
                  <a:pt x="57" y="167"/>
                  <a:pt x="59" y="169"/>
                  <a:pt x="61" y="174"/>
                </a:cubicBezTo>
                <a:cubicBezTo>
                  <a:pt x="61" y="175"/>
                  <a:pt x="62" y="177"/>
                  <a:pt x="62" y="179"/>
                </a:cubicBezTo>
                <a:cubicBezTo>
                  <a:pt x="64" y="184"/>
                  <a:pt x="66" y="188"/>
                  <a:pt x="69" y="192"/>
                </a:cubicBezTo>
                <a:cubicBezTo>
                  <a:pt x="72" y="198"/>
                  <a:pt x="81" y="201"/>
                  <a:pt x="81" y="201"/>
                </a:cubicBezTo>
                <a:cubicBezTo>
                  <a:pt x="84" y="202"/>
                  <a:pt x="89" y="205"/>
                  <a:pt x="92" y="207"/>
                </a:cubicBezTo>
                <a:cubicBezTo>
                  <a:pt x="92" y="207"/>
                  <a:pt x="92" y="207"/>
                  <a:pt x="95" y="209"/>
                </a:cubicBezTo>
                <a:cubicBezTo>
                  <a:pt x="100" y="213"/>
                  <a:pt x="106" y="213"/>
                  <a:pt x="112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4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4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7" y="293"/>
                  <a:pt x="144" y="305"/>
                  <a:pt x="144" y="305"/>
                </a:cubicBezTo>
                <a:cubicBezTo>
                  <a:pt x="147" y="307"/>
                  <a:pt x="150" y="312"/>
                  <a:pt x="150" y="316"/>
                </a:cubicBezTo>
                <a:cubicBezTo>
                  <a:pt x="150" y="316"/>
                  <a:pt x="150" y="331"/>
                  <a:pt x="152" y="339"/>
                </a:cubicBezTo>
                <a:cubicBezTo>
                  <a:pt x="152" y="341"/>
                  <a:pt x="154" y="344"/>
                  <a:pt x="154" y="346"/>
                </a:cubicBezTo>
                <a:cubicBezTo>
                  <a:pt x="154" y="351"/>
                  <a:pt x="152" y="355"/>
                  <a:pt x="153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4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7" y="293"/>
                </a:cubicBezTo>
                <a:cubicBezTo>
                  <a:pt x="336" y="295"/>
                  <a:pt x="337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1" y="372"/>
                  <a:pt x="175" y="371"/>
                </a:cubicBezTo>
                <a:cubicBezTo>
                  <a:pt x="176" y="370"/>
                  <a:pt x="178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2" y="323"/>
                  <a:pt x="235" y="319"/>
                </a:cubicBezTo>
                <a:cubicBezTo>
                  <a:pt x="238" y="316"/>
                  <a:pt x="238" y="315"/>
                  <a:pt x="238" y="315"/>
                </a:cubicBezTo>
                <a:cubicBezTo>
                  <a:pt x="239" y="311"/>
                  <a:pt x="242" y="305"/>
                  <a:pt x="245" y="302"/>
                </a:cubicBezTo>
                <a:cubicBezTo>
                  <a:pt x="245" y="302"/>
                  <a:pt x="246" y="300"/>
                  <a:pt x="249" y="295"/>
                </a:cubicBezTo>
                <a:cubicBezTo>
                  <a:pt x="252" y="292"/>
                  <a:pt x="256" y="287"/>
                  <a:pt x="257" y="282"/>
                </a:cubicBezTo>
                <a:cubicBezTo>
                  <a:pt x="258" y="269"/>
                  <a:pt x="245" y="271"/>
                  <a:pt x="235" y="271"/>
                </a:cubicBezTo>
                <a:cubicBezTo>
                  <a:pt x="230" y="270"/>
                  <a:pt x="226" y="269"/>
                  <a:pt x="222" y="267"/>
                </a:cubicBezTo>
                <a:cubicBezTo>
                  <a:pt x="219" y="265"/>
                  <a:pt x="216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7" y="246"/>
                  <a:pt x="194" y="246"/>
                  <a:pt x="192" y="245"/>
                </a:cubicBezTo>
                <a:cubicBezTo>
                  <a:pt x="191" y="244"/>
                  <a:pt x="190" y="243"/>
                  <a:pt x="189" y="242"/>
                </a:cubicBezTo>
                <a:cubicBezTo>
                  <a:pt x="183" y="237"/>
                  <a:pt x="174" y="235"/>
                  <a:pt x="164" y="234"/>
                </a:cubicBezTo>
                <a:cubicBezTo>
                  <a:pt x="158" y="233"/>
                  <a:pt x="154" y="234"/>
                  <a:pt x="154" y="234"/>
                </a:cubicBezTo>
                <a:cubicBezTo>
                  <a:pt x="150" y="235"/>
                  <a:pt x="140" y="229"/>
                  <a:pt x="138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1" y="208"/>
                  <a:pt x="120" y="203"/>
                </a:cubicBezTo>
                <a:cubicBezTo>
                  <a:pt x="119" y="201"/>
                  <a:pt x="120" y="199"/>
                  <a:pt x="120" y="197"/>
                </a:cubicBezTo>
                <a:cubicBezTo>
                  <a:pt x="119" y="195"/>
                  <a:pt x="117" y="193"/>
                  <a:pt x="116" y="193"/>
                </a:cubicBezTo>
                <a:cubicBezTo>
                  <a:pt x="114" y="193"/>
                  <a:pt x="111" y="195"/>
                  <a:pt x="109" y="196"/>
                </a:cubicBezTo>
                <a:cubicBezTo>
                  <a:pt x="104" y="199"/>
                  <a:pt x="100" y="197"/>
                  <a:pt x="100" y="197"/>
                </a:cubicBezTo>
                <a:cubicBezTo>
                  <a:pt x="96" y="196"/>
                  <a:pt x="93" y="191"/>
                  <a:pt x="94" y="187"/>
                </a:cubicBezTo>
                <a:cubicBezTo>
                  <a:pt x="94" y="187"/>
                  <a:pt x="95" y="184"/>
                  <a:pt x="97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8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8" y="183"/>
                  <a:pt x="138" y="182"/>
                  <a:pt x="139" y="176"/>
                </a:cubicBezTo>
                <a:cubicBezTo>
                  <a:pt x="139" y="174"/>
                  <a:pt x="138" y="172"/>
                  <a:pt x="138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3" y="153"/>
                  <a:pt x="155" y="146"/>
                  <a:pt x="155" y="146"/>
                </a:cubicBezTo>
                <a:cubicBezTo>
                  <a:pt x="155" y="142"/>
                  <a:pt x="158" y="136"/>
                  <a:pt x="161" y="133"/>
                </a:cubicBezTo>
                <a:cubicBezTo>
                  <a:pt x="161" y="133"/>
                  <a:pt x="162" y="132"/>
                  <a:pt x="165" y="128"/>
                </a:cubicBezTo>
                <a:cubicBezTo>
                  <a:pt x="169" y="125"/>
                  <a:pt x="173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8" y="130"/>
                </a:cubicBezTo>
                <a:cubicBezTo>
                  <a:pt x="190" y="130"/>
                  <a:pt x="193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198" y="113"/>
                  <a:pt x="193" y="107"/>
                  <a:pt x="191" y="106"/>
                </a:cubicBezTo>
                <a:cubicBezTo>
                  <a:pt x="189" y="105"/>
                  <a:pt x="195" y="102"/>
                  <a:pt x="198" y="101"/>
                </a:cubicBezTo>
                <a:cubicBezTo>
                  <a:pt x="200" y="100"/>
                  <a:pt x="207" y="101"/>
                  <a:pt x="209" y="102"/>
                </a:cubicBezTo>
                <a:cubicBezTo>
                  <a:pt x="210" y="103"/>
                  <a:pt x="211" y="105"/>
                  <a:pt x="210" y="106"/>
                </a:cubicBezTo>
                <a:cubicBezTo>
                  <a:pt x="210" y="106"/>
                  <a:pt x="210" y="106"/>
                  <a:pt x="210" y="108"/>
                </a:cubicBezTo>
                <a:cubicBezTo>
                  <a:pt x="210" y="111"/>
                  <a:pt x="212" y="113"/>
                  <a:pt x="215" y="113"/>
                </a:cubicBezTo>
                <a:cubicBezTo>
                  <a:pt x="220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200" y="83"/>
                </a:cubicBezTo>
                <a:cubicBezTo>
                  <a:pt x="200" y="83"/>
                  <a:pt x="200" y="83"/>
                  <a:pt x="199" y="81"/>
                </a:cubicBezTo>
                <a:cubicBezTo>
                  <a:pt x="198" y="79"/>
                  <a:pt x="196" y="77"/>
                  <a:pt x="196" y="75"/>
                </a:cubicBezTo>
                <a:cubicBezTo>
                  <a:pt x="195" y="74"/>
                  <a:pt x="196" y="72"/>
                  <a:pt x="195" y="71"/>
                </a:cubicBezTo>
                <a:cubicBezTo>
                  <a:pt x="195" y="69"/>
                  <a:pt x="193" y="68"/>
                  <a:pt x="192" y="67"/>
                </a:cubicBezTo>
                <a:cubicBezTo>
                  <a:pt x="190" y="66"/>
                  <a:pt x="187" y="66"/>
                  <a:pt x="184" y="66"/>
                </a:cubicBezTo>
                <a:cubicBezTo>
                  <a:pt x="181" y="65"/>
                  <a:pt x="177" y="64"/>
                  <a:pt x="174" y="63"/>
                </a:cubicBezTo>
                <a:cubicBezTo>
                  <a:pt x="168" y="61"/>
                  <a:pt x="157" y="56"/>
                  <a:pt x="154" y="64"/>
                </a:cubicBezTo>
                <a:cubicBezTo>
                  <a:pt x="150" y="71"/>
                  <a:pt x="153" y="83"/>
                  <a:pt x="153" y="83"/>
                </a:cubicBezTo>
                <a:cubicBezTo>
                  <a:pt x="153" y="87"/>
                  <a:pt x="151" y="91"/>
                  <a:pt x="147" y="91"/>
                </a:cubicBezTo>
                <a:cubicBezTo>
                  <a:pt x="147" y="91"/>
                  <a:pt x="142" y="92"/>
                  <a:pt x="138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30" y="83"/>
                  <a:pt x="127" y="83"/>
                  <a:pt x="125" y="82"/>
                </a:cubicBezTo>
                <a:cubicBezTo>
                  <a:pt x="123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8" y="62"/>
                  <a:pt x="128" y="61"/>
                  <a:pt x="132" y="55"/>
                </a:cubicBezTo>
                <a:cubicBezTo>
                  <a:pt x="133" y="54"/>
                  <a:pt x="133" y="52"/>
                  <a:pt x="133" y="51"/>
                </a:cubicBezTo>
                <a:cubicBezTo>
                  <a:pt x="133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8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7" y="38"/>
                  <a:pt x="107" y="36"/>
                </a:cubicBezTo>
                <a:cubicBezTo>
                  <a:pt x="133" y="22"/>
                  <a:pt x="162" y="14"/>
                  <a:pt x="193" y="14"/>
                </a:cubicBezTo>
                <a:cubicBezTo>
                  <a:pt x="197" y="14"/>
                  <a:pt x="200" y="15"/>
                  <a:pt x="204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50" y="59"/>
                  <a:pt x="246" y="54"/>
                  <a:pt x="247" y="50"/>
                </a:cubicBezTo>
                <a:cubicBezTo>
                  <a:pt x="249" y="41"/>
                  <a:pt x="265" y="43"/>
                  <a:pt x="272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7"/>
                  <a:pt x="276" y="36"/>
                  <a:pt x="278" y="35"/>
                </a:cubicBezTo>
                <a:cubicBezTo>
                  <a:pt x="300" y="47"/>
                  <a:pt x="320" y="64"/>
                  <a:pt x="335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4" y="97"/>
                  <a:pt x="318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3" y="108"/>
                  <a:pt x="312" y="111"/>
                  <a:pt x="311" y="112"/>
                </a:cubicBezTo>
                <a:cubicBezTo>
                  <a:pt x="311" y="112"/>
                  <a:pt x="311" y="112"/>
                  <a:pt x="310" y="113"/>
                </a:cubicBezTo>
                <a:cubicBezTo>
                  <a:pt x="309" y="117"/>
                  <a:pt x="310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9" y="129"/>
                  <a:pt x="319" y="129"/>
                </a:cubicBezTo>
                <a:cubicBezTo>
                  <a:pt x="322" y="131"/>
                  <a:pt x="325" y="132"/>
                  <a:pt x="325" y="133"/>
                </a:cubicBezTo>
                <a:cubicBezTo>
                  <a:pt x="324" y="134"/>
                  <a:pt x="320" y="136"/>
                  <a:pt x="317" y="138"/>
                </a:cubicBezTo>
                <a:cubicBezTo>
                  <a:pt x="317" y="138"/>
                  <a:pt x="313" y="139"/>
                  <a:pt x="310" y="144"/>
                </a:cubicBezTo>
                <a:cubicBezTo>
                  <a:pt x="303" y="153"/>
                  <a:pt x="293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8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50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3" y="146"/>
                  <a:pt x="348" y="141"/>
                  <a:pt x="343" y="137"/>
                </a:cubicBezTo>
                <a:cubicBezTo>
                  <a:pt x="339" y="133"/>
                  <a:pt x="334" y="132"/>
                  <a:pt x="334" y="132"/>
                </a:cubicBezTo>
                <a:cubicBezTo>
                  <a:pt x="330" y="132"/>
                  <a:pt x="327" y="128"/>
                  <a:pt x="327" y="124"/>
                </a:cubicBezTo>
                <a:cubicBezTo>
                  <a:pt x="327" y="124"/>
                  <a:pt x="327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50" y="126"/>
                  <a:pt x="354" y="137"/>
                  <a:pt x="362" y="146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6" y="150"/>
                  <a:pt x="365" y="151"/>
                  <a:pt x="361" y="15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127"/>
          <p:cNvSpPr>
            <a:spLocks noEditPoints="1"/>
          </p:cNvSpPr>
          <p:nvPr/>
        </p:nvSpPr>
        <p:spPr bwMode="auto">
          <a:xfrm>
            <a:off x="7372341" y="4104658"/>
            <a:ext cx="78745" cy="698431"/>
          </a:xfrm>
          <a:custGeom>
            <a:avLst/>
            <a:gdLst>
              <a:gd name="T0" fmla="*/ 15 w 23"/>
              <a:gd name="T1" fmla="*/ 49 h 204"/>
              <a:gd name="T2" fmla="*/ 8 w 23"/>
              <a:gd name="T3" fmla="*/ 49 h 204"/>
              <a:gd name="T4" fmla="*/ 11 w 23"/>
              <a:gd name="T5" fmla="*/ 68 h 204"/>
              <a:gd name="T6" fmla="*/ 11 w 23"/>
              <a:gd name="T7" fmla="*/ 61 h 204"/>
              <a:gd name="T8" fmla="*/ 11 w 23"/>
              <a:gd name="T9" fmla="*/ 68 h 204"/>
              <a:gd name="T10" fmla="*/ 15 w 23"/>
              <a:gd name="T11" fmla="*/ 34 h 204"/>
              <a:gd name="T12" fmla="*/ 8 w 23"/>
              <a:gd name="T13" fmla="*/ 34 h 204"/>
              <a:gd name="T14" fmla="*/ 11 w 23"/>
              <a:gd name="T15" fmla="*/ 22 h 204"/>
              <a:gd name="T16" fmla="*/ 11 w 23"/>
              <a:gd name="T17" fmla="*/ 15 h 204"/>
              <a:gd name="T18" fmla="*/ 11 w 23"/>
              <a:gd name="T19" fmla="*/ 22 h 204"/>
              <a:gd name="T20" fmla="*/ 15 w 23"/>
              <a:gd name="T21" fmla="*/ 80 h 204"/>
              <a:gd name="T22" fmla="*/ 8 w 23"/>
              <a:gd name="T23" fmla="*/ 80 h 204"/>
              <a:gd name="T24" fmla="*/ 11 w 23"/>
              <a:gd name="T25" fmla="*/ 7 h 204"/>
              <a:gd name="T26" fmla="*/ 11 w 23"/>
              <a:gd name="T27" fmla="*/ 0 h 204"/>
              <a:gd name="T28" fmla="*/ 11 w 23"/>
              <a:gd name="T29" fmla="*/ 7 h 204"/>
              <a:gd name="T30" fmla="*/ 0 w 23"/>
              <a:gd name="T31" fmla="*/ 193 h 204"/>
              <a:gd name="T32" fmla="*/ 23 w 23"/>
              <a:gd name="T33" fmla="*/ 193 h 204"/>
              <a:gd name="T34" fmla="*/ 11 w 23"/>
              <a:gd name="T35" fmla="*/ 160 h 204"/>
              <a:gd name="T36" fmla="*/ 11 w 23"/>
              <a:gd name="T37" fmla="*/ 152 h 204"/>
              <a:gd name="T38" fmla="*/ 11 w 23"/>
              <a:gd name="T39" fmla="*/ 160 h 204"/>
              <a:gd name="T40" fmla="*/ 15 w 23"/>
              <a:gd name="T41" fmla="*/ 171 h 204"/>
              <a:gd name="T42" fmla="*/ 8 w 23"/>
              <a:gd name="T43" fmla="*/ 171 h 204"/>
              <a:gd name="T44" fmla="*/ 11 w 23"/>
              <a:gd name="T45" fmla="*/ 144 h 204"/>
              <a:gd name="T46" fmla="*/ 11 w 23"/>
              <a:gd name="T47" fmla="*/ 137 h 204"/>
              <a:gd name="T48" fmla="*/ 11 w 23"/>
              <a:gd name="T49" fmla="*/ 144 h 204"/>
              <a:gd name="T50" fmla="*/ 15 w 23"/>
              <a:gd name="T51" fmla="*/ 95 h 204"/>
              <a:gd name="T52" fmla="*/ 8 w 23"/>
              <a:gd name="T53" fmla="*/ 95 h 204"/>
              <a:gd name="T54" fmla="*/ 11 w 23"/>
              <a:gd name="T55" fmla="*/ 114 h 204"/>
              <a:gd name="T56" fmla="*/ 11 w 23"/>
              <a:gd name="T57" fmla="*/ 106 h 204"/>
              <a:gd name="T58" fmla="*/ 11 w 23"/>
              <a:gd name="T59" fmla="*/ 114 h 204"/>
              <a:gd name="T60" fmla="*/ 15 w 23"/>
              <a:gd name="T61" fmla="*/ 125 h 204"/>
              <a:gd name="T62" fmla="*/ 8 w 23"/>
              <a:gd name="T63" fmla="*/ 12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204"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8" y="47"/>
                  <a:pt x="8" y="49"/>
                </a:cubicBezTo>
                <a:cubicBezTo>
                  <a:pt x="8" y="51"/>
                  <a:pt x="9" y="53"/>
                  <a:pt x="11" y="53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8" y="62"/>
                  <a:pt x="8" y="64"/>
                </a:cubicBezTo>
                <a:cubicBezTo>
                  <a:pt x="8" y="66"/>
                  <a:pt x="9" y="68"/>
                  <a:pt x="11" y="68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8" y="32"/>
                  <a:pt x="8" y="34"/>
                </a:cubicBezTo>
                <a:cubicBezTo>
                  <a:pt x="8" y="36"/>
                  <a:pt x="9" y="38"/>
                  <a:pt x="11" y="38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8" y="17"/>
                  <a:pt x="8" y="19"/>
                </a:cubicBezTo>
                <a:cubicBezTo>
                  <a:pt x="8" y="21"/>
                  <a:pt x="9" y="22"/>
                  <a:pt x="11" y="22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8" y="77"/>
                  <a:pt x="8" y="80"/>
                </a:cubicBezTo>
                <a:cubicBezTo>
                  <a:pt x="8" y="82"/>
                  <a:pt x="9" y="83"/>
                  <a:pt x="11" y="83"/>
                </a:cubicBezTo>
                <a:close/>
                <a:moveTo>
                  <a:pt x="11" y="7"/>
                </a:moveTo>
                <a:cubicBezTo>
                  <a:pt x="13" y="7"/>
                  <a:pt x="15" y="5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8" y="1"/>
                  <a:pt x="8" y="3"/>
                </a:cubicBezTo>
                <a:cubicBezTo>
                  <a:pt x="8" y="5"/>
                  <a:pt x="9" y="7"/>
                  <a:pt x="11" y="7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8" y="204"/>
                  <a:pt x="23" y="199"/>
                  <a:pt x="23" y="193"/>
                </a:cubicBezTo>
                <a:cubicBezTo>
                  <a:pt x="23" y="187"/>
                  <a:pt x="18" y="182"/>
                  <a:pt x="11" y="182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8" y="154"/>
                  <a:pt x="8" y="156"/>
                </a:cubicBezTo>
                <a:cubicBezTo>
                  <a:pt x="8" y="158"/>
                  <a:pt x="9" y="160"/>
                  <a:pt x="11" y="160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8" y="169"/>
                  <a:pt x="8" y="171"/>
                </a:cubicBezTo>
                <a:cubicBezTo>
                  <a:pt x="8" y="173"/>
                  <a:pt x="9" y="175"/>
                  <a:pt x="11" y="175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8" y="138"/>
                  <a:pt x="8" y="141"/>
                </a:cubicBezTo>
                <a:cubicBezTo>
                  <a:pt x="8" y="143"/>
                  <a:pt x="9" y="144"/>
                  <a:pt x="11" y="144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8" y="93"/>
                  <a:pt x="8" y="95"/>
                </a:cubicBezTo>
                <a:cubicBezTo>
                  <a:pt x="8" y="97"/>
                  <a:pt x="9" y="99"/>
                  <a:pt x="11" y="99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8" y="108"/>
                  <a:pt x="8" y="110"/>
                </a:cubicBezTo>
                <a:cubicBezTo>
                  <a:pt x="8" y="112"/>
                  <a:pt x="9" y="114"/>
                  <a:pt x="11" y="114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8" y="123"/>
                  <a:pt x="8" y="125"/>
                </a:cubicBezTo>
                <a:cubicBezTo>
                  <a:pt x="8" y="127"/>
                  <a:pt x="9" y="129"/>
                  <a:pt x="11" y="129"/>
                </a:cubicBezTo>
                <a:close/>
              </a:path>
            </a:pathLst>
          </a:custGeom>
          <a:solidFill>
            <a:srgbClr val="33CABD"/>
          </a:solidFill>
          <a:ln>
            <a:solidFill>
              <a:srgbClr val="33CABD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117"/>
          <p:cNvSpPr>
            <a:spLocks noEditPoints="1"/>
          </p:cNvSpPr>
          <p:nvPr/>
        </p:nvSpPr>
        <p:spPr bwMode="auto">
          <a:xfrm>
            <a:off x="9257076" y="2598239"/>
            <a:ext cx="1609130" cy="1612553"/>
          </a:xfrm>
          <a:custGeom>
            <a:avLst/>
            <a:gdLst>
              <a:gd name="T0" fmla="*/ 235 w 470"/>
              <a:gd name="T1" fmla="*/ 471 h 471"/>
              <a:gd name="T2" fmla="*/ 0 w 470"/>
              <a:gd name="T3" fmla="*/ 235 h 471"/>
              <a:gd name="T4" fmla="*/ 235 w 470"/>
              <a:gd name="T5" fmla="*/ 0 h 471"/>
              <a:gd name="T6" fmla="*/ 470 w 470"/>
              <a:gd name="T7" fmla="*/ 235 h 471"/>
              <a:gd name="T8" fmla="*/ 235 w 470"/>
              <a:gd name="T9" fmla="*/ 471 h 471"/>
              <a:gd name="T10" fmla="*/ 235 w 470"/>
              <a:gd name="T11" fmla="*/ 19 h 471"/>
              <a:gd name="T12" fmla="*/ 19 w 470"/>
              <a:gd name="T13" fmla="*/ 235 h 471"/>
              <a:gd name="T14" fmla="*/ 235 w 470"/>
              <a:gd name="T15" fmla="*/ 451 h 471"/>
              <a:gd name="T16" fmla="*/ 451 w 470"/>
              <a:gd name="T17" fmla="*/ 235 h 471"/>
              <a:gd name="T18" fmla="*/ 235 w 470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71">
                <a:moveTo>
                  <a:pt x="235" y="471"/>
                </a:moveTo>
                <a:cubicBezTo>
                  <a:pt x="105" y="471"/>
                  <a:pt x="0" y="365"/>
                  <a:pt x="0" y="235"/>
                </a:cubicBezTo>
                <a:cubicBezTo>
                  <a:pt x="0" y="106"/>
                  <a:pt x="105" y="0"/>
                  <a:pt x="235" y="0"/>
                </a:cubicBezTo>
                <a:cubicBezTo>
                  <a:pt x="365" y="0"/>
                  <a:pt x="470" y="106"/>
                  <a:pt x="470" y="235"/>
                </a:cubicBezTo>
                <a:cubicBezTo>
                  <a:pt x="470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408493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118"/>
          <p:cNvSpPr>
            <a:spLocks noEditPoints="1"/>
          </p:cNvSpPr>
          <p:nvPr/>
        </p:nvSpPr>
        <p:spPr bwMode="auto">
          <a:xfrm>
            <a:off x="9121841" y="2461292"/>
            <a:ext cx="1881313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19 w 550"/>
              <a:gd name="T13" fmla="*/ 275 h 550"/>
              <a:gd name="T14" fmla="*/ 275 w 550"/>
              <a:gd name="T15" fmla="*/ 531 h 550"/>
              <a:gd name="T16" fmla="*/ 530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19" y="135"/>
                  <a:pt x="19" y="275"/>
                </a:cubicBezTo>
                <a:cubicBezTo>
                  <a:pt x="19" y="416"/>
                  <a:pt x="134" y="531"/>
                  <a:pt x="275" y="531"/>
                </a:cubicBezTo>
                <a:cubicBezTo>
                  <a:pt x="416" y="531"/>
                  <a:pt x="530" y="416"/>
                  <a:pt x="530" y="275"/>
                </a:cubicBezTo>
                <a:cubicBezTo>
                  <a:pt x="530" y="135"/>
                  <a:pt x="416" y="20"/>
                  <a:pt x="275" y="20"/>
                </a:cubicBezTo>
                <a:close/>
              </a:path>
            </a:pathLst>
          </a:custGeom>
          <a:solidFill>
            <a:srgbClr val="40849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119"/>
          <p:cNvSpPr>
            <a:spLocks noEditPoints="1"/>
          </p:cNvSpPr>
          <p:nvPr/>
        </p:nvSpPr>
        <p:spPr bwMode="auto">
          <a:xfrm>
            <a:off x="9400870" y="2742034"/>
            <a:ext cx="1321541" cy="1324964"/>
          </a:xfrm>
          <a:custGeom>
            <a:avLst/>
            <a:gdLst>
              <a:gd name="T0" fmla="*/ 193 w 386"/>
              <a:gd name="T1" fmla="*/ 387 h 387"/>
              <a:gd name="T2" fmla="*/ 14 w 386"/>
              <a:gd name="T3" fmla="*/ 193 h 387"/>
              <a:gd name="T4" fmla="*/ 44 w 386"/>
              <a:gd name="T5" fmla="*/ 118 h 387"/>
              <a:gd name="T6" fmla="*/ 46 w 386"/>
              <a:gd name="T7" fmla="*/ 159 h 387"/>
              <a:gd name="T8" fmla="*/ 62 w 386"/>
              <a:gd name="T9" fmla="*/ 179 h 387"/>
              <a:gd name="T10" fmla="*/ 91 w 386"/>
              <a:gd name="T11" fmla="*/ 207 h 387"/>
              <a:gd name="T12" fmla="*/ 124 w 386"/>
              <a:gd name="T13" fmla="*/ 228 h 387"/>
              <a:gd name="T14" fmla="*/ 133 w 386"/>
              <a:gd name="T15" fmla="*/ 246 h 387"/>
              <a:gd name="T16" fmla="*/ 149 w 386"/>
              <a:gd name="T17" fmla="*/ 316 h 387"/>
              <a:gd name="T18" fmla="*/ 152 w 386"/>
              <a:gd name="T19" fmla="*/ 360 h 387"/>
              <a:gd name="T20" fmla="*/ 14 w 386"/>
              <a:gd name="T21" fmla="*/ 193 h 387"/>
              <a:gd name="T22" fmla="*/ 336 w 386"/>
              <a:gd name="T23" fmla="*/ 300 h 387"/>
              <a:gd name="T24" fmla="*/ 174 w 386"/>
              <a:gd name="T25" fmla="*/ 371 h 387"/>
              <a:gd name="T26" fmla="*/ 195 w 386"/>
              <a:gd name="T27" fmla="*/ 347 h 387"/>
              <a:gd name="T28" fmla="*/ 234 w 386"/>
              <a:gd name="T29" fmla="*/ 319 h 387"/>
              <a:gd name="T30" fmla="*/ 249 w 386"/>
              <a:gd name="T31" fmla="*/ 295 h 387"/>
              <a:gd name="T32" fmla="*/ 222 w 386"/>
              <a:gd name="T33" fmla="*/ 267 h 387"/>
              <a:gd name="T34" fmla="*/ 192 w 386"/>
              <a:gd name="T35" fmla="*/ 245 h 387"/>
              <a:gd name="T36" fmla="*/ 153 w 386"/>
              <a:gd name="T37" fmla="*/ 234 h 387"/>
              <a:gd name="T38" fmla="*/ 132 w 386"/>
              <a:gd name="T39" fmla="*/ 214 h 387"/>
              <a:gd name="T40" fmla="*/ 115 w 386"/>
              <a:gd name="T41" fmla="*/ 193 h 387"/>
              <a:gd name="T42" fmla="*/ 94 w 386"/>
              <a:gd name="T43" fmla="*/ 187 h 387"/>
              <a:gd name="T44" fmla="*/ 127 w 386"/>
              <a:gd name="T45" fmla="*/ 174 h 387"/>
              <a:gd name="T46" fmla="*/ 137 w 386"/>
              <a:gd name="T47" fmla="*/ 170 h 387"/>
              <a:gd name="T48" fmla="*/ 160 w 386"/>
              <a:gd name="T49" fmla="*/ 133 h 387"/>
              <a:gd name="T50" fmla="*/ 177 w 386"/>
              <a:gd name="T51" fmla="*/ 119 h 387"/>
              <a:gd name="T52" fmla="*/ 187 w 386"/>
              <a:gd name="T53" fmla="*/ 130 h 387"/>
              <a:gd name="T54" fmla="*/ 201 w 386"/>
              <a:gd name="T55" fmla="*/ 113 h 387"/>
              <a:gd name="T56" fmla="*/ 208 w 386"/>
              <a:gd name="T57" fmla="*/ 102 h 387"/>
              <a:gd name="T58" fmla="*/ 214 w 386"/>
              <a:gd name="T59" fmla="*/ 113 h 387"/>
              <a:gd name="T60" fmla="*/ 199 w 386"/>
              <a:gd name="T61" fmla="*/ 83 h 387"/>
              <a:gd name="T62" fmla="*/ 195 w 386"/>
              <a:gd name="T63" fmla="*/ 71 h 387"/>
              <a:gd name="T64" fmla="*/ 173 w 386"/>
              <a:gd name="T65" fmla="*/ 63 h 387"/>
              <a:gd name="T66" fmla="*/ 146 w 386"/>
              <a:gd name="T67" fmla="*/ 91 h 387"/>
              <a:gd name="T68" fmla="*/ 125 w 386"/>
              <a:gd name="T69" fmla="*/ 82 h 387"/>
              <a:gd name="T70" fmla="*/ 114 w 386"/>
              <a:gd name="T71" fmla="*/ 71 h 387"/>
              <a:gd name="T72" fmla="*/ 133 w 386"/>
              <a:gd name="T73" fmla="*/ 51 h 387"/>
              <a:gd name="T74" fmla="*/ 115 w 386"/>
              <a:gd name="T75" fmla="*/ 37 h 387"/>
              <a:gd name="T76" fmla="*/ 100 w 386"/>
              <a:gd name="T77" fmla="*/ 49 h 387"/>
              <a:gd name="T78" fmla="*/ 193 w 386"/>
              <a:gd name="T79" fmla="*/ 14 h 387"/>
              <a:gd name="T80" fmla="*/ 236 w 386"/>
              <a:gd name="T81" fmla="*/ 63 h 387"/>
              <a:gd name="T82" fmla="*/ 272 w 386"/>
              <a:gd name="T83" fmla="*/ 39 h 387"/>
              <a:gd name="T84" fmla="*/ 335 w 386"/>
              <a:gd name="T85" fmla="*/ 84 h 387"/>
              <a:gd name="T86" fmla="*/ 314 w 386"/>
              <a:gd name="T87" fmla="*/ 102 h 387"/>
              <a:gd name="T88" fmla="*/ 310 w 386"/>
              <a:gd name="T89" fmla="*/ 113 h 387"/>
              <a:gd name="T90" fmla="*/ 318 w 386"/>
              <a:gd name="T91" fmla="*/ 129 h 387"/>
              <a:gd name="T92" fmla="*/ 309 w 386"/>
              <a:gd name="T93" fmla="*/ 144 h 387"/>
              <a:gd name="T94" fmla="*/ 323 w 386"/>
              <a:gd name="T95" fmla="*/ 224 h 387"/>
              <a:gd name="T96" fmla="*/ 361 w 386"/>
              <a:gd name="T97" fmla="*/ 150 h 387"/>
              <a:gd name="T98" fmla="*/ 333 w 386"/>
              <a:gd name="T99" fmla="*/ 132 h 387"/>
              <a:gd name="T100" fmla="*/ 339 w 386"/>
              <a:gd name="T101" fmla="*/ 120 h 387"/>
              <a:gd name="T102" fmla="*/ 361 w 386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87">
                <a:moveTo>
                  <a:pt x="193" y="0"/>
                </a:moveTo>
                <a:cubicBezTo>
                  <a:pt x="86" y="0"/>
                  <a:pt x="0" y="87"/>
                  <a:pt x="0" y="193"/>
                </a:cubicBezTo>
                <a:cubicBezTo>
                  <a:pt x="0" y="300"/>
                  <a:pt x="86" y="387"/>
                  <a:pt x="193" y="387"/>
                </a:cubicBezTo>
                <a:cubicBezTo>
                  <a:pt x="300" y="387"/>
                  <a:pt x="386" y="300"/>
                  <a:pt x="386" y="193"/>
                </a:cubicBezTo>
                <a:cubicBezTo>
                  <a:pt x="386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8" y="109"/>
                  <a:pt x="39" y="109"/>
                </a:cubicBezTo>
                <a:cubicBezTo>
                  <a:pt x="40" y="110"/>
                  <a:pt x="45" y="114"/>
                  <a:pt x="44" y="118"/>
                </a:cubicBezTo>
                <a:cubicBezTo>
                  <a:pt x="44" y="118"/>
                  <a:pt x="43" y="121"/>
                  <a:pt x="42" y="128"/>
                </a:cubicBezTo>
                <a:cubicBezTo>
                  <a:pt x="42" y="135"/>
                  <a:pt x="41" y="142"/>
                  <a:pt x="40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49" y="161"/>
                  <a:pt x="54" y="164"/>
                  <a:pt x="57" y="167"/>
                </a:cubicBezTo>
                <a:cubicBezTo>
                  <a:pt x="57" y="167"/>
                  <a:pt x="58" y="169"/>
                  <a:pt x="60" y="174"/>
                </a:cubicBezTo>
                <a:cubicBezTo>
                  <a:pt x="61" y="175"/>
                  <a:pt x="61" y="177"/>
                  <a:pt x="62" y="179"/>
                </a:cubicBezTo>
                <a:cubicBezTo>
                  <a:pt x="64" y="184"/>
                  <a:pt x="66" y="188"/>
                  <a:pt x="68" y="192"/>
                </a:cubicBezTo>
                <a:cubicBezTo>
                  <a:pt x="72" y="198"/>
                  <a:pt x="80" y="201"/>
                  <a:pt x="80" y="201"/>
                </a:cubicBezTo>
                <a:cubicBezTo>
                  <a:pt x="84" y="202"/>
                  <a:pt x="89" y="205"/>
                  <a:pt x="91" y="207"/>
                </a:cubicBezTo>
                <a:cubicBezTo>
                  <a:pt x="91" y="207"/>
                  <a:pt x="91" y="207"/>
                  <a:pt x="94" y="209"/>
                </a:cubicBezTo>
                <a:cubicBezTo>
                  <a:pt x="99" y="213"/>
                  <a:pt x="106" y="213"/>
                  <a:pt x="111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3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3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6" y="293"/>
                  <a:pt x="143" y="305"/>
                  <a:pt x="143" y="305"/>
                </a:cubicBezTo>
                <a:cubicBezTo>
                  <a:pt x="147" y="307"/>
                  <a:pt x="149" y="312"/>
                  <a:pt x="149" y="316"/>
                </a:cubicBezTo>
                <a:cubicBezTo>
                  <a:pt x="149" y="316"/>
                  <a:pt x="150" y="331"/>
                  <a:pt x="152" y="339"/>
                </a:cubicBezTo>
                <a:cubicBezTo>
                  <a:pt x="152" y="341"/>
                  <a:pt x="153" y="344"/>
                  <a:pt x="153" y="346"/>
                </a:cubicBezTo>
                <a:cubicBezTo>
                  <a:pt x="154" y="351"/>
                  <a:pt x="152" y="355"/>
                  <a:pt x="152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3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6" y="293"/>
                </a:cubicBezTo>
                <a:cubicBezTo>
                  <a:pt x="336" y="295"/>
                  <a:pt x="337" y="298"/>
                  <a:pt x="336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0" y="372"/>
                  <a:pt x="174" y="371"/>
                </a:cubicBezTo>
                <a:cubicBezTo>
                  <a:pt x="176" y="370"/>
                  <a:pt x="177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1" y="323"/>
                  <a:pt x="234" y="319"/>
                </a:cubicBezTo>
                <a:cubicBezTo>
                  <a:pt x="237" y="316"/>
                  <a:pt x="238" y="315"/>
                  <a:pt x="238" y="315"/>
                </a:cubicBezTo>
                <a:cubicBezTo>
                  <a:pt x="239" y="311"/>
                  <a:pt x="242" y="305"/>
                  <a:pt x="244" y="302"/>
                </a:cubicBezTo>
                <a:cubicBezTo>
                  <a:pt x="244" y="302"/>
                  <a:pt x="246" y="300"/>
                  <a:pt x="249" y="295"/>
                </a:cubicBezTo>
                <a:cubicBezTo>
                  <a:pt x="251" y="292"/>
                  <a:pt x="256" y="287"/>
                  <a:pt x="256" y="282"/>
                </a:cubicBezTo>
                <a:cubicBezTo>
                  <a:pt x="258" y="269"/>
                  <a:pt x="245" y="271"/>
                  <a:pt x="234" y="271"/>
                </a:cubicBezTo>
                <a:cubicBezTo>
                  <a:pt x="229" y="270"/>
                  <a:pt x="226" y="269"/>
                  <a:pt x="222" y="267"/>
                </a:cubicBezTo>
                <a:cubicBezTo>
                  <a:pt x="219" y="265"/>
                  <a:pt x="215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6" y="246"/>
                  <a:pt x="194" y="246"/>
                  <a:pt x="192" y="245"/>
                </a:cubicBezTo>
                <a:cubicBezTo>
                  <a:pt x="190" y="244"/>
                  <a:pt x="189" y="243"/>
                  <a:pt x="188" y="242"/>
                </a:cubicBezTo>
                <a:cubicBezTo>
                  <a:pt x="182" y="237"/>
                  <a:pt x="174" y="235"/>
                  <a:pt x="164" y="234"/>
                </a:cubicBezTo>
                <a:cubicBezTo>
                  <a:pt x="157" y="233"/>
                  <a:pt x="153" y="234"/>
                  <a:pt x="153" y="234"/>
                </a:cubicBezTo>
                <a:cubicBezTo>
                  <a:pt x="149" y="235"/>
                  <a:pt x="140" y="229"/>
                  <a:pt x="137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0" y="208"/>
                  <a:pt x="119" y="203"/>
                </a:cubicBezTo>
                <a:cubicBezTo>
                  <a:pt x="119" y="201"/>
                  <a:pt x="120" y="199"/>
                  <a:pt x="119" y="197"/>
                </a:cubicBezTo>
                <a:cubicBezTo>
                  <a:pt x="119" y="195"/>
                  <a:pt x="117" y="193"/>
                  <a:pt x="115" y="193"/>
                </a:cubicBezTo>
                <a:cubicBezTo>
                  <a:pt x="113" y="193"/>
                  <a:pt x="111" y="195"/>
                  <a:pt x="109" y="196"/>
                </a:cubicBezTo>
                <a:cubicBezTo>
                  <a:pt x="104" y="199"/>
                  <a:pt x="99" y="197"/>
                  <a:pt x="99" y="197"/>
                </a:cubicBezTo>
                <a:cubicBezTo>
                  <a:pt x="95" y="196"/>
                  <a:pt x="93" y="191"/>
                  <a:pt x="94" y="187"/>
                </a:cubicBezTo>
                <a:cubicBezTo>
                  <a:pt x="94" y="187"/>
                  <a:pt x="95" y="184"/>
                  <a:pt x="96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7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7" y="183"/>
                  <a:pt x="137" y="182"/>
                  <a:pt x="138" y="176"/>
                </a:cubicBezTo>
                <a:cubicBezTo>
                  <a:pt x="138" y="174"/>
                  <a:pt x="137" y="172"/>
                  <a:pt x="137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2" y="153"/>
                  <a:pt x="154" y="146"/>
                  <a:pt x="154" y="146"/>
                </a:cubicBezTo>
                <a:cubicBezTo>
                  <a:pt x="155" y="142"/>
                  <a:pt x="158" y="136"/>
                  <a:pt x="160" y="133"/>
                </a:cubicBezTo>
                <a:cubicBezTo>
                  <a:pt x="160" y="133"/>
                  <a:pt x="162" y="132"/>
                  <a:pt x="165" y="128"/>
                </a:cubicBezTo>
                <a:cubicBezTo>
                  <a:pt x="168" y="125"/>
                  <a:pt x="172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7" y="130"/>
                </a:cubicBezTo>
                <a:cubicBezTo>
                  <a:pt x="190" y="130"/>
                  <a:pt x="192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1" y="113"/>
                  <a:pt x="201" y="113"/>
                </a:cubicBezTo>
                <a:cubicBezTo>
                  <a:pt x="197" y="113"/>
                  <a:pt x="193" y="107"/>
                  <a:pt x="191" y="106"/>
                </a:cubicBezTo>
                <a:cubicBezTo>
                  <a:pt x="189" y="105"/>
                  <a:pt x="195" y="102"/>
                  <a:pt x="197" y="101"/>
                </a:cubicBezTo>
                <a:cubicBezTo>
                  <a:pt x="200" y="100"/>
                  <a:pt x="207" y="101"/>
                  <a:pt x="208" y="102"/>
                </a:cubicBezTo>
                <a:cubicBezTo>
                  <a:pt x="210" y="103"/>
                  <a:pt x="210" y="105"/>
                  <a:pt x="209" y="106"/>
                </a:cubicBezTo>
                <a:cubicBezTo>
                  <a:pt x="209" y="106"/>
                  <a:pt x="209" y="106"/>
                  <a:pt x="209" y="108"/>
                </a:cubicBezTo>
                <a:cubicBezTo>
                  <a:pt x="210" y="111"/>
                  <a:pt x="212" y="113"/>
                  <a:pt x="214" y="113"/>
                </a:cubicBezTo>
                <a:cubicBezTo>
                  <a:pt x="220" y="112"/>
                  <a:pt x="222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199" y="83"/>
                </a:cubicBezTo>
                <a:cubicBezTo>
                  <a:pt x="199" y="83"/>
                  <a:pt x="199" y="83"/>
                  <a:pt x="198" y="81"/>
                </a:cubicBezTo>
                <a:cubicBezTo>
                  <a:pt x="197" y="79"/>
                  <a:pt x="196" y="77"/>
                  <a:pt x="196" y="75"/>
                </a:cubicBezTo>
                <a:cubicBezTo>
                  <a:pt x="195" y="74"/>
                  <a:pt x="195" y="72"/>
                  <a:pt x="195" y="71"/>
                </a:cubicBezTo>
                <a:cubicBezTo>
                  <a:pt x="194" y="69"/>
                  <a:pt x="193" y="68"/>
                  <a:pt x="192" y="67"/>
                </a:cubicBezTo>
                <a:cubicBezTo>
                  <a:pt x="189" y="66"/>
                  <a:pt x="187" y="66"/>
                  <a:pt x="183" y="66"/>
                </a:cubicBezTo>
                <a:cubicBezTo>
                  <a:pt x="180" y="65"/>
                  <a:pt x="177" y="64"/>
                  <a:pt x="173" y="63"/>
                </a:cubicBezTo>
                <a:cubicBezTo>
                  <a:pt x="167" y="61"/>
                  <a:pt x="157" y="56"/>
                  <a:pt x="153" y="64"/>
                </a:cubicBezTo>
                <a:cubicBezTo>
                  <a:pt x="150" y="71"/>
                  <a:pt x="152" y="83"/>
                  <a:pt x="152" y="83"/>
                </a:cubicBezTo>
                <a:cubicBezTo>
                  <a:pt x="153" y="87"/>
                  <a:pt x="150" y="91"/>
                  <a:pt x="146" y="91"/>
                </a:cubicBezTo>
                <a:cubicBezTo>
                  <a:pt x="146" y="91"/>
                  <a:pt x="142" y="92"/>
                  <a:pt x="137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29" y="83"/>
                  <a:pt x="127" y="83"/>
                  <a:pt x="125" y="82"/>
                </a:cubicBezTo>
                <a:cubicBezTo>
                  <a:pt x="122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7" y="62"/>
                  <a:pt x="128" y="61"/>
                  <a:pt x="132" y="55"/>
                </a:cubicBezTo>
                <a:cubicBezTo>
                  <a:pt x="132" y="54"/>
                  <a:pt x="133" y="52"/>
                  <a:pt x="133" y="51"/>
                </a:cubicBezTo>
                <a:cubicBezTo>
                  <a:pt x="132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7" y="53"/>
                  <a:pt x="96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6" y="38"/>
                  <a:pt x="107" y="36"/>
                </a:cubicBezTo>
                <a:cubicBezTo>
                  <a:pt x="132" y="22"/>
                  <a:pt x="162" y="14"/>
                  <a:pt x="193" y="14"/>
                </a:cubicBezTo>
                <a:cubicBezTo>
                  <a:pt x="196" y="14"/>
                  <a:pt x="200" y="15"/>
                  <a:pt x="203" y="15"/>
                </a:cubicBezTo>
                <a:cubicBezTo>
                  <a:pt x="203" y="17"/>
                  <a:pt x="203" y="19"/>
                  <a:pt x="203" y="21"/>
                </a:cubicBezTo>
                <a:cubicBezTo>
                  <a:pt x="203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49" y="59"/>
                  <a:pt x="246" y="54"/>
                  <a:pt x="247" y="50"/>
                </a:cubicBezTo>
                <a:cubicBezTo>
                  <a:pt x="248" y="41"/>
                  <a:pt x="265" y="43"/>
                  <a:pt x="272" y="39"/>
                </a:cubicBezTo>
                <a:cubicBezTo>
                  <a:pt x="273" y="38"/>
                  <a:pt x="273" y="38"/>
                  <a:pt x="273" y="38"/>
                </a:cubicBezTo>
                <a:cubicBezTo>
                  <a:pt x="274" y="37"/>
                  <a:pt x="276" y="36"/>
                  <a:pt x="277" y="35"/>
                </a:cubicBezTo>
                <a:cubicBezTo>
                  <a:pt x="300" y="47"/>
                  <a:pt x="319" y="64"/>
                  <a:pt x="335" y="84"/>
                </a:cubicBezTo>
                <a:cubicBezTo>
                  <a:pt x="335" y="85"/>
                  <a:pt x="334" y="86"/>
                  <a:pt x="335" y="87"/>
                </a:cubicBezTo>
                <a:cubicBezTo>
                  <a:pt x="335" y="87"/>
                  <a:pt x="335" y="87"/>
                  <a:pt x="334" y="91"/>
                </a:cubicBezTo>
                <a:cubicBezTo>
                  <a:pt x="334" y="97"/>
                  <a:pt x="317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2" y="108"/>
                  <a:pt x="311" y="111"/>
                  <a:pt x="310" y="112"/>
                </a:cubicBezTo>
                <a:cubicBezTo>
                  <a:pt x="310" y="112"/>
                  <a:pt x="310" y="112"/>
                  <a:pt x="310" y="113"/>
                </a:cubicBezTo>
                <a:cubicBezTo>
                  <a:pt x="309" y="117"/>
                  <a:pt x="309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22" y="131"/>
                  <a:pt x="325" y="132"/>
                  <a:pt x="324" y="133"/>
                </a:cubicBezTo>
                <a:cubicBezTo>
                  <a:pt x="324" y="134"/>
                  <a:pt x="320" y="136"/>
                  <a:pt x="316" y="138"/>
                </a:cubicBezTo>
                <a:cubicBezTo>
                  <a:pt x="316" y="138"/>
                  <a:pt x="313" y="139"/>
                  <a:pt x="309" y="144"/>
                </a:cubicBezTo>
                <a:cubicBezTo>
                  <a:pt x="302" y="153"/>
                  <a:pt x="292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7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49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2" y="146"/>
                  <a:pt x="347" y="141"/>
                  <a:pt x="343" y="137"/>
                </a:cubicBezTo>
                <a:cubicBezTo>
                  <a:pt x="339" y="133"/>
                  <a:pt x="333" y="132"/>
                  <a:pt x="333" y="132"/>
                </a:cubicBezTo>
                <a:cubicBezTo>
                  <a:pt x="329" y="132"/>
                  <a:pt x="326" y="128"/>
                  <a:pt x="326" y="124"/>
                </a:cubicBezTo>
                <a:cubicBezTo>
                  <a:pt x="326" y="124"/>
                  <a:pt x="326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49" y="126"/>
                  <a:pt x="353" y="137"/>
                  <a:pt x="361" y="146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5" y="150"/>
                  <a:pt x="364" y="151"/>
                  <a:pt x="361" y="15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128"/>
          <p:cNvSpPr>
            <a:spLocks noEditPoints="1"/>
          </p:cNvSpPr>
          <p:nvPr/>
        </p:nvSpPr>
        <p:spPr bwMode="auto">
          <a:xfrm>
            <a:off x="10023980" y="4104658"/>
            <a:ext cx="75321" cy="698431"/>
          </a:xfrm>
          <a:custGeom>
            <a:avLst/>
            <a:gdLst>
              <a:gd name="T0" fmla="*/ 15 w 22"/>
              <a:gd name="T1" fmla="*/ 49 h 204"/>
              <a:gd name="T2" fmla="*/ 7 w 22"/>
              <a:gd name="T3" fmla="*/ 49 h 204"/>
              <a:gd name="T4" fmla="*/ 11 w 22"/>
              <a:gd name="T5" fmla="*/ 68 h 204"/>
              <a:gd name="T6" fmla="*/ 11 w 22"/>
              <a:gd name="T7" fmla="*/ 61 h 204"/>
              <a:gd name="T8" fmla="*/ 11 w 22"/>
              <a:gd name="T9" fmla="*/ 68 h 204"/>
              <a:gd name="T10" fmla="*/ 15 w 22"/>
              <a:gd name="T11" fmla="*/ 19 h 204"/>
              <a:gd name="T12" fmla="*/ 7 w 22"/>
              <a:gd name="T13" fmla="*/ 19 h 204"/>
              <a:gd name="T14" fmla="*/ 11 w 22"/>
              <a:gd name="T15" fmla="*/ 7 h 204"/>
              <a:gd name="T16" fmla="*/ 11 w 22"/>
              <a:gd name="T17" fmla="*/ 0 h 204"/>
              <a:gd name="T18" fmla="*/ 11 w 22"/>
              <a:gd name="T19" fmla="*/ 7 h 204"/>
              <a:gd name="T20" fmla="*/ 15 w 22"/>
              <a:gd name="T21" fmla="*/ 34 h 204"/>
              <a:gd name="T22" fmla="*/ 7 w 22"/>
              <a:gd name="T23" fmla="*/ 34 h 204"/>
              <a:gd name="T24" fmla="*/ 11 w 22"/>
              <a:gd name="T25" fmla="*/ 83 h 204"/>
              <a:gd name="T26" fmla="*/ 11 w 22"/>
              <a:gd name="T27" fmla="*/ 76 h 204"/>
              <a:gd name="T28" fmla="*/ 11 w 22"/>
              <a:gd name="T29" fmla="*/ 83 h 204"/>
              <a:gd name="T30" fmla="*/ 15 w 22"/>
              <a:gd name="T31" fmla="*/ 125 h 204"/>
              <a:gd name="T32" fmla="*/ 7 w 22"/>
              <a:gd name="T33" fmla="*/ 125 h 204"/>
              <a:gd name="T34" fmla="*/ 11 w 22"/>
              <a:gd name="T35" fmla="*/ 175 h 204"/>
              <a:gd name="T36" fmla="*/ 11 w 22"/>
              <a:gd name="T37" fmla="*/ 167 h 204"/>
              <a:gd name="T38" fmla="*/ 11 w 22"/>
              <a:gd name="T39" fmla="*/ 175 h 204"/>
              <a:gd name="T40" fmla="*/ 15 w 22"/>
              <a:gd name="T41" fmla="*/ 156 h 204"/>
              <a:gd name="T42" fmla="*/ 7 w 22"/>
              <a:gd name="T43" fmla="*/ 156 h 204"/>
              <a:gd name="T44" fmla="*/ 11 w 22"/>
              <a:gd name="T45" fmla="*/ 182 h 204"/>
              <a:gd name="T46" fmla="*/ 11 w 22"/>
              <a:gd name="T47" fmla="*/ 204 h 204"/>
              <a:gd name="T48" fmla="*/ 11 w 22"/>
              <a:gd name="T49" fmla="*/ 182 h 204"/>
              <a:gd name="T50" fmla="*/ 15 w 22"/>
              <a:gd name="T51" fmla="*/ 141 h 204"/>
              <a:gd name="T52" fmla="*/ 7 w 22"/>
              <a:gd name="T53" fmla="*/ 141 h 204"/>
              <a:gd name="T54" fmla="*/ 11 w 22"/>
              <a:gd name="T55" fmla="*/ 99 h 204"/>
              <a:gd name="T56" fmla="*/ 11 w 22"/>
              <a:gd name="T57" fmla="*/ 91 h 204"/>
              <a:gd name="T58" fmla="*/ 11 w 22"/>
              <a:gd name="T59" fmla="*/ 99 h 204"/>
              <a:gd name="T60" fmla="*/ 15 w 22"/>
              <a:gd name="T61" fmla="*/ 110 h 204"/>
              <a:gd name="T62" fmla="*/ 7 w 22"/>
              <a:gd name="T63" fmla="*/ 11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" h="204"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7" y="47"/>
                  <a:pt x="7" y="49"/>
                </a:cubicBezTo>
                <a:cubicBezTo>
                  <a:pt x="7" y="51"/>
                  <a:pt x="9" y="53"/>
                  <a:pt x="11" y="53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7" y="62"/>
                  <a:pt x="7" y="64"/>
                </a:cubicBezTo>
                <a:cubicBezTo>
                  <a:pt x="7" y="66"/>
                  <a:pt x="9" y="68"/>
                  <a:pt x="11" y="68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2"/>
                  <a:pt x="11" y="22"/>
                </a:cubicBezTo>
                <a:close/>
                <a:moveTo>
                  <a:pt x="11" y="7"/>
                </a:moveTo>
                <a:cubicBezTo>
                  <a:pt x="13" y="7"/>
                  <a:pt x="15" y="6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6"/>
                  <a:pt x="9" y="7"/>
                  <a:pt x="11" y="7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7" y="77"/>
                  <a:pt x="7" y="80"/>
                </a:cubicBezTo>
                <a:cubicBezTo>
                  <a:pt x="7" y="82"/>
                  <a:pt x="9" y="83"/>
                  <a:pt x="11" y="83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7" y="123"/>
                  <a:pt x="7" y="125"/>
                </a:cubicBezTo>
                <a:cubicBezTo>
                  <a:pt x="7" y="127"/>
                  <a:pt x="9" y="129"/>
                  <a:pt x="11" y="129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7" y="169"/>
                  <a:pt x="7" y="171"/>
                </a:cubicBezTo>
                <a:cubicBezTo>
                  <a:pt x="7" y="173"/>
                  <a:pt x="9" y="175"/>
                  <a:pt x="11" y="175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7" y="154"/>
                  <a:pt x="7" y="156"/>
                </a:cubicBezTo>
                <a:cubicBezTo>
                  <a:pt x="7" y="158"/>
                  <a:pt x="9" y="160"/>
                  <a:pt x="11" y="160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7" y="204"/>
                  <a:pt x="22" y="199"/>
                  <a:pt x="22" y="193"/>
                </a:cubicBezTo>
                <a:cubicBezTo>
                  <a:pt x="22" y="187"/>
                  <a:pt x="17" y="182"/>
                  <a:pt x="11" y="182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7" y="138"/>
                  <a:pt x="7" y="141"/>
                </a:cubicBezTo>
                <a:cubicBezTo>
                  <a:pt x="7" y="143"/>
                  <a:pt x="9" y="144"/>
                  <a:pt x="11" y="144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7" y="108"/>
                  <a:pt x="7" y="110"/>
                </a:cubicBezTo>
                <a:cubicBezTo>
                  <a:pt x="7" y="112"/>
                  <a:pt x="9" y="114"/>
                  <a:pt x="11" y="114"/>
                </a:cubicBezTo>
                <a:close/>
              </a:path>
            </a:pathLst>
          </a:custGeom>
          <a:solidFill>
            <a:srgbClr val="408493"/>
          </a:solidFill>
          <a:ln>
            <a:solidFill>
              <a:srgbClr val="40849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8480" y="5003479"/>
            <a:ext cx="2801722" cy="1630957"/>
            <a:chOff x="1626835" y="2349127"/>
            <a:chExt cx="2492110" cy="1450723"/>
          </a:xfrm>
        </p:grpSpPr>
        <p:sp>
          <p:nvSpPr>
            <p:cNvPr id="23" name="文本框 2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53886" y="5003479"/>
            <a:ext cx="2801722" cy="1630957"/>
            <a:chOff x="1626835" y="2349127"/>
            <a:chExt cx="2492110" cy="1450723"/>
          </a:xfrm>
        </p:grpSpPr>
        <p:sp>
          <p:nvSpPr>
            <p:cNvPr id="26" name="文本框 2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55608" y="5012444"/>
            <a:ext cx="2801722" cy="1630957"/>
            <a:chOff x="1626835" y="2349127"/>
            <a:chExt cx="2492110" cy="1450723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01014" y="5012444"/>
            <a:ext cx="2801722" cy="1630957"/>
            <a:chOff x="1626835" y="2349127"/>
            <a:chExt cx="2492110" cy="1450723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7280076" y="1946074"/>
            <a:ext cx="6871855" cy="2951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1838948" y="1825091"/>
            <a:ext cx="6871856" cy="3193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-256503" y="1677571"/>
            <a:ext cx="5109395" cy="3681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 flipH="1">
            <a:off x="7424270" y="1677569"/>
            <a:ext cx="5109395" cy="36819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8090630" y="2369082"/>
            <a:ext cx="4916771" cy="21063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6200000">
            <a:off x="-622256" y="2278377"/>
            <a:ext cx="4926259" cy="2278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16306" y="2003612"/>
            <a:ext cx="6925235" cy="2891117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3193961" y="3689908"/>
            <a:ext cx="5868000" cy="2"/>
          </a:xfrm>
          <a:prstGeom prst="line">
            <a:avLst/>
          </a:prstGeom>
          <a:ln w="190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026141" y="2457964"/>
            <a:ext cx="626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1AAAE"/>
                </a:solidFill>
                <a:cs typeface="+mn-ea"/>
                <a:sym typeface="+mn-lt"/>
              </a:rPr>
              <a:t>感谢在座各位聆听</a:t>
            </a: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942248" y="3940399"/>
            <a:ext cx="642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1AAAE"/>
                </a:solidFill>
                <a:cs typeface="+mn-ea"/>
                <a:sym typeface="+mn-lt"/>
              </a:rPr>
              <a:t>THANK   YOU   FOR   WATCHING</a:t>
            </a:r>
            <a:endParaRPr lang="zh-CN" altLang="en-US" sz="28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 t="49857"/>
          <a:stretch>
            <a:fillRect/>
          </a:stretch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36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1AAAE"/>
                </a:solidFill>
                <a:cs typeface="+mn-ea"/>
                <a:sym typeface="+mn-lt"/>
              </a:rPr>
              <a:t>PART   01</a:t>
            </a:r>
            <a:endParaRPr lang="zh-CN" altLang="en-US" sz="54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49924" y="1801350"/>
            <a:ext cx="619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2"/>
          <p:cNvSpPr/>
          <p:nvPr/>
        </p:nvSpPr>
        <p:spPr>
          <a:xfrm>
            <a:off x="819690" y="2292056"/>
            <a:ext cx="3308351" cy="3632200"/>
          </a:xfrm>
          <a:prstGeom prst="roundRect">
            <a:avLst>
              <a:gd name="adj" fmla="val 5151"/>
            </a:avLst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占位符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5364" y="2311170"/>
            <a:ext cx="2093749" cy="1133718"/>
          </a:xfrm>
          <a:custGeom>
            <a:avLst/>
            <a:gdLst>
              <a:gd name="connsiteX0" fmla="*/ 115228 w 2093747"/>
              <a:gd name="connsiteY0" fmla="*/ 0 h 1201420"/>
              <a:gd name="connsiteX1" fmla="*/ 1978519 w 2093747"/>
              <a:gd name="connsiteY1" fmla="*/ 0 h 1201420"/>
              <a:gd name="connsiteX2" fmla="*/ 2093747 w 2093747"/>
              <a:gd name="connsiteY2" fmla="*/ 115228 h 1201420"/>
              <a:gd name="connsiteX3" fmla="*/ 2093747 w 2093747"/>
              <a:gd name="connsiteY3" fmla="*/ 1086192 h 1201420"/>
              <a:gd name="connsiteX4" fmla="*/ 1978519 w 2093747"/>
              <a:gd name="connsiteY4" fmla="*/ 1201420 h 1201420"/>
              <a:gd name="connsiteX5" fmla="*/ 115228 w 2093747"/>
              <a:gd name="connsiteY5" fmla="*/ 1201420 h 1201420"/>
              <a:gd name="connsiteX6" fmla="*/ 0 w 2093747"/>
              <a:gd name="connsiteY6" fmla="*/ 1086192 h 1201420"/>
              <a:gd name="connsiteX7" fmla="*/ 0 w 2093747"/>
              <a:gd name="connsiteY7" fmla="*/ 115228 h 1201420"/>
              <a:gd name="connsiteX8" fmla="*/ 115228 w 2093747"/>
              <a:gd name="connsiteY8" fmla="*/ 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1201420">
                <a:moveTo>
                  <a:pt x="115228" y="0"/>
                </a:moveTo>
                <a:lnTo>
                  <a:pt x="1978519" y="0"/>
                </a:lnTo>
                <a:cubicBezTo>
                  <a:pt x="2042158" y="0"/>
                  <a:pt x="2093747" y="51589"/>
                  <a:pt x="2093747" y="115228"/>
                </a:cubicBezTo>
                <a:lnTo>
                  <a:pt x="2093747" y="1086192"/>
                </a:lnTo>
                <a:cubicBezTo>
                  <a:pt x="2093747" y="1149831"/>
                  <a:pt x="2042158" y="1201420"/>
                  <a:pt x="1978519" y="1201420"/>
                </a:cubicBezTo>
                <a:lnTo>
                  <a:pt x="115228" y="1201420"/>
                </a:lnTo>
                <a:cubicBezTo>
                  <a:pt x="51589" y="1201420"/>
                  <a:pt x="0" y="1149831"/>
                  <a:pt x="0" y="1086192"/>
                </a:cubicBezTo>
                <a:lnTo>
                  <a:pt x="0" y="115228"/>
                </a:lnTo>
                <a:cubicBezTo>
                  <a:pt x="0" y="51589"/>
                  <a:pt x="51589" y="0"/>
                  <a:pt x="115228" y="0"/>
                </a:cubicBezTo>
                <a:close/>
              </a:path>
            </a:pathLst>
          </a:custGeom>
        </p:spPr>
      </p:pic>
      <p:pic>
        <p:nvPicPr>
          <p:cNvPr id="8" name="图片占位符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15366" y="3694496"/>
            <a:ext cx="2093747" cy="2229760"/>
          </a:xfrm>
          <a:custGeom>
            <a:avLst/>
            <a:gdLst>
              <a:gd name="connsiteX0" fmla="*/ 107849 w 2093747"/>
              <a:gd name="connsiteY0" fmla="*/ 0 h 2298700"/>
              <a:gd name="connsiteX1" fmla="*/ 1985898 w 2093747"/>
              <a:gd name="connsiteY1" fmla="*/ 0 h 2298700"/>
              <a:gd name="connsiteX2" fmla="*/ 2093747 w 2093747"/>
              <a:gd name="connsiteY2" fmla="*/ 107849 h 2298700"/>
              <a:gd name="connsiteX3" fmla="*/ 2093747 w 2093747"/>
              <a:gd name="connsiteY3" fmla="*/ 2190851 h 2298700"/>
              <a:gd name="connsiteX4" fmla="*/ 1985898 w 2093747"/>
              <a:gd name="connsiteY4" fmla="*/ 2298700 h 2298700"/>
              <a:gd name="connsiteX5" fmla="*/ 107849 w 2093747"/>
              <a:gd name="connsiteY5" fmla="*/ 2298700 h 2298700"/>
              <a:gd name="connsiteX6" fmla="*/ 0 w 2093747"/>
              <a:gd name="connsiteY6" fmla="*/ 2190851 h 2298700"/>
              <a:gd name="connsiteX7" fmla="*/ 0 w 2093747"/>
              <a:gd name="connsiteY7" fmla="*/ 107849 h 2298700"/>
              <a:gd name="connsiteX8" fmla="*/ 107849 w 2093747"/>
              <a:gd name="connsiteY8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2298700">
                <a:moveTo>
                  <a:pt x="107849" y="0"/>
                </a:moveTo>
                <a:lnTo>
                  <a:pt x="1985898" y="0"/>
                </a:lnTo>
                <a:cubicBezTo>
                  <a:pt x="2045461" y="0"/>
                  <a:pt x="2093747" y="48286"/>
                  <a:pt x="2093747" y="107849"/>
                </a:cubicBezTo>
                <a:lnTo>
                  <a:pt x="2093747" y="2190851"/>
                </a:lnTo>
                <a:cubicBezTo>
                  <a:pt x="2093747" y="2250414"/>
                  <a:pt x="2045461" y="2298700"/>
                  <a:pt x="1985898" y="2298700"/>
                </a:cubicBezTo>
                <a:lnTo>
                  <a:pt x="107849" y="2298700"/>
                </a:lnTo>
                <a:cubicBezTo>
                  <a:pt x="48286" y="2298700"/>
                  <a:pt x="0" y="2250414"/>
                  <a:pt x="0" y="2190851"/>
                </a:cubicBezTo>
                <a:lnTo>
                  <a:pt x="0" y="107849"/>
                </a:lnTo>
                <a:cubicBezTo>
                  <a:pt x="0" y="48286"/>
                  <a:pt x="48286" y="0"/>
                  <a:pt x="107849" y="0"/>
                </a:cubicBezTo>
                <a:close/>
              </a:path>
            </a:pathLst>
          </a:custGeom>
        </p:spPr>
      </p:pic>
      <p:pic>
        <p:nvPicPr>
          <p:cNvPr id="9" name="图片占位符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96436" y="2292056"/>
            <a:ext cx="4773780" cy="3632199"/>
          </a:xfrm>
          <a:custGeom>
            <a:avLst/>
            <a:gdLst>
              <a:gd name="connsiteX0" fmla="*/ 187095 w 4773780"/>
              <a:gd name="connsiteY0" fmla="*/ 0 h 3632200"/>
              <a:gd name="connsiteX1" fmla="*/ 4586685 w 4773780"/>
              <a:gd name="connsiteY1" fmla="*/ 0 h 3632200"/>
              <a:gd name="connsiteX2" fmla="*/ 4773780 w 4773780"/>
              <a:gd name="connsiteY2" fmla="*/ 187095 h 3632200"/>
              <a:gd name="connsiteX3" fmla="*/ 4773780 w 4773780"/>
              <a:gd name="connsiteY3" fmla="*/ 3445105 h 3632200"/>
              <a:gd name="connsiteX4" fmla="*/ 4586685 w 4773780"/>
              <a:gd name="connsiteY4" fmla="*/ 3632200 h 3632200"/>
              <a:gd name="connsiteX5" fmla="*/ 187095 w 4773780"/>
              <a:gd name="connsiteY5" fmla="*/ 3632200 h 3632200"/>
              <a:gd name="connsiteX6" fmla="*/ 0 w 4773780"/>
              <a:gd name="connsiteY6" fmla="*/ 3445105 h 3632200"/>
              <a:gd name="connsiteX7" fmla="*/ 0 w 4773780"/>
              <a:gd name="connsiteY7" fmla="*/ 187095 h 3632200"/>
              <a:gd name="connsiteX8" fmla="*/ 187095 w 4773780"/>
              <a:gd name="connsiteY8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780" h="3632200">
                <a:moveTo>
                  <a:pt x="187095" y="0"/>
                </a:moveTo>
                <a:lnTo>
                  <a:pt x="4586685" y="0"/>
                </a:lnTo>
                <a:cubicBezTo>
                  <a:pt x="4690015" y="0"/>
                  <a:pt x="4773780" y="83765"/>
                  <a:pt x="4773780" y="187095"/>
                </a:cubicBezTo>
                <a:lnTo>
                  <a:pt x="4773780" y="3445105"/>
                </a:lnTo>
                <a:cubicBezTo>
                  <a:pt x="4773780" y="3548435"/>
                  <a:pt x="4690015" y="3632200"/>
                  <a:pt x="4586685" y="3632200"/>
                </a:cubicBezTo>
                <a:lnTo>
                  <a:pt x="187095" y="3632200"/>
                </a:lnTo>
                <a:cubicBezTo>
                  <a:pt x="83765" y="3632200"/>
                  <a:pt x="0" y="3548435"/>
                  <a:pt x="0" y="3445105"/>
                </a:cubicBezTo>
                <a:lnTo>
                  <a:pt x="0" y="187095"/>
                </a:lnTo>
                <a:cubicBezTo>
                  <a:pt x="0" y="83765"/>
                  <a:pt x="83765" y="0"/>
                  <a:pt x="187095" y="0"/>
                </a:cubicBez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940430" y="2860113"/>
            <a:ext cx="30668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2653" y="3694496"/>
            <a:ext cx="2982424" cy="2056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点击输入内容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6"/>
          <p:cNvSpPr/>
          <p:nvPr/>
        </p:nvSpPr>
        <p:spPr>
          <a:xfrm>
            <a:off x="1700584" y="2600887"/>
            <a:ext cx="3019270" cy="3357130"/>
          </a:xfrm>
          <a:custGeom>
            <a:avLst/>
            <a:gdLst>
              <a:gd name="connsiteX0" fmla="*/ 1490663 w 2681288"/>
              <a:gd name="connsiteY0" fmla="*/ 0 h 2981326"/>
              <a:gd name="connsiteX1" fmla="*/ 2640931 w 2681288"/>
              <a:gd name="connsiteY1" fmla="*/ 542463 h 2981326"/>
              <a:gd name="connsiteX2" fmla="*/ 2681288 w 2681288"/>
              <a:gd name="connsiteY2" fmla="*/ 596432 h 2981326"/>
              <a:gd name="connsiteX3" fmla="*/ 2635832 w 2681288"/>
              <a:gd name="connsiteY3" fmla="*/ 657219 h 2981326"/>
              <a:gd name="connsiteX4" fmla="*/ 2381250 w 2681288"/>
              <a:gd name="connsiteY4" fmla="*/ 1490663 h 2981326"/>
              <a:gd name="connsiteX5" fmla="*/ 2635832 w 2681288"/>
              <a:gd name="connsiteY5" fmla="*/ 2324107 h 2981326"/>
              <a:gd name="connsiteX6" fmla="*/ 2681288 w 2681288"/>
              <a:gd name="connsiteY6" fmla="*/ 2384895 h 2981326"/>
              <a:gd name="connsiteX7" fmla="*/ 2640931 w 2681288"/>
              <a:gd name="connsiteY7" fmla="*/ 2438863 h 2981326"/>
              <a:gd name="connsiteX8" fmla="*/ 1490663 w 2681288"/>
              <a:gd name="connsiteY8" fmla="*/ 2981326 h 2981326"/>
              <a:gd name="connsiteX9" fmla="*/ 0 w 2681288"/>
              <a:gd name="connsiteY9" fmla="*/ 1490663 h 2981326"/>
              <a:gd name="connsiteX10" fmla="*/ 1490663 w 2681288"/>
              <a:gd name="connsiteY10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1288" h="2981326">
                <a:moveTo>
                  <a:pt x="1490663" y="0"/>
                </a:moveTo>
                <a:cubicBezTo>
                  <a:pt x="1953752" y="0"/>
                  <a:pt x="2367521" y="211167"/>
                  <a:pt x="2640931" y="542463"/>
                </a:cubicBezTo>
                <a:lnTo>
                  <a:pt x="2681288" y="596432"/>
                </a:lnTo>
                <a:lnTo>
                  <a:pt x="2635832" y="657219"/>
                </a:lnTo>
                <a:cubicBezTo>
                  <a:pt x="2475102" y="895131"/>
                  <a:pt x="2381250" y="1181937"/>
                  <a:pt x="2381250" y="1490663"/>
                </a:cubicBezTo>
                <a:cubicBezTo>
                  <a:pt x="2381250" y="1799389"/>
                  <a:pt x="2475102" y="2086195"/>
                  <a:pt x="2635832" y="2324107"/>
                </a:cubicBezTo>
                <a:lnTo>
                  <a:pt x="2681288" y="2384895"/>
                </a:lnTo>
                <a:lnTo>
                  <a:pt x="2640931" y="2438863"/>
                </a:lnTo>
                <a:cubicBezTo>
                  <a:pt x="2367521" y="2770159"/>
                  <a:pt x="1953752" y="2981326"/>
                  <a:pt x="1490663" y="2981326"/>
                </a:cubicBezTo>
                <a:cubicBezTo>
                  <a:pt x="667393" y="2981326"/>
                  <a:pt x="0" y="2313933"/>
                  <a:pt x="0" y="1490663"/>
                </a:cubicBezTo>
                <a:cubicBezTo>
                  <a:pt x="0" y="667393"/>
                  <a:pt x="667393" y="0"/>
                  <a:pt x="1490663" y="0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>
          <a:xfrm>
            <a:off x="4719854" y="2600887"/>
            <a:ext cx="2681412" cy="3357130"/>
          </a:xfrm>
          <a:custGeom>
            <a:avLst/>
            <a:gdLst>
              <a:gd name="connsiteX0" fmla="*/ 1190625 w 2381250"/>
              <a:gd name="connsiteY0" fmla="*/ 0 h 2981326"/>
              <a:gd name="connsiteX1" fmla="*/ 2340893 w 2381250"/>
              <a:gd name="connsiteY1" fmla="*/ 542463 h 2981326"/>
              <a:gd name="connsiteX2" fmla="*/ 2381250 w 2381250"/>
              <a:gd name="connsiteY2" fmla="*/ 596432 h 2981326"/>
              <a:gd name="connsiteX3" fmla="*/ 2335794 w 2381250"/>
              <a:gd name="connsiteY3" fmla="*/ 657219 h 2981326"/>
              <a:gd name="connsiteX4" fmla="*/ 2081212 w 2381250"/>
              <a:gd name="connsiteY4" fmla="*/ 1490663 h 2981326"/>
              <a:gd name="connsiteX5" fmla="*/ 2335794 w 2381250"/>
              <a:gd name="connsiteY5" fmla="*/ 2324107 h 2981326"/>
              <a:gd name="connsiteX6" fmla="*/ 2381250 w 2381250"/>
              <a:gd name="connsiteY6" fmla="*/ 2384895 h 2981326"/>
              <a:gd name="connsiteX7" fmla="*/ 2340893 w 2381250"/>
              <a:gd name="connsiteY7" fmla="*/ 2438863 h 2981326"/>
              <a:gd name="connsiteX8" fmla="*/ 1190625 w 2381250"/>
              <a:gd name="connsiteY8" fmla="*/ 2981326 h 2981326"/>
              <a:gd name="connsiteX9" fmla="*/ 40357 w 2381250"/>
              <a:gd name="connsiteY9" fmla="*/ 2438863 h 2981326"/>
              <a:gd name="connsiteX10" fmla="*/ 0 w 2381250"/>
              <a:gd name="connsiteY10" fmla="*/ 2384895 h 2981326"/>
              <a:gd name="connsiteX11" fmla="*/ 45456 w 2381250"/>
              <a:gd name="connsiteY11" fmla="*/ 2324107 h 2981326"/>
              <a:gd name="connsiteX12" fmla="*/ 300038 w 2381250"/>
              <a:gd name="connsiteY12" fmla="*/ 1490663 h 2981326"/>
              <a:gd name="connsiteX13" fmla="*/ 45456 w 2381250"/>
              <a:gd name="connsiteY13" fmla="*/ 657219 h 2981326"/>
              <a:gd name="connsiteX14" fmla="*/ 0 w 2381250"/>
              <a:gd name="connsiteY14" fmla="*/ 596432 h 2981326"/>
              <a:gd name="connsiteX15" fmla="*/ 40357 w 2381250"/>
              <a:gd name="connsiteY15" fmla="*/ 542463 h 2981326"/>
              <a:gd name="connsiteX16" fmla="*/ 1190625 w 2381250"/>
              <a:gd name="connsiteY16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0" h="2981326">
                <a:moveTo>
                  <a:pt x="1190625" y="0"/>
                </a:moveTo>
                <a:cubicBezTo>
                  <a:pt x="1653714" y="0"/>
                  <a:pt x="2067483" y="211167"/>
                  <a:pt x="2340893" y="542463"/>
                </a:cubicBezTo>
                <a:lnTo>
                  <a:pt x="2381250" y="596432"/>
                </a:lnTo>
                <a:lnTo>
                  <a:pt x="2335794" y="657219"/>
                </a:lnTo>
                <a:cubicBezTo>
                  <a:pt x="2175064" y="895131"/>
                  <a:pt x="2081212" y="1181937"/>
                  <a:pt x="2081212" y="1490663"/>
                </a:cubicBezTo>
                <a:cubicBezTo>
                  <a:pt x="2081212" y="1799389"/>
                  <a:pt x="2175064" y="2086195"/>
                  <a:pt x="2335794" y="2324107"/>
                </a:cubicBezTo>
                <a:lnTo>
                  <a:pt x="2381250" y="2384895"/>
                </a:lnTo>
                <a:lnTo>
                  <a:pt x="2340893" y="2438863"/>
                </a:lnTo>
                <a:cubicBezTo>
                  <a:pt x="2067483" y="2770159"/>
                  <a:pt x="1653714" y="2981326"/>
                  <a:pt x="1190625" y="2981326"/>
                </a:cubicBezTo>
                <a:cubicBezTo>
                  <a:pt x="727535" y="2981326"/>
                  <a:pt x="313766" y="2770159"/>
                  <a:pt x="40357" y="2438863"/>
                </a:cubicBezTo>
                <a:lnTo>
                  <a:pt x="0" y="2384895"/>
                </a:lnTo>
                <a:lnTo>
                  <a:pt x="45456" y="2324107"/>
                </a:lnTo>
                <a:cubicBezTo>
                  <a:pt x="206186" y="2086195"/>
                  <a:pt x="300038" y="1799389"/>
                  <a:pt x="300038" y="1490663"/>
                </a:cubicBezTo>
                <a:cubicBezTo>
                  <a:pt x="300038" y="1181937"/>
                  <a:pt x="206186" y="895131"/>
                  <a:pt x="45456" y="657219"/>
                </a:cubicBezTo>
                <a:lnTo>
                  <a:pt x="0" y="596432"/>
                </a:lnTo>
                <a:lnTo>
                  <a:pt x="40357" y="542463"/>
                </a:lnTo>
                <a:cubicBezTo>
                  <a:pt x="313766" y="211167"/>
                  <a:pt x="727535" y="0"/>
                  <a:pt x="1190625" y="0"/>
                </a:cubicBezTo>
                <a:close/>
              </a:path>
            </a:pathLst>
          </a:custGeom>
          <a:solidFill>
            <a:srgbClr val="33CA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Freeform: Shape 4"/>
          <p:cNvSpPr/>
          <p:nvPr/>
        </p:nvSpPr>
        <p:spPr>
          <a:xfrm>
            <a:off x="7401268" y="2600887"/>
            <a:ext cx="3019270" cy="3357130"/>
          </a:xfrm>
          <a:custGeom>
            <a:avLst/>
            <a:gdLst>
              <a:gd name="connsiteX0" fmla="*/ 1190625 w 2681288"/>
              <a:gd name="connsiteY0" fmla="*/ 0 h 2981326"/>
              <a:gd name="connsiteX1" fmla="*/ 2681288 w 2681288"/>
              <a:gd name="connsiteY1" fmla="*/ 1490663 h 2981326"/>
              <a:gd name="connsiteX2" fmla="*/ 1190625 w 2681288"/>
              <a:gd name="connsiteY2" fmla="*/ 2981326 h 2981326"/>
              <a:gd name="connsiteX3" fmla="*/ 40357 w 2681288"/>
              <a:gd name="connsiteY3" fmla="*/ 2438863 h 2981326"/>
              <a:gd name="connsiteX4" fmla="*/ 0 w 2681288"/>
              <a:gd name="connsiteY4" fmla="*/ 2384895 h 2981326"/>
              <a:gd name="connsiteX5" fmla="*/ 45456 w 2681288"/>
              <a:gd name="connsiteY5" fmla="*/ 2324107 h 2981326"/>
              <a:gd name="connsiteX6" fmla="*/ 300038 w 2681288"/>
              <a:gd name="connsiteY6" fmla="*/ 1490663 h 2981326"/>
              <a:gd name="connsiteX7" fmla="*/ 45456 w 2681288"/>
              <a:gd name="connsiteY7" fmla="*/ 657219 h 2981326"/>
              <a:gd name="connsiteX8" fmla="*/ 0 w 2681288"/>
              <a:gd name="connsiteY8" fmla="*/ 596432 h 2981326"/>
              <a:gd name="connsiteX9" fmla="*/ 40357 w 2681288"/>
              <a:gd name="connsiteY9" fmla="*/ 542463 h 2981326"/>
              <a:gd name="connsiteX10" fmla="*/ 1190625 w 2681288"/>
              <a:gd name="connsiteY10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1288" h="2981326">
                <a:moveTo>
                  <a:pt x="1190625" y="0"/>
                </a:moveTo>
                <a:cubicBezTo>
                  <a:pt x="2013895" y="0"/>
                  <a:pt x="2681288" y="667393"/>
                  <a:pt x="2681288" y="1490663"/>
                </a:cubicBezTo>
                <a:cubicBezTo>
                  <a:pt x="2681288" y="2313933"/>
                  <a:pt x="2013895" y="2981326"/>
                  <a:pt x="1190625" y="2981326"/>
                </a:cubicBezTo>
                <a:cubicBezTo>
                  <a:pt x="727536" y="2981326"/>
                  <a:pt x="313767" y="2770159"/>
                  <a:pt x="40357" y="2438863"/>
                </a:cubicBezTo>
                <a:lnTo>
                  <a:pt x="0" y="2384895"/>
                </a:lnTo>
                <a:lnTo>
                  <a:pt x="45456" y="2324107"/>
                </a:lnTo>
                <a:cubicBezTo>
                  <a:pt x="206186" y="2086195"/>
                  <a:pt x="300038" y="1799389"/>
                  <a:pt x="300038" y="1490663"/>
                </a:cubicBezTo>
                <a:cubicBezTo>
                  <a:pt x="300038" y="1181937"/>
                  <a:pt x="206186" y="895131"/>
                  <a:pt x="45456" y="657219"/>
                </a:cubicBezTo>
                <a:lnTo>
                  <a:pt x="0" y="596432"/>
                </a:lnTo>
                <a:lnTo>
                  <a:pt x="40357" y="542463"/>
                </a:lnTo>
                <a:cubicBezTo>
                  <a:pt x="313767" y="211167"/>
                  <a:pt x="727536" y="0"/>
                  <a:pt x="1190625" y="0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92341" y="3711774"/>
            <a:ext cx="2801722" cy="2016960"/>
            <a:chOff x="1626835" y="2349127"/>
            <a:chExt cx="2492110" cy="1794070"/>
          </a:xfrm>
        </p:grpSpPr>
        <p:sp>
          <p:nvSpPr>
            <p:cNvPr id="10" name="文本框 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1611" y="3709469"/>
            <a:ext cx="2801722" cy="2016960"/>
            <a:chOff x="1626835" y="2349127"/>
            <a:chExt cx="2492110" cy="1794070"/>
          </a:xfrm>
        </p:grpSpPr>
        <p:sp>
          <p:nvSpPr>
            <p:cNvPr id="13" name="文本框 1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58063" y="3709469"/>
            <a:ext cx="2801722" cy="2016960"/>
            <a:chOff x="1626835" y="2349127"/>
            <a:chExt cx="2492110" cy="1794070"/>
          </a:xfrm>
        </p:grpSpPr>
        <p:sp>
          <p:nvSpPr>
            <p:cNvPr id="16" name="文本框 1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_任意多边形 12"/>
          <p:cNvSpPr/>
          <p:nvPr>
            <p:custDataLst>
              <p:tags r:id="rId1"/>
            </p:custDataLst>
          </p:nvPr>
        </p:nvSpPr>
        <p:spPr bwMode="auto">
          <a:xfrm>
            <a:off x="3623688" y="4138613"/>
            <a:ext cx="1935163" cy="2719387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_任意多边形 13"/>
          <p:cNvSpPr/>
          <p:nvPr>
            <p:custDataLst>
              <p:tags r:id="rId2"/>
            </p:custDataLst>
          </p:nvPr>
        </p:nvSpPr>
        <p:spPr bwMode="auto">
          <a:xfrm>
            <a:off x="4811138" y="3084513"/>
            <a:ext cx="1216025" cy="3773487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_任意多边形 14"/>
          <p:cNvSpPr/>
          <p:nvPr>
            <p:custDataLst>
              <p:tags r:id="rId3"/>
            </p:custDataLst>
          </p:nvPr>
        </p:nvSpPr>
        <p:spPr bwMode="auto">
          <a:xfrm>
            <a:off x="6676451" y="4138613"/>
            <a:ext cx="1933575" cy="2719387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_任意多边形 15"/>
          <p:cNvSpPr/>
          <p:nvPr>
            <p:custDataLst>
              <p:tags r:id="rId4"/>
            </p:custDataLst>
          </p:nvPr>
        </p:nvSpPr>
        <p:spPr bwMode="auto">
          <a:xfrm>
            <a:off x="6208138" y="3084513"/>
            <a:ext cx="1214438" cy="3773487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7810" y="3802394"/>
            <a:ext cx="2801722" cy="1905616"/>
            <a:chOff x="1643984" y="2349127"/>
            <a:chExt cx="2492110" cy="1695029"/>
          </a:xfrm>
        </p:grpSpPr>
        <p:sp>
          <p:nvSpPr>
            <p:cNvPr id="11" name="文本框 1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83157" y="2302393"/>
            <a:ext cx="2801722" cy="1905616"/>
            <a:chOff x="1643984" y="2349127"/>
            <a:chExt cx="2492110" cy="1695029"/>
          </a:xfrm>
        </p:grpSpPr>
        <p:sp>
          <p:nvSpPr>
            <p:cNvPr id="14" name="文本框 1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54283" y="2336339"/>
            <a:ext cx="2801722" cy="1905616"/>
            <a:chOff x="1643984" y="2349127"/>
            <a:chExt cx="2492110" cy="1695029"/>
          </a:xfrm>
        </p:grpSpPr>
        <p:sp>
          <p:nvSpPr>
            <p:cNvPr id="17" name="文本框 1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55144" y="3802394"/>
            <a:ext cx="2801722" cy="1905616"/>
            <a:chOff x="1643984" y="2349127"/>
            <a:chExt cx="2492110" cy="1695029"/>
          </a:xfrm>
        </p:grpSpPr>
        <p:sp>
          <p:nvSpPr>
            <p:cNvPr id="20" name="文本框 1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  <p:sp>
        <p:nvSpPr>
          <p:cNvPr id="6" name="Freeform 240"/>
          <p:cNvSpPr/>
          <p:nvPr/>
        </p:nvSpPr>
        <p:spPr bwMode="auto">
          <a:xfrm>
            <a:off x="6142593" y="2175689"/>
            <a:ext cx="1098550" cy="923925"/>
          </a:xfrm>
          <a:custGeom>
            <a:avLst/>
            <a:gdLst>
              <a:gd name="T0" fmla="*/ 346 w 346"/>
              <a:gd name="T1" fmla="*/ 0 h 291"/>
              <a:gd name="T2" fmla="*/ 346 w 346"/>
              <a:gd name="T3" fmla="*/ 113 h 291"/>
              <a:gd name="T4" fmla="*/ 169 w 346"/>
              <a:gd name="T5" fmla="*/ 291 h 291"/>
              <a:gd name="T6" fmla="*/ 0 w 346"/>
              <a:gd name="T7" fmla="*/ 237 h 291"/>
              <a:gd name="T8" fmla="*/ 0 w 346"/>
              <a:gd name="T9" fmla="*/ 141 h 291"/>
              <a:gd name="T10" fmla="*/ 2 w 346"/>
              <a:gd name="T11" fmla="*/ 139 h 291"/>
              <a:gd name="T12" fmla="*/ 4 w 346"/>
              <a:gd name="T13" fmla="*/ 141 h 291"/>
              <a:gd name="T14" fmla="*/ 4 w 346"/>
              <a:gd name="T15" fmla="*/ 231 h 291"/>
              <a:gd name="T16" fmla="*/ 234 w 346"/>
              <a:gd name="T17" fmla="*/ 0 h 291"/>
              <a:gd name="T18" fmla="*/ 346 w 346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6" h="291">
                <a:moveTo>
                  <a:pt x="346" y="0"/>
                </a:moveTo>
                <a:cubicBezTo>
                  <a:pt x="346" y="113"/>
                  <a:pt x="346" y="113"/>
                  <a:pt x="346" y="113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19" y="260"/>
                  <a:pt x="61" y="241"/>
                  <a:pt x="0" y="237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0"/>
                  <a:pt x="1" y="139"/>
                  <a:pt x="2" y="139"/>
                </a:cubicBezTo>
                <a:cubicBezTo>
                  <a:pt x="3" y="139"/>
                  <a:pt x="4" y="140"/>
                  <a:pt x="4" y="141"/>
                </a:cubicBezTo>
                <a:cubicBezTo>
                  <a:pt x="4" y="231"/>
                  <a:pt x="4" y="231"/>
                  <a:pt x="4" y="231"/>
                </a:cubicBezTo>
                <a:cubicBezTo>
                  <a:pt x="234" y="0"/>
                  <a:pt x="234" y="0"/>
                  <a:pt x="234" y="0"/>
                </a:cubicBezTo>
                <a:lnTo>
                  <a:pt x="346" y="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241"/>
          <p:cNvSpPr/>
          <p:nvPr/>
        </p:nvSpPr>
        <p:spPr bwMode="auto">
          <a:xfrm>
            <a:off x="4796393" y="2124889"/>
            <a:ext cx="692150" cy="1330325"/>
          </a:xfrm>
          <a:custGeom>
            <a:avLst/>
            <a:gdLst>
              <a:gd name="T0" fmla="*/ 218 w 218"/>
              <a:gd name="T1" fmla="*/ 299 h 419"/>
              <a:gd name="T2" fmla="*/ 88 w 218"/>
              <a:gd name="T3" fmla="*/ 419 h 419"/>
              <a:gd name="T4" fmla="*/ 5 w 218"/>
              <a:gd name="T5" fmla="*/ 371 h 419"/>
              <a:gd name="T6" fmla="*/ 4 w 218"/>
              <a:gd name="T7" fmla="*/ 368 h 419"/>
              <a:gd name="T8" fmla="*/ 7 w 218"/>
              <a:gd name="T9" fmla="*/ 367 h 419"/>
              <a:gd name="T10" fmla="*/ 84 w 218"/>
              <a:gd name="T11" fmla="*/ 412 h 419"/>
              <a:gd name="T12" fmla="*/ 0 w 218"/>
              <a:gd name="T13" fmla="*/ 97 h 419"/>
              <a:gd name="T14" fmla="*/ 56 w 218"/>
              <a:gd name="T15" fmla="*/ 0 h 419"/>
              <a:gd name="T16" fmla="*/ 153 w 218"/>
              <a:gd name="T17" fmla="*/ 56 h 419"/>
              <a:gd name="T18" fmla="*/ 218 w 218"/>
              <a:gd name="T19" fmla="*/ 29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419">
                <a:moveTo>
                  <a:pt x="218" y="299"/>
                </a:moveTo>
                <a:cubicBezTo>
                  <a:pt x="166" y="328"/>
                  <a:pt x="121" y="369"/>
                  <a:pt x="88" y="419"/>
                </a:cubicBezTo>
                <a:cubicBezTo>
                  <a:pt x="5" y="371"/>
                  <a:pt x="5" y="371"/>
                  <a:pt x="5" y="371"/>
                </a:cubicBezTo>
                <a:cubicBezTo>
                  <a:pt x="4" y="370"/>
                  <a:pt x="3" y="369"/>
                  <a:pt x="4" y="368"/>
                </a:cubicBezTo>
                <a:cubicBezTo>
                  <a:pt x="4" y="367"/>
                  <a:pt x="6" y="367"/>
                  <a:pt x="7" y="367"/>
                </a:cubicBezTo>
                <a:cubicBezTo>
                  <a:pt x="84" y="412"/>
                  <a:pt x="84" y="412"/>
                  <a:pt x="84" y="412"/>
                </a:cubicBezTo>
                <a:cubicBezTo>
                  <a:pt x="0" y="97"/>
                  <a:pt x="0" y="97"/>
                  <a:pt x="0" y="97"/>
                </a:cubicBezTo>
                <a:cubicBezTo>
                  <a:pt x="56" y="0"/>
                  <a:pt x="56" y="0"/>
                  <a:pt x="56" y="0"/>
                </a:cubicBezTo>
                <a:cubicBezTo>
                  <a:pt x="153" y="56"/>
                  <a:pt x="153" y="56"/>
                  <a:pt x="153" y="56"/>
                </a:cubicBezTo>
                <a:lnTo>
                  <a:pt x="218" y="299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242"/>
          <p:cNvSpPr/>
          <p:nvPr/>
        </p:nvSpPr>
        <p:spPr bwMode="auto">
          <a:xfrm>
            <a:off x="3797856" y="3883838"/>
            <a:ext cx="1198563" cy="908050"/>
          </a:xfrm>
          <a:custGeom>
            <a:avLst/>
            <a:gdLst>
              <a:gd name="T0" fmla="*/ 378 w 378"/>
              <a:gd name="T1" fmla="*/ 238 h 286"/>
              <a:gd name="T2" fmla="*/ 295 w 378"/>
              <a:gd name="T3" fmla="*/ 286 h 286"/>
              <a:gd name="T4" fmla="*/ 294 w 378"/>
              <a:gd name="T5" fmla="*/ 286 h 286"/>
              <a:gd name="T6" fmla="*/ 292 w 378"/>
              <a:gd name="T7" fmla="*/ 285 h 286"/>
              <a:gd name="T8" fmla="*/ 293 w 378"/>
              <a:gd name="T9" fmla="*/ 283 h 286"/>
              <a:gd name="T10" fmla="*/ 371 w 378"/>
              <a:gd name="T11" fmla="*/ 238 h 286"/>
              <a:gd name="T12" fmla="*/ 56 w 378"/>
              <a:gd name="T13" fmla="*/ 153 h 286"/>
              <a:gd name="T14" fmla="*/ 0 w 378"/>
              <a:gd name="T15" fmla="*/ 56 h 286"/>
              <a:gd name="T16" fmla="*/ 97 w 378"/>
              <a:gd name="T17" fmla="*/ 0 h 286"/>
              <a:gd name="T18" fmla="*/ 340 w 378"/>
              <a:gd name="T19" fmla="*/ 65 h 286"/>
              <a:gd name="T20" fmla="*/ 340 w 378"/>
              <a:gd name="T21" fmla="*/ 73 h 286"/>
              <a:gd name="T22" fmla="*/ 378 w 378"/>
              <a:gd name="T23" fmla="*/ 23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286">
                <a:moveTo>
                  <a:pt x="378" y="238"/>
                </a:moveTo>
                <a:cubicBezTo>
                  <a:pt x="295" y="286"/>
                  <a:pt x="295" y="286"/>
                  <a:pt x="295" y="286"/>
                </a:cubicBezTo>
                <a:cubicBezTo>
                  <a:pt x="295" y="286"/>
                  <a:pt x="294" y="286"/>
                  <a:pt x="294" y="286"/>
                </a:cubicBezTo>
                <a:cubicBezTo>
                  <a:pt x="293" y="286"/>
                  <a:pt x="293" y="286"/>
                  <a:pt x="292" y="285"/>
                </a:cubicBezTo>
                <a:cubicBezTo>
                  <a:pt x="292" y="285"/>
                  <a:pt x="292" y="283"/>
                  <a:pt x="293" y="283"/>
                </a:cubicBezTo>
                <a:cubicBezTo>
                  <a:pt x="371" y="238"/>
                  <a:pt x="371" y="238"/>
                  <a:pt x="371" y="238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0" y="56"/>
                  <a:pt x="0" y="56"/>
                  <a:pt x="0" y="56"/>
                </a:cubicBezTo>
                <a:cubicBezTo>
                  <a:pt x="97" y="0"/>
                  <a:pt x="97" y="0"/>
                  <a:pt x="97" y="0"/>
                </a:cubicBezTo>
                <a:cubicBezTo>
                  <a:pt x="340" y="65"/>
                  <a:pt x="340" y="65"/>
                  <a:pt x="340" y="65"/>
                </a:cubicBezTo>
                <a:cubicBezTo>
                  <a:pt x="340" y="68"/>
                  <a:pt x="340" y="70"/>
                  <a:pt x="340" y="73"/>
                </a:cubicBezTo>
                <a:cubicBezTo>
                  <a:pt x="340" y="132"/>
                  <a:pt x="354" y="188"/>
                  <a:pt x="378" y="238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243"/>
          <p:cNvSpPr/>
          <p:nvPr/>
        </p:nvSpPr>
        <p:spPr bwMode="auto">
          <a:xfrm>
            <a:off x="4885293" y="5131613"/>
            <a:ext cx="1098550" cy="920750"/>
          </a:xfrm>
          <a:custGeom>
            <a:avLst/>
            <a:gdLst>
              <a:gd name="T0" fmla="*/ 346 w 346"/>
              <a:gd name="T1" fmla="*/ 53 h 290"/>
              <a:gd name="T2" fmla="*/ 346 w 346"/>
              <a:gd name="T3" fmla="*/ 149 h 290"/>
              <a:gd name="T4" fmla="*/ 344 w 346"/>
              <a:gd name="T5" fmla="*/ 151 h 290"/>
              <a:gd name="T6" fmla="*/ 342 w 346"/>
              <a:gd name="T7" fmla="*/ 149 h 290"/>
              <a:gd name="T8" fmla="*/ 342 w 346"/>
              <a:gd name="T9" fmla="*/ 60 h 290"/>
              <a:gd name="T10" fmla="*/ 112 w 346"/>
              <a:gd name="T11" fmla="*/ 290 h 290"/>
              <a:gd name="T12" fmla="*/ 0 w 346"/>
              <a:gd name="T13" fmla="*/ 290 h 290"/>
              <a:gd name="T14" fmla="*/ 0 w 346"/>
              <a:gd name="T15" fmla="*/ 178 h 290"/>
              <a:gd name="T16" fmla="*/ 177 w 346"/>
              <a:gd name="T17" fmla="*/ 0 h 290"/>
              <a:gd name="T18" fmla="*/ 346 w 346"/>
              <a:gd name="T19" fmla="*/ 5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6" h="290">
                <a:moveTo>
                  <a:pt x="346" y="53"/>
                </a:moveTo>
                <a:cubicBezTo>
                  <a:pt x="346" y="149"/>
                  <a:pt x="346" y="149"/>
                  <a:pt x="346" y="149"/>
                </a:cubicBezTo>
                <a:cubicBezTo>
                  <a:pt x="346" y="150"/>
                  <a:pt x="345" y="151"/>
                  <a:pt x="344" y="151"/>
                </a:cubicBezTo>
                <a:cubicBezTo>
                  <a:pt x="343" y="151"/>
                  <a:pt x="342" y="150"/>
                  <a:pt x="342" y="149"/>
                </a:cubicBezTo>
                <a:cubicBezTo>
                  <a:pt x="342" y="60"/>
                  <a:pt x="342" y="60"/>
                  <a:pt x="342" y="60"/>
                </a:cubicBezTo>
                <a:cubicBezTo>
                  <a:pt x="112" y="290"/>
                  <a:pt x="112" y="290"/>
                  <a:pt x="112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178"/>
                  <a:pt x="0" y="178"/>
                  <a:pt x="0" y="178"/>
                </a:cubicBezTo>
                <a:cubicBezTo>
                  <a:pt x="177" y="0"/>
                  <a:pt x="177" y="0"/>
                  <a:pt x="177" y="0"/>
                </a:cubicBezTo>
                <a:cubicBezTo>
                  <a:pt x="227" y="30"/>
                  <a:pt x="285" y="49"/>
                  <a:pt x="346" y="53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244"/>
          <p:cNvSpPr/>
          <p:nvPr/>
        </p:nvSpPr>
        <p:spPr bwMode="auto">
          <a:xfrm>
            <a:off x="6637893" y="4776014"/>
            <a:ext cx="692150" cy="1330325"/>
          </a:xfrm>
          <a:custGeom>
            <a:avLst/>
            <a:gdLst>
              <a:gd name="T0" fmla="*/ 218 w 218"/>
              <a:gd name="T1" fmla="*/ 321 h 419"/>
              <a:gd name="T2" fmla="*/ 162 w 218"/>
              <a:gd name="T3" fmla="*/ 419 h 419"/>
              <a:gd name="T4" fmla="*/ 65 w 218"/>
              <a:gd name="T5" fmla="*/ 362 h 419"/>
              <a:gd name="T6" fmla="*/ 0 w 218"/>
              <a:gd name="T7" fmla="*/ 120 h 419"/>
              <a:gd name="T8" fmla="*/ 130 w 218"/>
              <a:gd name="T9" fmla="*/ 0 h 419"/>
              <a:gd name="T10" fmla="*/ 213 w 218"/>
              <a:gd name="T11" fmla="*/ 48 h 419"/>
              <a:gd name="T12" fmla="*/ 214 w 218"/>
              <a:gd name="T13" fmla="*/ 51 h 419"/>
              <a:gd name="T14" fmla="*/ 212 w 218"/>
              <a:gd name="T15" fmla="*/ 52 h 419"/>
              <a:gd name="T16" fmla="*/ 211 w 218"/>
              <a:gd name="T17" fmla="*/ 51 h 419"/>
              <a:gd name="T18" fmla="*/ 134 w 218"/>
              <a:gd name="T19" fmla="*/ 6 h 419"/>
              <a:gd name="T20" fmla="*/ 218 w 218"/>
              <a:gd name="T21" fmla="*/ 321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8" h="419">
                <a:moveTo>
                  <a:pt x="218" y="321"/>
                </a:moveTo>
                <a:cubicBezTo>
                  <a:pt x="162" y="419"/>
                  <a:pt x="162" y="419"/>
                  <a:pt x="162" y="419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0" y="120"/>
                  <a:pt x="0" y="120"/>
                  <a:pt x="0" y="120"/>
                </a:cubicBezTo>
                <a:cubicBezTo>
                  <a:pt x="52" y="91"/>
                  <a:pt x="97" y="49"/>
                  <a:pt x="130" y="0"/>
                </a:cubicBezTo>
                <a:cubicBezTo>
                  <a:pt x="213" y="48"/>
                  <a:pt x="213" y="48"/>
                  <a:pt x="213" y="48"/>
                </a:cubicBezTo>
                <a:cubicBezTo>
                  <a:pt x="214" y="48"/>
                  <a:pt x="215" y="50"/>
                  <a:pt x="214" y="51"/>
                </a:cubicBezTo>
                <a:cubicBezTo>
                  <a:pt x="214" y="51"/>
                  <a:pt x="213" y="52"/>
                  <a:pt x="212" y="52"/>
                </a:cubicBezTo>
                <a:cubicBezTo>
                  <a:pt x="212" y="52"/>
                  <a:pt x="212" y="52"/>
                  <a:pt x="211" y="51"/>
                </a:cubicBezTo>
                <a:cubicBezTo>
                  <a:pt x="134" y="6"/>
                  <a:pt x="134" y="6"/>
                  <a:pt x="134" y="6"/>
                </a:cubicBezTo>
                <a:lnTo>
                  <a:pt x="218" y="321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245"/>
          <p:cNvSpPr/>
          <p:nvPr/>
        </p:nvSpPr>
        <p:spPr bwMode="auto">
          <a:xfrm>
            <a:off x="7130018" y="3436163"/>
            <a:ext cx="1200150" cy="908050"/>
          </a:xfrm>
          <a:custGeom>
            <a:avLst/>
            <a:gdLst>
              <a:gd name="T0" fmla="*/ 378 w 378"/>
              <a:gd name="T1" fmla="*/ 230 h 286"/>
              <a:gd name="T2" fmla="*/ 281 w 378"/>
              <a:gd name="T3" fmla="*/ 286 h 286"/>
              <a:gd name="T4" fmla="*/ 38 w 378"/>
              <a:gd name="T5" fmla="*/ 221 h 286"/>
              <a:gd name="T6" fmla="*/ 38 w 378"/>
              <a:gd name="T7" fmla="*/ 214 h 286"/>
              <a:gd name="T8" fmla="*/ 0 w 378"/>
              <a:gd name="T9" fmla="*/ 48 h 286"/>
              <a:gd name="T10" fmla="*/ 83 w 378"/>
              <a:gd name="T11" fmla="*/ 0 h 286"/>
              <a:gd name="T12" fmla="*/ 86 w 378"/>
              <a:gd name="T13" fmla="*/ 1 h 286"/>
              <a:gd name="T14" fmla="*/ 85 w 378"/>
              <a:gd name="T15" fmla="*/ 4 h 286"/>
              <a:gd name="T16" fmla="*/ 7 w 378"/>
              <a:gd name="T17" fmla="*/ 49 h 286"/>
              <a:gd name="T18" fmla="*/ 322 w 378"/>
              <a:gd name="T19" fmla="*/ 133 h 286"/>
              <a:gd name="T20" fmla="*/ 378 w 378"/>
              <a:gd name="T21" fmla="*/ 23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8" h="286">
                <a:moveTo>
                  <a:pt x="378" y="230"/>
                </a:moveTo>
                <a:cubicBezTo>
                  <a:pt x="281" y="286"/>
                  <a:pt x="281" y="286"/>
                  <a:pt x="281" y="2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19"/>
                  <a:pt x="38" y="216"/>
                  <a:pt x="38" y="214"/>
                </a:cubicBezTo>
                <a:cubicBezTo>
                  <a:pt x="38" y="154"/>
                  <a:pt x="24" y="98"/>
                  <a:pt x="0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4" y="0"/>
                  <a:pt x="85" y="0"/>
                  <a:pt x="86" y="1"/>
                </a:cubicBezTo>
                <a:cubicBezTo>
                  <a:pt x="86" y="2"/>
                  <a:pt x="86" y="3"/>
                  <a:pt x="85" y="4"/>
                </a:cubicBezTo>
                <a:cubicBezTo>
                  <a:pt x="7" y="49"/>
                  <a:pt x="7" y="49"/>
                  <a:pt x="7" y="49"/>
                </a:cubicBezTo>
                <a:cubicBezTo>
                  <a:pt x="322" y="133"/>
                  <a:pt x="322" y="133"/>
                  <a:pt x="322" y="133"/>
                </a:cubicBezTo>
                <a:lnTo>
                  <a:pt x="378" y="23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246"/>
          <p:cNvSpPr>
            <a:spLocks noEditPoints="1"/>
          </p:cNvSpPr>
          <p:nvPr/>
        </p:nvSpPr>
        <p:spPr bwMode="auto">
          <a:xfrm>
            <a:off x="6818869" y="2261414"/>
            <a:ext cx="339725" cy="339725"/>
          </a:xfrm>
          <a:custGeom>
            <a:avLst/>
            <a:gdLst>
              <a:gd name="T0" fmla="*/ 84 w 107"/>
              <a:gd name="T1" fmla="*/ 23 h 107"/>
              <a:gd name="T2" fmla="*/ 81 w 107"/>
              <a:gd name="T3" fmla="*/ 23 h 107"/>
              <a:gd name="T4" fmla="*/ 81 w 107"/>
              <a:gd name="T5" fmla="*/ 26 h 107"/>
              <a:gd name="T6" fmla="*/ 81 w 107"/>
              <a:gd name="T7" fmla="*/ 58 h 107"/>
              <a:gd name="T8" fmla="*/ 81 w 107"/>
              <a:gd name="T9" fmla="*/ 61 h 107"/>
              <a:gd name="T10" fmla="*/ 84 w 107"/>
              <a:gd name="T11" fmla="*/ 61 h 107"/>
              <a:gd name="T12" fmla="*/ 84 w 107"/>
              <a:gd name="T13" fmla="*/ 23 h 107"/>
              <a:gd name="T14" fmla="*/ 92 w 107"/>
              <a:gd name="T15" fmla="*/ 15 h 107"/>
              <a:gd name="T16" fmla="*/ 38 w 107"/>
              <a:gd name="T17" fmla="*/ 15 h 107"/>
              <a:gd name="T18" fmla="*/ 33 w 107"/>
              <a:gd name="T19" fmla="*/ 62 h 107"/>
              <a:gd name="T20" fmla="*/ 4 w 107"/>
              <a:gd name="T21" fmla="*/ 90 h 107"/>
              <a:gd name="T22" fmla="*/ 7 w 107"/>
              <a:gd name="T23" fmla="*/ 100 h 107"/>
              <a:gd name="T24" fmla="*/ 17 w 107"/>
              <a:gd name="T25" fmla="*/ 103 h 107"/>
              <a:gd name="T26" fmla="*/ 45 w 107"/>
              <a:gd name="T27" fmla="*/ 75 h 107"/>
              <a:gd name="T28" fmla="*/ 92 w 107"/>
              <a:gd name="T29" fmla="*/ 69 h 107"/>
              <a:gd name="T30" fmla="*/ 92 w 107"/>
              <a:gd name="T31" fmla="*/ 15 h 107"/>
              <a:gd name="T32" fmla="*/ 88 w 107"/>
              <a:gd name="T33" fmla="*/ 64 h 107"/>
              <a:gd name="T34" fmla="*/ 43 w 107"/>
              <a:gd name="T35" fmla="*/ 64 h 107"/>
              <a:gd name="T36" fmla="*/ 43 w 107"/>
              <a:gd name="T37" fmla="*/ 19 h 107"/>
              <a:gd name="T38" fmla="*/ 88 w 107"/>
              <a:gd name="T39" fmla="*/ 19 h 107"/>
              <a:gd name="T40" fmla="*/ 88 w 107"/>
              <a:gd name="T41" fmla="*/ 6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107">
                <a:moveTo>
                  <a:pt x="84" y="23"/>
                </a:moveTo>
                <a:cubicBezTo>
                  <a:pt x="83" y="22"/>
                  <a:pt x="82" y="22"/>
                  <a:pt x="81" y="23"/>
                </a:cubicBezTo>
                <a:cubicBezTo>
                  <a:pt x="80" y="24"/>
                  <a:pt x="80" y="25"/>
                  <a:pt x="81" y="26"/>
                </a:cubicBezTo>
                <a:cubicBezTo>
                  <a:pt x="90" y="35"/>
                  <a:pt x="90" y="49"/>
                  <a:pt x="81" y="58"/>
                </a:cubicBezTo>
                <a:cubicBezTo>
                  <a:pt x="80" y="59"/>
                  <a:pt x="80" y="60"/>
                  <a:pt x="81" y="61"/>
                </a:cubicBezTo>
                <a:cubicBezTo>
                  <a:pt x="82" y="62"/>
                  <a:pt x="83" y="62"/>
                  <a:pt x="84" y="61"/>
                </a:cubicBezTo>
                <a:cubicBezTo>
                  <a:pt x="95" y="50"/>
                  <a:pt x="95" y="33"/>
                  <a:pt x="84" y="23"/>
                </a:cubicBezTo>
                <a:close/>
                <a:moveTo>
                  <a:pt x="92" y="15"/>
                </a:moveTo>
                <a:cubicBezTo>
                  <a:pt x="77" y="0"/>
                  <a:pt x="53" y="0"/>
                  <a:pt x="38" y="15"/>
                </a:cubicBezTo>
                <a:cubicBezTo>
                  <a:pt x="25" y="28"/>
                  <a:pt x="23" y="47"/>
                  <a:pt x="33" y="62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90"/>
                  <a:pt x="0" y="93"/>
                  <a:pt x="7" y="100"/>
                </a:cubicBezTo>
                <a:cubicBezTo>
                  <a:pt x="14" y="107"/>
                  <a:pt x="17" y="103"/>
                  <a:pt x="17" y="103"/>
                </a:cubicBezTo>
                <a:cubicBezTo>
                  <a:pt x="45" y="75"/>
                  <a:pt x="45" y="75"/>
                  <a:pt x="45" y="75"/>
                </a:cubicBezTo>
                <a:cubicBezTo>
                  <a:pt x="60" y="84"/>
                  <a:pt x="80" y="82"/>
                  <a:pt x="92" y="69"/>
                </a:cubicBezTo>
                <a:cubicBezTo>
                  <a:pt x="107" y="54"/>
                  <a:pt x="107" y="30"/>
                  <a:pt x="92" y="15"/>
                </a:cubicBezTo>
                <a:close/>
                <a:moveTo>
                  <a:pt x="88" y="64"/>
                </a:moveTo>
                <a:cubicBezTo>
                  <a:pt x="75" y="77"/>
                  <a:pt x="55" y="77"/>
                  <a:pt x="43" y="64"/>
                </a:cubicBezTo>
                <a:cubicBezTo>
                  <a:pt x="31" y="52"/>
                  <a:pt x="31" y="32"/>
                  <a:pt x="43" y="19"/>
                </a:cubicBezTo>
                <a:cubicBezTo>
                  <a:pt x="55" y="7"/>
                  <a:pt x="75" y="7"/>
                  <a:pt x="88" y="19"/>
                </a:cubicBezTo>
                <a:cubicBezTo>
                  <a:pt x="100" y="32"/>
                  <a:pt x="100" y="52"/>
                  <a:pt x="8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247"/>
          <p:cNvSpPr>
            <a:spLocks noEditPoints="1"/>
          </p:cNvSpPr>
          <p:nvPr/>
        </p:nvSpPr>
        <p:spPr bwMode="auto">
          <a:xfrm>
            <a:off x="4024869" y="3994963"/>
            <a:ext cx="295275" cy="304800"/>
          </a:xfrm>
          <a:custGeom>
            <a:avLst/>
            <a:gdLst>
              <a:gd name="T0" fmla="*/ 80 w 93"/>
              <a:gd name="T1" fmla="*/ 66 h 96"/>
              <a:gd name="T2" fmla="*/ 78 w 93"/>
              <a:gd name="T3" fmla="*/ 66 h 96"/>
              <a:gd name="T4" fmla="*/ 63 w 93"/>
              <a:gd name="T5" fmla="*/ 81 h 96"/>
              <a:gd name="T6" fmla="*/ 66 w 93"/>
              <a:gd name="T7" fmla="*/ 90 h 96"/>
              <a:gd name="T8" fmla="*/ 78 w 93"/>
              <a:gd name="T9" fmla="*/ 96 h 96"/>
              <a:gd name="T10" fmla="*/ 93 w 93"/>
              <a:gd name="T11" fmla="*/ 81 h 96"/>
              <a:gd name="T12" fmla="*/ 80 w 93"/>
              <a:gd name="T13" fmla="*/ 66 h 96"/>
              <a:gd name="T14" fmla="*/ 88 w 93"/>
              <a:gd name="T15" fmla="*/ 83 h 96"/>
              <a:gd name="T16" fmla="*/ 80 w 93"/>
              <a:gd name="T17" fmla="*/ 83 h 96"/>
              <a:gd name="T18" fmla="*/ 80 w 93"/>
              <a:gd name="T19" fmla="*/ 90 h 96"/>
              <a:gd name="T20" fmla="*/ 76 w 93"/>
              <a:gd name="T21" fmla="*/ 90 h 96"/>
              <a:gd name="T22" fmla="*/ 76 w 93"/>
              <a:gd name="T23" fmla="*/ 83 h 96"/>
              <a:gd name="T24" fmla="*/ 69 w 93"/>
              <a:gd name="T25" fmla="*/ 83 h 96"/>
              <a:gd name="T26" fmla="*/ 69 w 93"/>
              <a:gd name="T27" fmla="*/ 79 h 96"/>
              <a:gd name="T28" fmla="*/ 76 w 93"/>
              <a:gd name="T29" fmla="*/ 79 h 96"/>
              <a:gd name="T30" fmla="*/ 76 w 93"/>
              <a:gd name="T31" fmla="*/ 72 h 96"/>
              <a:gd name="T32" fmla="*/ 80 w 93"/>
              <a:gd name="T33" fmla="*/ 72 h 96"/>
              <a:gd name="T34" fmla="*/ 80 w 93"/>
              <a:gd name="T35" fmla="*/ 79 h 96"/>
              <a:gd name="T36" fmla="*/ 88 w 93"/>
              <a:gd name="T37" fmla="*/ 79 h 96"/>
              <a:gd name="T38" fmla="*/ 88 w 93"/>
              <a:gd name="T39" fmla="*/ 83 h 96"/>
              <a:gd name="T40" fmla="*/ 78 w 93"/>
              <a:gd name="T41" fmla="*/ 61 h 96"/>
              <a:gd name="T42" fmla="*/ 79 w 93"/>
              <a:gd name="T43" fmla="*/ 61 h 96"/>
              <a:gd name="T44" fmla="*/ 79 w 93"/>
              <a:gd name="T45" fmla="*/ 60 h 96"/>
              <a:gd name="T46" fmla="*/ 65 w 93"/>
              <a:gd name="T47" fmla="*/ 52 h 96"/>
              <a:gd name="T48" fmla="*/ 55 w 93"/>
              <a:gd name="T49" fmla="*/ 46 h 96"/>
              <a:gd name="T50" fmla="*/ 51 w 93"/>
              <a:gd name="T51" fmla="*/ 43 h 96"/>
              <a:gd name="T52" fmla="*/ 50 w 93"/>
              <a:gd name="T53" fmla="*/ 39 h 96"/>
              <a:gd name="T54" fmla="*/ 54 w 93"/>
              <a:gd name="T55" fmla="*/ 32 h 96"/>
              <a:gd name="T56" fmla="*/ 57 w 93"/>
              <a:gd name="T57" fmla="*/ 25 h 96"/>
              <a:gd name="T58" fmla="*/ 56 w 93"/>
              <a:gd name="T59" fmla="*/ 23 h 96"/>
              <a:gd name="T60" fmla="*/ 54 w 93"/>
              <a:gd name="T61" fmla="*/ 8 h 96"/>
              <a:gd name="T62" fmla="*/ 44 w 93"/>
              <a:gd name="T63" fmla="*/ 2 h 96"/>
              <a:gd name="T64" fmla="*/ 41 w 93"/>
              <a:gd name="T65" fmla="*/ 1 h 96"/>
              <a:gd name="T66" fmla="*/ 36 w 93"/>
              <a:gd name="T67" fmla="*/ 0 h 96"/>
              <a:gd name="T68" fmla="*/ 37 w 93"/>
              <a:gd name="T69" fmla="*/ 2 h 96"/>
              <a:gd name="T70" fmla="*/ 28 w 93"/>
              <a:gd name="T71" fmla="*/ 8 h 96"/>
              <a:gd name="T72" fmla="*/ 26 w 93"/>
              <a:gd name="T73" fmla="*/ 23 h 96"/>
              <a:gd name="T74" fmla="*/ 25 w 93"/>
              <a:gd name="T75" fmla="*/ 25 h 96"/>
              <a:gd name="T76" fmla="*/ 28 w 93"/>
              <a:gd name="T77" fmla="*/ 32 h 96"/>
              <a:gd name="T78" fmla="*/ 31 w 93"/>
              <a:gd name="T79" fmla="*/ 39 h 96"/>
              <a:gd name="T80" fmla="*/ 30 w 93"/>
              <a:gd name="T81" fmla="*/ 43 h 96"/>
              <a:gd name="T82" fmla="*/ 27 w 93"/>
              <a:gd name="T83" fmla="*/ 46 h 96"/>
              <a:gd name="T84" fmla="*/ 16 w 93"/>
              <a:gd name="T85" fmla="*/ 52 h 96"/>
              <a:gd name="T86" fmla="*/ 3 w 93"/>
              <a:gd name="T87" fmla="*/ 60 h 96"/>
              <a:gd name="T88" fmla="*/ 0 w 93"/>
              <a:gd name="T89" fmla="*/ 82 h 96"/>
              <a:gd name="T90" fmla="*/ 0 w 93"/>
              <a:gd name="T91" fmla="*/ 83 h 96"/>
              <a:gd name="T92" fmla="*/ 0 w 93"/>
              <a:gd name="T93" fmla="*/ 83 h 96"/>
              <a:gd name="T94" fmla="*/ 41 w 93"/>
              <a:gd name="T95" fmla="*/ 94 h 96"/>
              <a:gd name="T96" fmla="*/ 61 w 93"/>
              <a:gd name="T97" fmla="*/ 92 h 96"/>
              <a:gd name="T98" fmla="*/ 58 w 93"/>
              <a:gd name="T99" fmla="*/ 81 h 96"/>
              <a:gd name="T100" fmla="*/ 78 w 93"/>
              <a:gd name="T101" fmla="*/ 6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" h="96">
                <a:moveTo>
                  <a:pt x="80" y="66"/>
                </a:moveTo>
                <a:cubicBezTo>
                  <a:pt x="79" y="66"/>
                  <a:pt x="79" y="66"/>
                  <a:pt x="78" y="66"/>
                </a:cubicBezTo>
                <a:cubicBezTo>
                  <a:pt x="70" y="66"/>
                  <a:pt x="63" y="73"/>
                  <a:pt x="63" y="81"/>
                </a:cubicBezTo>
                <a:cubicBezTo>
                  <a:pt x="63" y="84"/>
                  <a:pt x="65" y="88"/>
                  <a:pt x="66" y="90"/>
                </a:cubicBezTo>
                <a:cubicBezTo>
                  <a:pt x="69" y="94"/>
                  <a:pt x="73" y="96"/>
                  <a:pt x="78" y="96"/>
                </a:cubicBezTo>
                <a:cubicBezTo>
                  <a:pt x="86" y="96"/>
                  <a:pt x="93" y="89"/>
                  <a:pt x="93" y="81"/>
                </a:cubicBezTo>
                <a:cubicBezTo>
                  <a:pt x="93" y="73"/>
                  <a:pt x="87" y="67"/>
                  <a:pt x="80" y="66"/>
                </a:cubicBezTo>
                <a:close/>
                <a:moveTo>
                  <a:pt x="88" y="83"/>
                </a:moveTo>
                <a:cubicBezTo>
                  <a:pt x="80" y="83"/>
                  <a:pt x="80" y="83"/>
                  <a:pt x="80" y="83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83"/>
                  <a:pt x="76" y="83"/>
                  <a:pt x="76" y="83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79"/>
                  <a:pt x="69" y="79"/>
                  <a:pt x="69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9"/>
                  <a:pt x="80" y="79"/>
                  <a:pt x="80" y="79"/>
                </a:cubicBezTo>
                <a:cubicBezTo>
                  <a:pt x="88" y="79"/>
                  <a:pt x="88" y="79"/>
                  <a:pt x="88" y="79"/>
                </a:cubicBezTo>
                <a:lnTo>
                  <a:pt x="88" y="83"/>
                </a:lnTo>
                <a:close/>
                <a:moveTo>
                  <a:pt x="78" y="61"/>
                </a:moveTo>
                <a:cubicBezTo>
                  <a:pt x="78" y="61"/>
                  <a:pt x="79" y="61"/>
                  <a:pt x="79" y="61"/>
                </a:cubicBezTo>
                <a:cubicBezTo>
                  <a:pt x="79" y="61"/>
                  <a:pt x="79" y="60"/>
                  <a:pt x="79" y="60"/>
                </a:cubicBezTo>
                <a:cubicBezTo>
                  <a:pt x="75" y="53"/>
                  <a:pt x="67" y="53"/>
                  <a:pt x="65" y="52"/>
                </a:cubicBezTo>
                <a:cubicBezTo>
                  <a:pt x="58" y="50"/>
                  <a:pt x="56" y="49"/>
                  <a:pt x="55" y="46"/>
                </a:cubicBezTo>
                <a:cubicBezTo>
                  <a:pt x="53" y="43"/>
                  <a:pt x="51" y="43"/>
                  <a:pt x="51" y="43"/>
                </a:cubicBezTo>
                <a:cubicBezTo>
                  <a:pt x="51" y="42"/>
                  <a:pt x="51" y="41"/>
                  <a:pt x="50" y="39"/>
                </a:cubicBezTo>
                <a:cubicBezTo>
                  <a:pt x="53" y="36"/>
                  <a:pt x="54" y="32"/>
                  <a:pt x="54" y="32"/>
                </a:cubicBezTo>
                <a:cubicBezTo>
                  <a:pt x="56" y="31"/>
                  <a:pt x="57" y="26"/>
                  <a:pt x="57" y="25"/>
                </a:cubicBezTo>
                <a:cubicBezTo>
                  <a:pt x="57" y="23"/>
                  <a:pt x="56" y="23"/>
                  <a:pt x="56" y="23"/>
                </a:cubicBezTo>
                <a:cubicBezTo>
                  <a:pt x="56" y="23"/>
                  <a:pt x="57" y="14"/>
                  <a:pt x="54" y="8"/>
                </a:cubicBezTo>
                <a:cubicBezTo>
                  <a:pt x="50" y="2"/>
                  <a:pt x="44" y="2"/>
                  <a:pt x="44" y="2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37" y="1"/>
                  <a:pt x="36" y="0"/>
                </a:cubicBezTo>
                <a:cubicBezTo>
                  <a:pt x="36" y="0"/>
                  <a:pt x="36" y="2"/>
                  <a:pt x="37" y="2"/>
                </a:cubicBezTo>
                <a:cubicBezTo>
                  <a:pt x="37" y="2"/>
                  <a:pt x="31" y="2"/>
                  <a:pt x="28" y="8"/>
                </a:cubicBezTo>
                <a:cubicBezTo>
                  <a:pt x="24" y="14"/>
                  <a:pt x="26" y="23"/>
                  <a:pt x="26" y="23"/>
                </a:cubicBezTo>
                <a:cubicBezTo>
                  <a:pt x="26" y="23"/>
                  <a:pt x="25" y="23"/>
                  <a:pt x="25" y="25"/>
                </a:cubicBezTo>
                <a:cubicBezTo>
                  <a:pt x="24" y="26"/>
                  <a:pt x="25" y="31"/>
                  <a:pt x="28" y="32"/>
                </a:cubicBezTo>
                <a:cubicBezTo>
                  <a:pt x="28" y="32"/>
                  <a:pt x="28" y="36"/>
                  <a:pt x="31" y="39"/>
                </a:cubicBezTo>
                <a:cubicBezTo>
                  <a:pt x="31" y="41"/>
                  <a:pt x="30" y="42"/>
                  <a:pt x="30" y="43"/>
                </a:cubicBezTo>
                <a:cubicBezTo>
                  <a:pt x="30" y="43"/>
                  <a:pt x="28" y="43"/>
                  <a:pt x="27" y="46"/>
                </a:cubicBezTo>
                <a:cubicBezTo>
                  <a:pt x="25" y="49"/>
                  <a:pt x="23" y="50"/>
                  <a:pt x="16" y="52"/>
                </a:cubicBezTo>
                <a:cubicBezTo>
                  <a:pt x="14" y="53"/>
                  <a:pt x="6" y="53"/>
                  <a:pt x="3" y="60"/>
                </a:cubicBezTo>
                <a:cubicBezTo>
                  <a:pt x="1" y="64"/>
                  <a:pt x="0" y="73"/>
                  <a:pt x="0" y="82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8" y="88"/>
                  <a:pt x="21" y="94"/>
                  <a:pt x="41" y="94"/>
                </a:cubicBezTo>
                <a:cubicBezTo>
                  <a:pt x="48" y="94"/>
                  <a:pt x="55" y="93"/>
                  <a:pt x="61" y="92"/>
                </a:cubicBezTo>
                <a:cubicBezTo>
                  <a:pt x="59" y="88"/>
                  <a:pt x="58" y="85"/>
                  <a:pt x="58" y="81"/>
                </a:cubicBezTo>
                <a:cubicBezTo>
                  <a:pt x="58" y="70"/>
                  <a:pt x="67" y="61"/>
                  <a:pt x="7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248"/>
          <p:cNvSpPr>
            <a:spLocks noEditPoints="1"/>
          </p:cNvSpPr>
          <p:nvPr/>
        </p:nvSpPr>
        <p:spPr bwMode="auto">
          <a:xfrm>
            <a:off x="4936093" y="2302688"/>
            <a:ext cx="234950" cy="336550"/>
          </a:xfrm>
          <a:custGeom>
            <a:avLst/>
            <a:gdLst>
              <a:gd name="T0" fmla="*/ 21 w 74"/>
              <a:gd name="T1" fmla="*/ 92 h 106"/>
              <a:gd name="T2" fmla="*/ 22 w 74"/>
              <a:gd name="T3" fmla="*/ 98 h 106"/>
              <a:gd name="T4" fmla="*/ 27 w 74"/>
              <a:gd name="T5" fmla="*/ 100 h 106"/>
              <a:gd name="T6" fmla="*/ 28 w 74"/>
              <a:gd name="T7" fmla="*/ 104 h 106"/>
              <a:gd name="T8" fmla="*/ 37 w 74"/>
              <a:gd name="T9" fmla="*/ 106 h 106"/>
              <a:gd name="T10" fmla="*/ 46 w 74"/>
              <a:gd name="T11" fmla="*/ 104 h 106"/>
              <a:gd name="T12" fmla="*/ 47 w 74"/>
              <a:gd name="T13" fmla="*/ 100 h 106"/>
              <a:gd name="T14" fmla="*/ 52 w 74"/>
              <a:gd name="T15" fmla="*/ 98 h 106"/>
              <a:gd name="T16" fmla="*/ 52 w 74"/>
              <a:gd name="T17" fmla="*/ 92 h 106"/>
              <a:gd name="T18" fmla="*/ 37 w 74"/>
              <a:gd name="T19" fmla="*/ 95 h 106"/>
              <a:gd name="T20" fmla="*/ 21 w 74"/>
              <a:gd name="T21" fmla="*/ 92 h 106"/>
              <a:gd name="T22" fmla="*/ 37 w 74"/>
              <a:gd name="T23" fmla="*/ 15 h 106"/>
              <a:gd name="T24" fmla="*/ 39 w 74"/>
              <a:gd name="T25" fmla="*/ 13 h 106"/>
              <a:gd name="T26" fmla="*/ 37 w 74"/>
              <a:gd name="T27" fmla="*/ 11 h 106"/>
              <a:gd name="T28" fmla="*/ 12 w 74"/>
              <a:gd name="T29" fmla="*/ 36 h 106"/>
              <a:gd name="T30" fmla="*/ 13 w 74"/>
              <a:gd name="T31" fmla="*/ 38 h 106"/>
              <a:gd name="T32" fmla="*/ 15 w 74"/>
              <a:gd name="T33" fmla="*/ 36 h 106"/>
              <a:gd name="T34" fmla="*/ 37 w 74"/>
              <a:gd name="T35" fmla="*/ 15 h 106"/>
              <a:gd name="T36" fmla="*/ 20 w 74"/>
              <a:gd name="T37" fmla="*/ 82 h 106"/>
              <a:gd name="T38" fmla="*/ 21 w 74"/>
              <a:gd name="T39" fmla="*/ 87 h 106"/>
              <a:gd name="T40" fmla="*/ 37 w 74"/>
              <a:gd name="T41" fmla="*/ 90 h 106"/>
              <a:gd name="T42" fmla="*/ 53 w 74"/>
              <a:gd name="T43" fmla="*/ 87 h 106"/>
              <a:gd name="T44" fmla="*/ 54 w 74"/>
              <a:gd name="T45" fmla="*/ 82 h 106"/>
              <a:gd name="T46" fmla="*/ 37 w 74"/>
              <a:gd name="T47" fmla="*/ 85 h 106"/>
              <a:gd name="T48" fmla="*/ 20 w 74"/>
              <a:gd name="T49" fmla="*/ 82 h 106"/>
              <a:gd name="T50" fmla="*/ 37 w 74"/>
              <a:gd name="T51" fmla="*/ 0 h 106"/>
              <a:gd name="T52" fmla="*/ 0 w 74"/>
              <a:gd name="T53" fmla="*/ 36 h 106"/>
              <a:gd name="T54" fmla="*/ 18 w 74"/>
              <a:gd name="T55" fmla="*/ 68 h 106"/>
              <a:gd name="T56" fmla="*/ 19 w 74"/>
              <a:gd name="T57" fmla="*/ 77 h 106"/>
              <a:gd name="T58" fmla="*/ 37 w 74"/>
              <a:gd name="T59" fmla="*/ 80 h 106"/>
              <a:gd name="T60" fmla="*/ 55 w 74"/>
              <a:gd name="T61" fmla="*/ 77 h 106"/>
              <a:gd name="T62" fmla="*/ 56 w 74"/>
              <a:gd name="T63" fmla="*/ 68 h 106"/>
              <a:gd name="T64" fmla="*/ 74 w 74"/>
              <a:gd name="T65" fmla="*/ 36 h 106"/>
              <a:gd name="T66" fmla="*/ 37 w 74"/>
              <a:gd name="T67" fmla="*/ 0 h 106"/>
              <a:gd name="T68" fmla="*/ 50 w 74"/>
              <a:gd name="T69" fmla="*/ 63 h 106"/>
              <a:gd name="T70" fmla="*/ 50 w 74"/>
              <a:gd name="T71" fmla="*/ 72 h 106"/>
              <a:gd name="T72" fmla="*/ 37 w 74"/>
              <a:gd name="T73" fmla="*/ 74 h 106"/>
              <a:gd name="T74" fmla="*/ 24 w 74"/>
              <a:gd name="T75" fmla="*/ 72 h 106"/>
              <a:gd name="T76" fmla="*/ 23 w 74"/>
              <a:gd name="T77" fmla="*/ 63 h 106"/>
              <a:gd name="T78" fmla="*/ 7 w 74"/>
              <a:gd name="T79" fmla="*/ 36 h 106"/>
              <a:gd name="T80" fmla="*/ 37 w 74"/>
              <a:gd name="T81" fmla="*/ 6 h 106"/>
              <a:gd name="T82" fmla="*/ 67 w 74"/>
              <a:gd name="T83" fmla="*/ 36 h 106"/>
              <a:gd name="T84" fmla="*/ 50 w 74"/>
              <a:gd name="T85" fmla="*/ 63 h 106"/>
              <a:gd name="T86" fmla="*/ 45 w 74"/>
              <a:gd name="T87" fmla="*/ 50 h 106"/>
              <a:gd name="T88" fmla="*/ 37 w 74"/>
              <a:gd name="T89" fmla="*/ 35 h 106"/>
              <a:gd name="T90" fmla="*/ 29 w 74"/>
              <a:gd name="T91" fmla="*/ 50 h 106"/>
              <a:gd name="T92" fmla="*/ 25 w 74"/>
              <a:gd name="T93" fmla="*/ 43 h 106"/>
              <a:gd name="T94" fmla="*/ 20 w 74"/>
              <a:gd name="T95" fmla="*/ 45 h 106"/>
              <a:gd name="T96" fmla="*/ 28 w 74"/>
              <a:gd name="T97" fmla="*/ 63 h 106"/>
              <a:gd name="T98" fmla="*/ 37 w 74"/>
              <a:gd name="T99" fmla="*/ 47 h 106"/>
              <a:gd name="T100" fmla="*/ 45 w 74"/>
              <a:gd name="T101" fmla="*/ 63 h 106"/>
              <a:gd name="T102" fmla="*/ 54 w 74"/>
              <a:gd name="T103" fmla="*/ 45 h 106"/>
              <a:gd name="T104" fmla="*/ 49 w 74"/>
              <a:gd name="T105" fmla="*/ 43 h 106"/>
              <a:gd name="T106" fmla="*/ 45 w 74"/>
              <a:gd name="T107" fmla="*/ 5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4" h="106">
                <a:moveTo>
                  <a:pt x="21" y="92"/>
                </a:move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4" y="99"/>
                  <a:pt x="27" y="100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30" y="106"/>
                  <a:pt x="37" y="106"/>
                </a:cubicBezTo>
                <a:cubicBezTo>
                  <a:pt x="44" y="106"/>
                  <a:pt x="46" y="104"/>
                  <a:pt x="46" y="104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50" y="99"/>
                  <a:pt x="52" y="98"/>
                  <a:pt x="52" y="98"/>
                </a:cubicBezTo>
                <a:cubicBezTo>
                  <a:pt x="52" y="92"/>
                  <a:pt x="52" y="92"/>
                  <a:pt x="52" y="92"/>
                </a:cubicBezTo>
                <a:cubicBezTo>
                  <a:pt x="48" y="94"/>
                  <a:pt x="42" y="95"/>
                  <a:pt x="37" y="95"/>
                </a:cubicBezTo>
                <a:cubicBezTo>
                  <a:pt x="31" y="95"/>
                  <a:pt x="26" y="94"/>
                  <a:pt x="21" y="92"/>
                </a:cubicBezTo>
                <a:close/>
                <a:moveTo>
                  <a:pt x="37" y="15"/>
                </a:moveTo>
                <a:cubicBezTo>
                  <a:pt x="38" y="15"/>
                  <a:pt x="39" y="14"/>
                  <a:pt x="39" y="13"/>
                </a:cubicBezTo>
                <a:cubicBezTo>
                  <a:pt x="39" y="12"/>
                  <a:pt x="38" y="11"/>
                  <a:pt x="37" y="11"/>
                </a:cubicBezTo>
                <a:cubicBezTo>
                  <a:pt x="23" y="11"/>
                  <a:pt x="12" y="22"/>
                  <a:pt x="12" y="36"/>
                </a:cubicBezTo>
                <a:cubicBezTo>
                  <a:pt x="12" y="38"/>
                  <a:pt x="12" y="38"/>
                  <a:pt x="13" y="38"/>
                </a:cubicBezTo>
                <a:cubicBezTo>
                  <a:pt x="15" y="38"/>
                  <a:pt x="15" y="38"/>
                  <a:pt x="15" y="36"/>
                </a:cubicBezTo>
                <a:cubicBezTo>
                  <a:pt x="15" y="25"/>
                  <a:pt x="25" y="15"/>
                  <a:pt x="37" y="15"/>
                </a:cubicBezTo>
                <a:close/>
                <a:moveTo>
                  <a:pt x="20" y="82"/>
                </a:moveTo>
                <a:cubicBezTo>
                  <a:pt x="21" y="87"/>
                  <a:pt x="21" y="87"/>
                  <a:pt x="21" y="87"/>
                </a:cubicBezTo>
                <a:cubicBezTo>
                  <a:pt x="26" y="89"/>
                  <a:pt x="31" y="90"/>
                  <a:pt x="37" y="90"/>
                </a:cubicBezTo>
                <a:cubicBezTo>
                  <a:pt x="43" y="90"/>
                  <a:pt x="48" y="89"/>
                  <a:pt x="53" y="87"/>
                </a:cubicBezTo>
                <a:cubicBezTo>
                  <a:pt x="54" y="82"/>
                  <a:pt x="54" y="82"/>
                  <a:pt x="54" y="82"/>
                </a:cubicBezTo>
                <a:cubicBezTo>
                  <a:pt x="49" y="84"/>
                  <a:pt x="43" y="85"/>
                  <a:pt x="37" y="85"/>
                </a:cubicBezTo>
                <a:cubicBezTo>
                  <a:pt x="31" y="85"/>
                  <a:pt x="25" y="84"/>
                  <a:pt x="20" y="82"/>
                </a:cubicBezTo>
                <a:close/>
                <a:moveTo>
                  <a:pt x="37" y="0"/>
                </a:moveTo>
                <a:cubicBezTo>
                  <a:pt x="17" y="0"/>
                  <a:pt x="0" y="16"/>
                  <a:pt x="0" y="36"/>
                </a:cubicBezTo>
                <a:cubicBezTo>
                  <a:pt x="0" y="50"/>
                  <a:pt x="7" y="61"/>
                  <a:pt x="18" y="68"/>
                </a:cubicBezTo>
                <a:cubicBezTo>
                  <a:pt x="19" y="77"/>
                  <a:pt x="19" y="77"/>
                  <a:pt x="19" y="77"/>
                </a:cubicBezTo>
                <a:cubicBezTo>
                  <a:pt x="24" y="79"/>
                  <a:pt x="31" y="80"/>
                  <a:pt x="37" y="80"/>
                </a:cubicBezTo>
                <a:cubicBezTo>
                  <a:pt x="43" y="80"/>
                  <a:pt x="49" y="79"/>
                  <a:pt x="55" y="77"/>
                </a:cubicBezTo>
                <a:cubicBezTo>
                  <a:pt x="56" y="68"/>
                  <a:pt x="56" y="68"/>
                  <a:pt x="56" y="68"/>
                </a:cubicBezTo>
                <a:cubicBezTo>
                  <a:pt x="66" y="61"/>
                  <a:pt x="74" y="50"/>
                  <a:pt x="74" y="36"/>
                </a:cubicBezTo>
                <a:cubicBezTo>
                  <a:pt x="74" y="16"/>
                  <a:pt x="57" y="0"/>
                  <a:pt x="37" y="0"/>
                </a:cubicBezTo>
                <a:close/>
                <a:moveTo>
                  <a:pt x="50" y="6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46" y="74"/>
                  <a:pt x="37" y="74"/>
                </a:cubicBezTo>
                <a:cubicBezTo>
                  <a:pt x="28" y="74"/>
                  <a:pt x="24" y="72"/>
                  <a:pt x="24" y="72"/>
                </a:cubicBezTo>
                <a:cubicBezTo>
                  <a:pt x="23" y="63"/>
                  <a:pt x="23" y="63"/>
                  <a:pt x="23" y="63"/>
                </a:cubicBezTo>
                <a:cubicBezTo>
                  <a:pt x="14" y="58"/>
                  <a:pt x="7" y="48"/>
                  <a:pt x="7" y="36"/>
                </a:cubicBezTo>
                <a:cubicBezTo>
                  <a:pt x="7" y="20"/>
                  <a:pt x="20" y="6"/>
                  <a:pt x="37" y="6"/>
                </a:cubicBezTo>
                <a:cubicBezTo>
                  <a:pt x="54" y="6"/>
                  <a:pt x="67" y="20"/>
                  <a:pt x="67" y="36"/>
                </a:cubicBezTo>
                <a:cubicBezTo>
                  <a:pt x="67" y="48"/>
                  <a:pt x="60" y="58"/>
                  <a:pt x="50" y="63"/>
                </a:cubicBezTo>
                <a:close/>
                <a:moveTo>
                  <a:pt x="45" y="50"/>
                </a:moveTo>
                <a:cubicBezTo>
                  <a:pt x="37" y="35"/>
                  <a:pt x="37" y="35"/>
                  <a:pt x="37" y="35"/>
                </a:cubicBezTo>
                <a:cubicBezTo>
                  <a:pt x="29" y="50"/>
                  <a:pt x="29" y="50"/>
                  <a:pt x="29" y="50"/>
                </a:cubicBezTo>
                <a:cubicBezTo>
                  <a:pt x="25" y="43"/>
                  <a:pt x="25" y="43"/>
                  <a:pt x="25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8" y="63"/>
                  <a:pt x="28" y="63"/>
                  <a:pt x="28" y="63"/>
                </a:cubicBezTo>
                <a:cubicBezTo>
                  <a:pt x="37" y="47"/>
                  <a:pt x="37" y="47"/>
                  <a:pt x="37" y="47"/>
                </a:cubicBezTo>
                <a:cubicBezTo>
                  <a:pt x="45" y="63"/>
                  <a:pt x="45" y="63"/>
                  <a:pt x="45" y="63"/>
                </a:cubicBezTo>
                <a:cubicBezTo>
                  <a:pt x="54" y="45"/>
                  <a:pt x="54" y="45"/>
                  <a:pt x="54" y="45"/>
                </a:cubicBezTo>
                <a:cubicBezTo>
                  <a:pt x="49" y="43"/>
                  <a:pt x="49" y="43"/>
                  <a:pt x="49" y="43"/>
                </a:cubicBezTo>
                <a:lnTo>
                  <a:pt x="45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249"/>
          <p:cNvSpPr>
            <a:spLocks noEditPoints="1"/>
          </p:cNvSpPr>
          <p:nvPr/>
        </p:nvSpPr>
        <p:spPr bwMode="auto">
          <a:xfrm>
            <a:off x="6949043" y="5591989"/>
            <a:ext cx="234950" cy="301625"/>
          </a:xfrm>
          <a:custGeom>
            <a:avLst/>
            <a:gdLst>
              <a:gd name="T0" fmla="*/ 120 w 148"/>
              <a:gd name="T1" fmla="*/ 60 h 190"/>
              <a:gd name="T2" fmla="*/ 28 w 148"/>
              <a:gd name="T3" fmla="*/ 60 h 190"/>
              <a:gd name="T4" fmla="*/ 28 w 148"/>
              <a:gd name="T5" fmla="*/ 72 h 190"/>
              <a:gd name="T6" fmla="*/ 120 w 148"/>
              <a:gd name="T7" fmla="*/ 72 h 190"/>
              <a:gd name="T8" fmla="*/ 120 w 148"/>
              <a:gd name="T9" fmla="*/ 60 h 190"/>
              <a:gd name="T10" fmla="*/ 120 w 148"/>
              <a:gd name="T11" fmla="*/ 34 h 190"/>
              <a:gd name="T12" fmla="*/ 28 w 148"/>
              <a:gd name="T13" fmla="*/ 34 h 190"/>
              <a:gd name="T14" fmla="*/ 28 w 148"/>
              <a:gd name="T15" fmla="*/ 46 h 190"/>
              <a:gd name="T16" fmla="*/ 120 w 148"/>
              <a:gd name="T17" fmla="*/ 46 h 190"/>
              <a:gd name="T18" fmla="*/ 120 w 148"/>
              <a:gd name="T19" fmla="*/ 34 h 190"/>
              <a:gd name="T20" fmla="*/ 120 w 148"/>
              <a:gd name="T21" fmla="*/ 86 h 190"/>
              <a:gd name="T22" fmla="*/ 28 w 148"/>
              <a:gd name="T23" fmla="*/ 86 h 190"/>
              <a:gd name="T24" fmla="*/ 28 w 148"/>
              <a:gd name="T25" fmla="*/ 98 h 190"/>
              <a:gd name="T26" fmla="*/ 120 w 148"/>
              <a:gd name="T27" fmla="*/ 98 h 190"/>
              <a:gd name="T28" fmla="*/ 120 w 148"/>
              <a:gd name="T29" fmla="*/ 86 h 190"/>
              <a:gd name="T30" fmla="*/ 74 w 148"/>
              <a:gd name="T31" fmla="*/ 110 h 190"/>
              <a:gd name="T32" fmla="*/ 28 w 148"/>
              <a:gd name="T33" fmla="*/ 110 h 190"/>
              <a:gd name="T34" fmla="*/ 28 w 148"/>
              <a:gd name="T35" fmla="*/ 124 h 190"/>
              <a:gd name="T36" fmla="*/ 74 w 148"/>
              <a:gd name="T37" fmla="*/ 124 h 190"/>
              <a:gd name="T38" fmla="*/ 74 w 148"/>
              <a:gd name="T39" fmla="*/ 110 h 190"/>
              <a:gd name="T40" fmla="*/ 0 w 148"/>
              <a:gd name="T41" fmla="*/ 0 h 190"/>
              <a:gd name="T42" fmla="*/ 0 w 148"/>
              <a:gd name="T43" fmla="*/ 190 h 190"/>
              <a:gd name="T44" fmla="*/ 98 w 148"/>
              <a:gd name="T45" fmla="*/ 190 h 190"/>
              <a:gd name="T46" fmla="*/ 148 w 148"/>
              <a:gd name="T47" fmla="*/ 142 h 190"/>
              <a:gd name="T48" fmla="*/ 148 w 148"/>
              <a:gd name="T49" fmla="*/ 0 h 190"/>
              <a:gd name="T50" fmla="*/ 0 w 148"/>
              <a:gd name="T51" fmla="*/ 0 h 190"/>
              <a:gd name="T52" fmla="*/ 136 w 148"/>
              <a:gd name="T53" fmla="*/ 136 h 190"/>
              <a:gd name="T54" fmla="*/ 94 w 148"/>
              <a:gd name="T55" fmla="*/ 136 h 190"/>
              <a:gd name="T56" fmla="*/ 94 w 148"/>
              <a:gd name="T57" fmla="*/ 180 h 190"/>
              <a:gd name="T58" fmla="*/ 10 w 148"/>
              <a:gd name="T59" fmla="*/ 180 h 190"/>
              <a:gd name="T60" fmla="*/ 10 w 148"/>
              <a:gd name="T61" fmla="*/ 10 h 190"/>
              <a:gd name="T62" fmla="*/ 136 w 148"/>
              <a:gd name="T63" fmla="*/ 10 h 190"/>
              <a:gd name="T64" fmla="*/ 136 w 148"/>
              <a:gd name="T65" fmla="*/ 13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8" h="190">
                <a:moveTo>
                  <a:pt x="120" y="60"/>
                </a:moveTo>
                <a:lnTo>
                  <a:pt x="28" y="60"/>
                </a:lnTo>
                <a:lnTo>
                  <a:pt x="28" y="72"/>
                </a:lnTo>
                <a:lnTo>
                  <a:pt x="120" y="72"/>
                </a:lnTo>
                <a:lnTo>
                  <a:pt x="120" y="60"/>
                </a:lnTo>
                <a:close/>
                <a:moveTo>
                  <a:pt x="120" y="34"/>
                </a:moveTo>
                <a:lnTo>
                  <a:pt x="28" y="34"/>
                </a:lnTo>
                <a:lnTo>
                  <a:pt x="28" y="46"/>
                </a:lnTo>
                <a:lnTo>
                  <a:pt x="120" y="46"/>
                </a:lnTo>
                <a:lnTo>
                  <a:pt x="120" y="34"/>
                </a:lnTo>
                <a:close/>
                <a:moveTo>
                  <a:pt x="120" y="86"/>
                </a:moveTo>
                <a:lnTo>
                  <a:pt x="28" y="86"/>
                </a:lnTo>
                <a:lnTo>
                  <a:pt x="28" y="98"/>
                </a:lnTo>
                <a:lnTo>
                  <a:pt x="120" y="98"/>
                </a:lnTo>
                <a:lnTo>
                  <a:pt x="120" y="86"/>
                </a:lnTo>
                <a:close/>
                <a:moveTo>
                  <a:pt x="74" y="110"/>
                </a:moveTo>
                <a:lnTo>
                  <a:pt x="28" y="110"/>
                </a:lnTo>
                <a:lnTo>
                  <a:pt x="28" y="124"/>
                </a:lnTo>
                <a:lnTo>
                  <a:pt x="74" y="124"/>
                </a:lnTo>
                <a:lnTo>
                  <a:pt x="74" y="110"/>
                </a:lnTo>
                <a:close/>
                <a:moveTo>
                  <a:pt x="0" y="0"/>
                </a:moveTo>
                <a:lnTo>
                  <a:pt x="0" y="190"/>
                </a:lnTo>
                <a:lnTo>
                  <a:pt x="98" y="190"/>
                </a:lnTo>
                <a:lnTo>
                  <a:pt x="148" y="142"/>
                </a:lnTo>
                <a:lnTo>
                  <a:pt x="148" y="0"/>
                </a:lnTo>
                <a:lnTo>
                  <a:pt x="0" y="0"/>
                </a:lnTo>
                <a:close/>
                <a:moveTo>
                  <a:pt x="136" y="136"/>
                </a:moveTo>
                <a:lnTo>
                  <a:pt x="94" y="136"/>
                </a:lnTo>
                <a:lnTo>
                  <a:pt x="94" y="180"/>
                </a:lnTo>
                <a:lnTo>
                  <a:pt x="10" y="180"/>
                </a:lnTo>
                <a:lnTo>
                  <a:pt x="10" y="10"/>
                </a:lnTo>
                <a:lnTo>
                  <a:pt x="136" y="10"/>
                </a:lnTo>
                <a:lnTo>
                  <a:pt x="136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250"/>
          <p:cNvSpPr>
            <a:spLocks noEditPoints="1"/>
          </p:cNvSpPr>
          <p:nvPr/>
        </p:nvSpPr>
        <p:spPr bwMode="auto">
          <a:xfrm>
            <a:off x="7806294" y="3944164"/>
            <a:ext cx="307975" cy="263525"/>
          </a:xfrm>
          <a:custGeom>
            <a:avLst/>
            <a:gdLst>
              <a:gd name="T0" fmla="*/ 4 w 97"/>
              <a:gd name="T1" fmla="*/ 79 h 83"/>
              <a:gd name="T2" fmla="*/ 8 w 97"/>
              <a:gd name="T3" fmla="*/ 83 h 83"/>
              <a:gd name="T4" fmla="*/ 26 w 97"/>
              <a:gd name="T5" fmla="*/ 83 h 83"/>
              <a:gd name="T6" fmla="*/ 26 w 97"/>
              <a:gd name="T7" fmla="*/ 45 h 83"/>
              <a:gd name="T8" fmla="*/ 4 w 97"/>
              <a:gd name="T9" fmla="*/ 67 h 83"/>
              <a:gd name="T10" fmla="*/ 4 w 97"/>
              <a:gd name="T11" fmla="*/ 79 h 83"/>
              <a:gd name="T12" fmla="*/ 34 w 97"/>
              <a:gd name="T13" fmla="*/ 54 h 83"/>
              <a:gd name="T14" fmla="*/ 34 w 97"/>
              <a:gd name="T15" fmla="*/ 83 h 83"/>
              <a:gd name="T16" fmla="*/ 56 w 97"/>
              <a:gd name="T17" fmla="*/ 83 h 83"/>
              <a:gd name="T18" fmla="*/ 56 w 97"/>
              <a:gd name="T19" fmla="*/ 57 h 83"/>
              <a:gd name="T20" fmla="*/ 47 w 97"/>
              <a:gd name="T21" fmla="*/ 66 h 83"/>
              <a:gd name="T22" fmla="*/ 34 w 97"/>
              <a:gd name="T23" fmla="*/ 54 h 83"/>
              <a:gd name="T24" fmla="*/ 78 w 97"/>
              <a:gd name="T25" fmla="*/ 2 h 83"/>
              <a:gd name="T26" fmla="*/ 74 w 97"/>
              <a:gd name="T27" fmla="*/ 6 h 83"/>
              <a:gd name="T28" fmla="*/ 78 w 97"/>
              <a:gd name="T29" fmla="*/ 10 h 83"/>
              <a:gd name="T30" fmla="*/ 82 w 97"/>
              <a:gd name="T31" fmla="*/ 9 h 83"/>
              <a:gd name="T32" fmla="*/ 47 w 97"/>
              <a:gd name="T33" fmla="*/ 45 h 83"/>
              <a:gd name="T34" fmla="*/ 26 w 97"/>
              <a:gd name="T35" fmla="*/ 24 h 83"/>
              <a:gd name="T36" fmla="*/ 1 w 97"/>
              <a:gd name="T37" fmla="*/ 49 h 83"/>
              <a:gd name="T38" fmla="*/ 1 w 97"/>
              <a:gd name="T39" fmla="*/ 54 h 83"/>
              <a:gd name="T40" fmla="*/ 7 w 97"/>
              <a:gd name="T41" fmla="*/ 54 h 83"/>
              <a:gd name="T42" fmla="*/ 26 w 97"/>
              <a:gd name="T43" fmla="*/ 35 h 83"/>
              <a:gd name="T44" fmla="*/ 47 w 97"/>
              <a:gd name="T45" fmla="*/ 56 h 83"/>
              <a:gd name="T46" fmla="*/ 88 w 97"/>
              <a:gd name="T47" fmla="*/ 15 h 83"/>
              <a:gd name="T48" fmla="*/ 88 w 97"/>
              <a:gd name="T49" fmla="*/ 19 h 83"/>
              <a:gd name="T50" fmla="*/ 91 w 97"/>
              <a:gd name="T51" fmla="*/ 23 h 83"/>
              <a:gd name="T52" fmla="*/ 91 w 97"/>
              <a:gd name="T53" fmla="*/ 23 h 83"/>
              <a:gd name="T54" fmla="*/ 95 w 97"/>
              <a:gd name="T55" fmla="*/ 20 h 83"/>
              <a:gd name="T56" fmla="*/ 97 w 97"/>
              <a:gd name="T57" fmla="*/ 0 h 83"/>
              <a:gd name="T58" fmla="*/ 78 w 97"/>
              <a:gd name="T59" fmla="*/ 2 h 83"/>
              <a:gd name="T60" fmla="*/ 65 w 97"/>
              <a:gd name="T61" fmla="*/ 48 h 83"/>
              <a:gd name="T62" fmla="*/ 65 w 97"/>
              <a:gd name="T63" fmla="*/ 83 h 83"/>
              <a:gd name="T64" fmla="*/ 83 w 97"/>
              <a:gd name="T65" fmla="*/ 83 h 83"/>
              <a:gd name="T66" fmla="*/ 86 w 97"/>
              <a:gd name="T67" fmla="*/ 79 h 83"/>
              <a:gd name="T68" fmla="*/ 86 w 97"/>
              <a:gd name="T69" fmla="*/ 27 h 83"/>
              <a:gd name="T70" fmla="*/ 68 w 97"/>
              <a:gd name="T71" fmla="*/ 45 h 83"/>
              <a:gd name="T72" fmla="*/ 65 w 97"/>
              <a:gd name="T73" fmla="*/ 4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83">
                <a:moveTo>
                  <a:pt x="4" y="79"/>
                </a:moveTo>
                <a:cubicBezTo>
                  <a:pt x="4" y="81"/>
                  <a:pt x="6" y="83"/>
                  <a:pt x="8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45"/>
                  <a:pt x="26" y="45"/>
                  <a:pt x="26" y="45"/>
                </a:cubicBezTo>
                <a:cubicBezTo>
                  <a:pt x="4" y="67"/>
                  <a:pt x="4" y="67"/>
                  <a:pt x="4" y="67"/>
                </a:cubicBezTo>
                <a:lnTo>
                  <a:pt x="4" y="79"/>
                </a:lnTo>
                <a:close/>
                <a:moveTo>
                  <a:pt x="34" y="54"/>
                </a:moveTo>
                <a:cubicBezTo>
                  <a:pt x="34" y="83"/>
                  <a:pt x="34" y="83"/>
                  <a:pt x="34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57"/>
                  <a:pt x="56" y="57"/>
                  <a:pt x="56" y="57"/>
                </a:cubicBezTo>
                <a:cubicBezTo>
                  <a:pt x="47" y="66"/>
                  <a:pt x="47" y="66"/>
                  <a:pt x="47" y="66"/>
                </a:cubicBezTo>
                <a:lnTo>
                  <a:pt x="34" y="54"/>
                </a:lnTo>
                <a:close/>
                <a:moveTo>
                  <a:pt x="78" y="2"/>
                </a:moveTo>
                <a:cubicBezTo>
                  <a:pt x="75" y="2"/>
                  <a:pt x="74" y="4"/>
                  <a:pt x="74" y="6"/>
                </a:cubicBezTo>
                <a:cubicBezTo>
                  <a:pt x="74" y="8"/>
                  <a:pt x="76" y="10"/>
                  <a:pt x="78" y="10"/>
                </a:cubicBezTo>
                <a:cubicBezTo>
                  <a:pt x="82" y="9"/>
                  <a:pt x="82" y="9"/>
                  <a:pt x="82" y="9"/>
                </a:cubicBezTo>
                <a:cubicBezTo>
                  <a:pt x="47" y="45"/>
                  <a:pt x="47" y="45"/>
                  <a:pt x="47" y="45"/>
                </a:cubicBezTo>
                <a:cubicBezTo>
                  <a:pt x="26" y="24"/>
                  <a:pt x="26" y="24"/>
                  <a:pt x="26" y="2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0"/>
                  <a:pt x="0" y="53"/>
                  <a:pt x="1" y="54"/>
                </a:cubicBezTo>
                <a:cubicBezTo>
                  <a:pt x="3" y="56"/>
                  <a:pt x="5" y="56"/>
                  <a:pt x="7" y="54"/>
                </a:cubicBezTo>
                <a:cubicBezTo>
                  <a:pt x="26" y="35"/>
                  <a:pt x="26" y="35"/>
                  <a:pt x="26" y="35"/>
                </a:cubicBezTo>
                <a:cubicBezTo>
                  <a:pt x="47" y="56"/>
                  <a:pt x="47" y="56"/>
                  <a:pt x="47" y="56"/>
                </a:cubicBezTo>
                <a:cubicBezTo>
                  <a:pt x="88" y="15"/>
                  <a:pt x="88" y="15"/>
                  <a:pt x="88" y="15"/>
                </a:cubicBezTo>
                <a:cubicBezTo>
                  <a:pt x="88" y="19"/>
                  <a:pt x="88" y="19"/>
                  <a:pt x="88" y="19"/>
                </a:cubicBezTo>
                <a:cubicBezTo>
                  <a:pt x="87" y="21"/>
                  <a:pt x="89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3" y="23"/>
                  <a:pt x="95" y="22"/>
                  <a:pt x="95" y="20"/>
                </a:cubicBezTo>
                <a:cubicBezTo>
                  <a:pt x="97" y="0"/>
                  <a:pt x="97" y="0"/>
                  <a:pt x="97" y="0"/>
                </a:cubicBezTo>
                <a:lnTo>
                  <a:pt x="78" y="2"/>
                </a:lnTo>
                <a:close/>
                <a:moveTo>
                  <a:pt x="65" y="48"/>
                </a:moveTo>
                <a:cubicBezTo>
                  <a:pt x="65" y="83"/>
                  <a:pt x="65" y="83"/>
                  <a:pt x="65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3"/>
                  <a:pt x="86" y="81"/>
                  <a:pt x="86" y="79"/>
                </a:cubicBezTo>
                <a:cubicBezTo>
                  <a:pt x="86" y="27"/>
                  <a:pt x="86" y="27"/>
                  <a:pt x="86" y="27"/>
                </a:cubicBezTo>
                <a:cubicBezTo>
                  <a:pt x="68" y="45"/>
                  <a:pt x="68" y="45"/>
                  <a:pt x="68" y="45"/>
                </a:cubicBezTo>
                <a:lnTo>
                  <a:pt x="65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251"/>
          <p:cNvSpPr>
            <a:spLocks noEditPoints="1"/>
          </p:cNvSpPr>
          <p:nvPr/>
        </p:nvSpPr>
        <p:spPr bwMode="auto">
          <a:xfrm>
            <a:off x="4996419" y="5655488"/>
            <a:ext cx="276225" cy="304800"/>
          </a:xfrm>
          <a:custGeom>
            <a:avLst/>
            <a:gdLst>
              <a:gd name="T0" fmla="*/ 47 w 87"/>
              <a:gd name="T1" fmla="*/ 53 h 96"/>
              <a:gd name="T2" fmla="*/ 47 w 87"/>
              <a:gd name="T3" fmla="*/ 53 h 96"/>
              <a:gd name="T4" fmla="*/ 47 w 87"/>
              <a:gd name="T5" fmla="*/ 33 h 96"/>
              <a:gd name="T6" fmla="*/ 44 w 87"/>
              <a:gd name="T7" fmla="*/ 29 h 96"/>
              <a:gd name="T8" fmla="*/ 40 w 87"/>
              <a:gd name="T9" fmla="*/ 33 h 96"/>
              <a:gd name="T10" fmla="*/ 40 w 87"/>
              <a:gd name="T11" fmla="*/ 53 h 96"/>
              <a:gd name="T12" fmla="*/ 44 w 87"/>
              <a:gd name="T13" fmla="*/ 56 h 96"/>
              <a:gd name="T14" fmla="*/ 44 w 87"/>
              <a:gd name="T15" fmla="*/ 56 h 96"/>
              <a:gd name="T16" fmla="*/ 61 w 87"/>
              <a:gd name="T17" fmla="*/ 74 h 96"/>
              <a:gd name="T18" fmla="*/ 63 w 87"/>
              <a:gd name="T19" fmla="*/ 74 h 96"/>
              <a:gd name="T20" fmla="*/ 65 w 87"/>
              <a:gd name="T21" fmla="*/ 74 h 96"/>
              <a:gd name="T22" fmla="*/ 65 w 87"/>
              <a:gd name="T23" fmla="*/ 70 h 96"/>
              <a:gd name="T24" fmla="*/ 47 w 87"/>
              <a:gd name="T25" fmla="*/ 53 h 96"/>
              <a:gd name="T26" fmla="*/ 70 w 87"/>
              <a:gd name="T27" fmla="*/ 19 h 96"/>
              <a:gd name="T28" fmla="*/ 73 w 87"/>
              <a:gd name="T29" fmla="*/ 15 h 96"/>
              <a:gd name="T30" fmla="*/ 74 w 87"/>
              <a:gd name="T31" fmla="*/ 15 h 96"/>
              <a:gd name="T32" fmla="*/ 76 w 87"/>
              <a:gd name="T33" fmla="*/ 15 h 96"/>
              <a:gd name="T34" fmla="*/ 77 w 87"/>
              <a:gd name="T35" fmla="*/ 14 h 96"/>
              <a:gd name="T36" fmla="*/ 79 w 87"/>
              <a:gd name="T37" fmla="*/ 11 h 96"/>
              <a:gd name="T38" fmla="*/ 78 w 87"/>
              <a:gd name="T39" fmla="*/ 7 h 96"/>
              <a:gd name="T40" fmla="*/ 66 w 87"/>
              <a:gd name="T41" fmla="*/ 0 h 96"/>
              <a:gd name="T42" fmla="*/ 62 w 87"/>
              <a:gd name="T43" fmla="*/ 1 h 96"/>
              <a:gd name="T44" fmla="*/ 61 w 87"/>
              <a:gd name="T45" fmla="*/ 4 h 96"/>
              <a:gd name="T46" fmla="*/ 60 w 87"/>
              <a:gd name="T47" fmla="*/ 6 h 96"/>
              <a:gd name="T48" fmla="*/ 62 w 87"/>
              <a:gd name="T49" fmla="*/ 8 h 96"/>
              <a:gd name="T50" fmla="*/ 63 w 87"/>
              <a:gd name="T51" fmla="*/ 9 h 96"/>
              <a:gd name="T52" fmla="*/ 60 w 87"/>
              <a:gd name="T53" fmla="*/ 13 h 96"/>
              <a:gd name="T54" fmla="*/ 44 w 87"/>
              <a:gd name="T55" fmla="*/ 9 h 96"/>
              <a:gd name="T56" fmla="*/ 27 w 87"/>
              <a:gd name="T57" fmla="*/ 13 h 96"/>
              <a:gd name="T58" fmla="*/ 24 w 87"/>
              <a:gd name="T59" fmla="*/ 9 h 96"/>
              <a:gd name="T60" fmla="*/ 25 w 87"/>
              <a:gd name="T61" fmla="*/ 8 h 96"/>
              <a:gd name="T62" fmla="*/ 27 w 87"/>
              <a:gd name="T63" fmla="*/ 6 h 96"/>
              <a:gd name="T64" fmla="*/ 26 w 87"/>
              <a:gd name="T65" fmla="*/ 4 h 96"/>
              <a:gd name="T66" fmla="*/ 25 w 87"/>
              <a:gd name="T67" fmla="*/ 1 h 96"/>
              <a:gd name="T68" fmla="*/ 21 w 87"/>
              <a:gd name="T69" fmla="*/ 0 h 96"/>
              <a:gd name="T70" fmla="*/ 9 w 87"/>
              <a:gd name="T71" fmla="*/ 7 h 96"/>
              <a:gd name="T72" fmla="*/ 8 w 87"/>
              <a:gd name="T73" fmla="*/ 11 h 96"/>
              <a:gd name="T74" fmla="*/ 10 w 87"/>
              <a:gd name="T75" fmla="*/ 14 h 96"/>
              <a:gd name="T76" fmla="*/ 11 w 87"/>
              <a:gd name="T77" fmla="*/ 15 h 96"/>
              <a:gd name="T78" fmla="*/ 13 w 87"/>
              <a:gd name="T79" fmla="*/ 15 h 96"/>
              <a:gd name="T80" fmla="*/ 14 w 87"/>
              <a:gd name="T81" fmla="*/ 15 h 96"/>
              <a:gd name="T82" fmla="*/ 17 w 87"/>
              <a:gd name="T83" fmla="*/ 19 h 96"/>
              <a:gd name="T84" fmla="*/ 0 w 87"/>
              <a:gd name="T85" fmla="*/ 53 h 96"/>
              <a:gd name="T86" fmla="*/ 44 w 87"/>
              <a:gd name="T87" fmla="*/ 96 h 96"/>
              <a:gd name="T88" fmla="*/ 87 w 87"/>
              <a:gd name="T89" fmla="*/ 53 h 96"/>
              <a:gd name="T90" fmla="*/ 70 w 87"/>
              <a:gd name="T91" fmla="*/ 19 h 96"/>
              <a:gd name="T92" fmla="*/ 44 w 87"/>
              <a:gd name="T93" fmla="*/ 88 h 96"/>
              <a:gd name="T94" fmla="*/ 9 w 87"/>
              <a:gd name="T95" fmla="*/ 53 h 96"/>
              <a:gd name="T96" fmla="*/ 44 w 87"/>
              <a:gd name="T97" fmla="*/ 18 h 96"/>
              <a:gd name="T98" fmla="*/ 78 w 87"/>
              <a:gd name="T99" fmla="*/ 53 h 96"/>
              <a:gd name="T100" fmla="*/ 44 w 87"/>
              <a:gd name="T101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" h="96">
                <a:moveTo>
                  <a:pt x="47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1"/>
                  <a:pt x="46" y="29"/>
                  <a:pt x="44" y="29"/>
                </a:cubicBezTo>
                <a:cubicBezTo>
                  <a:pt x="41" y="29"/>
                  <a:pt x="40" y="31"/>
                  <a:pt x="40" y="3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5"/>
                  <a:pt x="41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61" y="74"/>
                  <a:pt x="61" y="74"/>
                  <a:pt x="61" y="74"/>
                </a:cubicBezTo>
                <a:cubicBezTo>
                  <a:pt x="62" y="74"/>
                  <a:pt x="62" y="74"/>
                  <a:pt x="63" y="74"/>
                </a:cubicBezTo>
                <a:cubicBezTo>
                  <a:pt x="64" y="74"/>
                  <a:pt x="64" y="74"/>
                  <a:pt x="65" y="74"/>
                </a:cubicBezTo>
                <a:cubicBezTo>
                  <a:pt x="65" y="73"/>
                  <a:pt x="65" y="71"/>
                  <a:pt x="65" y="70"/>
                </a:cubicBezTo>
                <a:lnTo>
                  <a:pt x="47" y="53"/>
                </a:lnTo>
                <a:close/>
                <a:moveTo>
                  <a:pt x="70" y="19"/>
                </a:moveTo>
                <a:cubicBezTo>
                  <a:pt x="73" y="15"/>
                  <a:pt x="73" y="15"/>
                  <a:pt x="73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5" y="16"/>
                  <a:pt x="76" y="15"/>
                </a:cubicBezTo>
                <a:cubicBezTo>
                  <a:pt x="76" y="15"/>
                  <a:pt x="77" y="15"/>
                  <a:pt x="77" y="14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10"/>
                  <a:pt x="80" y="8"/>
                  <a:pt x="78" y="7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3" y="0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5"/>
                  <a:pt x="60" y="6"/>
                  <a:pt x="60" y="6"/>
                </a:cubicBezTo>
                <a:cubicBezTo>
                  <a:pt x="61" y="7"/>
                  <a:pt x="61" y="8"/>
                  <a:pt x="62" y="8"/>
                </a:cubicBezTo>
                <a:cubicBezTo>
                  <a:pt x="63" y="9"/>
                  <a:pt x="63" y="9"/>
                  <a:pt x="63" y="9"/>
                </a:cubicBezTo>
                <a:cubicBezTo>
                  <a:pt x="60" y="13"/>
                  <a:pt x="60" y="13"/>
                  <a:pt x="60" y="13"/>
                </a:cubicBezTo>
                <a:cubicBezTo>
                  <a:pt x="55" y="11"/>
                  <a:pt x="49" y="9"/>
                  <a:pt x="44" y="9"/>
                </a:cubicBezTo>
                <a:cubicBezTo>
                  <a:pt x="38" y="9"/>
                  <a:pt x="32" y="11"/>
                  <a:pt x="27" y="13"/>
                </a:cubicBezTo>
                <a:cubicBezTo>
                  <a:pt x="24" y="9"/>
                  <a:pt x="24" y="9"/>
                  <a:pt x="24" y="9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8"/>
                  <a:pt x="26" y="7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2" y="0"/>
                  <a:pt x="21" y="0"/>
                </a:cubicBezTo>
                <a:cubicBezTo>
                  <a:pt x="9" y="7"/>
                  <a:pt x="9" y="7"/>
                  <a:pt x="9" y="7"/>
                </a:cubicBezTo>
                <a:cubicBezTo>
                  <a:pt x="8" y="8"/>
                  <a:pt x="7" y="10"/>
                  <a:pt x="8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2" y="16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7" y="19"/>
                  <a:pt x="17" y="19"/>
                  <a:pt x="17" y="19"/>
                </a:cubicBezTo>
                <a:cubicBezTo>
                  <a:pt x="7" y="27"/>
                  <a:pt x="0" y="39"/>
                  <a:pt x="0" y="53"/>
                </a:cubicBezTo>
                <a:cubicBezTo>
                  <a:pt x="0" y="77"/>
                  <a:pt x="20" y="96"/>
                  <a:pt x="44" y="96"/>
                </a:cubicBezTo>
                <a:cubicBezTo>
                  <a:pt x="67" y="96"/>
                  <a:pt x="87" y="77"/>
                  <a:pt x="87" y="53"/>
                </a:cubicBezTo>
                <a:cubicBezTo>
                  <a:pt x="87" y="39"/>
                  <a:pt x="80" y="27"/>
                  <a:pt x="70" y="19"/>
                </a:cubicBezTo>
                <a:close/>
                <a:moveTo>
                  <a:pt x="44" y="88"/>
                </a:moveTo>
                <a:cubicBezTo>
                  <a:pt x="24" y="88"/>
                  <a:pt x="9" y="72"/>
                  <a:pt x="9" y="53"/>
                </a:cubicBezTo>
                <a:cubicBezTo>
                  <a:pt x="9" y="33"/>
                  <a:pt x="24" y="18"/>
                  <a:pt x="44" y="18"/>
                </a:cubicBezTo>
                <a:cubicBezTo>
                  <a:pt x="63" y="18"/>
                  <a:pt x="78" y="33"/>
                  <a:pt x="78" y="53"/>
                </a:cubicBezTo>
                <a:cubicBezTo>
                  <a:pt x="78" y="72"/>
                  <a:pt x="63" y="88"/>
                  <a:pt x="44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262"/>
          <p:cNvSpPr/>
          <p:nvPr/>
        </p:nvSpPr>
        <p:spPr bwMode="auto">
          <a:xfrm>
            <a:off x="6148944" y="3071039"/>
            <a:ext cx="803275" cy="555625"/>
          </a:xfrm>
          <a:custGeom>
            <a:avLst/>
            <a:gdLst>
              <a:gd name="T0" fmla="*/ 250 w 253"/>
              <a:gd name="T1" fmla="*/ 175 h 175"/>
              <a:gd name="T2" fmla="*/ 248 w 253"/>
              <a:gd name="T3" fmla="*/ 175 h 175"/>
              <a:gd name="T4" fmla="*/ 245 w 253"/>
              <a:gd name="T5" fmla="*/ 173 h 175"/>
              <a:gd name="T6" fmla="*/ 29 w 253"/>
              <a:gd name="T7" fmla="*/ 21 h 175"/>
              <a:gd name="T8" fmla="*/ 27 w 253"/>
              <a:gd name="T9" fmla="*/ 34 h 175"/>
              <a:gd name="T10" fmla="*/ 0 w 253"/>
              <a:gd name="T11" fmla="*/ 13 h 175"/>
              <a:gd name="T12" fmla="*/ 32 w 253"/>
              <a:gd name="T13" fmla="*/ 0 h 175"/>
              <a:gd name="T14" fmla="*/ 30 w 253"/>
              <a:gd name="T15" fmla="*/ 13 h 175"/>
              <a:gd name="T16" fmla="*/ 252 w 253"/>
              <a:gd name="T17" fmla="*/ 169 h 175"/>
              <a:gd name="T18" fmla="*/ 250 w 253"/>
              <a:gd name="T1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5">
                <a:moveTo>
                  <a:pt x="250" y="175"/>
                </a:moveTo>
                <a:cubicBezTo>
                  <a:pt x="250" y="175"/>
                  <a:pt x="249" y="175"/>
                  <a:pt x="248" y="175"/>
                </a:cubicBezTo>
                <a:cubicBezTo>
                  <a:pt x="247" y="175"/>
                  <a:pt x="246" y="175"/>
                  <a:pt x="245" y="173"/>
                </a:cubicBezTo>
                <a:cubicBezTo>
                  <a:pt x="198" y="92"/>
                  <a:pt x="120" y="37"/>
                  <a:pt x="29" y="21"/>
                </a:cubicBezTo>
                <a:cubicBezTo>
                  <a:pt x="27" y="34"/>
                  <a:pt x="27" y="34"/>
                  <a:pt x="27" y="34"/>
                </a:cubicBezTo>
                <a:cubicBezTo>
                  <a:pt x="0" y="13"/>
                  <a:pt x="0" y="13"/>
                  <a:pt x="0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13"/>
                  <a:pt x="30" y="13"/>
                  <a:pt x="30" y="13"/>
                </a:cubicBezTo>
                <a:cubicBezTo>
                  <a:pt x="124" y="29"/>
                  <a:pt x="204" y="86"/>
                  <a:pt x="252" y="169"/>
                </a:cubicBezTo>
                <a:cubicBezTo>
                  <a:pt x="253" y="171"/>
                  <a:pt x="252" y="174"/>
                  <a:pt x="250" y="175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263"/>
          <p:cNvSpPr/>
          <p:nvPr/>
        </p:nvSpPr>
        <p:spPr bwMode="auto">
          <a:xfrm>
            <a:off x="5237719" y="3093264"/>
            <a:ext cx="841375" cy="447675"/>
          </a:xfrm>
          <a:custGeom>
            <a:avLst/>
            <a:gdLst>
              <a:gd name="T0" fmla="*/ 265 w 265"/>
              <a:gd name="T1" fmla="*/ 5 h 141"/>
              <a:gd name="T2" fmla="*/ 265 w 265"/>
              <a:gd name="T3" fmla="*/ 7 h 141"/>
              <a:gd name="T4" fmla="*/ 261 w 265"/>
              <a:gd name="T5" fmla="*/ 9 h 141"/>
              <a:gd name="T6" fmla="*/ 21 w 265"/>
              <a:gd name="T7" fmla="*/ 119 h 141"/>
              <a:gd name="T8" fmla="*/ 32 w 265"/>
              <a:gd name="T9" fmla="*/ 128 h 141"/>
              <a:gd name="T10" fmla="*/ 0 w 265"/>
              <a:gd name="T11" fmla="*/ 141 h 141"/>
              <a:gd name="T12" fmla="*/ 4 w 265"/>
              <a:gd name="T13" fmla="*/ 106 h 141"/>
              <a:gd name="T14" fmla="*/ 15 w 265"/>
              <a:gd name="T15" fmla="*/ 114 h 141"/>
              <a:gd name="T16" fmla="*/ 261 w 265"/>
              <a:gd name="T17" fmla="*/ 1 h 141"/>
              <a:gd name="T18" fmla="*/ 265 w 265"/>
              <a:gd name="T19" fmla="*/ 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1">
                <a:moveTo>
                  <a:pt x="265" y="5"/>
                </a:moveTo>
                <a:cubicBezTo>
                  <a:pt x="265" y="5"/>
                  <a:pt x="265" y="6"/>
                  <a:pt x="265" y="7"/>
                </a:cubicBezTo>
                <a:cubicBezTo>
                  <a:pt x="264" y="8"/>
                  <a:pt x="263" y="9"/>
                  <a:pt x="261" y="9"/>
                </a:cubicBezTo>
                <a:cubicBezTo>
                  <a:pt x="168" y="8"/>
                  <a:pt x="81" y="49"/>
                  <a:pt x="21" y="119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0" y="141"/>
                  <a:pt x="0" y="141"/>
                  <a:pt x="0" y="141"/>
                </a:cubicBezTo>
                <a:cubicBezTo>
                  <a:pt x="4" y="106"/>
                  <a:pt x="4" y="106"/>
                  <a:pt x="4" y="106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76" y="42"/>
                  <a:pt x="165" y="0"/>
                  <a:pt x="261" y="1"/>
                </a:cubicBezTo>
                <a:cubicBezTo>
                  <a:pt x="264" y="1"/>
                  <a:pt x="265" y="2"/>
                  <a:pt x="265" y="5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264"/>
          <p:cNvSpPr/>
          <p:nvPr/>
        </p:nvSpPr>
        <p:spPr bwMode="auto">
          <a:xfrm>
            <a:off x="4999594" y="3591738"/>
            <a:ext cx="206375" cy="952500"/>
          </a:xfrm>
          <a:custGeom>
            <a:avLst/>
            <a:gdLst>
              <a:gd name="T0" fmla="*/ 63 w 65"/>
              <a:gd name="T1" fmla="*/ 2 h 300"/>
              <a:gd name="T2" fmla="*/ 64 w 65"/>
              <a:gd name="T3" fmla="*/ 3 h 300"/>
              <a:gd name="T4" fmla="*/ 64 w 65"/>
              <a:gd name="T5" fmla="*/ 7 h 300"/>
              <a:gd name="T6" fmla="*/ 40 w 65"/>
              <a:gd name="T7" fmla="*/ 271 h 300"/>
              <a:gd name="T8" fmla="*/ 53 w 65"/>
              <a:gd name="T9" fmla="*/ 266 h 300"/>
              <a:gd name="T10" fmla="*/ 48 w 65"/>
              <a:gd name="T11" fmla="*/ 300 h 300"/>
              <a:gd name="T12" fmla="*/ 21 w 65"/>
              <a:gd name="T13" fmla="*/ 279 h 300"/>
              <a:gd name="T14" fmla="*/ 33 w 65"/>
              <a:gd name="T15" fmla="*/ 274 h 300"/>
              <a:gd name="T16" fmla="*/ 58 w 65"/>
              <a:gd name="T17" fmla="*/ 3 h 300"/>
              <a:gd name="T18" fmla="*/ 63 w 65"/>
              <a:gd name="T19" fmla="*/ 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300">
                <a:moveTo>
                  <a:pt x="63" y="2"/>
                </a:moveTo>
                <a:cubicBezTo>
                  <a:pt x="64" y="2"/>
                  <a:pt x="64" y="2"/>
                  <a:pt x="64" y="3"/>
                </a:cubicBezTo>
                <a:cubicBezTo>
                  <a:pt x="65" y="4"/>
                  <a:pt x="65" y="6"/>
                  <a:pt x="64" y="7"/>
                </a:cubicBezTo>
                <a:cubicBezTo>
                  <a:pt x="17" y="88"/>
                  <a:pt x="9" y="183"/>
                  <a:pt x="40" y="271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48" y="300"/>
                  <a:pt x="48" y="300"/>
                  <a:pt x="48" y="300"/>
                </a:cubicBezTo>
                <a:cubicBezTo>
                  <a:pt x="21" y="279"/>
                  <a:pt x="21" y="279"/>
                  <a:pt x="21" y="279"/>
                </a:cubicBezTo>
                <a:cubicBezTo>
                  <a:pt x="33" y="274"/>
                  <a:pt x="33" y="274"/>
                  <a:pt x="33" y="274"/>
                </a:cubicBezTo>
                <a:cubicBezTo>
                  <a:pt x="0" y="184"/>
                  <a:pt x="9" y="86"/>
                  <a:pt x="58" y="3"/>
                </a:cubicBezTo>
                <a:cubicBezTo>
                  <a:pt x="59" y="1"/>
                  <a:pt x="61" y="0"/>
                  <a:pt x="63" y="2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265"/>
          <p:cNvSpPr/>
          <p:nvPr/>
        </p:nvSpPr>
        <p:spPr bwMode="auto">
          <a:xfrm>
            <a:off x="5174219" y="4601388"/>
            <a:ext cx="803275" cy="558800"/>
          </a:xfrm>
          <a:custGeom>
            <a:avLst/>
            <a:gdLst>
              <a:gd name="T0" fmla="*/ 3 w 253"/>
              <a:gd name="T1" fmla="*/ 1 h 176"/>
              <a:gd name="T2" fmla="*/ 5 w 253"/>
              <a:gd name="T3" fmla="*/ 0 h 176"/>
              <a:gd name="T4" fmla="*/ 8 w 253"/>
              <a:gd name="T5" fmla="*/ 2 h 176"/>
              <a:gd name="T6" fmla="*/ 224 w 253"/>
              <a:gd name="T7" fmla="*/ 155 h 176"/>
              <a:gd name="T8" fmla="*/ 226 w 253"/>
              <a:gd name="T9" fmla="*/ 142 h 176"/>
              <a:gd name="T10" fmla="*/ 253 w 253"/>
              <a:gd name="T11" fmla="*/ 163 h 176"/>
              <a:gd name="T12" fmla="*/ 221 w 253"/>
              <a:gd name="T13" fmla="*/ 176 h 176"/>
              <a:gd name="T14" fmla="*/ 223 w 253"/>
              <a:gd name="T15" fmla="*/ 163 h 176"/>
              <a:gd name="T16" fmla="*/ 1 w 253"/>
              <a:gd name="T17" fmla="*/ 6 h 176"/>
              <a:gd name="T18" fmla="*/ 3 w 253"/>
              <a:gd name="T19" fmla="*/ 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6">
                <a:moveTo>
                  <a:pt x="3" y="1"/>
                </a:moveTo>
                <a:cubicBezTo>
                  <a:pt x="3" y="0"/>
                  <a:pt x="4" y="0"/>
                  <a:pt x="5" y="0"/>
                </a:cubicBezTo>
                <a:cubicBezTo>
                  <a:pt x="6" y="0"/>
                  <a:pt x="7" y="1"/>
                  <a:pt x="8" y="2"/>
                </a:cubicBezTo>
                <a:cubicBezTo>
                  <a:pt x="55" y="83"/>
                  <a:pt x="133" y="139"/>
                  <a:pt x="224" y="155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53" y="163"/>
                  <a:pt x="253" y="163"/>
                  <a:pt x="253" y="163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29" y="146"/>
                  <a:pt x="49" y="90"/>
                  <a:pt x="1" y="6"/>
                </a:cubicBezTo>
                <a:cubicBezTo>
                  <a:pt x="0" y="4"/>
                  <a:pt x="1" y="2"/>
                  <a:pt x="3" y="1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266"/>
          <p:cNvSpPr/>
          <p:nvPr/>
        </p:nvSpPr>
        <p:spPr bwMode="auto">
          <a:xfrm>
            <a:off x="6047344" y="4690288"/>
            <a:ext cx="841375" cy="444500"/>
          </a:xfrm>
          <a:custGeom>
            <a:avLst/>
            <a:gdLst>
              <a:gd name="T0" fmla="*/ 0 w 265"/>
              <a:gd name="T1" fmla="*/ 136 h 140"/>
              <a:gd name="T2" fmla="*/ 0 w 265"/>
              <a:gd name="T3" fmla="*/ 134 h 140"/>
              <a:gd name="T4" fmla="*/ 4 w 265"/>
              <a:gd name="T5" fmla="*/ 132 h 140"/>
              <a:gd name="T6" fmla="*/ 244 w 265"/>
              <a:gd name="T7" fmla="*/ 21 h 140"/>
              <a:gd name="T8" fmla="*/ 233 w 265"/>
              <a:gd name="T9" fmla="*/ 13 h 140"/>
              <a:gd name="T10" fmla="*/ 265 w 265"/>
              <a:gd name="T11" fmla="*/ 0 h 140"/>
              <a:gd name="T12" fmla="*/ 261 w 265"/>
              <a:gd name="T13" fmla="*/ 34 h 140"/>
              <a:gd name="T14" fmla="*/ 250 w 265"/>
              <a:gd name="T15" fmla="*/ 26 h 140"/>
              <a:gd name="T16" fmla="*/ 4 w 265"/>
              <a:gd name="T17" fmla="*/ 140 h 140"/>
              <a:gd name="T18" fmla="*/ 0 w 265"/>
              <a:gd name="T19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0">
                <a:moveTo>
                  <a:pt x="0" y="136"/>
                </a:moveTo>
                <a:cubicBezTo>
                  <a:pt x="0" y="135"/>
                  <a:pt x="0" y="135"/>
                  <a:pt x="0" y="134"/>
                </a:cubicBezTo>
                <a:cubicBezTo>
                  <a:pt x="1" y="133"/>
                  <a:pt x="2" y="132"/>
                  <a:pt x="4" y="132"/>
                </a:cubicBezTo>
                <a:cubicBezTo>
                  <a:pt x="97" y="132"/>
                  <a:pt x="184" y="92"/>
                  <a:pt x="244" y="21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65" y="0"/>
                  <a:pt x="265" y="0"/>
                  <a:pt x="265" y="0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0" y="26"/>
                  <a:pt x="250" y="26"/>
                  <a:pt x="250" y="26"/>
                </a:cubicBezTo>
                <a:cubicBezTo>
                  <a:pt x="189" y="99"/>
                  <a:pt x="100" y="140"/>
                  <a:pt x="4" y="140"/>
                </a:cubicBezTo>
                <a:cubicBezTo>
                  <a:pt x="1" y="140"/>
                  <a:pt x="0" y="138"/>
                  <a:pt x="0" y="136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267"/>
          <p:cNvSpPr/>
          <p:nvPr/>
        </p:nvSpPr>
        <p:spPr bwMode="auto">
          <a:xfrm>
            <a:off x="6920469" y="3686989"/>
            <a:ext cx="206375" cy="949325"/>
          </a:xfrm>
          <a:custGeom>
            <a:avLst/>
            <a:gdLst>
              <a:gd name="T0" fmla="*/ 2 w 65"/>
              <a:gd name="T1" fmla="*/ 298 h 299"/>
              <a:gd name="T2" fmla="*/ 1 w 65"/>
              <a:gd name="T3" fmla="*/ 297 h 299"/>
              <a:gd name="T4" fmla="*/ 1 w 65"/>
              <a:gd name="T5" fmla="*/ 292 h 299"/>
              <a:gd name="T6" fmla="*/ 25 w 65"/>
              <a:gd name="T7" fmla="*/ 29 h 299"/>
              <a:gd name="T8" fmla="*/ 12 w 65"/>
              <a:gd name="T9" fmla="*/ 34 h 299"/>
              <a:gd name="T10" fmla="*/ 17 w 65"/>
              <a:gd name="T11" fmla="*/ 0 h 299"/>
              <a:gd name="T12" fmla="*/ 44 w 65"/>
              <a:gd name="T13" fmla="*/ 21 h 299"/>
              <a:gd name="T14" fmla="*/ 32 w 65"/>
              <a:gd name="T15" fmla="*/ 26 h 299"/>
              <a:gd name="T16" fmla="*/ 7 w 65"/>
              <a:gd name="T17" fmla="*/ 296 h 299"/>
              <a:gd name="T18" fmla="*/ 2 w 65"/>
              <a:gd name="T1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299">
                <a:moveTo>
                  <a:pt x="2" y="298"/>
                </a:moveTo>
                <a:cubicBezTo>
                  <a:pt x="1" y="298"/>
                  <a:pt x="1" y="297"/>
                  <a:pt x="1" y="297"/>
                </a:cubicBezTo>
                <a:cubicBezTo>
                  <a:pt x="0" y="295"/>
                  <a:pt x="0" y="294"/>
                  <a:pt x="1" y="292"/>
                </a:cubicBezTo>
                <a:cubicBezTo>
                  <a:pt x="48" y="212"/>
                  <a:pt x="56" y="116"/>
                  <a:pt x="25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7" y="0"/>
                  <a:pt x="17" y="0"/>
                  <a:pt x="17" y="0"/>
                </a:cubicBezTo>
                <a:cubicBezTo>
                  <a:pt x="44" y="21"/>
                  <a:pt x="44" y="21"/>
                  <a:pt x="44" y="21"/>
                </a:cubicBezTo>
                <a:cubicBezTo>
                  <a:pt x="32" y="26"/>
                  <a:pt x="32" y="26"/>
                  <a:pt x="32" y="26"/>
                </a:cubicBezTo>
                <a:cubicBezTo>
                  <a:pt x="65" y="115"/>
                  <a:pt x="56" y="213"/>
                  <a:pt x="7" y="296"/>
                </a:cubicBezTo>
                <a:cubicBezTo>
                  <a:pt x="6" y="298"/>
                  <a:pt x="4" y="299"/>
                  <a:pt x="2" y="298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2598" y="2267765"/>
            <a:ext cx="2801722" cy="2016960"/>
            <a:chOff x="1626835" y="2349127"/>
            <a:chExt cx="2492110" cy="1794070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3191" y="3764480"/>
            <a:ext cx="2801722" cy="2016960"/>
            <a:chOff x="1626835" y="2349127"/>
            <a:chExt cx="2492110" cy="1794070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2691" y="5354197"/>
            <a:ext cx="2801722" cy="2016960"/>
            <a:chOff x="1626835" y="2349127"/>
            <a:chExt cx="2492110" cy="1794070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28580" y="2264589"/>
            <a:ext cx="2801722" cy="2016960"/>
            <a:chOff x="1626835" y="2349127"/>
            <a:chExt cx="2492110" cy="1794070"/>
          </a:xfrm>
        </p:grpSpPr>
        <p:sp>
          <p:nvSpPr>
            <p:cNvPr id="34" name="文本框 3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89173" y="3761304"/>
            <a:ext cx="2801722" cy="2016960"/>
            <a:chOff x="1626835" y="2349127"/>
            <a:chExt cx="2492110" cy="1794070"/>
          </a:xfrm>
        </p:grpSpPr>
        <p:sp>
          <p:nvSpPr>
            <p:cNvPr id="37" name="文本框 3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38673" y="5351021"/>
            <a:ext cx="2801722" cy="2016960"/>
            <a:chOff x="1626835" y="2349127"/>
            <a:chExt cx="2492110" cy="1794070"/>
          </a:xfrm>
        </p:grpSpPr>
        <p:sp>
          <p:nvSpPr>
            <p:cNvPr id="40" name="文本框 3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点击输入内容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0800000">
            <a:off x="-1" y="1191297"/>
            <a:ext cx="12191999" cy="566670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t="49857"/>
          <a:stretch>
            <a:fillRect/>
          </a:stretch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014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1AAAE"/>
                </a:solidFill>
                <a:cs typeface="+mn-ea"/>
                <a:sym typeface="+mn-lt"/>
              </a:rPr>
              <a:t>PART   02</a:t>
            </a:r>
            <a:endParaRPr lang="zh-CN" altLang="en-US" sz="48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4C8C0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6622" y="2376624"/>
            <a:ext cx="2828925" cy="21532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35737" y="2376658"/>
            <a:ext cx="2828925" cy="21526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96179" y="2376658"/>
            <a:ext cx="2828925" cy="215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888557" y="1892706"/>
            <a:ext cx="965053" cy="96505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8633" y="2082843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27121" y="1892705"/>
            <a:ext cx="965053" cy="96505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7197" y="2082843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367672" y="1892705"/>
            <a:ext cx="965053" cy="96505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89974" y="2082842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04284" y="4290269"/>
            <a:ext cx="2133600" cy="485775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6791" y="4262673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042848" y="4290269"/>
            <a:ext cx="2133600" cy="485775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8555" y="4273648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8783399" y="4290268"/>
            <a:ext cx="2133600" cy="485775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51014" y="4264222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8520" y="5118981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3407" y="5118980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35737" y="5118980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点击输入内容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3148729" y="781533"/>
            <a:ext cx="61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1AAAE"/>
                </a:solidFill>
                <a:cs typeface="+mn-ea"/>
                <a:sym typeface="+mn-lt"/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树叶工作计划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oblbrw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Microsoft Office PowerPoint</Application>
  <PresentationFormat>宽屏</PresentationFormat>
  <Paragraphs>479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清新树叶</dc:title>
  <dc:creator>第一PPT</dc:creator>
  <cp:keywords>www.1ppt.com</cp:keywords>
  <dc:description>www.1ppt.com</dc:description>
  <cp:lastModifiedBy>天 下</cp:lastModifiedBy>
  <cp:revision>81</cp:revision>
  <dcterms:created xsi:type="dcterms:W3CDTF">2018-02-07T07:23:00Z</dcterms:created>
  <dcterms:modified xsi:type="dcterms:W3CDTF">2021-01-06T03:26:33Z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