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8" r:id="rId2"/>
    <p:sldId id="479" r:id="rId3"/>
    <p:sldId id="395" r:id="rId4"/>
    <p:sldId id="464" r:id="rId5"/>
    <p:sldId id="468" r:id="rId6"/>
    <p:sldId id="481" r:id="rId7"/>
    <p:sldId id="462" r:id="rId8"/>
    <p:sldId id="467" r:id="rId9"/>
    <p:sldId id="396" r:id="rId10"/>
    <p:sldId id="485" r:id="rId11"/>
    <p:sldId id="471" r:id="rId12"/>
    <p:sldId id="483" r:id="rId13"/>
    <p:sldId id="469" r:id="rId14"/>
    <p:sldId id="397" r:id="rId15"/>
    <p:sldId id="466" r:id="rId16"/>
    <p:sldId id="482" r:id="rId17"/>
    <p:sldId id="475" r:id="rId18"/>
    <p:sldId id="484" r:id="rId19"/>
    <p:sldId id="398" r:id="rId20"/>
    <p:sldId id="476" r:id="rId21"/>
    <p:sldId id="487" r:id="rId22"/>
    <p:sldId id="486" r:id="rId23"/>
    <p:sldId id="489" r:id="rId24"/>
    <p:sldId id="480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193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FAF"/>
    <a:srgbClr val="E6E6E6"/>
    <a:srgbClr val="3C86AB"/>
    <a:srgbClr val="1A95B0"/>
    <a:srgbClr val="245891"/>
    <a:srgbClr val="BC1A2D"/>
    <a:srgbClr val="F16F4F"/>
    <a:srgbClr val="E54053"/>
    <a:srgbClr val="875DA2"/>
    <a:srgbClr val="1C9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711"/>
  </p:normalViewPr>
  <p:slideViewPr>
    <p:cSldViewPr>
      <p:cViewPr varScale="1">
        <p:scale>
          <a:sx n="81" d="100"/>
          <a:sy n="81" d="100"/>
        </p:scale>
        <p:origin x="-84" y="-1524"/>
      </p:cViewPr>
      <p:guideLst>
        <p:guide orient="horz" pos="259"/>
        <p:guide orient="horz" pos="1938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0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17458-47ED-4E65-8650-4DBA5C0CAAA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A718-FA5B-4B19-82BD-23A35F1A3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tubiao/" TargetMode="External"/><Relationship Id="rId13" Type="http://schemas.openxmlformats.org/officeDocument/2006/relationships/hyperlink" Target="http://www.1ppt.com/jianli/" TargetMode="External"/><Relationship Id="rId18" Type="http://schemas.openxmlformats.org/officeDocument/2006/relationships/hyperlink" Target="http://www.1ppt.com/ziti/" TargetMode="External"/><Relationship Id="rId3" Type="http://schemas.openxmlformats.org/officeDocument/2006/relationships/hyperlink" Target="http://www.1ppt.com/moban/" TargetMode="External"/><Relationship Id="rId7" Type="http://schemas.openxmlformats.org/officeDocument/2006/relationships/hyperlink" Target="http://www.1ppt.com/beijing/" TargetMode="External"/><Relationship Id="rId12" Type="http://schemas.openxmlformats.org/officeDocument/2006/relationships/hyperlink" Target="http://www.1ppt.com/excel/" TargetMode="External"/><Relationship Id="rId17" Type="http://schemas.openxmlformats.org/officeDocument/2006/relationships/hyperlink" Target="http://www.1ppt.com/jiaoan/" TargetMode="External"/><Relationship Id="rId2" Type="http://schemas.openxmlformats.org/officeDocument/2006/relationships/slide" Target="../slides/slide14.xml"/><Relationship Id="rId16" Type="http://schemas.openxmlformats.org/officeDocument/2006/relationships/hyperlink" Target="http://www.1ppt.com/shiti/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1ppt.com/sucai/" TargetMode="External"/><Relationship Id="rId11" Type="http://schemas.openxmlformats.org/officeDocument/2006/relationships/hyperlink" Target="http://www.1ppt.com/word/" TargetMode="External"/><Relationship Id="rId5" Type="http://schemas.openxmlformats.org/officeDocument/2006/relationships/hyperlink" Target="http://www.1ppt.com/jieri/" TargetMode="External"/><Relationship Id="rId15" Type="http://schemas.openxmlformats.org/officeDocument/2006/relationships/hyperlink" Target="http://www.1ppt.com/shouchaobao/" TargetMode="External"/><Relationship Id="rId10" Type="http://schemas.openxmlformats.org/officeDocument/2006/relationships/hyperlink" Target="http://www.1ppt.com/powerpoint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4" Type="http://schemas.openxmlformats.org/officeDocument/2006/relationships/hyperlink" Target="http://www.1ppt.com/kejian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www.1ppt.com/moban/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www.1ppt.com/hangye/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www.1ppt.com/jieri/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www.1ppt.com/sucai/</a:t>
            </a:r>
            <a:endParaRPr lang="en-US" altLang="zh-CN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www.1ppt.com/beijing/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www.1ppt.com/tubiao/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www.1ppt.com/xiazai/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www.1ppt.com/powerpoint/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www.1ppt.com/word/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Excel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教程：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www.1ppt.com/excel/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www.1ppt.com/jianli/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PPT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www.1ppt.com/kejian/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手抄报：    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www.1ppt.com/shouchaobao/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试题下载：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www.1ppt.com/shiti/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7"/>
              </a:rPr>
              <a:t>www.1ppt.com/jiaoan/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      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/>
              </a:rPr>
              <a:t>www.1ppt.com/ziti/</a:t>
            </a:r>
            <a:r>
              <a:rPr lang="en-US" altLang="zh-CN" sz="12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endParaRPr lang="zh-CN" altLang="en-US" sz="12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cs typeface="+mn-ea"/>
              <a:sym typeface="印品黑体" panose="00000500000000000000" pitchFamily="2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-8164"/>
            <a:ext cx="9144000" cy="51435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印品黑体" panose="00000500000000000000" pitchFamily="2" charset="-122"/>
              <a:ea typeface="印品黑体" panose="00000500000000000000" pitchFamily="2" charset="-122"/>
              <a:sym typeface="印品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7937660" y="4904893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22"/>
            <a:ext cx="9144001" cy="51491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0"/>
          <p:cNvSpPr>
            <a:spLocks noEditPoints="1"/>
          </p:cNvSpPr>
          <p:nvPr/>
        </p:nvSpPr>
        <p:spPr bwMode="auto">
          <a:xfrm>
            <a:off x="1150938" y="3603626"/>
            <a:ext cx="823913" cy="623888"/>
          </a:xfrm>
          <a:custGeom>
            <a:avLst/>
            <a:gdLst>
              <a:gd name="T0" fmla="*/ 707 w 1214"/>
              <a:gd name="T1" fmla="*/ 918 h 918"/>
              <a:gd name="T2" fmla="*/ 708 w 1214"/>
              <a:gd name="T3" fmla="*/ 918 h 918"/>
              <a:gd name="T4" fmla="*/ 709 w 1214"/>
              <a:gd name="T5" fmla="*/ 918 h 918"/>
              <a:gd name="T6" fmla="*/ 710 w 1214"/>
              <a:gd name="T7" fmla="*/ 918 h 918"/>
              <a:gd name="T8" fmla="*/ 711 w 1214"/>
              <a:gd name="T9" fmla="*/ 918 h 918"/>
              <a:gd name="T10" fmla="*/ 711 w 1214"/>
              <a:gd name="T11" fmla="*/ 918 h 918"/>
              <a:gd name="T12" fmla="*/ 712 w 1214"/>
              <a:gd name="T13" fmla="*/ 918 h 918"/>
              <a:gd name="T14" fmla="*/ 713 w 1214"/>
              <a:gd name="T15" fmla="*/ 918 h 918"/>
              <a:gd name="T16" fmla="*/ 714 w 1214"/>
              <a:gd name="T17" fmla="*/ 918 h 918"/>
              <a:gd name="T18" fmla="*/ 714 w 1214"/>
              <a:gd name="T19" fmla="*/ 918 h 918"/>
              <a:gd name="T20" fmla="*/ 716 w 1214"/>
              <a:gd name="T21" fmla="*/ 918 h 918"/>
              <a:gd name="T22" fmla="*/ 716 w 1214"/>
              <a:gd name="T23" fmla="*/ 918 h 918"/>
              <a:gd name="T24" fmla="*/ 717 w 1214"/>
              <a:gd name="T25" fmla="*/ 918 h 918"/>
              <a:gd name="T26" fmla="*/ 718 w 1214"/>
              <a:gd name="T27" fmla="*/ 918 h 918"/>
              <a:gd name="T28" fmla="*/ 718 w 1214"/>
              <a:gd name="T29" fmla="*/ 918 h 918"/>
              <a:gd name="T30" fmla="*/ 719 w 1214"/>
              <a:gd name="T31" fmla="*/ 918 h 918"/>
              <a:gd name="T32" fmla="*/ 720 w 1214"/>
              <a:gd name="T33" fmla="*/ 918 h 918"/>
              <a:gd name="T34" fmla="*/ 721 w 1214"/>
              <a:gd name="T35" fmla="*/ 918 h 918"/>
              <a:gd name="T36" fmla="*/ 721 w 1214"/>
              <a:gd name="T37" fmla="*/ 918 h 918"/>
              <a:gd name="T38" fmla="*/ 723 w 1214"/>
              <a:gd name="T39" fmla="*/ 917 h 918"/>
              <a:gd name="T40" fmla="*/ 723 w 1214"/>
              <a:gd name="T41" fmla="*/ 917 h 918"/>
              <a:gd name="T42" fmla="*/ 724 w 1214"/>
              <a:gd name="T43" fmla="*/ 917 h 918"/>
              <a:gd name="T44" fmla="*/ 725 w 1214"/>
              <a:gd name="T45" fmla="*/ 917 h 918"/>
              <a:gd name="T46" fmla="*/ 725 w 1214"/>
              <a:gd name="T47" fmla="*/ 917 h 918"/>
              <a:gd name="T48" fmla="*/ 674 w 1214"/>
              <a:gd name="T49" fmla="*/ 915 h 918"/>
              <a:gd name="T50" fmla="*/ 826 w 1214"/>
              <a:gd name="T51" fmla="*/ 874 h 918"/>
              <a:gd name="T52" fmla="*/ 826 w 1214"/>
              <a:gd name="T53" fmla="*/ 874 h 918"/>
              <a:gd name="T54" fmla="*/ 827 w 1214"/>
              <a:gd name="T55" fmla="*/ 873 h 918"/>
              <a:gd name="T56" fmla="*/ 828 w 1214"/>
              <a:gd name="T57" fmla="*/ 873 h 918"/>
              <a:gd name="T58" fmla="*/ 828 w 1214"/>
              <a:gd name="T59" fmla="*/ 873 h 918"/>
              <a:gd name="T60" fmla="*/ 829 w 1214"/>
              <a:gd name="T61" fmla="*/ 872 h 918"/>
              <a:gd name="T62" fmla="*/ 830 w 1214"/>
              <a:gd name="T63" fmla="*/ 871 h 918"/>
              <a:gd name="T64" fmla="*/ 830 w 1214"/>
              <a:gd name="T65" fmla="*/ 871 h 918"/>
              <a:gd name="T66" fmla="*/ 831 w 1214"/>
              <a:gd name="T67" fmla="*/ 870 h 918"/>
              <a:gd name="T68" fmla="*/ 832 w 1214"/>
              <a:gd name="T69" fmla="*/ 870 h 918"/>
              <a:gd name="T70" fmla="*/ 832 w 1214"/>
              <a:gd name="T71" fmla="*/ 869 h 918"/>
              <a:gd name="T72" fmla="*/ 832 w 1214"/>
              <a:gd name="T73" fmla="*/ 869 h 918"/>
              <a:gd name="T74" fmla="*/ 833 w 1214"/>
              <a:gd name="T75" fmla="*/ 868 h 918"/>
              <a:gd name="T76" fmla="*/ 834 w 1214"/>
              <a:gd name="T77" fmla="*/ 868 h 918"/>
              <a:gd name="T78" fmla="*/ 834 w 1214"/>
              <a:gd name="T79" fmla="*/ 867 h 918"/>
              <a:gd name="T80" fmla="*/ 835 w 1214"/>
              <a:gd name="T81" fmla="*/ 866 h 918"/>
              <a:gd name="T82" fmla="*/ 835 w 1214"/>
              <a:gd name="T83" fmla="*/ 866 h 918"/>
              <a:gd name="T84" fmla="*/ 836 w 1214"/>
              <a:gd name="T85" fmla="*/ 866 h 918"/>
              <a:gd name="T86" fmla="*/ 837 w 1214"/>
              <a:gd name="T87" fmla="*/ 865 h 918"/>
              <a:gd name="T88" fmla="*/ 837 w 1214"/>
              <a:gd name="T89" fmla="*/ 864 h 918"/>
              <a:gd name="T90" fmla="*/ 838 w 1214"/>
              <a:gd name="T91" fmla="*/ 864 h 918"/>
              <a:gd name="T92" fmla="*/ 839 w 1214"/>
              <a:gd name="T93" fmla="*/ 863 h 918"/>
              <a:gd name="T94" fmla="*/ 839 w 1214"/>
              <a:gd name="T95" fmla="*/ 862 h 918"/>
              <a:gd name="T96" fmla="*/ 844 w 1214"/>
              <a:gd name="T97" fmla="*/ 858 h 918"/>
              <a:gd name="T98" fmla="*/ 1214 w 1214"/>
              <a:gd name="T99" fmla="*/ 737 h 918"/>
              <a:gd name="T100" fmla="*/ 0 w 1214"/>
              <a:gd name="T101" fmla="*/ 0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14" h="918">
                <a:moveTo>
                  <a:pt x="707" y="918"/>
                </a:move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9" y="918"/>
                </a:moveTo>
                <a:cubicBezTo>
                  <a:pt x="709" y="918"/>
                  <a:pt x="709" y="918"/>
                  <a:pt x="709" y="918"/>
                </a:cubicBezTo>
                <a:cubicBezTo>
                  <a:pt x="709" y="918"/>
                  <a:pt x="709" y="918"/>
                  <a:pt x="709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2" y="918"/>
                </a:moveTo>
                <a:cubicBezTo>
                  <a:pt x="712" y="918"/>
                  <a:pt x="712" y="918"/>
                  <a:pt x="712" y="918"/>
                </a:cubicBezTo>
                <a:cubicBezTo>
                  <a:pt x="712" y="918"/>
                  <a:pt x="712" y="918"/>
                  <a:pt x="712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5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5" y="918"/>
                </a:cubicBezTo>
                <a:moveTo>
                  <a:pt x="716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6" y="918"/>
                </a:cubicBezTo>
                <a:moveTo>
                  <a:pt x="716" y="918"/>
                </a:moveTo>
                <a:cubicBezTo>
                  <a:pt x="716" y="918"/>
                  <a:pt x="716" y="918"/>
                  <a:pt x="716" y="918"/>
                </a:cubicBezTo>
                <a:cubicBezTo>
                  <a:pt x="716" y="918"/>
                  <a:pt x="716" y="918"/>
                  <a:pt x="716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9" y="918"/>
                </a:moveTo>
                <a:cubicBezTo>
                  <a:pt x="719" y="918"/>
                  <a:pt x="719" y="918"/>
                  <a:pt x="719" y="918"/>
                </a:cubicBezTo>
                <a:cubicBezTo>
                  <a:pt x="719" y="918"/>
                  <a:pt x="719" y="918"/>
                  <a:pt x="719" y="918"/>
                </a:cubicBezTo>
                <a:moveTo>
                  <a:pt x="720" y="918"/>
                </a:moveTo>
                <a:cubicBezTo>
                  <a:pt x="720" y="918"/>
                  <a:pt x="719" y="918"/>
                  <a:pt x="719" y="918"/>
                </a:cubicBezTo>
                <a:cubicBezTo>
                  <a:pt x="719" y="918"/>
                  <a:pt x="720" y="918"/>
                  <a:pt x="720" y="918"/>
                </a:cubicBezTo>
                <a:moveTo>
                  <a:pt x="720" y="918"/>
                </a:moveTo>
                <a:cubicBezTo>
                  <a:pt x="720" y="918"/>
                  <a:pt x="720" y="918"/>
                  <a:pt x="720" y="918"/>
                </a:cubicBezTo>
                <a:cubicBezTo>
                  <a:pt x="720" y="918"/>
                  <a:pt x="720" y="918"/>
                  <a:pt x="720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2" y="918"/>
                </a:moveTo>
                <a:cubicBezTo>
                  <a:pt x="722" y="918"/>
                  <a:pt x="722" y="918"/>
                  <a:pt x="722" y="918"/>
                </a:cubicBezTo>
                <a:cubicBezTo>
                  <a:pt x="722" y="918"/>
                  <a:pt x="722" y="918"/>
                  <a:pt x="722" y="918"/>
                </a:cubicBezTo>
                <a:moveTo>
                  <a:pt x="723" y="917"/>
                </a:moveTo>
                <a:cubicBezTo>
                  <a:pt x="722" y="917"/>
                  <a:pt x="722" y="918"/>
                  <a:pt x="722" y="918"/>
                </a:cubicBezTo>
                <a:cubicBezTo>
                  <a:pt x="722" y="918"/>
                  <a:pt x="722" y="917"/>
                  <a:pt x="723" y="917"/>
                </a:cubicBezTo>
                <a:moveTo>
                  <a:pt x="723" y="917"/>
                </a:moveTo>
                <a:cubicBezTo>
                  <a:pt x="723" y="917"/>
                  <a:pt x="723" y="917"/>
                  <a:pt x="723" y="917"/>
                </a:cubicBezTo>
                <a:cubicBezTo>
                  <a:pt x="723" y="917"/>
                  <a:pt x="723" y="917"/>
                  <a:pt x="723" y="917"/>
                </a:cubicBezTo>
                <a:moveTo>
                  <a:pt x="724" y="917"/>
                </a:moveTo>
                <a:cubicBezTo>
                  <a:pt x="724" y="917"/>
                  <a:pt x="723" y="917"/>
                  <a:pt x="723" y="917"/>
                </a:cubicBezTo>
                <a:cubicBezTo>
                  <a:pt x="723" y="917"/>
                  <a:pt x="724" y="917"/>
                  <a:pt x="724" y="917"/>
                </a:cubicBezTo>
                <a:moveTo>
                  <a:pt x="724" y="917"/>
                </a:moveTo>
                <a:cubicBezTo>
                  <a:pt x="724" y="917"/>
                  <a:pt x="724" y="917"/>
                  <a:pt x="724" y="917"/>
                </a:cubicBezTo>
                <a:cubicBezTo>
                  <a:pt x="724" y="917"/>
                  <a:pt x="724" y="917"/>
                  <a:pt x="724" y="917"/>
                </a:cubicBezTo>
                <a:moveTo>
                  <a:pt x="725" y="917"/>
                </a:moveTo>
                <a:cubicBezTo>
                  <a:pt x="725" y="917"/>
                  <a:pt x="725" y="917"/>
                  <a:pt x="724" y="917"/>
                </a:cubicBezTo>
                <a:cubicBezTo>
                  <a:pt x="725" y="917"/>
                  <a:pt x="725" y="917"/>
                  <a:pt x="725" y="917"/>
                </a:cubicBezTo>
                <a:moveTo>
                  <a:pt x="726" y="917"/>
                </a:moveTo>
                <a:cubicBezTo>
                  <a:pt x="725" y="917"/>
                  <a:pt x="725" y="917"/>
                  <a:pt x="725" y="917"/>
                </a:cubicBezTo>
                <a:cubicBezTo>
                  <a:pt x="725" y="917"/>
                  <a:pt x="725" y="917"/>
                  <a:pt x="726" y="917"/>
                </a:cubicBezTo>
                <a:moveTo>
                  <a:pt x="674" y="915"/>
                </a:moveTo>
                <a:cubicBezTo>
                  <a:pt x="675" y="915"/>
                  <a:pt x="675" y="915"/>
                  <a:pt x="675" y="915"/>
                </a:cubicBezTo>
                <a:cubicBezTo>
                  <a:pt x="675" y="915"/>
                  <a:pt x="675" y="915"/>
                  <a:pt x="674" y="915"/>
                </a:cubicBezTo>
                <a:moveTo>
                  <a:pt x="826" y="875"/>
                </a:moveTo>
                <a:cubicBezTo>
                  <a:pt x="797" y="899"/>
                  <a:pt x="762" y="914"/>
                  <a:pt x="726" y="917"/>
                </a:cubicBezTo>
                <a:cubicBezTo>
                  <a:pt x="762" y="914"/>
                  <a:pt x="797" y="899"/>
                  <a:pt x="826" y="875"/>
                </a:cubicBezTo>
                <a:moveTo>
                  <a:pt x="826" y="874"/>
                </a:moveTo>
                <a:cubicBezTo>
                  <a:pt x="826" y="874"/>
                  <a:pt x="826" y="874"/>
                  <a:pt x="826" y="875"/>
                </a:cubicBezTo>
                <a:cubicBezTo>
                  <a:pt x="826" y="874"/>
                  <a:pt x="826" y="874"/>
                  <a:pt x="826" y="874"/>
                </a:cubicBezTo>
                <a:moveTo>
                  <a:pt x="827" y="874"/>
                </a:moveTo>
                <a:cubicBezTo>
                  <a:pt x="827" y="874"/>
                  <a:pt x="827" y="874"/>
                  <a:pt x="826" y="874"/>
                </a:cubicBezTo>
                <a:cubicBezTo>
                  <a:pt x="827" y="874"/>
                  <a:pt x="827" y="874"/>
                  <a:pt x="827" y="874"/>
                </a:cubicBezTo>
                <a:moveTo>
                  <a:pt x="827" y="873"/>
                </a:moveTo>
                <a:cubicBezTo>
                  <a:pt x="827" y="874"/>
                  <a:pt x="827" y="874"/>
                  <a:pt x="827" y="874"/>
                </a:cubicBezTo>
                <a:cubicBezTo>
                  <a:pt x="827" y="874"/>
                  <a:pt x="827" y="874"/>
                  <a:pt x="827" y="873"/>
                </a:cubicBezTo>
                <a:moveTo>
                  <a:pt x="828" y="873"/>
                </a:moveTo>
                <a:cubicBezTo>
                  <a:pt x="828" y="873"/>
                  <a:pt x="827" y="873"/>
                  <a:pt x="827" y="873"/>
                </a:cubicBezTo>
                <a:cubicBezTo>
                  <a:pt x="827" y="873"/>
                  <a:pt x="828" y="873"/>
                  <a:pt x="828" y="873"/>
                </a:cubicBezTo>
                <a:moveTo>
                  <a:pt x="828" y="873"/>
                </a:moveTo>
                <a:cubicBezTo>
                  <a:pt x="828" y="873"/>
                  <a:pt x="828" y="873"/>
                  <a:pt x="828" y="873"/>
                </a:cubicBezTo>
                <a:cubicBezTo>
                  <a:pt x="828" y="873"/>
                  <a:pt x="828" y="873"/>
                  <a:pt x="828" y="873"/>
                </a:cubicBezTo>
                <a:moveTo>
                  <a:pt x="829" y="872"/>
                </a:moveTo>
                <a:cubicBezTo>
                  <a:pt x="828" y="872"/>
                  <a:pt x="828" y="873"/>
                  <a:pt x="828" y="873"/>
                </a:cubicBezTo>
                <a:cubicBezTo>
                  <a:pt x="828" y="873"/>
                  <a:pt x="828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1" y="870"/>
                </a:moveTo>
                <a:cubicBezTo>
                  <a:pt x="831" y="870"/>
                  <a:pt x="831" y="871"/>
                  <a:pt x="830" y="871"/>
                </a:cubicBezTo>
                <a:cubicBezTo>
                  <a:pt x="831" y="871"/>
                  <a:pt x="831" y="870"/>
                  <a:pt x="831" y="870"/>
                </a:cubicBezTo>
                <a:moveTo>
                  <a:pt x="831" y="870"/>
                </a:moveTo>
                <a:cubicBezTo>
                  <a:pt x="831" y="870"/>
                  <a:pt x="831" y="870"/>
                  <a:pt x="831" y="870"/>
                </a:cubicBezTo>
                <a:cubicBezTo>
                  <a:pt x="831" y="870"/>
                  <a:pt x="831" y="870"/>
                  <a:pt x="831" y="870"/>
                </a:cubicBezTo>
                <a:moveTo>
                  <a:pt x="832" y="870"/>
                </a:moveTo>
                <a:cubicBezTo>
                  <a:pt x="832" y="870"/>
                  <a:pt x="831" y="870"/>
                  <a:pt x="831" y="870"/>
                </a:cubicBezTo>
                <a:cubicBezTo>
                  <a:pt x="831" y="870"/>
                  <a:pt x="832" y="870"/>
                  <a:pt x="832" y="870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3" y="868"/>
                </a:moveTo>
                <a:cubicBezTo>
                  <a:pt x="833" y="868"/>
                  <a:pt x="833" y="869"/>
                  <a:pt x="833" y="869"/>
                </a:cubicBezTo>
                <a:cubicBezTo>
                  <a:pt x="833" y="869"/>
                  <a:pt x="833" y="868"/>
                  <a:pt x="833" y="868"/>
                </a:cubicBezTo>
                <a:moveTo>
                  <a:pt x="833" y="868"/>
                </a:moveTo>
                <a:cubicBezTo>
                  <a:pt x="833" y="868"/>
                  <a:pt x="833" y="868"/>
                  <a:pt x="833" y="868"/>
                </a:cubicBezTo>
                <a:cubicBezTo>
                  <a:pt x="833" y="868"/>
                  <a:pt x="833" y="868"/>
                  <a:pt x="833" y="868"/>
                </a:cubicBezTo>
                <a:moveTo>
                  <a:pt x="834" y="868"/>
                </a:moveTo>
                <a:cubicBezTo>
                  <a:pt x="834" y="868"/>
                  <a:pt x="834" y="868"/>
                  <a:pt x="834" y="868"/>
                </a:cubicBezTo>
                <a:cubicBezTo>
                  <a:pt x="834" y="868"/>
                  <a:pt x="834" y="868"/>
                  <a:pt x="834" y="868"/>
                </a:cubicBezTo>
                <a:moveTo>
                  <a:pt x="834" y="867"/>
                </a:moveTo>
                <a:cubicBezTo>
                  <a:pt x="834" y="867"/>
                  <a:pt x="834" y="867"/>
                  <a:pt x="834" y="867"/>
                </a:cubicBezTo>
                <a:cubicBezTo>
                  <a:pt x="834" y="867"/>
                  <a:pt x="834" y="867"/>
                  <a:pt x="834" y="867"/>
                </a:cubicBezTo>
                <a:moveTo>
                  <a:pt x="835" y="867"/>
                </a:moveTo>
                <a:cubicBezTo>
                  <a:pt x="835" y="867"/>
                  <a:pt x="835" y="867"/>
                  <a:pt x="834" y="867"/>
                </a:cubicBezTo>
                <a:cubicBezTo>
                  <a:pt x="835" y="867"/>
                  <a:pt x="835" y="867"/>
                  <a:pt x="835" y="867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6" y="866"/>
                </a:moveTo>
                <a:cubicBezTo>
                  <a:pt x="836" y="866"/>
                  <a:pt x="836" y="866"/>
                  <a:pt x="836" y="866"/>
                </a:cubicBezTo>
                <a:cubicBezTo>
                  <a:pt x="836" y="866"/>
                  <a:pt x="836" y="866"/>
                  <a:pt x="836" y="866"/>
                </a:cubicBezTo>
                <a:moveTo>
                  <a:pt x="836" y="865"/>
                </a:moveTo>
                <a:cubicBezTo>
                  <a:pt x="836" y="865"/>
                  <a:pt x="836" y="865"/>
                  <a:pt x="836" y="865"/>
                </a:cubicBezTo>
                <a:cubicBezTo>
                  <a:pt x="836" y="865"/>
                  <a:pt x="836" y="865"/>
                  <a:pt x="836" y="865"/>
                </a:cubicBezTo>
                <a:moveTo>
                  <a:pt x="837" y="865"/>
                </a:moveTo>
                <a:cubicBezTo>
                  <a:pt x="837" y="865"/>
                  <a:pt x="837" y="865"/>
                  <a:pt x="837" y="865"/>
                </a:cubicBezTo>
                <a:cubicBezTo>
                  <a:pt x="837" y="865"/>
                  <a:pt x="837" y="865"/>
                  <a:pt x="837" y="865"/>
                </a:cubicBezTo>
                <a:moveTo>
                  <a:pt x="837" y="864"/>
                </a:moveTo>
                <a:cubicBezTo>
                  <a:pt x="837" y="864"/>
                  <a:pt x="837" y="864"/>
                  <a:pt x="837" y="864"/>
                </a:cubicBezTo>
                <a:cubicBezTo>
                  <a:pt x="837" y="864"/>
                  <a:pt x="837" y="864"/>
                  <a:pt x="837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9" y="863"/>
                </a:moveTo>
                <a:cubicBezTo>
                  <a:pt x="839" y="863"/>
                  <a:pt x="839" y="863"/>
                  <a:pt x="839" y="863"/>
                </a:cubicBezTo>
                <a:cubicBezTo>
                  <a:pt x="839" y="863"/>
                  <a:pt x="839" y="863"/>
                  <a:pt x="839" y="863"/>
                </a:cubicBezTo>
                <a:moveTo>
                  <a:pt x="839" y="862"/>
                </a:moveTo>
                <a:cubicBezTo>
                  <a:pt x="839" y="862"/>
                  <a:pt x="839" y="862"/>
                  <a:pt x="839" y="862"/>
                </a:cubicBezTo>
                <a:cubicBezTo>
                  <a:pt x="839" y="862"/>
                  <a:pt x="839" y="862"/>
                  <a:pt x="839" y="862"/>
                </a:cubicBezTo>
                <a:moveTo>
                  <a:pt x="844" y="858"/>
                </a:moveTo>
                <a:cubicBezTo>
                  <a:pt x="844" y="858"/>
                  <a:pt x="843" y="858"/>
                  <a:pt x="843" y="858"/>
                </a:cubicBezTo>
                <a:cubicBezTo>
                  <a:pt x="843" y="858"/>
                  <a:pt x="844" y="858"/>
                  <a:pt x="844" y="858"/>
                </a:cubicBezTo>
                <a:moveTo>
                  <a:pt x="1146" y="732"/>
                </a:moveTo>
                <a:cubicBezTo>
                  <a:pt x="1036" y="732"/>
                  <a:pt x="927" y="774"/>
                  <a:pt x="845" y="856"/>
                </a:cubicBezTo>
                <a:cubicBezTo>
                  <a:pt x="927" y="774"/>
                  <a:pt x="1036" y="732"/>
                  <a:pt x="1146" y="732"/>
                </a:cubicBezTo>
                <a:cubicBezTo>
                  <a:pt x="1169" y="732"/>
                  <a:pt x="1191" y="734"/>
                  <a:pt x="1214" y="737"/>
                </a:cubicBezTo>
                <a:cubicBezTo>
                  <a:pt x="1214" y="737"/>
                  <a:pt x="1214" y="737"/>
                  <a:pt x="1214" y="737"/>
                </a:cubicBezTo>
                <a:cubicBezTo>
                  <a:pt x="1192" y="734"/>
                  <a:pt x="1169" y="732"/>
                  <a:pt x="1146" y="7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11"/>
          <p:cNvSpPr>
            <a:spLocks noEditPoints="1"/>
          </p:cNvSpPr>
          <p:nvPr/>
        </p:nvSpPr>
        <p:spPr bwMode="auto">
          <a:xfrm>
            <a:off x="1150938" y="2006601"/>
            <a:ext cx="823913" cy="522288"/>
          </a:xfrm>
          <a:custGeom>
            <a:avLst/>
            <a:gdLst>
              <a:gd name="T0" fmla="*/ 648 w 1213"/>
              <a:gd name="T1" fmla="*/ 766 h 766"/>
              <a:gd name="T2" fmla="*/ 648 w 1213"/>
              <a:gd name="T3" fmla="*/ 766 h 766"/>
              <a:gd name="T4" fmla="*/ 648 w 1213"/>
              <a:gd name="T5" fmla="*/ 766 h 766"/>
              <a:gd name="T6" fmla="*/ 648 w 1213"/>
              <a:gd name="T7" fmla="*/ 766 h 766"/>
              <a:gd name="T8" fmla="*/ 931 w 1213"/>
              <a:gd name="T9" fmla="*/ 660 h 766"/>
              <a:gd name="T10" fmla="*/ 648 w 1213"/>
              <a:gd name="T11" fmla="*/ 766 h 766"/>
              <a:gd name="T12" fmla="*/ 931 w 1213"/>
              <a:gd name="T13" fmla="*/ 660 h 766"/>
              <a:gd name="T14" fmla="*/ 933 w 1213"/>
              <a:gd name="T15" fmla="*/ 658 h 766"/>
              <a:gd name="T16" fmla="*/ 931 w 1213"/>
              <a:gd name="T17" fmla="*/ 660 h 766"/>
              <a:gd name="T18" fmla="*/ 933 w 1213"/>
              <a:gd name="T19" fmla="*/ 658 h 766"/>
              <a:gd name="T20" fmla="*/ 934 w 1213"/>
              <a:gd name="T21" fmla="*/ 658 h 766"/>
              <a:gd name="T22" fmla="*/ 934 w 1213"/>
              <a:gd name="T23" fmla="*/ 658 h 766"/>
              <a:gd name="T24" fmla="*/ 934 w 1213"/>
              <a:gd name="T25" fmla="*/ 658 h 766"/>
              <a:gd name="T26" fmla="*/ 934 w 1213"/>
              <a:gd name="T27" fmla="*/ 658 h 766"/>
              <a:gd name="T28" fmla="*/ 934 w 1213"/>
              <a:gd name="T29" fmla="*/ 658 h 766"/>
              <a:gd name="T30" fmla="*/ 1159 w 1213"/>
              <a:gd name="T31" fmla="*/ 635 h 766"/>
              <a:gd name="T32" fmla="*/ 1159 w 1213"/>
              <a:gd name="T33" fmla="*/ 635 h 766"/>
              <a:gd name="T34" fmla="*/ 1213 w 1213"/>
              <a:gd name="T35" fmla="*/ 666 h 766"/>
              <a:gd name="T36" fmla="*/ 1213 w 1213"/>
              <a:gd name="T37" fmla="*/ 666 h 766"/>
              <a:gd name="T38" fmla="*/ 1159 w 1213"/>
              <a:gd name="T39" fmla="*/ 635 h 766"/>
              <a:gd name="T40" fmla="*/ 1159 w 1213"/>
              <a:gd name="T41" fmla="*/ 635 h 766"/>
              <a:gd name="T42" fmla="*/ 1062 w 1213"/>
              <a:gd name="T43" fmla="*/ 609 h 766"/>
              <a:gd name="T44" fmla="*/ 934 w 1213"/>
              <a:gd name="T45" fmla="*/ 657 h 766"/>
              <a:gd name="T46" fmla="*/ 1062 w 1213"/>
              <a:gd name="T47" fmla="*/ 609 h 766"/>
              <a:gd name="T48" fmla="*/ 1062 w 1213"/>
              <a:gd name="T49" fmla="*/ 609 h 766"/>
              <a:gd name="T50" fmla="*/ 1062 w 1213"/>
              <a:gd name="T51" fmla="*/ 609 h 766"/>
              <a:gd name="T52" fmla="*/ 1062 w 1213"/>
              <a:gd name="T53" fmla="*/ 609 h 766"/>
              <a:gd name="T54" fmla="*/ 1062 w 1213"/>
              <a:gd name="T55" fmla="*/ 609 h 766"/>
              <a:gd name="T56" fmla="*/ 0 w 1213"/>
              <a:gd name="T57" fmla="*/ 0 h 766"/>
              <a:gd name="T58" fmla="*/ 0 w 1213"/>
              <a:gd name="T59" fmla="*/ 0 h 766"/>
              <a:gd name="T60" fmla="*/ 257 w 1213"/>
              <a:gd name="T61" fmla="*/ 523 h 766"/>
              <a:gd name="T62" fmla="*/ 562 w 1213"/>
              <a:gd name="T63" fmla="*/ 758 h 766"/>
              <a:gd name="T64" fmla="*/ 562 w 1213"/>
              <a:gd name="T65" fmla="*/ 758 h 766"/>
              <a:gd name="T66" fmla="*/ 562 w 1213"/>
              <a:gd name="T67" fmla="*/ 758 h 766"/>
              <a:gd name="T68" fmla="*/ 257 w 1213"/>
              <a:gd name="T69" fmla="*/ 523 h 766"/>
              <a:gd name="T70" fmla="*/ 0 w 1213"/>
              <a:gd name="T71" fmla="*/ 0 h 766"/>
              <a:gd name="T72" fmla="*/ 0 w 1213"/>
              <a:gd name="T73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3" h="766">
                <a:moveTo>
                  <a:pt x="648" y="766"/>
                </a:move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moveTo>
                  <a:pt x="931" y="660"/>
                </a:moveTo>
                <a:cubicBezTo>
                  <a:pt x="851" y="729"/>
                  <a:pt x="751" y="766"/>
                  <a:pt x="648" y="766"/>
                </a:cubicBezTo>
                <a:cubicBezTo>
                  <a:pt x="751" y="766"/>
                  <a:pt x="851" y="729"/>
                  <a:pt x="931" y="660"/>
                </a:cubicBezTo>
                <a:moveTo>
                  <a:pt x="933" y="658"/>
                </a:moveTo>
                <a:cubicBezTo>
                  <a:pt x="932" y="659"/>
                  <a:pt x="932" y="659"/>
                  <a:pt x="931" y="660"/>
                </a:cubicBezTo>
                <a:cubicBezTo>
                  <a:pt x="932" y="659"/>
                  <a:pt x="932" y="659"/>
                  <a:pt x="933" y="658"/>
                </a:cubicBezTo>
                <a:moveTo>
                  <a:pt x="934" y="658"/>
                </a:move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moveTo>
                  <a:pt x="1159" y="635"/>
                </a:moveTo>
                <a:cubicBezTo>
                  <a:pt x="1159" y="635"/>
                  <a:pt x="1159" y="635"/>
                  <a:pt x="1159" y="635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159" y="635"/>
                  <a:pt x="1159" y="635"/>
                  <a:pt x="1159" y="635"/>
                </a:cubicBezTo>
                <a:cubicBezTo>
                  <a:pt x="1159" y="635"/>
                  <a:pt x="1159" y="635"/>
                  <a:pt x="1159" y="635"/>
                </a:cubicBezTo>
                <a:moveTo>
                  <a:pt x="1062" y="609"/>
                </a:moveTo>
                <a:cubicBezTo>
                  <a:pt x="1016" y="609"/>
                  <a:pt x="971" y="625"/>
                  <a:pt x="934" y="657"/>
                </a:cubicBezTo>
                <a:cubicBezTo>
                  <a:pt x="971" y="625"/>
                  <a:pt x="1016" y="609"/>
                  <a:pt x="1062" y="609"/>
                </a:cubicBezTo>
                <a:moveTo>
                  <a:pt x="1062" y="609"/>
                </a:move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317" y="646"/>
                  <a:pt x="428" y="731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428" y="731"/>
                  <a:pt x="317" y="646"/>
                  <a:pt x="257" y="5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0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1193800" y="3841751"/>
            <a:ext cx="528638" cy="549275"/>
          </a:xfrm>
          <a:custGeom>
            <a:avLst/>
            <a:gdLst>
              <a:gd name="T0" fmla="*/ 776 w 776"/>
              <a:gd name="T1" fmla="*/ 785 h 807"/>
              <a:gd name="T2" fmla="*/ 641 w 776"/>
              <a:gd name="T3" fmla="*/ 807 h 807"/>
              <a:gd name="T4" fmla="*/ 586 w 776"/>
              <a:gd name="T5" fmla="*/ 803 h 807"/>
              <a:gd name="T6" fmla="*/ 641 w 776"/>
              <a:gd name="T7" fmla="*/ 807 h 807"/>
              <a:gd name="T8" fmla="*/ 776 w 776"/>
              <a:gd name="T9" fmla="*/ 785 h 807"/>
              <a:gd name="T10" fmla="*/ 776 w 776"/>
              <a:gd name="T11" fmla="*/ 785 h 807"/>
              <a:gd name="T12" fmla="*/ 1 w 776"/>
              <a:gd name="T13" fmla="*/ 4 h 807"/>
              <a:gd name="T14" fmla="*/ 1 w 776"/>
              <a:gd name="T15" fmla="*/ 4 h 807"/>
              <a:gd name="T16" fmla="*/ 253 w 776"/>
              <a:gd name="T17" fmla="*/ 557 h 807"/>
              <a:gd name="T18" fmla="*/ 569 w 776"/>
              <a:gd name="T19" fmla="*/ 801 h 807"/>
              <a:gd name="T20" fmla="*/ 569 w 776"/>
              <a:gd name="T21" fmla="*/ 801 h 807"/>
              <a:gd name="T22" fmla="*/ 569 w 776"/>
              <a:gd name="T23" fmla="*/ 801 h 807"/>
              <a:gd name="T24" fmla="*/ 253 w 776"/>
              <a:gd name="T25" fmla="*/ 557 h 807"/>
              <a:gd name="T26" fmla="*/ 1 w 776"/>
              <a:gd name="T27" fmla="*/ 4 h 807"/>
              <a:gd name="T28" fmla="*/ 1 w 776"/>
              <a:gd name="T29" fmla="*/ 4 h 807"/>
              <a:gd name="T30" fmla="*/ 1 w 776"/>
              <a:gd name="T31" fmla="*/ 3 h 807"/>
              <a:gd name="T32" fmla="*/ 1 w 776"/>
              <a:gd name="T33" fmla="*/ 4 h 807"/>
              <a:gd name="T34" fmla="*/ 1 w 776"/>
              <a:gd name="T35" fmla="*/ 3 h 807"/>
              <a:gd name="T36" fmla="*/ 1 w 776"/>
              <a:gd name="T37" fmla="*/ 3 h 807"/>
              <a:gd name="T38" fmla="*/ 1 w 776"/>
              <a:gd name="T39" fmla="*/ 3 h 807"/>
              <a:gd name="T40" fmla="*/ 1 w 776"/>
              <a:gd name="T41" fmla="*/ 3 h 807"/>
              <a:gd name="T42" fmla="*/ 0 w 776"/>
              <a:gd name="T43" fmla="*/ 2 h 807"/>
              <a:gd name="T44" fmla="*/ 1 w 776"/>
              <a:gd name="T45" fmla="*/ 3 h 807"/>
              <a:gd name="T46" fmla="*/ 0 w 776"/>
              <a:gd name="T47" fmla="*/ 2 h 807"/>
              <a:gd name="T48" fmla="*/ 0 w 776"/>
              <a:gd name="T49" fmla="*/ 2 h 807"/>
              <a:gd name="T50" fmla="*/ 0 w 776"/>
              <a:gd name="T51" fmla="*/ 2 h 807"/>
              <a:gd name="T52" fmla="*/ 0 w 776"/>
              <a:gd name="T53" fmla="*/ 2 h 807"/>
              <a:gd name="T54" fmla="*/ 0 w 776"/>
              <a:gd name="T55" fmla="*/ 2 h 807"/>
              <a:gd name="T56" fmla="*/ 0 w 776"/>
              <a:gd name="T57" fmla="*/ 2 h 807"/>
              <a:gd name="T58" fmla="*/ 0 w 776"/>
              <a:gd name="T59" fmla="*/ 2 h 807"/>
              <a:gd name="T60" fmla="*/ 0 w 776"/>
              <a:gd name="T61" fmla="*/ 1 h 807"/>
              <a:gd name="T62" fmla="*/ 0 w 776"/>
              <a:gd name="T63" fmla="*/ 1 h 807"/>
              <a:gd name="T64" fmla="*/ 0 w 776"/>
              <a:gd name="T65" fmla="*/ 1 h 807"/>
              <a:gd name="T66" fmla="*/ 0 w 776"/>
              <a:gd name="T67" fmla="*/ 1 h 807"/>
              <a:gd name="T68" fmla="*/ 0 w 776"/>
              <a:gd name="T69" fmla="*/ 1 h 807"/>
              <a:gd name="T70" fmla="*/ 0 w 776"/>
              <a:gd name="T71" fmla="*/ 1 h 807"/>
              <a:gd name="T72" fmla="*/ 0 w 776"/>
              <a:gd name="T73" fmla="*/ 0 h 807"/>
              <a:gd name="T74" fmla="*/ 0 w 776"/>
              <a:gd name="T75" fmla="*/ 0 h 807"/>
              <a:gd name="T76" fmla="*/ 0 w 776"/>
              <a:gd name="T77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6" h="807">
                <a:moveTo>
                  <a:pt x="776" y="785"/>
                </a:moveTo>
                <a:cubicBezTo>
                  <a:pt x="733" y="799"/>
                  <a:pt x="688" y="807"/>
                  <a:pt x="641" y="807"/>
                </a:cubicBezTo>
                <a:cubicBezTo>
                  <a:pt x="623" y="807"/>
                  <a:pt x="604" y="806"/>
                  <a:pt x="586" y="803"/>
                </a:cubicBezTo>
                <a:cubicBezTo>
                  <a:pt x="604" y="806"/>
                  <a:pt x="623" y="807"/>
                  <a:pt x="641" y="807"/>
                </a:cubicBezTo>
                <a:cubicBezTo>
                  <a:pt x="688" y="807"/>
                  <a:pt x="733" y="800"/>
                  <a:pt x="776" y="785"/>
                </a:cubicBezTo>
                <a:cubicBezTo>
                  <a:pt x="776" y="785"/>
                  <a:pt x="776" y="785"/>
                  <a:pt x="776" y="78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253" y="557"/>
                  <a:pt x="253" y="557"/>
                  <a:pt x="253" y="557"/>
                </a:cubicBezTo>
                <a:cubicBezTo>
                  <a:pt x="312" y="686"/>
                  <a:pt x="430" y="777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430" y="777"/>
                  <a:pt x="312" y="686"/>
                  <a:pt x="253" y="557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13"/>
          <p:cNvSpPr/>
          <p:nvPr/>
        </p:nvSpPr>
        <p:spPr bwMode="auto">
          <a:xfrm>
            <a:off x="2771249" y="491293"/>
            <a:ext cx="4240234" cy="4456721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1919657" y="829011"/>
            <a:ext cx="5422246" cy="3781285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9"/>
          <p:cNvSpPr/>
          <p:nvPr/>
        </p:nvSpPr>
        <p:spPr bwMode="auto">
          <a:xfrm>
            <a:off x="4342394" y="195486"/>
            <a:ext cx="2255782" cy="189497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gradFill>
            <a:gsLst>
              <a:gs pos="0">
                <a:srgbClr val="54B4D9">
                  <a:alpha val="67000"/>
                </a:srgbClr>
              </a:gs>
              <a:gs pos="100000">
                <a:srgbClr val="28256D"/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36171" y="2151896"/>
            <a:ext cx="4408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清新工作总结模板</a:t>
            </a:r>
          </a:p>
        </p:txBody>
      </p:sp>
      <p:sp>
        <p:nvSpPr>
          <p:cNvPr id="35" name="矩形 34"/>
          <p:cNvSpPr/>
          <p:nvPr/>
        </p:nvSpPr>
        <p:spPr>
          <a:xfrm>
            <a:off x="2589870" y="3148975"/>
            <a:ext cx="3666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050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PLEASE CLICK HERE TO MODIFY THE TEXT FOR EXAMPLE THE TEXT HERE YOU MAY POST TEXTS</a:t>
            </a:r>
            <a:endParaRPr kumimoji="1" lang="zh-CN" altLang="en-US" sz="1050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571400" y="2798807"/>
            <a:ext cx="37038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创业计划</a:t>
            </a:r>
            <a:r>
              <a:rPr kumimoji="1"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策划方案</a:t>
            </a:r>
            <a:r>
              <a:rPr kumimoji="1"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商业规划</a:t>
            </a:r>
            <a:r>
              <a:rPr kumimoji="1" lang="en-US" altLang="zh-CN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2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sp>
        <p:nvSpPr>
          <p:cNvPr id="37" name="矩形 36"/>
          <p:cNvSpPr/>
          <p:nvPr/>
        </p:nvSpPr>
        <p:spPr>
          <a:xfrm>
            <a:off x="4792418" y="829011"/>
            <a:ext cx="1539481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spc="300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2020</a:t>
            </a:r>
            <a:endParaRPr lang="zh-CN" altLang="en-US" sz="4400" spc="300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3" grpId="0" animBg="1"/>
      <p:bldP spid="26" grpId="0" animBg="1"/>
      <p:bldP spid="34" grpId="0"/>
      <p:bldP spid="35" grpId="0"/>
      <p:bldP spid="36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/>
          <p:cNvCxnSpPr/>
          <p:nvPr/>
        </p:nvCxnSpPr>
        <p:spPr>
          <a:xfrm>
            <a:off x="1166687" y="3367372"/>
            <a:ext cx="6814791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ïṥḻïde"/>
          <p:cNvSpPr/>
          <p:nvPr/>
        </p:nvSpPr>
        <p:spPr>
          <a:xfrm>
            <a:off x="7147590" y="3305812"/>
            <a:ext cx="123122" cy="1231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74805" y="1410621"/>
            <a:ext cx="1268677" cy="1806894"/>
            <a:chOff x="6574805" y="1410621"/>
            <a:chExt cx="1268677" cy="1806894"/>
          </a:xfrm>
        </p:grpSpPr>
        <p:grpSp>
          <p:nvGrpSpPr>
            <p:cNvPr id="6" name="iṧľîḓê"/>
            <p:cNvGrpSpPr/>
            <p:nvPr/>
          </p:nvGrpSpPr>
          <p:grpSpPr>
            <a:xfrm>
              <a:off x="6574805" y="1410621"/>
              <a:ext cx="1268677" cy="1806894"/>
              <a:chOff x="1676975" y="1880828"/>
              <a:chExt cx="1691569" cy="2409192"/>
            </a:xfrm>
          </p:grpSpPr>
          <p:sp>
            <p:nvSpPr>
              <p:cNvPr id="31" name="íŝḷíḋé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gradFill>
                <a:gsLst>
                  <a:gs pos="21000">
                    <a:srgbClr val="1A95B0"/>
                  </a:gs>
                  <a:gs pos="100000">
                    <a:srgbClr val="895FAF"/>
                  </a:gs>
                </a:gsLst>
                <a:lin ang="7800000" scaled="0"/>
              </a:gradFill>
              <a:ln>
                <a:noFill/>
              </a:ln>
            </p:spPr>
            <p:txBody>
              <a:bodyPr wrap="square" tIns="108000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2" name="ïṩļiḋê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íṥliḓé"/>
            <p:cNvSpPr txBox="1"/>
            <p:nvPr/>
          </p:nvSpPr>
          <p:spPr>
            <a:xfrm>
              <a:off x="6748933" y="1935872"/>
              <a:ext cx="946413" cy="230833"/>
            </a:xfrm>
            <a:prstGeom prst="rect">
              <a:avLst/>
            </a:prstGeom>
          </p:spPr>
          <p:txBody>
            <a:bodyPr wrap="none" anchor="ctr" anchorCtr="1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1" name="iṧ1iḑe"/>
            <p:cNvSpPr/>
            <p:nvPr/>
          </p:nvSpPr>
          <p:spPr bwMode="auto">
            <a:xfrm>
              <a:off x="7044754" y="1545636"/>
              <a:ext cx="342063" cy="34206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483772" y="3553083"/>
            <a:ext cx="1450758" cy="746858"/>
            <a:chOff x="6483772" y="3553083"/>
            <a:chExt cx="1450758" cy="746858"/>
          </a:xfrm>
        </p:grpSpPr>
        <p:sp>
          <p:nvSpPr>
            <p:cNvPr id="8" name="îṧḷïḍe"/>
            <p:cNvSpPr txBox="1"/>
            <p:nvPr/>
          </p:nvSpPr>
          <p:spPr bwMode="auto">
            <a:xfrm>
              <a:off x="7109364" y="3553083"/>
              <a:ext cx="199574" cy="23083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2" name="íS1îḍê"/>
            <p:cNvSpPr txBox="1"/>
            <p:nvPr/>
          </p:nvSpPr>
          <p:spPr bwMode="auto">
            <a:xfrm>
              <a:off x="6483772" y="3783915"/>
              <a:ext cx="1450758" cy="516026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15" name="ïṡ1ïḍé"/>
          <p:cNvSpPr/>
          <p:nvPr/>
        </p:nvSpPr>
        <p:spPr>
          <a:xfrm>
            <a:off x="5375229" y="3305812"/>
            <a:ext cx="123122" cy="1231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802447" y="1410621"/>
            <a:ext cx="1268677" cy="1806894"/>
            <a:chOff x="4802447" y="1410621"/>
            <a:chExt cx="1268677" cy="1806894"/>
          </a:xfrm>
        </p:grpSpPr>
        <p:grpSp>
          <p:nvGrpSpPr>
            <p:cNvPr id="5" name="išḷîḓé"/>
            <p:cNvGrpSpPr/>
            <p:nvPr/>
          </p:nvGrpSpPr>
          <p:grpSpPr>
            <a:xfrm>
              <a:off x="4802447" y="1410621"/>
              <a:ext cx="1268677" cy="1806894"/>
              <a:chOff x="1676975" y="1880828"/>
              <a:chExt cx="1691569" cy="2409192"/>
            </a:xfrm>
          </p:grpSpPr>
          <p:sp>
            <p:nvSpPr>
              <p:cNvPr id="33" name="iś1îďe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gradFill>
                <a:gsLst>
                  <a:gs pos="21000">
                    <a:srgbClr val="1A95B0"/>
                  </a:gs>
                  <a:gs pos="100000">
                    <a:srgbClr val="895FAF"/>
                  </a:gs>
                </a:gsLst>
                <a:lin ang="7800000" scaled="0"/>
              </a:gradFill>
              <a:ln>
                <a:noFill/>
              </a:ln>
            </p:spPr>
            <p:txBody>
              <a:bodyPr wrap="square" tIns="108000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4" name="iŝļîďe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íślíḋè"/>
            <p:cNvSpPr txBox="1"/>
            <p:nvPr/>
          </p:nvSpPr>
          <p:spPr>
            <a:xfrm>
              <a:off x="4976572" y="1935872"/>
              <a:ext cx="946413" cy="230833"/>
            </a:xfrm>
            <a:prstGeom prst="rect">
              <a:avLst/>
            </a:prstGeom>
          </p:spPr>
          <p:txBody>
            <a:bodyPr wrap="none" anchor="ctr" anchorCtr="1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6" name="îşľídè"/>
            <p:cNvSpPr/>
            <p:nvPr/>
          </p:nvSpPr>
          <p:spPr bwMode="auto">
            <a:xfrm>
              <a:off x="5272393" y="1545636"/>
              <a:ext cx="342063" cy="34206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711411" y="3553083"/>
            <a:ext cx="1450758" cy="746858"/>
            <a:chOff x="4711411" y="3553083"/>
            <a:chExt cx="1450758" cy="746858"/>
          </a:xfrm>
        </p:grpSpPr>
        <p:sp>
          <p:nvSpPr>
            <p:cNvPr id="13" name="îS1íďe"/>
            <p:cNvSpPr txBox="1"/>
            <p:nvPr/>
          </p:nvSpPr>
          <p:spPr bwMode="auto">
            <a:xfrm>
              <a:off x="5333997" y="3553083"/>
              <a:ext cx="205585" cy="23083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îṥlîḍè"/>
            <p:cNvSpPr txBox="1"/>
            <p:nvPr/>
          </p:nvSpPr>
          <p:spPr bwMode="auto">
            <a:xfrm>
              <a:off x="4711411" y="3783915"/>
              <a:ext cx="1450758" cy="516026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20" name="ïṥļïḋe"/>
          <p:cNvSpPr/>
          <p:nvPr/>
        </p:nvSpPr>
        <p:spPr>
          <a:xfrm>
            <a:off x="3602869" y="3305812"/>
            <a:ext cx="123122" cy="123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3030089" y="1410621"/>
            <a:ext cx="1268677" cy="1806894"/>
            <a:chOff x="3030089" y="1410621"/>
            <a:chExt cx="1268677" cy="1806894"/>
          </a:xfrm>
        </p:grpSpPr>
        <p:grpSp>
          <p:nvGrpSpPr>
            <p:cNvPr id="4" name="išḻîḋe"/>
            <p:cNvGrpSpPr/>
            <p:nvPr/>
          </p:nvGrpSpPr>
          <p:grpSpPr>
            <a:xfrm>
              <a:off x="3030089" y="1410621"/>
              <a:ext cx="1268677" cy="1806894"/>
              <a:chOff x="1676975" y="1880828"/>
              <a:chExt cx="1691569" cy="2409192"/>
            </a:xfrm>
          </p:grpSpPr>
          <p:sp>
            <p:nvSpPr>
              <p:cNvPr id="35" name="íşliďe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gradFill>
                <a:gsLst>
                  <a:gs pos="21000">
                    <a:srgbClr val="1A95B0"/>
                  </a:gs>
                  <a:gs pos="100000">
                    <a:srgbClr val="895FAF"/>
                  </a:gs>
                </a:gsLst>
                <a:lin ang="7800000" scaled="0"/>
              </a:gradFill>
              <a:ln>
                <a:noFill/>
              </a:ln>
            </p:spPr>
            <p:txBody>
              <a:bodyPr wrap="square" tIns="108000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6" name="íślíḍè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9" name="îṣļïḓê"/>
            <p:cNvSpPr txBox="1"/>
            <p:nvPr/>
          </p:nvSpPr>
          <p:spPr>
            <a:xfrm>
              <a:off x="3242023" y="1935872"/>
              <a:ext cx="946413" cy="230833"/>
            </a:xfrm>
            <a:prstGeom prst="rect">
              <a:avLst/>
            </a:prstGeom>
          </p:spPr>
          <p:txBody>
            <a:bodyPr wrap="none" anchor="ctr" anchorCtr="1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1" name="iśļíďè"/>
            <p:cNvSpPr/>
            <p:nvPr/>
          </p:nvSpPr>
          <p:spPr bwMode="auto">
            <a:xfrm>
              <a:off x="3537844" y="1545636"/>
              <a:ext cx="342063" cy="34206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39049" y="3553083"/>
            <a:ext cx="1450758" cy="746858"/>
            <a:chOff x="2939049" y="3553083"/>
            <a:chExt cx="1450758" cy="746858"/>
          </a:xfrm>
        </p:grpSpPr>
        <p:sp>
          <p:nvSpPr>
            <p:cNvPr id="18" name="ïŝ1íḍé"/>
            <p:cNvSpPr txBox="1"/>
            <p:nvPr/>
          </p:nvSpPr>
          <p:spPr bwMode="auto">
            <a:xfrm>
              <a:off x="3564641" y="3553083"/>
              <a:ext cx="199574" cy="23083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2" name="î$ḻîḑè"/>
            <p:cNvSpPr txBox="1"/>
            <p:nvPr/>
          </p:nvSpPr>
          <p:spPr bwMode="auto">
            <a:xfrm>
              <a:off x="2939049" y="3783915"/>
              <a:ext cx="1450758" cy="516026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25" name="ïşľiḍe"/>
          <p:cNvSpPr/>
          <p:nvPr/>
        </p:nvSpPr>
        <p:spPr>
          <a:xfrm>
            <a:off x="1830508" y="3305812"/>
            <a:ext cx="123122" cy="1231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257731" y="1410621"/>
            <a:ext cx="1268677" cy="1806894"/>
            <a:chOff x="1257731" y="1410621"/>
            <a:chExt cx="1268677" cy="1806894"/>
          </a:xfrm>
        </p:grpSpPr>
        <p:grpSp>
          <p:nvGrpSpPr>
            <p:cNvPr id="24" name="îṥḻïḑè"/>
            <p:cNvGrpSpPr/>
            <p:nvPr/>
          </p:nvGrpSpPr>
          <p:grpSpPr>
            <a:xfrm>
              <a:off x="1257731" y="1410621"/>
              <a:ext cx="1268677" cy="1806894"/>
              <a:chOff x="1676975" y="1880828"/>
              <a:chExt cx="1691569" cy="2409192"/>
            </a:xfrm>
          </p:grpSpPr>
          <p:sp>
            <p:nvSpPr>
              <p:cNvPr id="29" name="iṣḻíḍê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gradFill>
                <a:gsLst>
                  <a:gs pos="21000">
                    <a:srgbClr val="1A95B0"/>
                  </a:gs>
                  <a:gs pos="100000">
                    <a:srgbClr val="895FAF"/>
                  </a:gs>
                </a:gsLst>
                <a:lin ang="7800000" scaled="0"/>
              </a:gradFill>
              <a:ln>
                <a:noFill/>
              </a:ln>
            </p:spPr>
            <p:txBody>
              <a:bodyPr wrap="square" tIns="1080000" anchor="t" anchorCtr="1">
                <a:normAutofit fontScale="62500" lnSpcReduction="200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1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30" name="iṧlîḍè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6" name="ïṣḷîḓe"/>
            <p:cNvSpPr/>
            <p:nvPr/>
          </p:nvSpPr>
          <p:spPr bwMode="auto">
            <a:xfrm>
              <a:off x="1727671" y="1545636"/>
              <a:ext cx="342063" cy="34206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îş1idê"/>
            <p:cNvSpPr txBox="1"/>
            <p:nvPr/>
          </p:nvSpPr>
          <p:spPr>
            <a:xfrm>
              <a:off x="1431850" y="1935872"/>
              <a:ext cx="946413" cy="230833"/>
            </a:xfrm>
            <a:prstGeom prst="rect">
              <a:avLst/>
            </a:prstGeom>
          </p:spPr>
          <p:txBody>
            <a:bodyPr wrap="none" anchor="ctr" anchorCtr="1">
              <a:normAutofit fontScale="77500" lnSpcReduction="200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zh-CN" altLang="en-US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166687" y="3553083"/>
            <a:ext cx="1450758" cy="746858"/>
            <a:chOff x="1166687" y="3553083"/>
            <a:chExt cx="1450758" cy="746858"/>
          </a:xfrm>
        </p:grpSpPr>
        <p:sp>
          <p:nvSpPr>
            <p:cNvPr id="23" name="ïŝḻîḑè"/>
            <p:cNvSpPr txBox="1"/>
            <p:nvPr/>
          </p:nvSpPr>
          <p:spPr bwMode="auto">
            <a:xfrm>
              <a:off x="1803700" y="3553083"/>
              <a:ext cx="176731" cy="23083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8" name="ï$1iḑé"/>
            <p:cNvSpPr txBox="1"/>
            <p:nvPr/>
          </p:nvSpPr>
          <p:spPr bwMode="auto">
            <a:xfrm>
              <a:off x="1166687" y="3783915"/>
              <a:ext cx="1450758" cy="516026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 lnSpcReduction="10000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37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2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552" y="987574"/>
            <a:ext cx="4032448" cy="3456384"/>
          </a:xfrm>
          <a:prstGeom prst="rect">
            <a:avLst/>
          </a:pr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rtlCol="0" anchor="ctr"/>
          <a:lstStyle/>
          <a:p>
            <a:pPr algn="ctr"/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671895" y="2123230"/>
            <a:ext cx="3013489" cy="1694220"/>
          </a:xfrm>
          <a:prstGeom prst="rect">
            <a:avLst/>
          </a:prstGeom>
          <a:noFill/>
        </p:spPr>
        <p:txBody>
          <a:bodyPr wrap="square" anchor="t" anchorCtr="1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851920" y="1621164"/>
            <a:ext cx="1781997" cy="1872977"/>
            <a:chOff x="1786764" y="1317756"/>
            <a:chExt cx="1781997" cy="1872977"/>
          </a:xfrm>
        </p:grpSpPr>
        <p:sp>
          <p:nvSpPr>
            <p:cNvPr id="13" name="Freeform 13"/>
            <p:cNvSpPr/>
            <p:nvPr/>
          </p:nvSpPr>
          <p:spPr bwMode="auto">
            <a:xfrm>
              <a:off x="1786764" y="1317756"/>
              <a:ext cx="1781997" cy="1872977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70728" y="2254244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</p:grpSp>
      <p:sp>
        <p:nvSpPr>
          <p:cNvPr id="16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$1îḋe"/>
          <p:cNvSpPr/>
          <p:nvPr/>
        </p:nvSpPr>
        <p:spPr>
          <a:xfrm rot="8100000">
            <a:off x="3477515" y="1797263"/>
            <a:ext cx="2538282" cy="2538282"/>
          </a:xfrm>
          <a:prstGeom prst="arc">
            <a:avLst>
              <a:gd name="adj1" fmla="val 16200000"/>
              <a:gd name="adj2" fmla="val 2926399"/>
            </a:avLst>
          </a:prstGeom>
          <a:ln w="44450" cap="rnd">
            <a:solidFill>
              <a:schemeClr val="tx1">
                <a:lumMod val="20000"/>
                <a:lumOff val="80000"/>
              </a:schemeClr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iŝ1ïďè"/>
          <p:cNvSpPr/>
          <p:nvPr/>
        </p:nvSpPr>
        <p:spPr>
          <a:xfrm rot="18900000">
            <a:off x="3268451" y="2317001"/>
            <a:ext cx="2538282" cy="2538282"/>
          </a:xfrm>
          <a:prstGeom prst="arc">
            <a:avLst>
              <a:gd name="adj1" fmla="val 16200000"/>
              <a:gd name="adj2" fmla="val 2926399"/>
            </a:avLst>
          </a:prstGeom>
          <a:ln w="44450" cap="rnd">
            <a:solidFill>
              <a:schemeClr val="tx1">
                <a:lumMod val="20000"/>
                <a:lumOff val="80000"/>
              </a:schemeClr>
            </a:solidFill>
            <a:prstDash val="dash"/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6" name="isḷïḍê"/>
          <p:cNvGrpSpPr/>
          <p:nvPr/>
        </p:nvGrpSpPr>
        <p:grpSpPr>
          <a:xfrm>
            <a:off x="3391215" y="2259966"/>
            <a:ext cx="2361571" cy="1983530"/>
            <a:chOff x="3621519" y="2394678"/>
            <a:chExt cx="3148761" cy="2644707"/>
          </a:xfrm>
        </p:grpSpPr>
        <p:sp>
          <p:nvSpPr>
            <p:cNvPr id="23" name="ïṥlïḓé"/>
            <p:cNvSpPr/>
            <p:nvPr/>
          </p:nvSpPr>
          <p:spPr>
            <a:xfrm rot="2700000">
              <a:off x="3621519" y="2394679"/>
              <a:ext cx="916512" cy="916512"/>
            </a:xfrm>
            <a:prstGeom prst="teardrop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iṥḷiḋè"/>
            <p:cNvSpPr/>
            <p:nvPr/>
          </p:nvSpPr>
          <p:spPr>
            <a:xfrm rot="8100000">
              <a:off x="5853768" y="2394678"/>
              <a:ext cx="916512" cy="916512"/>
            </a:xfrm>
            <a:prstGeom prst="teardrop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î$líďè"/>
            <p:cNvSpPr/>
            <p:nvPr/>
          </p:nvSpPr>
          <p:spPr>
            <a:xfrm rot="13500000">
              <a:off x="5853768" y="4122872"/>
              <a:ext cx="916512" cy="916512"/>
            </a:xfrm>
            <a:prstGeom prst="teardrop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îş1ïḓè"/>
            <p:cNvSpPr/>
            <p:nvPr/>
          </p:nvSpPr>
          <p:spPr>
            <a:xfrm rot="18900000">
              <a:off x="3624206" y="4122873"/>
              <a:ext cx="916512" cy="916512"/>
            </a:xfrm>
            <a:prstGeom prst="teardrop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ṧľidé"/>
            <p:cNvSpPr/>
            <p:nvPr/>
          </p:nvSpPr>
          <p:spPr bwMode="auto">
            <a:xfrm>
              <a:off x="6121878" y="4380145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íṧļîḍe"/>
            <p:cNvSpPr/>
            <p:nvPr/>
          </p:nvSpPr>
          <p:spPr bwMode="auto">
            <a:xfrm>
              <a:off x="3892316" y="4397984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iślíḍê"/>
            <p:cNvSpPr/>
            <p:nvPr/>
          </p:nvSpPr>
          <p:spPr bwMode="auto">
            <a:xfrm>
              <a:off x="3889629" y="2669790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íšḻîďe"/>
            <p:cNvSpPr/>
            <p:nvPr/>
          </p:nvSpPr>
          <p:spPr bwMode="auto">
            <a:xfrm>
              <a:off x="6121878" y="2669789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ïSḻíďè"/>
          <p:cNvGrpSpPr/>
          <p:nvPr/>
        </p:nvGrpSpPr>
        <p:grpSpPr>
          <a:xfrm>
            <a:off x="6401244" y="2282689"/>
            <a:ext cx="1933522" cy="730357"/>
            <a:chOff x="251866" y="1988839"/>
            <a:chExt cx="3288629" cy="784007"/>
          </a:xfrm>
        </p:grpSpPr>
        <p:sp>
          <p:nvSpPr>
            <p:cNvPr id="21" name="ïṥḷîde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2" name="ísḷïḓê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8" name="iṧľiḑe"/>
          <p:cNvGrpSpPr/>
          <p:nvPr/>
        </p:nvGrpSpPr>
        <p:grpSpPr>
          <a:xfrm>
            <a:off x="809235" y="2282689"/>
            <a:ext cx="1933522" cy="730357"/>
            <a:chOff x="128816" y="2217083"/>
            <a:chExt cx="3288629" cy="784007"/>
          </a:xfrm>
        </p:grpSpPr>
        <p:sp>
          <p:nvSpPr>
            <p:cNvPr id="19" name="ísľiḓè"/>
            <p:cNvSpPr txBox="1"/>
            <p:nvPr/>
          </p:nvSpPr>
          <p:spPr>
            <a:xfrm>
              <a:off x="128816" y="2523459"/>
              <a:ext cx="3288629" cy="47763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85000" lnSpcReduction="1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îSḷiḍé"/>
            <p:cNvSpPr/>
            <p:nvPr/>
          </p:nvSpPr>
          <p:spPr>
            <a:xfrm>
              <a:off x="128816" y="2217083"/>
              <a:ext cx="3288629" cy="306375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9" name="ïṧļïďê"/>
          <p:cNvGrpSpPr/>
          <p:nvPr/>
        </p:nvGrpSpPr>
        <p:grpSpPr>
          <a:xfrm>
            <a:off x="809235" y="3586141"/>
            <a:ext cx="1933522" cy="730355"/>
            <a:chOff x="251866" y="1988840"/>
            <a:chExt cx="3288629" cy="784006"/>
          </a:xfrm>
        </p:grpSpPr>
        <p:sp>
          <p:nvSpPr>
            <p:cNvPr id="17" name="iṡľiḍê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85000" lnSpcReduction="10000"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íṥḷíḋé"/>
            <p:cNvSpPr/>
            <p:nvPr/>
          </p:nvSpPr>
          <p:spPr>
            <a:xfrm>
              <a:off x="251866" y="1988840"/>
              <a:ext cx="3288629" cy="306376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10" name="íṥľïdé"/>
          <p:cNvGrpSpPr/>
          <p:nvPr/>
        </p:nvGrpSpPr>
        <p:grpSpPr>
          <a:xfrm>
            <a:off x="6401244" y="3586141"/>
            <a:ext cx="1933522" cy="730357"/>
            <a:chOff x="251866" y="1988839"/>
            <a:chExt cx="3288629" cy="784007"/>
          </a:xfrm>
        </p:grpSpPr>
        <p:sp>
          <p:nvSpPr>
            <p:cNvPr id="15" name="îṧļîdè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fontScale="85000" lnSpcReduction="10000"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ísļíďè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90000" tIns="46800" rIns="90000" bIns="46800" anchor="ctr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1" name="î$1îdê"/>
          <p:cNvSpPr txBox="1"/>
          <p:nvPr/>
        </p:nvSpPr>
        <p:spPr>
          <a:xfrm>
            <a:off x="4004937" y="3084637"/>
            <a:ext cx="1134126" cy="438581"/>
          </a:xfrm>
          <a:prstGeom prst="rect">
            <a:avLst/>
          </a:prstGeom>
          <a:noFill/>
        </p:spPr>
        <p:txBody>
          <a:bodyPr wrap="none" lIns="90000" tIns="46800" rIns="90000" bIns="46800" anchor="ctr">
            <a:normAutofit fontScale="92500" lnSpcReduction="20000"/>
          </a:bodyPr>
          <a:lstStyle/>
          <a:p>
            <a:pPr algn="ctr"/>
            <a:r>
              <a:rPr lang="zh-CN" altLang="en-US" sz="2800" dirty="0"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grpSp>
        <p:nvGrpSpPr>
          <p:cNvPr id="12" name="îṥļíḋê"/>
          <p:cNvGrpSpPr/>
          <p:nvPr/>
        </p:nvGrpSpPr>
        <p:grpSpPr>
          <a:xfrm>
            <a:off x="2652119" y="952649"/>
            <a:ext cx="3839762" cy="802882"/>
            <a:chOff x="3536159" y="3725012"/>
            <a:chExt cx="5119683" cy="940703"/>
          </a:xfrm>
        </p:grpSpPr>
        <p:sp>
          <p:nvSpPr>
            <p:cNvPr id="13" name="íṥ1iḍé"/>
            <p:cNvSpPr/>
            <p:nvPr/>
          </p:nvSpPr>
          <p:spPr>
            <a:xfrm>
              <a:off x="3536160" y="3725012"/>
              <a:ext cx="5119682" cy="42301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90000" tIns="46800" rIns="90000" bIns="46800" anchor="ctr" anchorCtr="0">
              <a:normAutofit fontScale="85000" lnSpcReduction="20000"/>
            </a:bodyPr>
            <a:lstStyle/>
            <a:p>
              <a:pPr algn="ctr">
                <a:buSzPct val="25000"/>
              </a:pPr>
              <a:r>
                <a:rPr lang="zh-CN" altLang="en-US" sz="2400" b="1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îṩḷîḑe"/>
            <p:cNvSpPr txBox="1"/>
            <p:nvPr/>
          </p:nvSpPr>
          <p:spPr>
            <a:xfrm>
              <a:off x="3536159" y="4148027"/>
              <a:ext cx="5119682" cy="517688"/>
            </a:xfrm>
            <a:prstGeom prst="rect">
              <a:avLst/>
            </a:prstGeom>
            <a:noFill/>
          </p:spPr>
          <p:txBody>
            <a:bodyPr wrap="square" lIns="90000" tIns="46800" rIns="90000" bIns="46800" anchor="ctr">
              <a:normAutofit lnSpcReduction="10000"/>
            </a:bodyPr>
            <a:lstStyle/>
            <a:p>
              <a:pPr algn="ctr"/>
              <a:r>
                <a:rPr lang="zh-CN" altLang="en-US" sz="12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588682" y="2541841"/>
            <a:ext cx="89154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5183042" y="2789901"/>
            <a:ext cx="2562345" cy="30475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16"/>
          <p:cNvSpPr txBox="1"/>
          <p:nvPr/>
        </p:nvSpPr>
        <p:spPr>
          <a:xfrm>
            <a:off x="5183042" y="2033219"/>
            <a:ext cx="2789230" cy="15896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8" name="文本框 17"/>
          <p:cNvSpPr txBox="1"/>
          <p:nvPr/>
        </p:nvSpPr>
        <p:spPr>
          <a:xfrm>
            <a:off x="5183042" y="1756219"/>
            <a:ext cx="2789230" cy="276999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r>
              <a:rPr lang="zh-CN" altLang="en-US" sz="1600" b="1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12" name="Freeform 13"/>
          <p:cNvSpPr/>
          <p:nvPr/>
        </p:nvSpPr>
        <p:spPr bwMode="auto">
          <a:xfrm>
            <a:off x="2992859" y="1785158"/>
            <a:ext cx="2076323" cy="2182331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blipFill dpi="0" rotWithShape="0">
            <a:blip r:embed="rId4" cstate="screen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13"/>
          <p:cNvSpPr/>
          <p:nvPr/>
        </p:nvSpPr>
        <p:spPr bwMode="auto">
          <a:xfrm rot="10173520">
            <a:off x="936136" y="1589698"/>
            <a:ext cx="2076323" cy="2182331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blipFill dpi="0" rotWithShape="0">
            <a:blip r:embed="rId5" cstate="screen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/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43180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03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4054" y="306544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12" name="Shape 285"/>
          <p:cNvSpPr txBox="1"/>
          <p:nvPr/>
        </p:nvSpPr>
        <p:spPr>
          <a:xfrm>
            <a:off x="3203104" y="3703896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895FAF"/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331640" y="1275606"/>
            <a:ext cx="719694" cy="604580"/>
            <a:chOff x="1601579" y="1053174"/>
            <a:chExt cx="719694" cy="604580"/>
          </a:xfrm>
        </p:grpSpPr>
        <p:sp>
          <p:nvSpPr>
            <p:cNvPr id="33" name="Freeform 9"/>
            <p:cNvSpPr/>
            <p:nvPr/>
          </p:nvSpPr>
          <p:spPr bwMode="auto">
            <a:xfrm>
              <a:off x="1601579" y="1053174"/>
              <a:ext cx="719694" cy="604580"/>
            </a:xfrm>
            <a:custGeom>
              <a:avLst/>
              <a:gdLst>
                <a:gd name="T0" fmla="*/ 418 w 583"/>
                <a:gd name="T1" fmla="*/ 464 h 489"/>
                <a:gd name="T2" fmla="*/ 556 w 583"/>
                <a:gd name="T3" fmla="*/ 220 h 489"/>
                <a:gd name="T4" fmla="*/ 293 w 583"/>
                <a:gd name="T5" fmla="*/ 25 h 489"/>
                <a:gd name="T6" fmla="*/ 27 w 583"/>
                <a:gd name="T7" fmla="*/ 324 h 489"/>
                <a:gd name="T8" fmla="*/ 418 w 583"/>
                <a:gd name="T9" fmla="*/ 4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489">
                  <a:moveTo>
                    <a:pt x="418" y="464"/>
                  </a:moveTo>
                  <a:cubicBezTo>
                    <a:pt x="521" y="439"/>
                    <a:pt x="583" y="330"/>
                    <a:pt x="556" y="220"/>
                  </a:cubicBezTo>
                  <a:cubicBezTo>
                    <a:pt x="530" y="111"/>
                    <a:pt x="396" y="0"/>
                    <a:pt x="293" y="25"/>
                  </a:cubicBezTo>
                  <a:cubicBezTo>
                    <a:pt x="190" y="50"/>
                    <a:pt x="0" y="215"/>
                    <a:pt x="27" y="324"/>
                  </a:cubicBezTo>
                  <a:cubicBezTo>
                    <a:pt x="53" y="434"/>
                    <a:pt x="315" y="489"/>
                    <a:pt x="418" y="464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Freeform: Shape 8"/>
            <p:cNvSpPr/>
            <p:nvPr/>
          </p:nvSpPr>
          <p:spPr bwMode="auto">
            <a:xfrm>
              <a:off x="1824004" y="1237647"/>
              <a:ext cx="315022" cy="155036"/>
            </a:xfrm>
            <a:custGeom>
              <a:avLst/>
              <a:gdLst/>
              <a:ahLst/>
              <a:cxnLst>
                <a:cxn ang="0">
                  <a:pos x="85" y="83"/>
                </a:cxn>
                <a:cxn ang="0">
                  <a:pos x="169" y="62"/>
                </a:cxn>
                <a:cxn ang="0">
                  <a:pos x="168" y="39"/>
                </a:cxn>
                <a:cxn ang="0">
                  <a:pos x="155" y="26"/>
                </a:cxn>
                <a:cxn ang="0">
                  <a:pos x="115" y="26"/>
                </a:cxn>
                <a:cxn ang="0">
                  <a:pos x="85" y="0"/>
                </a:cxn>
                <a:cxn ang="0">
                  <a:pos x="54" y="27"/>
                </a:cxn>
                <a:cxn ang="0">
                  <a:pos x="13" y="27"/>
                </a:cxn>
                <a:cxn ang="0">
                  <a:pos x="0" y="40"/>
                </a:cxn>
                <a:cxn ang="0">
                  <a:pos x="1" y="61"/>
                </a:cxn>
                <a:cxn ang="0">
                  <a:pos x="85" y="83"/>
                </a:cxn>
                <a:cxn ang="0">
                  <a:pos x="85" y="77"/>
                </a:cxn>
                <a:cxn ang="0">
                  <a:pos x="74" y="72"/>
                </a:cxn>
                <a:cxn ang="0">
                  <a:pos x="85" y="67"/>
                </a:cxn>
                <a:cxn ang="0">
                  <a:pos x="95" y="72"/>
                </a:cxn>
                <a:cxn ang="0">
                  <a:pos x="85" y="77"/>
                </a:cxn>
                <a:cxn ang="0">
                  <a:pos x="85" y="7"/>
                </a:cxn>
                <a:cxn ang="0">
                  <a:pos x="112" y="26"/>
                </a:cxn>
                <a:cxn ang="0">
                  <a:pos x="57" y="27"/>
                </a:cxn>
                <a:cxn ang="0">
                  <a:pos x="85" y="7"/>
                </a:cxn>
              </a:cxnLst>
              <a:rect l="0" t="0" r="r" b="b"/>
              <a:pathLst>
                <a:path w="169" h="83">
                  <a:moveTo>
                    <a:pt x="85" y="83"/>
                  </a:moveTo>
                  <a:cubicBezTo>
                    <a:pt x="119" y="83"/>
                    <a:pt x="149" y="75"/>
                    <a:pt x="169" y="62"/>
                  </a:cubicBezTo>
                  <a:cubicBezTo>
                    <a:pt x="168" y="39"/>
                    <a:pt x="168" y="39"/>
                    <a:pt x="168" y="39"/>
                  </a:cubicBezTo>
                  <a:cubicBezTo>
                    <a:pt x="168" y="32"/>
                    <a:pt x="163" y="26"/>
                    <a:pt x="155" y="26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3" y="11"/>
                    <a:pt x="100" y="0"/>
                    <a:pt x="85" y="0"/>
                  </a:cubicBezTo>
                  <a:cubicBezTo>
                    <a:pt x="69" y="0"/>
                    <a:pt x="56" y="11"/>
                    <a:pt x="54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6" y="27"/>
                    <a:pt x="0" y="33"/>
                    <a:pt x="0" y="40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20" y="75"/>
                    <a:pt x="51" y="83"/>
                    <a:pt x="85" y="83"/>
                  </a:cubicBezTo>
                  <a:close/>
                  <a:moveTo>
                    <a:pt x="85" y="77"/>
                  </a:moveTo>
                  <a:cubicBezTo>
                    <a:pt x="79" y="77"/>
                    <a:pt x="74" y="74"/>
                    <a:pt x="74" y="72"/>
                  </a:cubicBezTo>
                  <a:cubicBezTo>
                    <a:pt x="74" y="69"/>
                    <a:pt x="79" y="67"/>
                    <a:pt x="85" y="67"/>
                  </a:cubicBezTo>
                  <a:cubicBezTo>
                    <a:pt x="90" y="67"/>
                    <a:pt x="95" y="69"/>
                    <a:pt x="95" y="72"/>
                  </a:cubicBezTo>
                  <a:cubicBezTo>
                    <a:pt x="95" y="74"/>
                    <a:pt x="90" y="77"/>
                    <a:pt x="85" y="77"/>
                  </a:cubicBezTo>
                  <a:close/>
                  <a:moveTo>
                    <a:pt x="85" y="7"/>
                  </a:moveTo>
                  <a:cubicBezTo>
                    <a:pt x="97" y="7"/>
                    <a:pt x="108" y="15"/>
                    <a:pt x="112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60" y="15"/>
                    <a:pt x="71" y="7"/>
                    <a:pt x="85" y="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: Shape 9"/>
            <p:cNvSpPr/>
            <p:nvPr/>
          </p:nvSpPr>
          <p:spPr bwMode="auto">
            <a:xfrm>
              <a:off x="1824004" y="1362996"/>
              <a:ext cx="315022" cy="141842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84" y="21"/>
                </a:cxn>
                <a:cxn ang="0">
                  <a:pos x="0" y="0"/>
                </a:cxn>
                <a:cxn ang="0">
                  <a:pos x="1" y="64"/>
                </a:cxn>
                <a:cxn ang="0">
                  <a:pos x="14" y="77"/>
                </a:cxn>
                <a:cxn ang="0">
                  <a:pos x="156" y="76"/>
                </a:cxn>
                <a:cxn ang="0">
                  <a:pos x="169" y="63"/>
                </a:cxn>
                <a:cxn ang="0">
                  <a:pos x="168" y="0"/>
                </a:cxn>
              </a:cxnLst>
              <a:rect l="0" t="0" r="r" b="b"/>
              <a:pathLst>
                <a:path w="169" h="77">
                  <a:moveTo>
                    <a:pt x="168" y="0"/>
                  </a:moveTo>
                  <a:cubicBezTo>
                    <a:pt x="148" y="13"/>
                    <a:pt x="118" y="21"/>
                    <a:pt x="84" y="21"/>
                  </a:cubicBezTo>
                  <a:cubicBezTo>
                    <a:pt x="51" y="21"/>
                    <a:pt x="21" y="13"/>
                    <a:pt x="0" y="0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72"/>
                    <a:pt x="7" y="77"/>
                    <a:pt x="14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63" y="76"/>
                    <a:pt x="169" y="70"/>
                    <a:pt x="169" y="63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331640" y="2906711"/>
            <a:ext cx="719694" cy="604580"/>
            <a:chOff x="1601579" y="2684279"/>
            <a:chExt cx="719694" cy="604580"/>
          </a:xfrm>
        </p:grpSpPr>
        <p:sp>
          <p:nvSpPr>
            <p:cNvPr id="34" name="Freeform 9"/>
            <p:cNvSpPr/>
            <p:nvPr/>
          </p:nvSpPr>
          <p:spPr bwMode="auto">
            <a:xfrm>
              <a:off x="1601579" y="2684279"/>
              <a:ext cx="719694" cy="604580"/>
            </a:xfrm>
            <a:custGeom>
              <a:avLst/>
              <a:gdLst>
                <a:gd name="T0" fmla="*/ 418 w 583"/>
                <a:gd name="T1" fmla="*/ 464 h 489"/>
                <a:gd name="T2" fmla="*/ 556 w 583"/>
                <a:gd name="T3" fmla="*/ 220 h 489"/>
                <a:gd name="T4" fmla="*/ 293 w 583"/>
                <a:gd name="T5" fmla="*/ 25 h 489"/>
                <a:gd name="T6" fmla="*/ 27 w 583"/>
                <a:gd name="T7" fmla="*/ 324 h 489"/>
                <a:gd name="T8" fmla="*/ 418 w 583"/>
                <a:gd name="T9" fmla="*/ 4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489">
                  <a:moveTo>
                    <a:pt x="418" y="464"/>
                  </a:moveTo>
                  <a:cubicBezTo>
                    <a:pt x="521" y="439"/>
                    <a:pt x="583" y="330"/>
                    <a:pt x="556" y="220"/>
                  </a:cubicBezTo>
                  <a:cubicBezTo>
                    <a:pt x="530" y="111"/>
                    <a:pt x="396" y="0"/>
                    <a:pt x="293" y="25"/>
                  </a:cubicBezTo>
                  <a:cubicBezTo>
                    <a:pt x="190" y="50"/>
                    <a:pt x="0" y="215"/>
                    <a:pt x="27" y="324"/>
                  </a:cubicBezTo>
                  <a:cubicBezTo>
                    <a:pt x="53" y="434"/>
                    <a:pt x="315" y="489"/>
                    <a:pt x="418" y="464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: Shape 13"/>
            <p:cNvSpPr/>
            <p:nvPr/>
          </p:nvSpPr>
          <p:spPr bwMode="auto">
            <a:xfrm>
              <a:off x="1899926" y="3019771"/>
              <a:ext cx="194621" cy="100610"/>
            </a:xfrm>
            <a:custGeom>
              <a:avLst/>
              <a:gdLst/>
              <a:ahLst/>
              <a:cxnLst>
                <a:cxn ang="0">
                  <a:pos x="55" y="22"/>
                </a:cxn>
                <a:cxn ang="0">
                  <a:pos x="54" y="21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52" y="54"/>
                </a:cxn>
                <a:cxn ang="0">
                  <a:pos x="104" y="31"/>
                </a:cxn>
                <a:cxn ang="0">
                  <a:pos x="104" y="2"/>
                </a:cxn>
                <a:cxn ang="0">
                  <a:pos x="55" y="22"/>
                </a:cxn>
              </a:cxnLst>
              <a:rect l="0" t="0" r="r" b="b"/>
              <a:pathLst>
                <a:path w="104" h="54">
                  <a:moveTo>
                    <a:pt x="55" y="22"/>
                  </a:moveTo>
                  <a:cubicBezTo>
                    <a:pt x="54" y="21"/>
                    <a:pt x="54" y="21"/>
                    <a:pt x="54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44"/>
                    <a:pt x="23" y="54"/>
                    <a:pt x="52" y="54"/>
                  </a:cubicBezTo>
                  <a:cubicBezTo>
                    <a:pt x="81" y="54"/>
                    <a:pt x="104" y="44"/>
                    <a:pt x="104" y="31"/>
                  </a:cubicBezTo>
                  <a:cubicBezTo>
                    <a:pt x="104" y="2"/>
                    <a:pt x="104" y="2"/>
                    <a:pt x="104" y="2"/>
                  </a:cubicBezTo>
                  <a:lnTo>
                    <a:pt x="55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4"/>
            <p:cNvSpPr/>
            <p:nvPr/>
          </p:nvSpPr>
          <p:spPr bwMode="auto">
            <a:xfrm>
              <a:off x="1796020" y="2887825"/>
              <a:ext cx="418928" cy="221009"/>
            </a:xfrm>
            <a:custGeom>
              <a:avLst/>
              <a:gdLst/>
              <a:ahLst/>
              <a:cxnLst>
                <a:cxn ang="0">
                  <a:pos x="225" y="117"/>
                </a:cxn>
                <a:cxn ang="0">
                  <a:pos x="216" y="92"/>
                </a:cxn>
                <a:cxn ang="0">
                  <a:pos x="216" y="88"/>
                </a:cxn>
                <a:cxn ang="0">
                  <a:pos x="216" y="48"/>
                </a:cxn>
                <a:cxn ang="0">
                  <a:pos x="216" y="48"/>
                </a:cxn>
                <a:cxn ang="0">
                  <a:pos x="216" y="48"/>
                </a:cxn>
                <a:cxn ang="0">
                  <a:pos x="216" y="47"/>
                </a:cxn>
                <a:cxn ang="0">
                  <a:pos x="215" y="47"/>
                </a:cxn>
                <a:cxn ang="0">
                  <a:pos x="108" y="0"/>
                </a:cxn>
                <a:cxn ang="0">
                  <a:pos x="0" y="47"/>
                </a:cxn>
                <a:cxn ang="0">
                  <a:pos x="111" y="90"/>
                </a:cxn>
                <a:cxn ang="0">
                  <a:pos x="209" y="50"/>
                </a:cxn>
                <a:cxn ang="0">
                  <a:pos x="209" y="92"/>
                </a:cxn>
                <a:cxn ang="0">
                  <a:pos x="201" y="117"/>
                </a:cxn>
                <a:cxn ang="0">
                  <a:pos x="207" y="119"/>
                </a:cxn>
                <a:cxn ang="0">
                  <a:pos x="210" y="112"/>
                </a:cxn>
                <a:cxn ang="0">
                  <a:pos x="210" y="119"/>
                </a:cxn>
                <a:cxn ang="0">
                  <a:pos x="216" y="119"/>
                </a:cxn>
                <a:cxn ang="0">
                  <a:pos x="216" y="112"/>
                </a:cxn>
                <a:cxn ang="0">
                  <a:pos x="219" y="119"/>
                </a:cxn>
                <a:cxn ang="0">
                  <a:pos x="225" y="117"/>
                </a:cxn>
              </a:cxnLst>
              <a:rect l="0" t="0" r="r" b="b"/>
              <a:pathLst>
                <a:path w="225" h="119">
                  <a:moveTo>
                    <a:pt x="225" y="117"/>
                  </a:moveTo>
                  <a:cubicBezTo>
                    <a:pt x="216" y="92"/>
                    <a:pt x="216" y="92"/>
                    <a:pt x="216" y="92"/>
                  </a:cubicBezTo>
                  <a:cubicBezTo>
                    <a:pt x="216" y="91"/>
                    <a:pt x="216" y="89"/>
                    <a:pt x="216" y="8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5" y="47"/>
                    <a:pt x="215" y="47"/>
                    <a:pt x="215" y="4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92"/>
                    <a:pt x="209" y="92"/>
                    <a:pt x="209" y="92"/>
                  </a:cubicBezTo>
                  <a:cubicBezTo>
                    <a:pt x="201" y="117"/>
                    <a:pt x="201" y="117"/>
                    <a:pt x="201" y="117"/>
                  </a:cubicBezTo>
                  <a:cubicBezTo>
                    <a:pt x="207" y="119"/>
                    <a:pt x="207" y="119"/>
                    <a:pt x="207" y="119"/>
                  </a:cubicBezTo>
                  <a:cubicBezTo>
                    <a:pt x="210" y="112"/>
                    <a:pt x="210" y="112"/>
                    <a:pt x="210" y="112"/>
                  </a:cubicBezTo>
                  <a:cubicBezTo>
                    <a:pt x="210" y="119"/>
                    <a:pt x="210" y="119"/>
                    <a:pt x="210" y="119"/>
                  </a:cubicBezTo>
                  <a:cubicBezTo>
                    <a:pt x="216" y="119"/>
                    <a:pt x="216" y="119"/>
                    <a:pt x="216" y="119"/>
                  </a:cubicBezTo>
                  <a:cubicBezTo>
                    <a:pt x="216" y="112"/>
                    <a:pt x="216" y="112"/>
                    <a:pt x="216" y="112"/>
                  </a:cubicBezTo>
                  <a:cubicBezTo>
                    <a:pt x="219" y="119"/>
                    <a:pt x="219" y="119"/>
                    <a:pt x="219" y="119"/>
                  </a:cubicBezTo>
                  <a:lnTo>
                    <a:pt x="225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2367" y="1275606"/>
            <a:ext cx="719694" cy="604580"/>
            <a:chOff x="6842328" y="1053174"/>
            <a:chExt cx="719694" cy="604580"/>
          </a:xfrm>
        </p:grpSpPr>
        <p:sp>
          <p:nvSpPr>
            <p:cNvPr id="35" name="Freeform 9"/>
            <p:cNvSpPr/>
            <p:nvPr/>
          </p:nvSpPr>
          <p:spPr bwMode="auto">
            <a:xfrm>
              <a:off x="6842328" y="1053174"/>
              <a:ext cx="719694" cy="604580"/>
            </a:xfrm>
            <a:custGeom>
              <a:avLst/>
              <a:gdLst>
                <a:gd name="T0" fmla="*/ 418 w 583"/>
                <a:gd name="T1" fmla="*/ 464 h 489"/>
                <a:gd name="T2" fmla="*/ 556 w 583"/>
                <a:gd name="T3" fmla="*/ 220 h 489"/>
                <a:gd name="T4" fmla="*/ 293 w 583"/>
                <a:gd name="T5" fmla="*/ 25 h 489"/>
                <a:gd name="T6" fmla="*/ 27 w 583"/>
                <a:gd name="T7" fmla="*/ 324 h 489"/>
                <a:gd name="T8" fmla="*/ 418 w 583"/>
                <a:gd name="T9" fmla="*/ 4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489">
                  <a:moveTo>
                    <a:pt x="418" y="464"/>
                  </a:moveTo>
                  <a:cubicBezTo>
                    <a:pt x="521" y="439"/>
                    <a:pt x="583" y="330"/>
                    <a:pt x="556" y="220"/>
                  </a:cubicBezTo>
                  <a:cubicBezTo>
                    <a:pt x="530" y="111"/>
                    <a:pt x="396" y="0"/>
                    <a:pt x="293" y="25"/>
                  </a:cubicBezTo>
                  <a:cubicBezTo>
                    <a:pt x="190" y="50"/>
                    <a:pt x="0" y="215"/>
                    <a:pt x="27" y="324"/>
                  </a:cubicBezTo>
                  <a:cubicBezTo>
                    <a:pt x="53" y="434"/>
                    <a:pt x="315" y="489"/>
                    <a:pt x="418" y="464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: Shape 18"/>
            <p:cNvSpPr/>
            <p:nvPr/>
          </p:nvSpPr>
          <p:spPr bwMode="auto">
            <a:xfrm>
              <a:off x="7090021" y="1212909"/>
              <a:ext cx="37935" cy="29688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21" y="0"/>
                </a:cxn>
                <a:cxn ang="0">
                  <a:pos x="0" y="15"/>
                </a:cxn>
                <a:cxn ang="0">
                  <a:pos x="2" y="18"/>
                </a:cxn>
                <a:cxn ang="0">
                  <a:pos x="23" y="3"/>
                </a:cxn>
              </a:cxnLst>
              <a:rect l="0" t="0" r="r" b="b"/>
              <a:pathLst>
                <a:path w="23" h="18">
                  <a:moveTo>
                    <a:pt x="23" y="3"/>
                  </a:moveTo>
                  <a:lnTo>
                    <a:pt x="21" y="0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23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19"/>
            <p:cNvSpPr/>
            <p:nvPr/>
          </p:nvSpPr>
          <p:spPr bwMode="auto">
            <a:xfrm>
              <a:off x="7202175" y="1384438"/>
              <a:ext cx="67623" cy="51130"/>
            </a:xfrm>
            <a:custGeom>
              <a:avLst/>
              <a:gdLst/>
              <a:ahLst/>
              <a:cxnLst>
                <a:cxn ang="0">
                  <a:pos x="4" y="31"/>
                </a:cxn>
                <a:cxn ang="0">
                  <a:pos x="41" y="5"/>
                </a:cxn>
                <a:cxn ang="0">
                  <a:pos x="36" y="0"/>
                </a:cxn>
                <a:cxn ang="0">
                  <a:pos x="0" y="26"/>
                </a:cxn>
                <a:cxn ang="0">
                  <a:pos x="4" y="31"/>
                </a:cxn>
              </a:cxnLst>
              <a:rect l="0" t="0" r="r" b="b"/>
              <a:pathLst>
                <a:path w="41" h="31">
                  <a:moveTo>
                    <a:pt x="4" y="31"/>
                  </a:moveTo>
                  <a:lnTo>
                    <a:pt x="41" y="5"/>
                  </a:lnTo>
                  <a:lnTo>
                    <a:pt x="36" y="0"/>
                  </a:lnTo>
                  <a:lnTo>
                    <a:pt x="0" y="26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: Shape 20"/>
            <p:cNvSpPr/>
            <p:nvPr/>
          </p:nvSpPr>
          <p:spPr bwMode="auto">
            <a:xfrm>
              <a:off x="7122094" y="1212729"/>
              <a:ext cx="252347" cy="351307"/>
            </a:xfrm>
            <a:custGeom>
              <a:avLst/>
              <a:gdLst/>
              <a:ahLst/>
              <a:cxnLst>
                <a:cxn ang="0">
                  <a:pos x="112" y="164"/>
                </a:cxn>
                <a:cxn ang="0">
                  <a:pos x="93" y="164"/>
                </a:cxn>
                <a:cxn ang="0">
                  <a:pos x="93" y="159"/>
                </a:cxn>
                <a:cxn ang="0">
                  <a:pos x="94" y="157"/>
                </a:cxn>
                <a:cxn ang="0">
                  <a:pos x="84" y="144"/>
                </a:cxn>
                <a:cxn ang="0">
                  <a:pos x="84" y="139"/>
                </a:cxn>
                <a:cxn ang="0">
                  <a:pos x="91" y="136"/>
                </a:cxn>
                <a:cxn ang="0">
                  <a:pos x="92" y="136"/>
                </a:cxn>
                <a:cxn ang="0">
                  <a:pos x="135" y="107"/>
                </a:cxn>
                <a:cxn ang="0">
                  <a:pos x="130" y="100"/>
                </a:cxn>
                <a:cxn ang="0">
                  <a:pos x="86" y="129"/>
                </a:cxn>
                <a:cxn ang="0">
                  <a:pos x="87" y="129"/>
                </a:cxn>
                <a:cxn ang="0">
                  <a:pos x="23" y="99"/>
                </a:cxn>
                <a:cxn ang="0">
                  <a:pos x="36" y="35"/>
                </a:cxn>
                <a:cxn ang="0">
                  <a:pos x="83" y="104"/>
                </a:cxn>
                <a:cxn ang="0">
                  <a:pos x="104" y="89"/>
                </a:cxn>
                <a:cxn ang="0">
                  <a:pos x="44" y="7"/>
                </a:cxn>
                <a:cxn ang="0">
                  <a:pos x="41" y="9"/>
                </a:cxn>
                <a:cxn ang="0">
                  <a:pos x="34" y="0"/>
                </a:cxn>
                <a:cxn ang="0">
                  <a:pos x="23" y="8"/>
                </a:cxn>
                <a:cxn ang="0">
                  <a:pos x="29" y="17"/>
                </a:cxn>
                <a:cxn ang="0">
                  <a:pos x="26" y="19"/>
                </a:cxn>
                <a:cxn ang="0">
                  <a:pos x="30" y="26"/>
                </a:cxn>
                <a:cxn ang="0">
                  <a:pos x="12" y="104"/>
                </a:cxn>
                <a:cxn ang="0">
                  <a:pos x="78" y="139"/>
                </a:cxn>
                <a:cxn ang="0">
                  <a:pos x="78" y="144"/>
                </a:cxn>
                <a:cxn ang="0">
                  <a:pos x="68" y="157"/>
                </a:cxn>
                <a:cxn ang="0">
                  <a:pos x="68" y="164"/>
                </a:cxn>
                <a:cxn ang="0">
                  <a:pos x="50" y="164"/>
                </a:cxn>
                <a:cxn ang="0">
                  <a:pos x="38" y="177"/>
                </a:cxn>
                <a:cxn ang="0">
                  <a:pos x="50" y="189"/>
                </a:cxn>
                <a:cxn ang="0">
                  <a:pos x="112" y="189"/>
                </a:cxn>
                <a:cxn ang="0">
                  <a:pos x="124" y="177"/>
                </a:cxn>
                <a:cxn ang="0">
                  <a:pos x="112" y="164"/>
                </a:cxn>
              </a:cxnLst>
              <a:rect l="0" t="0" r="r" b="b"/>
              <a:pathLst>
                <a:path w="135" h="189">
                  <a:moveTo>
                    <a:pt x="112" y="164"/>
                  </a:moveTo>
                  <a:cubicBezTo>
                    <a:pt x="93" y="164"/>
                    <a:pt x="93" y="164"/>
                    <a:pt x="93" y="164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8"/>
                    <a:pt x="94" y="158"/>
                    <a:pt x="94" y="157"/>
                  </a:cubicBezTo>
                  <a:cubicBezTo>
                    <a:pt x="94" y="151"/>
                    <a:pt x="90" y="146"/>
                    <a:pt x="84" y="144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7" y="138"/>
                    <a:pt x="89" y="137"/>
                    <a:pt x="91" y="136"/>
                  </a:cubicBezTo>
                  <a:cubicBezTo>
                    <a:pt x="92" y="136"/>
                    <a:pt x="92" y="136"/>
                    <a:pt x="92" y="136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86" y="129"/>
                    <a:pt x="86" y="129"/>
                    <a:pt x="86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60" y="133"/>
                    <a:pt x="34" y="122"/>
                    <a:pt x="23" y="99"/>
                  </a:cubicBezTo>
                  <a:cubicBezTo>
                    <a:pt x="13" y="78"/>
                    <a:pt x="19" y="53"/>
                    <a:pt x="36" y="3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104" y="89"/>
                    <a:pt x="104" y="89"/>
                    <a:pt x="104" y="8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8" y="46"/>
                    <a:pt x="0" y="77"/>
                    <a:pt x="12" y="104"/>
                  </a:cubicBezTo>
                  <a:cubicBezTo>
                    <a:pt x="23" y="127"/>
                    <a:pt x="55" y="141"/>
                    <a:pt x="78" y="139"/>
                  </a:cubicBezTo>
                  <a:cubicBezTo>
                    <a:pt x="78" y="144"/>
                    <a:pt x="78" y="144"/>
                    <a:pt x="78" y="144"/>
                  </a:cubicBezTo>
                  <a:cubicBezTo>
                    <a:pt x="72" y="146"/>
                    <a:pt x="68" y="151"/>
                    <a:pt x="68" y="157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50" y="164"/>
                    <a:pt x="50" y="164"/>
                    <a:pt x="50" y="164"/>
                  </a:cubicBezTo>
                  <a:cubicBezTo>
                    <a:pt x="43" y="164"/>
                    <a:pt x="38" y="170"/>
                    <a:pt x="38" y="177"/>
                  </a:cubicBezTo>
                  <a:cubicBezTo>
                    <a:pt x="38" y="183"/>
                    <a:pt x="43" y="189"/>
                    <a:pt x="50" y="189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19" y="189"/>
                    <a:pt x="124" y="183"/>
                    <a:pt x="124" y="177"/>
                  </a:cubicBezTo>
                  <a:cubicBezTo>
                    <a:pt x="124" y="170"/>
                    <a:pt x="119" y="164"/>
                    <a:pt x="112" y="1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82367" y="2906711"/>
            <a:ext cx="719694" cy="604580"/>
            <a:chOff x="6842328" y="2684279"/>
            <a:chExt cx="719694" cy="604580"/>
          </a:xfrm>
        </p:grpSpPr>
        <p:sp>
          <p:nvSpPr>
            <p:cNvPr id="36" name="Freeform 9"/>
            <p:cNvSpPr/>
            <p:nvPr/>
          </p:nvSpPr>
          <p:spPr bwMode="auto">
            <a:xfrm>
              <a:off x="6842328" y="2684279"/>
              <a:ext cx="719694" cy="604580"/>
            </a:xfrm>
            <a:custGeom>
              <a:avLst/>
              <a:gdLst>
                <a:gd name="T0" fmla="*/ 418 w 583"/>
                <a:gd name="T1" fmla="*/ 464 h 489"/>
                <a:gd name="T2" fmla="*/ 556 w 583"/>
                <a:gd name="T3" fmla="*/ 220 h 489"/>
                <a:gd name="T4" fmla="*/ 293 w 583"/>
                <a:gd name="T5" fmla="*/ 25 h 489"/>
                <a:gd name="T6" fmla="*/ 27 w 583"/>
                <a:gd name="T7" fmla="*/ 324 h 489"/>
                <a:gd name="T8" fmla="*/ 418 w 583"/>
                <a:gd name="T9" fmla="*/ 46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489">
                  <a:moveTo>
                    <a:pt x="418" y="464"/>
                  </a:moveTo>
                  <a:cubicBezTo>
                    <a:pt x="521" y="439"/>
                    <a:pt x="583" y="330"/>
                    <a:pt x="556" y="220"/>
                  </a:cubicBezTo>
                  <a:cubicBezTo>
                    <a:pt x="530" y="111"/>
                    <a:pt x="396" y="0"/>
                    <a:pt x="293" y="25"/>
                  </a:cubicBezTo>
                  <a:cubicBezTo>
                    <a:pt x="190" y="50"/>
                    <a:pt x="0" y="215"/>
                    <a:pt x="27" y="324"/>
                  </a:cubicBezTo>
                  <a:cubicBezTo>
                    <a:pt x="53" y="434"/>
                    <a:pt x="315" y="489"/>
                    <a:pt x="418" y="464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24"/>
            <p:cNvSpPr/>
            <p:nvPr/>
          </p:nvSpPr>
          <p:spPr bwMode="auto">
            <a:xfrm>
              <a:off x="7108119" y="2871028"/>
              <a:ext cx="242451" cy="291932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149"/>
                </a:cxn>
                <a:cxn ang="0">
                  <a:pos x="122" y="155"/>
                </a:cxn>
                <a:cxn ang="0">
                  <a:pos x="128" y="8"/>
                </a:cxn>
                <a:cxn ang="0">
                  <a:pos x="27" y="133"/>
                </a:cxn>
                <a:cxn ang="0">
                  <a:pos x="26" y="117"/>
                </a:cxn>
                <a:cxn ang="0">
                  <a:pos x="27" y="133"/>
                </a:cxn>
                <a:cxn ang="0">
                  <a:pos x="18" y="99"/>
                </a:cxn>
                <a:cxn ang="0">
                  <a:pos x="34" y="99"/>
                </a:cxn>
                <a:cxn ang="0">
                  <a:pos x="26" y="82"/>
                </a:cxn>
                <a:cxn ang="0">
                  <a:pos x="26" y="65"/>
                </a:cxn>
                <a:cxn ang="0">
                  <a:pos x="26" y="82"/>
                </a:cxn>
                <a:cxn ang="0">
                  <a:pos x="44" y="125"/>
                </a:cxn>
                <a:cxn ang="0">
                  <a:pos x="60" y="125"/>
                </a:cxn>
                <a:cxn ang="0">
                  <a:pos x="52" y="107"/>
                </a:cxn>
                <a:cxn ang="0">
                  <a:pos x="52" y="91"/>
                </a:cxn>
                <a:cxn ang="0">
                  <a:pos x="52" y="107"/>
                </a:cxn>
                <a:cxn ang="0">
                  <a:pos x="43" y="73"/>
                </a:cxn>
                <a:cxn ang="0">
                  <a:pos x="60" y="73"/>
                </a:cxn>
                <a:cxn ang="0">
                  <a:pos x="78" y="133"/>
                </a:cxn>
                <a:cxn ang="0">
                  <a:pos x="78" y="116"/>
                </a:cxn>
                <a:cxn ang="0">
                  <a:pos x="78" y="133"/>
                </a:cxn>
                <a:cxn ang="0">
                  <a:pos x="69" y="99"/>
                </a:cxn>
                <a:cxn ang="0">
                  <a:pos x="86" y="98"/>
                </a:cxn>
                <a:cxn ang="0">
                  <a:pos x="78" y="81"/>
                </a:cxn>
                <a:cxn ang="0">
                  <a:pos x="77" y="64"/>
                </a:cxn>
                <a:cxn ang="0">
                  <a:pos x="78" y="81"/>
                </a:cxn>
                <a:cxn ang="0">
                  <a:pos x="104" y="133"/>
                </a:cxn>
                <a:cxn ang="0">
                  <a:pos x="95" y="99"/>
                </a:cxn>
                <a:cxn ang="0">
                  <a:pos x="112" y="99"/>
                </a:cxn>
                <a:cxn ang="0">
                  <a:pos x="95" y="73"/>
                </a:cxn>
                <a:cxn ang="0">
                  <a:pos x="112" y="72"/>
                </a:cxn>
                <a:cxn ang="0">
                  <a:pos x="95" y="73"/>
                </a:cxn>
                <a:cxn ang="0">
                  <a:pos x="29" y="45"/>
                </a:cxn>
                <a:cxn ang="0">
                  <a:pos x="28" y="16"/>
                </a:cxn>
                <a:cxn ang="0">
                  <a:pos x="115" y="29"/>
                </a:cxn>
              </a:cxnLst>
              <a:rect l="0" t="0" r="r" b="b"/>
              <a:pathLst>
                <a:path w="130" h="157">
                  <a:moveTo>
                    <a:pt x="121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3"/>
                    <a:pt x="5" y="157"/>
                    <a:pt x="9" y="157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7" y="155"/>
                    <a:pt x="130" y="152"/>
                    <a:pt x="130" y="14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5" y="0"/>
                    <a:pt x="121" y="0"/>
                  </a:cubicBezTo>
                  <a:close/>
                  <a:moveTo>
                    <a:pt x="27" y="133"/>
                  </a:moveTo>
                  <a:cubicBezTo>
                    <a:pt x="22" y="133"/>
                    <a:pt x="18" y="130"/>
                    <a:pt x="18" y="125"/>
                  </a:cubicBezTo>
                  <a:cubicBezTo>
                    <a:pt x="18" y="120"/>
                    <a:pt x="22" y="117"/>
                    <a:pt x="26" y="117"/>
                  </a:cubicBezTo>
                  <a:cubicBezTo>
                    <a:pt x="31" y="117"/>
                    <a:pt x="35" y="120"/>
                    <a:pt x="35" y="125"/>
                  </a:cubicBezTo>
                  <a:cubicBezTo>
                    <a:pt x="35" y="129"/>
                    <a:pt x="31" y="133"/>
                    <a:pt x="27" y="133"/>
                  </a:cubicBezTo>
                  <a:close/>
                  <a:moveTo>
                    <a:pt x="26" y="107"/>
                  </a:moveTo>
                  <a:cubicBezTo>
                    <a:pt x="22" y="107"/>
                    <a:pt x="18" y="104"/>
                    <a:pt x="18" y="99"/>
                  </a:cubicBezTo>
                  <a:cubicBezTo>
                    <a:pt x="18" y="95"/>
                    <a:pt x="21" y="91"/>
                    <a:pt x="26" y="91"/>
                  </a:cubicBezTo>
                  <a:cubicBezTo>
                    <a:pt x="31" y="91"/>
                    <a:pt x="34" y="94"/>
                    <a:pt x="34" y="99"/>
                  </a:cubicBezTo>
                  <a:cubicBezTo>
                    <a:pt x="34" y="104"/>
                    <a:pt x="31" y="107"/>
                    <a:pt x="26" y="107"/>
                  </a:cubicBezTo>
                  <a:close/>
                  <a:moveTo>
                    <a:pt x="26" y="82"/>
                  </a:moveTo>
                  <a:cubicBezTo>
                    <a:pt x="21" y="82"/>
                    <a:pt x="18" y="78"/>
                    <a:pt x="18" y="73"/>
                  </a:cubicBezTo>
                  <a:cubicBezTo>
                    <a:pt x="17" y="69"/>
                    <a:pt x="21" y="65"/>
                    <a:pt x="26" y="65"/>
                  </a:cubicBezTo>
                  <a:cubicBezTo>
                    <a:pt x="30" y="65"/>
                    <a:pt x="34" y="69"/>
                    <a:pt x="34" y="73"/>
                  </a:cubicBezTo>
                  <a:cubicBezTo>
                    <a:pt x="34" y="78"/>
                    <a:pt x="30" y="82"/>
                    <a:pt x="26" y="82"/>
                  </a:cubicBezTo>
                  <a:close/>
                  <a:moveTo>
                    <a:pt x="52" y="133"/>
                  </a:moveTo>
                  <a:cubicBezTo>
                    <a:pt x="48" y="133"/>
                    <a:pt x="44" y="129"/>
                    <a:pt x="44" y="125"/>
                  </a:cubicBezTo>
                  <a:cubicBezTo>
                    <a:pt x="44" y="120"/>
                    <a:pt x="48" y="116"/>
                    <a:pt x="52" y="116"/>
                  </a:cubicBezTo>
                  <a:cubicBezTo>
                    <a:pt x="57" y="116"/>
                    <a:pt x="60" y="120"/>
                    <a:pt x="60" y="125"/>
                  </a:cubicBezTo>
                  <a:cubicBezTo>
                    <a:pt x="61" y="129"/>
                    <a:pt x="57" y="133"/>
                    <a:pt x="52" y="133"/>
                  </a:cubicBezTo>
                  <a:close/>
                  <a:moveTo>
                    <a:pt x="52" y="107"/>
                  </a:moveTo>
                  <a:cubicBezTo>
                    <a:pt x="47" y="107"/>
                    <a:pt x="44" y="103"/>
                    <a:pt x="44" y="99"/>
                  </a:cubicBezTo>
                  <a:cubicBezTo>
                    <a:pt x="44" y="94"/>
                    <a:pt x="47" y="91"/>
                    <a:pt x="52" y="91"/>
                  </a:cubicBezTo>
                  <a:cubicBezTo>
                    <a:pt x="56" y="91"/>
                    <a:pt x="60" y="94"/>
                    <a:pt x="60" y="99"/>
                  </a:cubicBezTo>
                  <a:cubicBezTo>
                    <a:pt x="60" y="103"/>
                    <a:pt x="57" y="107"/>
                    <a:pt x="52" y="107"/>
                  </a:cubicBezTo>
                  <a:close/>
                  <a:moveTo>
                    <a:pt x="52" y="81"/>
                  </a:moveTo>
                  <a:cubicBezTo>
                    <a:pt x="47" y="81"/>
                    <a:pt x="43" y="78"/>
                    <a:pt x="43" y="73"/>
                  </a:cubicBezTo>
                  <a:cubicBezTo>
                    <a:pt x="43" y="69"/>
                    <a:pt x="47" y="65"/>
                    <a:pt x="52" y="65"/>
                  </a:cubicBezTo>
                  <a:cubicBezTo>
                    <a:pt x="56" y="65"/>
                    <a:pt x="60" y="68"/>
                    <a:pt x="60" y="73"/>
                  </a:cubicBezTo>
                  <a:cubicBezTo>
                    <a:pt x="60" y="77"/>
                    <a:pt x="56" y="81"/>
                    <a:pt x="52" y="81"/>
                  </a:cubicBezTo>
                  <a:close/>
                  <a:moveTo>
                    <a:pt x="78" y="133"/>
                  </a:moveTo>
                  <a:cubicBezTo>
                    <a:pt x="74" y="133"/>
                    <a:pt x="70" y="129"/>
                    <a:pt x="70" y="124"/>
                  </a:cubicBezTo>
                  <a:cubicBezTo>
                    <a:pt x="70" y="120"/>
                    <a:pt x="73" y="116"/>
                    <a:pt x="78" y="116"/>
                  </a:cubicBezTo>
                  <a:cubicBezTo>
                    <a:pt x="83" y="116"/>
                    <a:pt x="86" y="120"/>
                    <a:pt x="86" y="124"/>
                  </a:cubicBezTo>
                  <a:cubicBezTo>
                    <a:pt x="86" y="129"/>
                    <a:pt x="83" y="133"/>
                    <a:pt x="78" y="133"/>
                  </a:cubicBezTo>
                  <a:close/>
                  <a:moveTo>
                    <a:pt x="78" y="107"/>
                  </a:moveTo>
                  <a:cubicBezTo>
                    <a:pt x="73" y="107"/>
                    <a:pt x="70" y="103"/>
                    <a:pt x="69" y="99"/>
                  </a:cubicBezTo>
                  <a:cubicBezTo>
                    <a:pt x="69" y="94"/>
                    <a:pt x="73" y="90"/>
                    <a:pt x="78" y="90"/>
                  </a:cubicBezTo>
                  <a:cubicBezTo>
                    <a:pt x="82" y="90"/>
                    <a:pt x="86" y="94"/>
                    <a:pt x="86" y="98"/>
                  </a:cubicBezTo>
                  <a:cubicBezTo>
                    <a:pt x="86" y="103"/>
                    <a:pt x="82" y="107"/>
                    <a:pt x="78" y="107"/>
                  </a:cubicBezTo>
                  <a:close/>
                  <a:moveTo>
                    <a:pt x="78" y="81"/>
                  </a:moveTo>
                  <a:cubicBezTo>
                    <a:pt x="73" y="81"/>
                    <a:pt x="69" y="77"/>
                    <a:pt x="69" y="73"/>
                  </a:cubicBezTo>
                  <a:cubicBezTo>
                    <a:pt x="69" y="68"/>
                    <a:pt x="73" y="65"/>
                    <a:pt x="77" y="64"/>
                  </a:cubicBezTo>
                  <a:cubicBezTo>
                    <a:pt x="82" y="64"/>
                    <a:pt x="86" y="68"/>
                    <a:pt x="86" y="73"/>
                  </a:cubicBezTo>
                  <a:cubicBezTo>
                    <a:pt x="86" y="77"/>
                    <a:pt x="82" y="81"/>
                    <a:pt x="78" y="81"/>
                  </a:cubicBezTo>
                  <a:close/>
                  <a:moveTo>
                    <a:pt x="113" y="124"/>
                  </a:moveTo>
                  <a:cubicBezTo>
                    <a:pt x="113" y="129"/>
                    <a:pt x="109" y="133"/>
                    <a:pt x="104" y="133"/>
                  </a:cubicBezTo>
                  <a:cubicBezTo>
                    <a:pt x="99" y="133"/>
                    <a:pt x="95" y="129"/>
                    <a:pt x="95" y="124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4"/>
                    <a:pt x="99" y="90"/>
                    <a:pt x="103" y="90"/>
                  </a:cubicBezTo>
                  <a:cubicBezTo>
                    <a:pt x="108" y="90"/>
                    <a:pt x="112" y="94"/>
                    <a:pt x="112" y="99"/>
                  </a:cubicBezTo>
                  <a:lnTo>
                    <a:pt x="113" y="124"/>
                  </a:lnTo>
                  <a:close/>
                  <a:moveTo>
                    <a:pt x="95" y="73"/>
                  </a:moveTo>
                  <a:cubicBezTo>
                    <a:pt x="95" y="68"/>
                    <a:pt x="99" y="64"/>
                    <a:pt x="103" y="64"/>
                  </a:cubicBezTo>
                  <a:cubicBezTo>
                    <a:pt x="108" y="64"/>
                    <a:pt x="112" y="68"/>
                    <a:pt x="112" y="72"/>
                  </a:cubicBezTo>
                  <a:cubicBezTo>
                    <a:pt x="112" y="77"/>
                    <a:pt x="108" y="81"/>
                    <a:pt x="103" y="81"/>
                  </a:cubicBezTo>
                  <a:cubicBezTo>
                    <a:pt x="99" y="81"/>
                    <a:pt x="95" y="77"/>
                    <a:pt x="95" y="73"/>
                  </a:cubicBezTo>
                  <a:close/>
                  <a:moveTo>
                    <a:pt x="100" y="44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0" y="45"/>
                    <a:pt x="14" y="38"/>
                    <a:pt x="14" y="30"/>
                  </a:cubicBezTo>
                  <a:cubicBezTo>
                    <a:pt x="14" y="22"/>
                    <a:pt x="20" y="16"/>
                    <a:pt x="28" y="16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8" y="15"/>
                    <a:pt x="115" y="21"/>
                    <a:pt x="115" y="29"/>
                  </a:cubicBezTo>
                  <a:cubicBezTo>
                    <a:pt x="115" y="37"/>
                    <a:pt x="108" y="44"/>
                    <a:pt x="100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TextBox 45"/>
          <p:cNvSpPr txBox="1"/>
          <p:nvPr/>
        </p:nvSpPr>
        <p:spPr>
          <a:xfrm>
            <a:off x="766470" y="1953882"/>
            <a:ext cx="1890210" cy="184666"/>
          </a:xfrm>
          <a:prstGeom prst="rect">
            <a:avLst/>
          </a:prstGeom>
        </p:spPr>
        <p:txBody>
          <a:bodyPr vert="horz" wrap="none" lIns="0" tIns="0" rIns="0" bIns="0" anchor="b" anchorCtr="1">
            <a:normAutofit fontScale="92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4" name="TextBox 46"/>
          <p:cNvSpPr txBox="1"/>
          <p:nvPr/>
        </p:nvSpPr>
        <p:spPr>
          <a:xfrm>
            <a:off x="766470" y="2138548"/>
            <a:ext cx="1890210" cy="291571"/>
          </a:xfrm>
          <a:prstGeom prst="rect">
            <a:avLst/>
          </a:prstGeom>
        </p:spPr>
        <p:txBody>
          <a:bodyPr vert="horz" wrap="square" lIns="0" tIns="0" rIns="0" bIns="0" anchor="t" anchorCtr="1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25" name="TextBox 48"/>
          <p:cNvSpPr txBox="1"/>
          <p:nvPr/>
        </p:nvSpPr>
        <p:spPr>
          <a:xfrm>
            <a:off x="766470" y="3551424"/>
            <a:ext cx="1890210" cy="184666"/>
          </a:xfrm>
          <a:prstGeom prst="rect">
            <a:avLst/>
          </a:prstGeom>
        </p:spPr>
        <p:txBody>
          <a:bodyPr vert="horz" wrap="none" lIns="0" tIns="0" rIns="0" bIns="0" anchor="b" anchorCtr="1">
            <a:normAutofit fontScale="92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6" name="TextBox 49"/>
          <p:cNvSpPr txBox="1"/>
          <p:nvPr/>
        </p:nvSpPr>
        <p:spPr>
          <a:xfrm>
            <a:off x="766470" y="3736090"/>
            <a:ext cx="1890210" cy="291571"/>
          </a:xfrm>
          <a:prstGeom prst="rect">
            <a:avLst/>
          </a:prstGeom>
        </p:spPr>
        <p:txBody>
          <a:bodyPr vert="horz" wrap="square" lIns="0" tIns="0" rIns="0" bIns="0" anchor="t" anchorCtr="1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27" name="TextBox 51"/>
          <p:cNvSpPr txBox="1"/>
          <p:nvPr/>
        </p:nvSpPr>
        <p:spPr>
          <a:xfrm>
            <a:off x="2997109" y="1953882"/>
            <a:ext cx="1890210" cy="184666"/>
          </a:xfrm>
          <a:prstGeom prst="rect">
            <a:avLst/>
          </a:prstGeom>
        </p:spPr>
        <p:txBody>
          <a:bodyPr vert="horz" wrap="none" lIns="0" tIns="0" rIns="0" bIns="0" anchor="b" anchorCtr="1">
            <a:normAutofit fontScale="92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28" name="TextBox 52"/>
          <p:cNvSpPr txBox="1"/>
          <p:nvPr/>
        </p:nvSpPr>
        <p:spPr>
          <a:xfrm>
            <a:off x="2997109" y="2138548"/>
            <a:ext cx="1890210" cy="291571"/>
          </a:xfrm>
          <a:prstGeom prst="rect">
            <a:avLst/>
          </a:prstGeom>
        </p:spPr>
        <p:txBody>
          <a:bodyPr vert="horz" wrap="square" lIns="0" tIns="0" rIns="0" bIns="0" anchor="t" anchorCtr="1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29" name="TextBox 54"/>
          <p:cNvSpPr txBox="1"/>
          <p:nvPr/>
        </p:nvSpPr>
        <p:spPr>
          <a:xfrm>
            <a:off x="2997109" y="3551424"/>
            <a:ext cx="1890210" cy="184666"/>
          </a:xfrm>
          <a:prstGeom prst="rect">
            <a:avLst/>
          </a:prstGeom>
        </p:spPr>
        <p:txBody>
          <a:bodyPr vert="horz" wrap="none" lIns="0" tIns="0" rIns="0" bIns="0" anchor="b" anchorCtr="1">
            <a:normAutofit fontScale="92500" lnSpcReduction="20000"/>
          </a:bodyPr>
          <a:lstStyle/>
          <a:p>
            <a:pPr algn="ctr"/>
            <a:r>
              <a:rPr lang="zh-CN" altLang="en-US" sz="1600" b="1" kern="900" dirty="0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sp>
        <p:nvSpPr>
          <p:cNvPr id="30" name="TextBox 55"/>
          <p:cNvSpPr txBox="1"/>
          <p:nvPr/>
        </p:nvSpPr>
        <p:spPr>
          <a:xfrm>
            <a:off x="2997109" y="3736090"/>
            <a:ext cx="1890210" cy="291571"/>
          </a:xfrm>
          <a:prstGeom prst="rect">
            <a:avLst/>
          </a:prstGeom>
        </p:spPr>
        <p:txBody>
          <a:bodyPr vert="horz" wrap="square" lIns="0" tIns="0" rIns="0" bIns="0" anchor="t" anchorCtr="1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40" name="Freeform 5"/>
          <p:cNvSpPr/>
          <p:nvPr/>
        </p:nvSpPr>
        <p:spPr bwMode="auto">
          <a:xfrm>
            <a:off x="4572000" y="-812626"/>
            <a:ext cx="8780334" cy="6123098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502444" y="1761660"/>
            <a:ext cx="6152059" cy="2846059"/>
          </a:xfrm>
          <a:prstGeom prst="line">
            <a:avLst/>
          </a:prstGeom>
          <a:ln w="76200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ïṥļídé"/>
          <p:cNvGrpSpPr/>
          <p:nvPr/>
        </p:nvGrpSpPr>
        <p:grpSpPr>
          <a:xfrm>
            <a:off x="6516216" y="1221600"/>
            <a:ext cx="864096" cy="864096"/>
            <a:chOff x="3025614" y="1870779"/>
            <a:chExt cx="808632" cy="808632"/>
          </a:xfrm>
        </p:grpSpPr>
        <p:sp>
          <p:nvSpPr>
            <p:cNvPr id="30" name="iş1ïḍè"/>
            <p:cNvSpPr/>
            <p:nvPr/>
          </p:nvSpPr>
          <p:spPr>
            <a:xfrm>
              <a:off x="3025614" y="1870779"/>
              <a:ext cx="808632" cy="80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îsḷïḓè"/>
            <p:cNvSpPr/>
            <p:nvPr/>
          </p:nvSpPr>
          <p:spPr>
            <a:xfrm>
              <a:off x="3163933" y="2009098"/>
              <a:ext cx="531993" cy="53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şľîḋé"/>
            <p:cNvSpPr/>
            <p:nvPr/>
          </p:nvSpPr>
          <p:spPr>
            <a:xfrm>
              <a:off x="3282109" y="2117458"/>
              <a:ext cx="305623" cy="305161"/>
            </a:xfrm>
            <a:custGeom>
              <a:avLst/>
              <a:gdLst>
                <a:gd name="connsiteX0" fmla="*/ 303775 w 607639"/>
                <a:gd name="connsiteY0" fmla="*/ 525007 h 606722"/>
                <a:gd name="connsiteX1" fmla="*/ 315710 w 607639"/>
                <a:gd name="connsiteY1" fmla="*/ 536902 h 606722"/>
                <a:gd name="connsiteX2" fmla="*/ 315710 w 607639"/>
                <a:gd name="connsiteY2" fmla="*/ 552347 h 606722"/>
                <a:gd name="connsiteX3" fmla="*/ 303775 w 607639"/>
                <a:gd name="connsiteY3" fmla="*/ 564241 h 606722"/>
                <a:gd name="connsiteX4" fmla="*/ 291929 w 607639"/>
                <a:gd name="connsiteY4" fmla="*/ 552347 h 606722"/>
                <a:gd name="connsiteX5" fmla="*/ 291929 w 607639"/>
                <a:gd name="connsiteY5" fmla="*/ 536902 h 606722"/>
                <a:gd name="connsiteX6" fmla="*/ 303775 w 607639"/>
                <a:gd name="connsiteY6" fmla="*/ 525007 h 606722"/>
                <a:gd name="connsiteX7" fmla="*/ 429885 w 607639"/>
                <a:gd name="connsiteY7" fmla="*/ 509483 h 606722"/>
                <a:gd name="connsiteX8" fmla="*/ 441811 w 607639"/>
                <a:gd name="connsiteY8" fmla="*/ 521409 h 606722"/>
                <a:gd name="connsiteX9" fmla="*/ 429885 w 607639"/>
                <a:gd name="connsiteY9" fmla="*/ 533335 h 606722"/>
                <a:gd name="connsiteX10" fmla="*/ 417959 w 607639"/>
                <a:gd name="connsiteY10" fmla="*/ 521409 h 606722"/>
                <a:gd name="connsiteX11" fmla="*/ 429885 w 607639"/>
                <a:gd name="connsiteY11" fmla="*/ 509483 h 606722"/>
                <a:gd name="connsiteX12" fmla="*/ 177720 w 607639"/>
                <a:gd name="connsiteY12" fmla="*/ 509483 h 606722"/>
                <a:gd name="connsiteX13" fmla="*/ 189611 w 607639"/>
                <a:gd name="connsiteY13" fmla="*/ 521409 h 606722"/>
                <a:gd name="connsiteX14" fmla="*/ 177720 w 607639"/>
                <a:gd name="connsiteY14" fmla="*/ 533335 h 606722"/>
                <a:gd name="connsiteX15" fmla="*/ 165829 w 607639"/>
                <a:gd name="connsiteY15" fmla="*/ 521409 h 606722"/>
                <a:gd name="connsiteX16" fmla="*/ 177720 w 607639"/>
                <a:gd name="connsiteY16" fmla="*/ 509483 h 606722"/>
                <a:gd name="connsiteX17" fmla="*/ 522185 w 607639"/>
                <a:gd name="connsiteY17" fmla="*/ 417324 h 606722"/>
                <a:gd name="connsiteX18" fmla="*/ 534111 w 607639"/>
                <a:gd name="connsiteY18" fmla="*/ 429250 h 606722"/>
                <a:gd name="connsiteX19" fmla="*/ 522185 w 607639"/>
                <a:gd name="connsiteY19" fmla="*/ 441176 h 606722"/>
                <a:gd name="connsiteX20" fmla="*/ 510259 w 607639"/>
                <a:gd name="connsiteY20" fmla="*/ 429250 h 606722"/>
                <a:gd name="connsiteX21" fmla="*/ 522185 w 607639"/>
                <a:gd name="connsiteY21" fmla="*/ 417324 h 606722"/>
                <a:gd name="connsiteX22" fmla="*/ 85420 w 607639"/>
                <a:gd name="connsiteY22" fmla="*/ 417324 h 606722"/>
                <a:gd name="connsiteX23" fmla="*/ 97311 w 607639"/>
                <a:gd name="connsiteY23" fmla="*/ 429250 h 606722"/>
                <a:gd name="connsiteX24" fmla="*/ 85420 w 607639"/>
                <a:gd name="connsiteY24" fmla="*/ 441176 h 606722"/>
                <a:gd name="connsiteX25" fmla="*/ 73529 w 607639"/>
                <a:gd name="connsiteY25" fmla="*/ 429250 h 606722"/>
                <a:gd name="connsiteX26" fmla="*/ 85420 w 607639"/>
                <a:gd name="connsiteY26" fmla="*/ 417324 h 606722"/>
                <a:gd name="connsiteX27" fmla="*/ 537643 w 607639"/>
                <a:gd name="connsiteY27" fmla="*/ 291506 h 606722"/>
                <a:gd name="connsiteX28" fmla="*/ 555628 w 607639"/>
                <a:gd name="connsiteY28" fmla="*/ 291506 h 606722"/>
                <a:gd name="connsiteX29" fmla="*/ 567558 w 607639"/>
                <a:gd name="connsiteY29" fmla="*/ 303316 h 606722"/>
                <a:gd name="connsiteX30" fmla="*/ 555628 w 607639"/>
                <a:gd name="connsiteY30" fmla="*/ 315216 h 606722"/>
                <a:gd name="connsiteX31" fmla="*/ 537643 w 607639"/>
                <a:gd name="connsiteY31" fmla="*/ 315216 h 606722"/>
                <a:gd name="connsiteX32" fmla="*/ 525713 w 607639"/>
                <a:gd name="connsiteY32" fmla="*/ 303316 h 606722"/>
                <a:gd name="connsiteX33" fmla="*/ 537643 w 607639"/>
                <a:gd name="connsiteY33" fmla="*/ 291506 h 606722"/>
                <a:gd name="connsiteX34" fmla="*/ 51991 w 607639"/>
                <a:gd name="connsiteY34" fmla="*/ 291506 h 606722"/>
                <a:gd name="connsiteX35" fmla="*/ 69946 w 607639"/>
                <a:gd name="connsiteY35" fmla="*/ 291506 h 606722"/>
                <a:gd name="connsiteX36" fmla="*/ 81856 w 607639"/>
                <a:gd name="connsiteY36" fmla="*/ 303316 h 606722"/>
                <a:gd name="connsiteX37" fmla="*/ 69946 w 607639"/>
                <a:gd name="connsiteY37" fmla="*/ 315216 h 606722"/>
                <a:gd name="connsiteX38" fmla="*/ 51991 w 607639"/>
                <a:gd name="connsiteY38" fmla="*/ 315216 h 606722"/>
                <a:gd name="connsiteX39" fmla="*/ 40081 w 607639"/>
                <a:gd name="connsiteY39" fmla="*/ 303316 h 606722"/>
                <a:gd name="connsiteX40" fmla="*/ 51991 w 607639"/>
                <a:gd name="connsiteY40" fmla="*/ 291506 h 606722"/>
                <a:gd name="connsiteX41" fmla="*/ 412608 w 607639"/>
                <a:gd name="connsiteY41" fmla="*/ 222096 h 606722"/>
                <a:gd name="connsiteX42" fmla="*/ 345491 w 607639"/>
                <a:gd name="connsiteY42" fmla="*/ 334245 h 606722"/>
                <a:gd name="connsiteX43" fmla="*/ 412608 w 607639"/>
                <a:gd name="connsiteY43" fmla="*/ 334245 h 606722"/>
                <a:gd name="connsiteX44" fmla="*/ 427651 w 607639"/>
                <a:gd name="connsiteY44" fmla="*/ 167533 h 606722"/>
                <a:gd name="connsiteX45" fmla="*/ 436375 w 607639"/>
                <a:gd name="connsiteY45" fmla="*/ 178996 h 606722"/>
                <a:gd name="connsiteX46" fmla="*/ 436375 w 607639"/>
                <a:gd name="connsiteY46" fmla="*/ 334245 h 606722"/>
                <a:gd name="connsiteX47" fmla="*/ 469399 w 607639"/>
                <a:gd name="connsiteY47" fmla="*/ 334245 h 606722"/>
                <a:gd name="connsiteX48" fmla="*/ 481327 w 607639"/>
                <a:gd name="connsiteY48" fmla="*/ 346153 h 606722"/>
                <a:gd name="connsiteX49" fmla="*/ 469399 w 607639"/>
                <a:gd name="connsiteY49" fmla="*/ 357973 h 606722"/>
                <a:gd name="connsiteX50" fmla="*/ 436375 w 607639"/>
                <a:gd name="connsiteY50" fmla="*/ 357973 h 606722"/>
                <a:gd name="connsiteX51" fmla="*/ 436375 w 607639"/>
                <a:gd name="connsiteY51" fmla="*/ 427733 h 606722"/>
                <a:gd name="connsiteX52" fmla="*/ 424536 w 607639"/>
                <a:gd name="connsiteY52" fmla="*/ 439552 h 606722"/>
                <a:gd name="connsiteX53" fmla="*/ 412608 w 607639"/>
                <a:gd name="connsiteY53" fmla="*/ 427733 h 606722"/>
                <a:gd name="connsiteX54" fmla="*/ 412608 w 607639"/>
                <a:gd name="connsiteY54" fmla="*/ 357973 h 606722"/>
                <a:gd name="connsiteX55" fmla="*/ 324573 w 607639"/>
                <a:gd name="connsiteY55" fmla="*/ 357973 h 606722"/>
                <a:gd name="connsiteX56" fmla="*/ 314158 w 607639"/>
                <a:gd name="connsiteY56" fmla="*/ 352019 h 606722"/>
                <a:gd name="connsiteX57" fmla="*/ 314336 w 607639"/>
                <a:gd name="connsiteY57" fmla="*/ 340022 h 606722"/>
                <a:gd name="connsiteX58" fmla="*/ 414299 w 607639"/>
                <a:gd name="connsiteY58" fmla="*/ 172953 h 606722"/>
                <a:gd name="connsiteX59" fmla="*/ 427651 w 607639"/>
                <a:gd name="connsiteY59" fmla="*/ 167533 h 606722"/>
                <a:gd name="connsiteX60" fmla="*/ 216270 w 607639"/>
                <a:gd name="connsiteY60" fmla="*/ 167099 h 606722"/>
                <a:gd name="connsiteX61" fmla="*/ 290518 w 607639"/>
                <a:gd name="connsiteY61" fmla="*/ 241210 h 606722"/>
                <a:gd name="connsiteX62" fmla="*/ 242978 w 607639"/>
                <a:gd name="connsiteY62" fmla="*/ 355754 h 606722"/>
                <a:gd name="connsiteX63" fmla="*/ 182707 w 607639"/>
                <a:gd name="connsiteY63" fmla="*/ 415825 h 606722"/>
                <a:gd name="connsiteX64" fmla="*/ 278588 w 607639"/>
                <a:gd name="connsiteY64" fmla="*/ 415825 h 606722"/>
                <a:gd name="connsiteX65" fmla="*/ 290518 w 607639"/>
                <a:gd name="connsiteY65" fmla="*/ 427734 h 606722"/>
                <a:gd name="connsiteX66" fmla="*/ 278588 w 607639"/>
                <a:gd name="connsiteY66" fmla="*/ 439552 h 606722"/>
                <a:gd name="connsiteX67" fmla="*/ 154040 w 607639"/>
                <a:gd name="connsiteY67" fmla="*/ 439552 h 606722"/>
                <a:gd name="connsiteX68" fmla="*/ 143001 w 607639"/>
                <a:gd name="connsiteY68" fmla="*/ 432265 h 606722"/>
                <a:gd name="connsiteX69" fmla="*/ 145582 w 607639"/>
                <a:gd name="connsiteY69" fmla="*/ 419292 h 606722"/>
                <a:gd name="connsiteX70" fmla="*/ 226152 w 607639"/>
                <a:gd name="connsiteY70" fmla="*/ 338959 h 606722"/>
                <a:gd name="connsiteX71" fmla="*/ 266659 w 607639"/>
                <a:gd name="connsiteY71" fmla="*/ 241210 h 606722"/>
                <a:gd name="connsiteX72" fmla="*/ 216270 w 607639"/>
                <a:gd name="connsiteY72" fmla="*/ 190914 h 606722"/>
                <a:gd name="connsiteX73" fmla="*/ 165880 w 607639"/>
                <a:gd name="connsiteY73" fmla="*/ 241210 h 606722"/>
                <a:gd name="connsiteX74" fmla="*/ 154040 w 607639"/>
                <a:gd name="connsiteY74" fmla="*/ 253029 h 606722"/>
                <a:gd name="connsiteX75" fmla="*/ 142110 w 607639"/>
                <a:gd name="connsiteY75" fmla="*/ 241210 h 606722"/>
                <a:gd name="connsiteX76" fmla="*/ 216270 w 607639"/>
                <a:gd name="connsiteY76" fmla="*/ 167099 h 606722"/>
                <a:gd name="connsiteX77" fmla="*/ 522185 w 607639"/>
                <a:gd name="connsiteY77" fmla="*/ 165547 h 606722"/>
                <a:gd name="connsiteX78" fmla="*/ 534111 w 607639"/>
                <a:gd name="connsiteY78" fmla="*/ 177438 h 606722"/>
                <a:gd name="connsiteX79" fmla="*/ 522185 w 607639"/>
                <a:gd name="connsiteY79" fmla="*/ 189329 h 606722"/>
                <a:gd name="connsiteX80" fmla="*/ 510259 w 607639"/>
                <a:gd name="connsiteY80" fmla="*/ 177438 h 606722"/>
                <a:gd name="connsiteX81" fmla="*/ 522185 w 607639"/>
                <a:gd name="connsiteY81" fmla="*/ 165547 h 606722"/>
                <a:gd name="connsiteX82" fmla="*/ 85420 w 607639"/>
                <a:gd name="connsiteY82" fmla="*/ 165547 h 606722"/>
                <a:gd name="connsiteX83" fmla="*/ 97311 w 607639"/>
                <a:gd name="connsiteY83" fmla="*/ 177438 h 606722"/>
                <a:gd name="connsiteX84" fmla="*/ 85420 w 607639"/>
                <a:gd name="connsiteY84" fmla="*/ 189329 h 606722"/>
                <a:gd name="connsiteX85" fmla="*/ 73529 w 607639"/>
                <a:gd name="connsiteY85" fmla="*/ 177438 h 606722"/>
                <a:gd name="connsiteX86" fmla="*/ 85420 w 607639"/>
                <a:gd name="connsiteY86" fmla="*/ 165547 h 606722"/>
                <a:gd name="connsiteX87" fmla="*/ 429885 w 607639"/>
                <a:gd name="connsiteY87" fmla="*/ 73388 h 606722"/>
                <a:gd name="connsiteX88" fmla="*/ 441811 w 607639"/>
                <a:gd name="connsiteY88" fmla="*/ 85279 h 606722"/>
                <a:gd name="connsiteX89" fmla="*/ 429885 w 607639"/>
                <a:gd name="connsiteY89" fmla="*/ 97170 h 606722"/>
                <a:gd name="connsiteX90" fmla="*/ 417959 w 607639"/>
                <a:gd name="connsiteY90" fmla="*/ 85279 h 606722"/>
                <a:gd name="connsiteX91" fmla="*/ 429885 w 607639"/>
                <a:gd name="connsiteY91" fmla="*/ 73388 h 606722"/>
                <a:gd name="connsiteX92" fmla="*/ 177720 w 607639"/>
                <a:gd name="connsiteY92" fmla="*/ 73388 h 606722"/>
                <a:gd name="connsiteX93" fmla="*/ 189611 w 607639"/>
                <a:gd name="connsiteY93" fmla="*/ 85279 h 606722"/>
                <a:gd name="connsiteX94" fmla="*/ 177720 w 607639"/>
                <a:gd name="connsiteY94" fmla="*/ 97170 h 606722"/>
                <a:gd name="connsiteX95" fmla="*/ 165829 w 607639"/>
                <a:gd name="connsiteY95" fmla="*/ 85279 h 606722"/>
                <a:gd name="connsiteX96" fmla="*/ 177720 w 607639"/>
                <a:gd name="connsiteY96" fmla="*/ 73388 h 606722"/>
                <a:gd name="connsiteX97" fmla="*/ 303775 w 607639"/>
                <a:gd name="connsiteY97" fmla="*/ 42480 h 606722"/>
                <a:gd name="connsiteX98" fmla="*/ 315710 w 607639"/>
                <a:gd name="connsiteY98" fmla="*/ 54396 h 606722"/>
                <a:gd name="connsiteX99" fmla="*/ 315710 w 607639"/>
                <a:gd name="connsiteY99" fmla="*/ 69869 h 606722"/>
                <a:gd name="connsiteX100" fmla="*/ 303775 w 607639"/>
                <a:gd name="connsiteY100" fmla="*/ 81785 h 606722"/>
                <a:gd name="connsiteX101" fmla="*/ 291929 w 607639"/>
                <a:gd name="connsiteY101" fmla="*/ 69869 h 606722"/>
                <a:gd name="connsiteX102" fmla="*/ 291929 w 607639"/>
                <a:gd name="connsiteY102" fmla="*/ 54396 h 606722"/>
                <a:gd name="connsiteX103" fmla="*/ 303775 w 607639"/>
                <a:gd name="connsiteY103" fmla="*/ 42480 h 606722"/>
                <a:gd name="connsiteX104" fmla="*/ 303775 w 607639"/>
                <a:gd name="connsiteY104" fmla="*/ 0 h 606722"/>
                <a:gd name="connsiteX105" fmla="*/ 537058 w 607639"/>
                <a:gd name="connsiteY105" fmla="*/ 108956 h 606722"/>
                <a:gd name="connsiteX106" fmla="*/ 537058 w 607639"/>
                <a:gd name="connsiteY106" fmla="*/ 93048 h 606722"/>
                <a:gd name="connsiteX107" fmla="*/ 548895 w 607639"/>
                <a:gd name="connsiteY107" fmla="*/ 81139 h 606722"/>
                <a:gd name="connsiteX108" fmla="*/ 560822 w 607639"/>
                <a:gd name="connsiteY108" fmla="*/ 93048 h 606722"/>
                <a:gd name="connsiteX109" fmla="*/ 560822 w 607639"/>
                <a:gd name="connsiteY109" fmla="*/ 138994 h 606722"/>
                <a:gd name="connsiteX110" fmla="*/ 548895 w 607639"/>
                <a:gd name="connsiteY110" fmla="*/ 150903 h 606722"/>
                <a:gd name="connsiteX111" fmla="*/ 502880 w 607639"/>
                <a:gd name="connsiteY111" fmla="*/ 150903 h 606722"/>
                <a:gd name="connsiteX112" fmla="*/ 490953 w 607639"/>
                <a:gd name="connsiteY112" fmla="*/ 138994 h 606722"/>
                <a:gd name="connsiteX113" fmla="*/ 502880 w 607639"/>
                <a:gd name="connsiteY113" fmla="*/ 127174 h 606722"/>
                <a:gd name="connsiteX114" fmla="*/ 521126 w 607639"/>
                <a:gd name="connsiteY114" fmla="*/ 127174 h 606722"/>
                <a:gd name="connsiteX115" fmla="*/ 303775 w 607639"/>
                <a:gd name="connsiteY115" fmla="*/ 23728 h 606722"/>
                <a:gd name="connsiteX116" fmla="*/ 23764 w 607639"/>
                <a:gd name="connsiteY116" fmla="*/ 303316 h 606722"/>
                <a:gd name="connsiteX117" fmla="*/ 303775 w 607639"/>
                <a:gd name="connsiteY117" fmla="*/ 582905 h 606722"/>
                <a:gd name="connsiteX118" fmla="*/ 583786 w 607639"/>
                <a:gd name="connsiteY118" fmla="*/ 303316 h 606722"/>
                <a:gd name="connsiteX119" fmla="*/ 573906 w 607639"/>
                <a:gd name="connsiteY119" fmla="*/ 229376 h 606722"/>
                <a:gd name="connsiteX120" fmla="*/ 582273 w 607639"/>
                <a:gd name="connsiteY120" fmla="*/ 214801 h 606722"/>
                <a:gd name="connsiteX121" fmla="*/ 596869 w 607639"/>
                <a:gd name="connsiteY121" fmla="*/ 223066 h 606722"/>
                <a:gd name="connsiteX122" fmla="*/ 607639 w 607639"/>
                <a:gd name="connsiteY122" fmla="*/ 303316 h 606722"/>
                <a:gd name="connsiteX123" fmla="*/ 303775 w 607639"/>
                <a:gd name="connsiteY123" fmla="*/ 606722 h 606722"/>
                <a:gd name="connsiteX124" fmla="*/ 0 w 607639"/>
                <a:gd name="connsiteY124" fmla="*/ 303316 h 606722"/>
                <a:gd name="connsiteX125" fmla="*/ 303775 w 607639"/>
                <a:gd name="connsiteY125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</a:cxnLst>
              <a:rect l="l" t="t" r="r" b="b"/>
              <a:pathLst>
                <a:path w="607639" h="606722">
                  <a:moveTo>
                    <a:pt x="303775" y="525007"/>
                  </a:moveTo>
                  <a:cubicBezTo>
                    <a:pt x="310366" y="525007"/>
                    <a:pt x="315710" y="530333"/>
                    <a:pt x="315710" y="536902"/>
                  </a:cubicBezTo>
                  <a:lnTo>
                    <a:pt x="315710" y="552347"/>
                  </a:lnTo>
                  <a:cubicBezTo>
                    <a:pt x="315710" y="558915"/>
                    <a:pt x="310366" y="564241"/>
                    <a:pt x="303775" y="564241"/>
                  </a:cubicBezTo>
                  <a:cubicBezTo>
                    <a:pt x="297184" y="564241"/>
                    <a:pt x="291929" y="558915"/>
                    <a:pt x="291929" y="552347"/>
                  </a:cubicBezTo>
                  <a:lnTo>
                    <a:pt x="291929" y="536902"/>
                  </a:lnTo>
                  <a:cubicBezTo>
                    <a:pt x="291929" y="530333"/>
                    <a:pt x="297184" y="525007"/>
                    <a:pt x="303775" y="525007"/>
                  </a:cubicBezTo>
                  <a:close/>
                  <a:moveTo>
                    <a:pt x="429885" y="509483"/>
                  </a:moveTo>
                  <a:cubicBezTo>
                    <a:pt x="436472" y="509483"/>
                    <a:pt x="441811" y="514822"/>
                    <a:pt x="441811" y="521409"/>
                  </a:cubicBezTo>
                  <a:cubicBezTo>
                    <a:pt x="441811" y="527996"/>
                    <a:pt x="436472" y="533335"/>
                    <a:pt x="429885" y="533335"/>
                  </a:cubicBezTo>
                  <a:cubicBezTo>
                    <a:pt x="423298" y="533335"/>
                    <a:pt x="417959" y="527996"/>
                    <a:pt x="417959" y="521409"/>
                  </a:cubicBezTo>
                  <a:cubicBezTo>
                    <a:pt x="417959" y="514822"/>
                    <a:pt x="423298" y="509483"/>
                    <a:pt x="429885" y="509483"/>
                  </a:cubicBezTo>
                  <a:close/>
                  <a:moveTo>
                    <a:pt x="177720" y="509483"/>
                  </a:moveTo>
                  <a:cubicBezTo>
                    <a:pt x="184287" y="509483"/>
                    <a:pt x="189611" y="514822"/>
                    <a:pt x="189611" y="521409"/>
                  </a:cubicBezTo>
                  <a:cubicBezTo>
                    <a:pt x="189611" y="527996"/>
                    <a:pt x="184287" y="533335"/>
                    <a:pt x="177720" y="533335"/>
                  </a:cubicBezTo>
                  <a:cubicBezTo>
                    <a:pt x="171153" y="533335"/>
                    <a:pt x="165829" y="527996"/>
                    <a:pt x="165829" y="521409"/>
                  </a:cubicBezTo>
                  <a:cubicBezTo>
                    <a:pt x="165829" y="514822"/>
                    <a:pt x="171153" y="509483"/>
                    <a:pt x="177720" y="509483"/>
                  </a:cubicBezTo>
                  <a:close/>
                  <a:moveTo>
                    <a:pt x="522185" y="417324"/>
                  </a:moveTo>
                  <a:cubicBezTo>
                    <a:pt x="528772" y="417324"/>
                    <a:pt x="534111" y="422663"/>
                    <a:pt x="534111" y="429250"/>
                  </a:cubicBezTo>
                  <a:cubicBezTo>
                    <a:pt x="534111" y="435837"/>
                    <a:pt x="528772" y="441176"/>
                    <a:pt x="522185" y="441176"/>
                  </a:cubicBezTo>
                  <a:cubicBezTo>
                    <a:pt x="515598" y="441176"/>
                    <a:pt x="510259" y="435837"/>
                    <a:pt x="510259" y="429250"/>
                  </a:cubicBezTo>
                  <a:cubicBezTo>
                    <a:pt x="510259" y="422663"/>
                    <a:pt x="515598" y="417324"/>
                    <a:pt x="522185" y="417324"/>
                  </a:cubicBezTo>
                  <a:close/>
                  <a:moveTo>
                    <a:pt x="85420" y="417324"/>
                  </a:moveTo>
                  <a:cubicBezTo>
                    <a:pt x="91987" y="417324"/>
                    <a:pt x="97311" y="422663"/>
                    <a:pt x="97311" y="429250"/>
                  </a:cubicBezTo>
                  <a:cubicBezTo>
                    <a:pt x="97311" y="435837"/>
                    <a:pt x="91987" y="441176"/>
                    <a:pt x="85420" y="441176"/>
                  </a:cubicBezTo>
                  <a:cubicBezTo>
                    <a:pt x="78853" y="441176"/>
                    <a:pt x="73529" y="435837"/>
                    <a:pt x="73529" y="429250"/>
                  </a:cubicBezTo>
                  <a:cubicBezTo>
                    <a:pt x="73529" y="422663"/>
                    <a:pt x="78853" y="417324"/>
                    <a:pt x="85420" y="417324"/>
                  </a:cubicBezTo>
                  <a:close/>
                  <a:moveTo>
                    <a:pt x="537643" y="291506"/>
                  </a:moveTo>
                  <a:lnTo>
                    <a:pt x="555628" y="291506"/>
                  </a:lnTo>
                  <a:cubicBezTo>
                    <a:pt x="562216" y="291506"/>
                    <a:pt x="567558" y="296745"/>
                    <a:pt x="567558" y="303316"/>
                  </a:cubicBezTo>
                  <a:cubicBezTo>
                    <a:pt x="567558" y="309888"/>
                    <a:pt x="562216" y="315216"/>
                    <a:pt x="555628" y="315216"/>
                  </a:cubicBezTo>
                  <a:lnTo>
                    <a:pt x="537643" y="315216"/>
                  </a:lnTo>
                  <a:cubicBezTo>
                    <a:pt x="531055" y="315216"/>
                    <a:pt x="525713" y="309888"/>
                    <a:pt x="525713" y="303316"/>
                  </a:cubicBezTo>
                  <a:cubicBezTo>
                    <a:pt x="525713" y="296745"/>
                    <a:pt x="531055" y="291506"/>
                    <a:pt x="537643" y="291506"/>
                  </a:cubicBezTo>
                  <a:close/>
                  <a:moveTo>
                    <a:pt x="51991" y="291506"/>
                  </a:moveTo>
                  <a:lnTo>
                    <a:pt x="69946" y="291506"/>
                  </a:lnTo>
                  <a:cubicBezTo>
                    <a:pt x="76523" y="291506"/>
                    <a:pt x="81856" y="296745"/>
                    <a:pt x="81856" y="303316"/>
                  </a:cubicBezTo>
                  <a:cubicBezTo>
                    <a:pt x="81856" y="309888"/>
                    <a:pt x="76523" y="315216"/>
                    <a:pt x="69946" y="315216"/>
                  </a:cubicBezTo>
                  <a:lnTo>
                    <a:pt x="51991" y="315216"/>
                  </a:lnTo>
                  <a:cubicBezTo>
                    <a:pt x="45414" y="315216"/>
                    <a:pt x="40081" y="309888"/>
                    <a:pt x="40081" y="303316"/>
                  </a:cubicBezTo>
                  <a:cubicBezTo>
                    <a:pt x="40081" y="296745"/>
                    <a:pt x="45414" y="291506"/>
                    <a:pt x="51991" y="291506"/>
                  </a:cubicBezTo>
                  <a:close/>
                  <a:moveTo>
                    <a:pt x="412608" y="222096"/>
                  </a:moveTo>
                  <a:lnTo>
                    <a:pt x="345491" y="334245"/>
                  </a:lnTo>
                  <a:lnTo>
                    <a:pt x="412608" y="334245"/>
                  </a:lnTo>
                  <a:close/>
                  <a:moveTo>
                    <a:pt x="427651" y="167533"/>
                  </a:moveTo>
                  <a:cubicBezTo>
                    <a:pt x="432814" y="168954"/>
                    <a:pt x="436375" y="173664"/>
                    <a:pt x="436375" y="178996"/>
                  </a:cubicBezTo>
                  <a:lnTo>
                    <a:pt x="436375" y="334245"/>
                  </a:lnTo>
                  <a:lnTo>
                    <a:pt x="469399" y="334245"/>
                  </a:lnTo>
                  <a:cubicBezTo>
                    <a:pt x="475986" y="334245"/>
                    <a:pt x="481327" y="339577"/>
                    <a:pt x="481327" y="346153"/>
                  </a:cubicBezTo>
                  <a:cubicBezTo>
                    <a:pt x="481327" y="352641"/>
                    <a:pt x="475986" y="357973"/>
                    <a:pt x="469399" y="357973"/>
                  </a:cubicBezTo>
                  <a:lnTo>
                    <a:pt x="436375" y="357973"/>
                  </a:lnTo>
                  <a:lnTo>
                    <a:pt x="436375" y="427733"/>
                  </a:lnTo>
                  <a:cubicBezTo>
                    <a:pt x="436375" y="434220"/>
                    <a:pt x="431123" y="439552"/>
                    <a:pt x="424536" y="439552"/>
                  </a:cubicBezTo>
                  <a:cubicBezTo>
                    <a:pt x="417949" y="439552"/>
                    <a:pt x="412608" y="434220"/>
                    <a:pt x="412608" y="427733"/>
                  </a:cubicBezTo>
                  <a:lnTo>
                    <a:pt x="412608" y="357973"/>
                  </a:lnTo>
                  <a:lnTo>
                    <a:pt x="324573" y="357973"/>
                  </a:lnTo>
                  <a:cubicBezTo>
                    <a:pt x="320300" y="357973"/>
                    <a:pt x="316295" y="355662"/>
                    <a:pt x="314158" y="352019"/>
                  </a:cubicBezTo>
                  <a:cubicBezTo>
                    <a:pt x="312111" y="348286"/>
                    <a:pt x="312111" y="343665"/>
                    <a:pt x="314336" y="340022"/>
                  </a:cubicBezTo>
                  <a:lnTo>
                    <a:pt x="414299" y="172953"/>
                  </a:lnTo>
                  <a:cubicBezTo>
                    <a:pt x="417059" y="168332"/>
                    <a:pt x="422489" y="166111"/>
                    <a:pt x="427651" y="167533"/>
                  </a:cubicBezTo>
                  <a:close/>
                  <a:moveTo>
                    <a:pt x="216270" y="167099"/>
                  </a:moveTo>
                  <a:cubicBezTo>
                    <a:pt x="257222" y="167099"/>
                    <a:pt x="290518" y="200333"/>
                    <a:pt x="290518" y="241210"/>
                  </a:cubicBezTo>
                  <a:cubicBezTo>
                    <a:pt x="290518" y="284486"/>
                    <a:pt x="273603" y="325097"/>
                    <a:pt x="242978" y="355754"/>
                  </a:cubicBezTo>
                  <a:lnTo>
                    <a:pt x="182707" y="415825"/>
                  </a:lnTo>
                  <a:lnTo>
                    <a:pt x="278588" y="415825"/>
                  </a:lnTo>
                  <a:cubicBezTo>
                    <a:pt x="285176" y="415825"/>
                    <a:pt x="290518" y="421158"/>
                    <a:pt x="290518" y="427734"/>
                  </a:cubicBezTo>
                  <a:cubicBezTo>
                    <a:pt x="290518" y="434220"/>
                    <a:pt x="285176" y="439552"/>
                    <a:pt x="278588" y="439552"/>
                  </a:cubicBezTo>
                  <a:lnTo>
                    <a:pt x="154040" y="439552"/>
                  </a:lnTo>
                  <a:cubicBezTo>
                    <a:pt x="149232" y="439552"/>
                    <a:pt x="144870" y="436709"/>
                    <a:pt x="143001" y="432265"/>
                  </a:cubicBezTo>
                  <a:cubicBezTo>
                    <a:pt x="141131" y="427822"/>
                    <a:pt x="142199" y="422668"/>
                    <a:pt x="145582" y="419292"/>
                  </a:cubicBezTo>
                  <a:lnTo>
                    <a:pt x="226152" y="338959"/>
                  </a:lnTo>
                  <a:cubicBezTo>
                    <a:pt x="252236" y="312834"/>
                    <a:pt x="266659" y="278088"/>
                    <a:pt x="266659" y="241210"/>
                  </a:cubicBezTo>
                  <a:cubicBezTo>
                    <a:pt x="266659" y="213485"/>
                    <a:pt x="244046" y="190914"/>
                    <a:pt x="216270" y="190914"/>
                  </a:cubicBezTo>
                  <a:cubicBezTo>
                    <a:pt x="188493" y="190914"/>
                    <a:pt x="165880" y="213485"/>
                    <a:pt x="165880" y="241210"/>
                  </a:cubicBezTo>
                  <a:cubicBezTo>
                    <a:pt x="165880" y="247786"/>
                    <a:pt x="160539" y="253029"/>
                    <a:pt x="154040" y="253029"/>
                  </a:cubicBezTo>
                  <a:cubicBezTo>
                    <a:pt x="147452" y="253029"/>
                    <a:pt x="142110" y="247786"/>
                    <a:pt x="142110" y="241210"/>
                  </a:cubicBezTo>
                  <a:cubicBezTo>
                    <a:pt x="142110" y="200333"/>
                    <a:pt x="175406" y="167099"/>
                    <a:pt x="216270" y="167099"/>
                  </a:cubicBezTo>
                  <a:close/>
                  <a:moveTo>
                    <a:pt x="522185" y="165547"/>
                  </a:moveTo>
                  <a:cubicBezTo>
                    <a:pt x="528772" y="165547"/>
                    <a:pt x="534111" y="170871"/>
                    <a:pt x="534111" y="177438"/>
                  </a:cubicBezTo>
                  <a:cubicBezTo>
                    <a:pt x="534111" y="184005"/>
                    <a:pt x="528772" y="189329"/>
                    <a:pt x="522185" y="189329"/>
                  </a:cubicBezTo>
                  <a:cubicBezTo>
                    <a:pt x="515598" y="189329"/>
                    <a:pt x="510259" y="184005"/>
                    <a:pt x="510259" y="177438"/>
                  </a:cubicBezTo>
                  <a:cubicBezTo>
                    <a:pt x="510259" y="170871"/>
                    <a:pt x="515598" y="165547"/>
                    <a:pt x="522185" y="165547"/>
                  </a:cubicBezTo>
                  <a:close/>
                  <a:moveTo>
                    <a:pt x="85420" y="165547"/>
                  </a:moveTo>
                  <a:cubicBezTo>
                    <a:pt x="91987" y="165547"/>
                    <a:pt x="97311" y="170871"/>
                    <a:pt x="97311" y="177438"/>
                  </a:cubicBezTo>
                  <a:cubicBezTo>
                    <a:pt x="97311" y="184005"/>
                    <a:pt x="91987" y="189329"/>
                    <a:pt x="85420" y="189329"/>
                  </a:cubicBezTo>
                  <a:cubicBezTo>
                    <a:pt x="78853" y="189329"/>
                    <a:pt x="73529" y="184005"/>
                    <a:pt x="73529" y="177438"/>
                  </a:cubicBezTo>
                  <a:cubicBezTo>
                    <a:pt x="73529" y="170871"/>
                    <a:pt x="78853" y="165547"/>
                    <a:pt x="85420" y="165547"/>
                  </a:cubicBezTo>
                  <a:close/>
                  <a:moveTo>
                    <a:pt x="429885" y="73388"/>
                  </a:moveTo>
                  <a:cubicBezTo>
                    <a:pt x="436472" y="73388"/>
                    <a:pt x="441811" y="78712"/>
                    <a:pt x="441811" y="85279"/>
                  </a:cubicBezTo>
                  <a:cubicBezTo>
                    <a:pt x="441811" y="91846"/>
                    <a:pt x="436472" y="97170"/>
                    <a:pt x="429885" y="97170"/>
                  </a:cubicBezTo>
                  <a:cubicBezTo>
                    <a:pt x="423298" y="97170"/>
                    <a:pt x="417959" y="91846"/>
                    <a:pt x="417959" y="85279"/>
                  </a:cubicBezTo>
                  <a:cubicBezTo>
                    <a:pt x="417959" y="78712"/>
                    <a:pt x="423298" y="73388"/>
                    <a:pt x="429885" y="73388"/>
                  </a:cubicBezTo>
                  <a:close/>
                  <a:moveTo>
                    <a:pt x="177720" y="73388"/>
                  </a:moveTo>
                  <a:cubicBezTo>
                    <a:pt x="184287" y="73388"/>
                    <a:pt x="189611" y="78712"/>
                    <a:pt x="189611" y="85279"/>
                  </a:cubicBezTo>
                  <a:cubicBezTo>
                    <a:pt x="189611" y="91846"/>
                    <a:pt x="184287" y="97170"/>
                    <a:pt x="177720" y="97170"/>
                  </a:cubicBezTo>
                  <a:cubicBezTo>
                    <a:pt x="171153" y="97170"/>
                    <a:pt x="165829" y="91846"/>
                    <a:pt x="165829" y="85279"/>
                  </a:cubicBezTo>
                  <a:cubicBezTo>
                    <a:pt x="165829" y="78712"/>
                    <a:pt x="171153" y="73388"/>
                    <a:pt x="177720" y="73388"/>
                  </a:cubicBezTo>
                  <a:close/>
                  <a:moveTo>
                    <a:pt x="303775" y="42480"/>
                  </a:moveTo>
                  <a:cubicBezTo>
                    <a:pt x="310366" y="42480"/>
                    <a:pt x="315710" y="47815"/>
                    <a:pt x="315710" y="54396"/>
                  </a:cubicBezTo>
                  <a:lnTo>
                    <a:pt x="315710" y="69869"/>
                  </a:lnTo>
                  <a:cubicBezTo>
                    <a:pt x="315710" y="76449"/>
                    <a:pt x="310366" y="81785"/>
                    <a:pt x="303775" y="81785"/>
                  </a:cubicBezTo>
                  <a:cubicBezTo>
                    <a:pt x="297184" y="81785"/>
                    <a:pt x="291929" y="76449"/>
                    <a:pt x="291929" y="69869"/>
                  </a:cubicBezTo>
                  <a:lnTo>
                    <a:pt x="291929" y="54396"/>
                  </a:lnTo>
                  <a:cubicBezTo>
                    <a:pt x="291929" y="47815"/>
                    <a:pt x="297184" y="42480"/>
                    <a:pt x="303775" y="42480"/>
                  </a:cubicBezTo>
                  <a:close/>
                  <a:moveTo>
                    <a:pt x="303775" y="0"/>
                  </a:moveTo>
                  <a:cubicBezTo>
                    <a:pt x="394204" y="0"/>
                    <a:pt x="479560" y="40347"/>
                    <a:pt x="537058" y="108956"/>
                  </a:cubicBezTo>
                  <a:lnTo>
                    <a:pt x="537058" y="93048"/>
                  </a:lnTo>
                  <a:cubicBezTo>
                    <a:pt x="537058" y="86471"/>
                    <a:pt x="542309" y="81139"/>
                    <a:pt x="548895" y="81139"/>
                  </a:cubicBezTo>
                  <a:cubicBezTo>
                    <a:pt x="555482" y="81139"/>
                    <a:pt x="560822" y="86471"/>
                    <a:pt x="560822" y="93048"/>
                  </a:cubicBezTo>
                  <a:lnTo>
                    <a:pt x="560822" y="138994"/>
                  </a:lnTo>
                  <a:cubicBezTo>
                    <a:pt x="560822" y="145570"/>
                    <a:pt x="555482" y="150903"/>
                    <a:pt x="548895" y="150903"/>
                  </a:cubicBezTo>
                  <a:lnTo>
                    <a:pt x="502880" y="150903"/>
                  </a:lnTo>
                  <a:cubicBezTo>
                    <a:pt x="496293" y="150903"/>
                    <a:pt x="490953" y="145570"/>
                    <a:pt x="490953" y="138994"/>
                  </a:cubicBezTo>
                  <a:cubicBezTo>
                    <a:pt x="490953" y="132417"/>
                    <a:pt x="496293" y="127174"/>
                    <a:pt x="502880" y="127174"/>
                  </a:cubicBezTo>
                  <a:lnTo>
                    <a:pt x="521126" y="127174"/>
                  </a:lnTo>
                  <a:cubicBezTo>
                    <a:pt x="468168" y="62032"/>
                    <a:pt x="388419" y="23728"/>
                    <a:pt x="303775" y="23728"/>
                  </a:cubicBezTo>
                  <a:cubicBezTo>
                    <a:pt x="149440" y="23728"/>
                    <a:pt x="23764" y="149214"/>
                    <a:pt x="23764" y="303316"/>
                  </a:cubicBezTo>
                  <a:cubicBezTo>
                    <a:pt x="23764" y="457508"/>
                    <a:pt x="149440" y="582905"/>
                    <a:pt x="303775" y="582905"/>
                  </a:cubicBezTo>
                  <a:cubicBezTo>
                    <a:pt x="458199" y="582905"/>
                    <a:pt x="583786" y="457508"/>
                    <a:pt x="583786" y="303316"/>
                  </a:cubicBezTo>
                  <a:cubicBezTo>
                    <a:pt x="583786" y="278255"/>
                    <a:pt x="580492" y="253371"/>
                    <a:pt x="573906" y="229376"/>
                  </a:cubicBezTo>
                  <a:cubicBezTo>
                    <a:pt x="572126" y="223066"/>
                    <a:pt x="575864" y="216489"/>
                    <a:pt x="582273" y="214801"/>
                  </a:cubicBezTo>
                  <a:cubicBezTo>
                    <a:pt x="588592" y="213023"/>
                    <a:pt x="595089" y="216756"/>
                    <a:pt x="596869" y="223066"/>
                  </a:cubicBezTo>
                  <a:cubicBezTo>
                    <a:pt x="603990" y="249194"/>
                    <a:pt x="607639" y="276122"/>
                    <a:pt x="607639" y="303316"/>
                  </a:cubicBezTo>
                  <a:cubicBezTo>
                    <a:pt x="607639" y="470572"/>
                    <a:pt x="471283" y="606722"/>
                    <a:pt x="303775" y="606722"/>
                  </a:cubicBezTo>
                  <a:cubicBezTo>
                    <a:pt x="136267" y="606722"/>
                    <a:pt x="0" y="470572"/>
                    <a:pt x="0" y="303316"/>
                  </a:cubicBezTo>
                  <a:cubicBezTo>
                    <a:pt x="0" y="136061"/>
                    <a:pt x="136267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íṧliḋe"/>
          <p:cNvGrpSpPr/>
          <p:nvPr/>
        </p:nvGrpSpPr>
        <p:grpSpPr>
          <a:xfrm>
            <a:off x="2155852" y="3381840"/>
            <a:ext cx="606474" cy="606474"/>
            <a:chOff x="3025614" y="1870779"/>
            <a:chExt cx="808632" cy="808632"/>
          </a:xfrm>
        </p:grpSpPr>
        <p:sp>
          <p:nvSpPr>
            <p:cNvPr id="27" name="iṡlídê"/>
            <p:cNvSpPr/>
            <p:nvPr/>
          </p:nvSpPr>
          <p:spPr>
            <a:xfrm>
              <a:off x="3025614" y="1870779"/>
              <a:ext cx="808632" cy="80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îṣļiďè"/>
            <p:cNvSpPr/>
            <p:nvPr/>
          </p:nvSpPr>
          <p:spPr>
            <a:xfrm>
              <a:off x="3163933" y="2009098"/>
              <a:ext cx="531993" cy="53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iś1iḋé"/>
            <p:cNvSpPr/>
            <p:nvPr/>
          </p:nvSpPr>
          <p:spPr>
            <a:xfrm>
              <a:off x="3282109" y="2134363"/>
              <a:ext cx="305623" cy="271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22" y="3335"/>
                  </a:moveTo>
                  <a:cubicBezTo>
                    <a:pt x="2422" y="21145"/>
                    <a:pt x="2422" y="21145"/>
                    <a:pt x="2422" y="21145"/>
                  </a:cubicBezTo>
                  <a:cubicBezTo>
                    <a:pt x="2422" y="21373"/>
                    <a:pt x="2221" y="21600"/>
                    <a:pt x="2019" y="21600"/>
                  </a:cubicBezTo>
                  <a:cubicBezTo>
                    <a:pt x="1211" y="21600"/>
                    <a:pt x="1211" y="21600"/>
                    <a:pt x="1211" y="21600"/>
                  </a:cubicBezTo>
                  <a:cubicBezTo>
                    <a:pt x="1009" y="21600"/>
                    <a:pt x="807" y="21373"/>
                    <a:pt x="807" y="21145"/>
                  </a:cubicBezTo>
                  <a:cubicBezTo>
                    <a:pt x="807" y="3335"/>
                    <a:pt x="807" y="3335"/>
                    <a:pt x="807" y="3335"/>
                  </a:cubicBezTo>
                  <a:cubicBezTo>
                    <a:pt x="336" y="3032"/>
                    <a:pt x="0" y="2425"/>
                    <a:pt x="0" y="1743"/>
                  </a:cubicBezTo>
                  <a:cubicBezTo>
                    <a:pt x="0" y="758"/>
                    <a:pt x="740" y="0"/>
                    <a:pt x="1615" y="0"/>
                  </a:cubicBezTo>
                  <a:cubicBezTo>
                    <a:pt x="2490" y="0"/>
                    <a:pt x="3230" y="758"/>
                    <a:pt x="3230" y="1743"/>
                  </a:cubicBezTo>
                  <a:cubicBezTo>
                    <a:pt x="3230" y="2425"/>
                    <a:pt x="2893" y="3032"/>
                    <a:pt x="2422" y="3335"/>
                  </a:cubicBezTo>
                  <a:close/>
                  <a:moveTo>
                    <a:pt x="21600" y="13415"/>
                  </a:moveTo>
                  <a:cubicBezTo>
                    <a:pt x="21600" y="13718"/>
                    <a:pt x="21398" y="14021"/>
                    <a:pt x="21129" y="14173"/>
                  </a:cubicBezTo>
                  <a:cubicBezTo>
                    <a:pt x="21062" y="14248"/>
                    <a:pt x="20994" y="14248"/>
                    <a:pt x="20927" y="14324"/>
                  </a:cubicBezTo>
                  <a:cubicBezTo>
                    <a:pt x="20120" y="14779"/>
                    <a:pt x="18236" y="15992"/>
                    <a:pt x="16351" y="15992"/>
                  </a:cubicBezTo>
                  <a:cubicBezTo>
                    <a:pt x="15611" y="15992"/>
                    <a:pt x="14938" y="15764"/>
                    <a:pt x="14333" y="15461"/>
                  </a:cubicBezTo>
                  <a:cubicBezTo>
                    <a:pt x="13996" y="15234"/>
                    <a:pt x="13996" y="15234"/>
                    <a:pt x="13996" y="15234"/>
                  </a:cubicBezTo>
                  <a:cubicBezTo>
                    <a:pt x="12718" y="14552"/>
                    <a:pt x="11708" y="14021"/>
                    <a:pt x="10228" y="14021"/>
                  </a:cubicBezTo>
                  <a:cubicBezTo>
                    <a:pt x="8411" y="14021"/>
                    <a:pt x="5854" y="15082"/>
                    <a:pt x="4441" y="16067"/>
                  </a:cubicBezTo>
                  <a:cubicBezTo>
                    <a:pt x="4307" y="16143"/>
                    <a:pt x="4105" y="16143"/>
                    <a:pt x="3970" y="16143"/>
                  </a:cubicBezTo>
                  <a:cubicBezTo>
                    <a:pt x="3836" y="16143"/>
                    <a:pt x="3701" y="16143"/>
                    <a:pt x="3634" y="16067"/>
                  </a:cubicBezTo>
                  <a:cubicBezTo>
                    <a:pt x="3364" y="15916"/>
                    <a:pt x="3230" y="15613"/>
                    <a:pt x="3230" y="15234"/>
                  </a:cubicBezTo>
                  <a:cubicBezTo>
                    <a:pt x="3230" y="4851"/>
                    <a:pt x="3230" y="4851"/>
                    <a:pt x="3230" y="4851"/>
                  </a:cubicBezTo>
                  <a:cubicBezTo>
                    <a:pt x="3230" y="4547"/>
                    <a:pt x="3364" y="4244"/>
                    <a:pt x="3566" y="4093"/>
                  </a:cubicBezTo>
                  <a:cubicBezTo>
                    <a:pt x="4374" y="3562"/>
                    <a:pt x="7200" y="1743"/>
                    <a:pt x="9824" y="1743"/>
                  </a:cubicBezTo>
                  <a:cubicBezTo>
                    <a:pt x="11910" y="1743"/>
                    <a:pt x="13593" y="2653"/>
                    <a:pt x="15073" y="3411"/>
                  </a:cubicBezTo>
                  <a:cubicBezTo>
                    <a:pt x="15342" y="3638"/>
                    <a:pt x="15746" y="3714"/>
                    <a:pt x="16150" y="3714"/>
                  </a:cubicBezTo>
                  <a:cubicBezTo>
                    <a:pt x="17630" y="3714"/>
                    <a:pt x="19245" y="2653"/>
                    <a:pt x="20052" y="2122"/>
                  </a:cubicBezTo>
                  <a:cubicBezTo>
                    <a:pt x="20187" y="2046"/>
                    <a:pt x="20321" y="1895"/>
                    <a:pt x="20389" y="1895"/>
                  </a:cubicBezTo>
                  <a:cubicBezTo>
                    <a:pt x="20658" y="1743"/>
                    <a:pt x="20927" y="1743"/>
                    <a:pt x="21196" y="1895"/>
                  </a:cubicBezTo>
                  <a:cubicBezTo>
                    <a:pt x="21398" y="2046"/>
                    <a:pt x="21600" y="2349"/>
                    <a:pt x="21600" y="2653"/>
                  </a:cubicBezTo>
                  <a:lnTo>
                    <a:pt x="21600" y="13415"/>
                  </a:lnTo>
                  <a:close/>
                  <a:moveTo>
                    <a:pt x="9622" y="3562"/>
                  </a:moveTo>
                  <a:cubicBezTo>
                    <a:pt x="8007" y="3638"/>
                    <a:pt x="6191" y="4472"/>
                    <a:pt x="4778" y="5381"/>
                  </a:cubicBezTo>
                  <a:cubicBezTo>
                    <a:pt x="4778" y="8034"/>
                    <a:pt x="4778" y="8034"/>
                    <a:pt x="4778" y="8034"/>
                  </a:cubicBezTo>
                  <a:cubicBezTo>
                    <a:pt x="6258" y="7124"/>
                    <a:pt x="8075" y="6442"/>
                    <a:pt x="9622" y="6366"/>
                  </a:cubicBezTo>
                  <a:lnTo>
                    <a:pt x="9622" y="3562"/>
                  </a:lnTo>
                  <a:close/>
                  <a:moveTo>
                    <a:pt x="9622" y="9549"/>
                  </a:moveTo>
                  <a:cubicBezTo>
                    <a:pt x="8075" y="9701"/>
                    <a:pt x="6258" y="10383"/>
                    <a:pt x="4778" y="11141"/>
                  </a:cubicBezTo>
                  <a:cubicBezTo>
                    <a:pt x="4778" y="13794"/>
                    <a:pt x="4778" y="13794"/>
                    <a:pt x="4778" y="13794"/>
                  </a:cubicBezTo>
                  <a:cubicBezTo>
                    <a:pt x="6258" y="13036"/>
                    <a:pt x="8075" y="12354"/>
                    <a:pt x="9622" y="12202"/>
                  </a:cubicBezTo>
                  <a:lnTo>
                    <a:pt x="9622" y="9549"/>
                  </a:lnTo>
                  <a:close/>
                  <a:moveTo>
                    <a:pt x="19985" y="10307"/>
                  </a:moveTo>
                  <a:cubicBezTo>
                    <a:pt x="18841" y="10914"/>
                    <a:pt x="16890" y="11823"/>
                    <a:pt x="15207" y="11293"/>
                  </a:cubicBezTo>
                  <a:cubicBezTo>
                    <a:pt x="15207" y="8109"/>
                    <a:pt x="15207" y="8109"/>
                    <a:pt x="15207" y="8109"/>
                  </a:cubicBezTo>
                  <a:cubicBezTo>
                    <a:pt x="15006" y="8034"/>
                    <a:pt x="14871" y="8034"/>
                    <a:pt x="14669" y="7882"/>
                  </a:cubicBezTo>
                  <a:cubicBezTo>
                    <a:pt x="13256" y="7124"/>
                    <a:pt x="12112" y="6366"/>
                    <a:pt x="10228" y="6366"/>
                  </a:cubicBezTo>
                  <a:cubicBezTo>
                    <a:pt x="10026" y="6366"/>
                    <a:pt x="9824" y="6366"/>
                    <a:pt x="9622" y="6366"/>
                  </a:cubicBezTo>
                  <a:cubicBezTo>
                    <a:pt x="9622" y="9474"/>
                    <a:pt x="9622" y="9474"/>
                    <a:pt x="9622" y="9474"/>
                  </a:cubicBezTo>
                  <a:cubicBezTo>
                    <a:pt x="9690" y="9474"/>
                    <a:pt x="9757" y="9474"/>
                    <a:pt x="9824" y="9474"/>
                  </a:cubicBezTo>
                  <a:cubicBezTo>
                    <a:pt x="11708" y="9474"/>
                    <a:pt x="13256" y="10232"/>
                    <a:pt x="14669" y="11065"/>
                  </a:cubicBezTo>
                  <a:cubicBezTo>
                    <a:pt x="14871" y="11141"/>
                    <a:pt x="15006" y="11217"/>
                    <a:pt x="15207" y="11293"/>
                  </a:cubicBezTo>
                  <a:cubicBezTo>
                    <a:pt x="15207" y="13945"/>
                    <a:pt x="15207" y="13945"/>
                    <a:pt x="15207" y="13945"/>
                  </a:cubicBezTo>
                  <a:cubicBezTo>
                    <a:pt x="15544" y="14097"/>
                    <a:pt x="15880" y="14173"/>
                    <a:pt x="16351" y="14173"/>
                  </a:cubicBezTo>
                  <a:cubicBezTo>
                    <a:pt x="17697" y="14173"/>
                    <a:pt x="19178" y="13339"/>
                    <a:pt x="19985" y="12884"/>
                  </a:cubicBezTo>
                  <a:lnTo>
                    <a:pt x="19985" y="10307"/>
                  </a:lnTo>
                  <a:close/>
                  <a:moveTo>
                    <a:pt x="19985" y="4168"/>
                  </a:moveTo>
                  <a:cubicBezTo>
                    <a:pt x="18976" y="4775"/>
                    <a:pt x="17563" y="5457"/>
                    <a:pt x="16150" y="5457"/>
                  </a:cubicBezTo>
                  <a:cubicBezTo>
                    <a:pt x="15813" y="5457"/>
                    <a:pt x="15477" y="5457"/>
                    <a:pt x="15207" y="5381"/>
                  </a:cubicBezTo>
                  <a:cubicBezTo>
                    <a:pt x="15207" y="8109"/>
                    <a:pt x="15207" y="8109"/>
                    <a:pt x="15207" y="8109"/>
                  </a:cubicBezTo>
                  <a:cubicBezTo>
                    <a:pt x="16890" y="8640"/>
                    <a:pt x="18841" y="7579"/>
                    <a:pt x="19985" y="6897"/>
                  </a:cubicBezTo>
                  <a:lnTo>
                    <a:pt x="19985" y="416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îşļïďê"/>
          <p:cNvGrpSpPr/>
          <p:nvPr/>
        </p:nvGrpSpPr>
        <p:grpSpPr>
          <a:xfrm>
            <a:off x="3636031" y="2721360"/>
            <a:ext cx="606474" cy="606474"/>
            <a:chOff x="3025614" y="1870779"/>
            <a:chExt cx="808632" cy="808632"/>
          </a:xfrm>
        </p:grpSpPr>
        <p:sp>
          <p:nvSpPr>
            <p:cNvPr id="24" name="iṥlïḍé"/>
            <p:cNvSpPr/>
            <p:nvPr/>
          </p:nvSpPr>
          <p:spPr>
            <a:xfrm>
              <a:off x="3025614" y="1870779"/>
              <a:ext cx="808632" cy="80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iṥḷiḓê"/>
            <p:cNvSpPr/>
            <p:nvPr/>
          </p:nvSpPr>
          <p:spPr>
            <a:xfrm>
              <a:off x="3163933" y="2009098"/>
              <a:ext cx="531993" cy="53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ṩļíḓè"/>
            <p:cNvSpPr/>
            <p:nvPr/>
          </p:nvSpPr>
          <p:spPr>
            <a:xfrm>
              <a:off x="3282109" y="2117321"/>
              <a:ext cx="305623" cy="305434"/>
            </a:xfrm>
            <a:custGeom>
              <a:avLst/>
              <a:gdLst>
                <a:gd name="connsiteX0" fmla="*/ 482620 w 607097"/>
                <a:gd name="connsiteY0" fmla="*/ 381169 h 606722"/>
                <a:gd name="connsiteX1" fmla="*/ 496768 w 607097"/>
                <a:gd name="connsiteY1" fmla="*/ 381169 h 606722"/>
                <a:gd name="connsiteX2" fmla="*/ 510916 w 607097"/>
                <a:gd name="connsiteY2" fmla="*/ 395381 h 606722"/>
                <a:gd name="connsiteX3" fmla="*/ 510916 w 607097"/>
                <a:gd name="connsiteY3" fmla="*/ 409505 h 606722"/>
                <a:gd name="connsiteX4" fmla="*/ 503887 w 607097"/>
                <a:gd name="connsiteY4" fmla="*/ 412525 h 606722"/>
                <a:gd name="connsiteX5" fmla="*/ 496768 w 607097"/>
                <a:gd name="connsiteY5" fmla="*/ 409505 h 606722"/>
                <a:gd name="connsiteX6" fmla="*/ 482620 w 607097"/>
                <a:gd name="connsiteY6" fmla="*/ 395381 h 606722"/>
                <a:gd name="connsiteX7" fmla="*/ 482620 w 607097"/>
                <a:gd name="connsiteY7" fmla="*/ 381169 h 606722"/>
                <a:gd name="connsiteX8" fmla="*/ 546398 w 607097"/>
                <a:gd name="connsiteY8" fmla="*/ 242745 h 606722"/>
                <a:gd name="connsiteX9" fmla="*/ 566606 w 607097"/>
                <a:gd name="connsiteY9" fmla="*/ 242745 h 606722"/>
                <a:gd name="connsiteX10" fmla="*/ 576754 w 607097"/>
                <a:gd name="connsiteY10" fmla="*/ 252756 h 606722"/>
                <a:gd name="connsiteX11" fmla="*/ 566606 w 607097"/>
                <a:gd name="connsiteY11" fmla="*/ 262856 h 606722"/>
                <a:gd name="connsiteX12" fmla="*/ 546398 w 607097"/>
                <a:gd name="connsiteY12" fmla="*/ 262856 h 606722"/>
                <a:gd name="connsiteX13" fmla="*/ 536249 w 607097"/>
                <a:gd name="connsiteY13" fmla="*/ 252756 h 606722"/>
                <a:gd name="connsiteX14" fmla="*/ 546398 w 607097"/>
                <a:gd name="connsiteY14" fmla="*/ 242745 h 606722"/>
                <a:gd name="connsiteX15" fmla="*/ 353968 w 607097"/>
                <a:gd name="connsiteY15" fmla="*/ 101120 h 606722"/>
                <a:gd name="connsiteX16" fmla="*/ 364118 w 607097"/>
                <a:gd name="connsiteY16" fmla="*/ 111251 h 606722"/>
                <a:gd name="connsiteX17" fmla="*/ 364118 w 607097"/>
                <a:gd name="connsiteY17" fmla="*/ 242683 h 606722"/>
                <a:gd name="connsiteX18" fmla="*/ 424838 w 607097"/>
                <a:gd name="connsiteY18" fmla="*/ 242683 h 606722"/>
                <a:gd name="connsiteX19" fmla="*/ 434988 w 607097"/>
                <a:gd name="connsiteY19" fmla="*/ 252725 h 606722"/>
                <a:gd name="connsiteX20" fmla="*/ 424838 w 607097"/>
                <a:gd name="connsiteY20" fmla="*/ 262856 h 606722"/>
                <a:gd name="connsiteX21" fmla="*/ 353968 w 607097"/>
                <a:gd name="connsiteY21" fmla="*/ 262856 h 606722"/>
                <a:gd name="connsiteX22" fmla="*/ 343818 w 607097"/>
                <a:gd name="connsiteY22" fmla="*/ 252725 h 606722"/>
                <a:gd name="connsiteX23" fmla="*/ 343818 w 607097"/>
                <a:gd name="connsiteY23" fmla="*/ 111251 h 606722"/>
                <a:gd name="connsiteX24" fmla="*/ 353968 w 607097"/>
                <a:gd name="connsiteY24" fmla="*/ 101120 h 606722"/>
                <a:gd name="connsiteX25" fmla="*/ 496768 w 607097"/>
                <a:gd name="connsiteY25" fmla="*/ 96101 h 606722"/>
                <a:gd name="connsiteX26" fmla="*/ 510916 w 607097"/>
                <a:gd name="connsiteY26" fmla="*/ 96101 h 606722"/>
                <a:gd name="connsiteX27" fmla="*/ 510916 w 607097"/>
                <a:gd name="connsiteY27" fmla="*/ 110217 h 606722"/>
                <a:gd name="connsiteX28" fmla="*/ 496768 w 607097"/>
                <a:gd name="connsiteY28" fmla="*/ 124334 h 606722"/>
                <a:gd name="connsiteX29" fmla="*/ 489650 w 607097"/>
                <a:gd name="connsiteY29" fmla="*/ 127441 h 606722"/>
                <a:gd name="connsiteX30" fmla="*/ 482620 w 607097"/>
                <a:gd name="connsiteY30" fmla="*/ 124334 h 606722"/>
                <a:gd name="connsiteX31" fmla="*/ 482620 w 607097"/>
                <a:gd name="connsiteY31" fmla="*/ 110217 h 606722"/>
                <a:gd name="connsiteX32" fmla="*/ 196955 w 607097"/>
                <a:gd name="connsiteY32" fmla="*/ 96101 h 606722"/>
                <a:gd name="connsiteX33" fmla="*/ 211110 w 607097"/>
                <a:gd name="connsiteY33" fmla="*/ 96101 h 606722"/>
                <a:gd name="connsiteX34" fmla="*/ 225355 w 607097"/>
                <a:gd name="connsiteY34" fmla="*/ 110217 h 606722"/>
                <a:gd name="connsiteX35" fmla="*/ 225355 w 607097"/>
                <a:gd name="connsiteY35" fmla="*/ 124334 h 606722"/>
                <a:gd name="connsiteX36" fmla="*/ 218233 w 607097"/>
                <a:gd name="connsiteY36" fmla="*/ 127441 h 606722"/>
                <a:gd name="connsiteX37" fmla="*/ 211110 w 607097"/>
                <a:gd name="connsiteY37" fmla="*/ 124334 h 606722"/>
                <a:gd name="connsiteX38" fmla="*/ 196955 w 607097"/>
                <a:gd name="connsiteY38" fmla="*/ 110217 h 606722"/>
                <a:gd name="connsiteX39" fmla="*/ 196955 w 607097"/>
                <a:gd name="connsiteY39" fmla="*/ 96101 h 606722"/>
                <a:gd name="connsiteX40" fmla="*/ 103963 w 607097"/>
                <a:gd name="connsiteY40" fmla="*/ 81761 h 606722"/>
                <a:gd name="connsiteX41" fmla="*/ 87598 w 607097"/>
                <a:gd name="connsiteY41" fmla="*/ 90026 h 606722"/>
                <a:gd name="connsiteX42" fmla="*/ 62322 w 607097"/>
                <a:gd name="connsiteY42" fmla="*/ 115266 h 606722"/>
                <a:gd name="connsiteX43" fmla="*/ 34998 w 607097"/>
                <a:gd name="connsiteY43" fmla="*/ 265902 h 606722"/>
                <a:gd name="connsiteX44" fmla="*/ 75494 w 607097"/>
                <a:gd name="connsiteY44" fmla="*/ 322602 h 606722"/>
                <a:gd name="connsiteX45" fmla="*/ 283044 w 607097"/>
                <a:gd name="connsiteY45" fmla="*/ 530826 h 606722"/>
                <a:gd name="connsiteX46" fmla="*/ 327634 w 607097"/>
                <a:gd name="connsiteY46" fmla="*/ 565219 h 606722"/>
                <a:gd name="connsiteX47" fmla="*/ 490684 w 607097"/>
                <a:gd name="connsiteY47" fmla="*/ 545046 h 606722"/>
                <a:gd name="connsiteX48" fmla="*/ 515960 w 607097"/>
                <a:gd name="connsiteY48" fmla="*/ 519717 h 606722"/>
                <a:gd name="connsiteX49" fmla="*/ 521033 w 607097"/>
                <a:gd name="connsiteY49" fmla="*/ 485324 h 606722"/>
                <a:gd name="connsiteX50" fmla="*/ 434969 w 607097"/>
                <a:gd name="connsiteY50" fmla="*/ 411561 h 606722"/>
                <a:gd name="connsiteX51" fmla="*/ 414321 w 607097"/>
                <a:gd name="connsiteY51" fmla="*/ 406318 h 606722"/>
                <a:gd name="connsiteX52" fmla="*/ 413698 w 607097"/>
                <a:gd name="connsiteY52" fmla="*/ 406496 h 606722"/>
                <a:gd name="connsiteX53" fmla="*/ 405599 w 607097"/>
                <a:gd name="connsiteY53" fmla="*/ 413605 h 606722"/>
                <a:gd name="connsiteX54" fmla="*/ 404620 w 607097"/>
                <a:gd name="connsiteY54" fmla="*/ 414583 h 606722"/>
                <a:gd name="connsiteX55" fmla="*/ 373202 w 607097"/>
                <a:gd name="connsiteY55" fmla="*/ 447910 h 606722"/>
                <a:gd name="connsiteX56" fmla="*/ 349528 w 607097"/>
                <a:gd name="connsiteY56" fmla="*/ 459552 h 606722"/>
                <a:gd name="connsiteX57" fmla="*/ 405599 w 607097"/>
                <a:gd name="connsiteY57" fmla="*/ 475282 h 606722"/>
                <a:gd name="connsiteX58" fmla="*/ 414677 w 607097"/>
                <a:gd name="connsiteY58" fmla="*/ 486391 h 606722"/>
                <a:gd name="connsiteX59" fmla="*/ 404620 w 607097"/>
                <a:gd name="connsiteY59" fmla="*/ 495456 h 606722"/>
                <a:gd name="connsiteX60" fmla="*/ 403552 w 607097"/>
                <a:gd name="connsiteY60" fmla="*/ 495456 h 606722"/>
                <a:gd name="connsiteX61" fmla="*/ 287138 w 607097"/>
                <a:gd name="connsiteY61" fmla="*/ 441866 h 606722"/>
                <a:gd name="connsiteX62" fmla="*/ 286426 w 607097"/>
                <a:gd name="connsiteY62" fmla="*/ 441067 h 606722"/>
                <a:gd name="connsiteX63" fmla="*/ 284112 w 607097"/>
                <a:gd name="connsiteY63" fmla="*/ 438845 h 606722"/>
                <a:gd name="connsiteX64" fmla="*/ 176777 w 607097"/>
                <a:gd name="connsiteY64" fmla="*/ 331666 h 606722"/>
                <a:gd name="connsiteX65" fmla="*/ 111895 w 607097"/>
                <a:gd name="connsiteY65" fmla="*/ 213379 h 606722"/>
                <a:gd name="connsiteX66" fmla="*/ 121062 w 607097"/>
                <a:gd name="connsiteY66" fmla="*/ 202270 h 606722"/>
                <a:gd name="connsiteX67" fmla="*/ 132188 w 607097"/>
                <a:gd name="connsiteY67" fmla="*/ 211335 h 606722"/>
                <a:gd name="connsiteX68" fmla="*/ 146428 w 607097"/>
                <a:gd name="connsiteY68" fmla="*/ 259325 h 606722"/>
                <a:gd name="connsiteX69" fmla="*/ 158532 w 607097"/>
                <a:gd name="connsiteY69" fmla="*/ 233553 h 606722"/>
                <a:gd name="connsiteX70" fmla="*/ 191907 w 607097"/>
                <a:gd name="connsiteY70" fmla="*/ 202270 h 606722"/>
                <a:gd name="connsiteX71" fmla="*/ 192975 w 607097"/>
                <a:gd name="connsiteY71" fmla="*/ 201204 h 606722"/>
                <a:gd name="connsiteX72" fmla="*/ 200006 w 607097"/>
                <a:gd name="connsiteY72" fmla="*/ 193117 h 606722"/>
                <a:gd name="connsiteX73" fmla="*/ 194933 w 607097"/>
                <a:gd name="connsiteY73" fmla="*/ 170899 h 606722"/>
                <a:gd name="connsiteX74" fmla="*/ 121062 w 607097"/>
                <a:gd name="connsiteY74" fmla="*/ 84961 h 606722"/>
                <a:gd name="connsiteX75" fmla="*/ 103963 w 607097"/>
                <a:gd name="connsiteY75" fmla="*/ 81761 h 606722"/>
                <a:gd name="connsiteX76" fmla="*/ 353980 w 607097"/>
                <a:gd name="connsiteY76" fmla="*/ 30273 h 606722"/>
                <a:gd name="connsiteX77" fmla="*/ 364141 w 607097"/>
                <a:gd name="connsiteY77" fmla="*/ 40422 h 606722"/>
                <a:gd name="connsiteX78" fmla="*/ 364141 w 607097"/>
                <a:gd name="connsiteY78" fmla="*/ 60719 h 606722"/>
                <a:gd name="connsiteX79" fmla="*/ 353980 w 607097"/>
                <a:gd name="connsiteY79" fmla="*/ 70778 h 606722"/>
                <a:gd name="connsiteX80" fmla="*/ 343818 w 607097"/>
                <a:gd name="connsiteY80" fmla="*/ 60719 h 606722"/>
                <a:gd name="connsiteX81" fmla="*/ 343818 w 607097"/>
                <a:gd name="connsiteY81" fmla="*/ 40422 h 606722"/>
                <a:gd name="connsiteX82" fmla="*/ 353980 w 607097"/>
                <a:gd name="connsiteY82" fmla="*/ 30273 h 606722"/>
                <a:gd name="connsiteX83" fmla="*/ 353978 w 607097"/>
                <a:gd name="connsiteY83" fmla="*/ 20263 h 606722"/>
                <a:gd name="connsiteX84" fmla="*/ 174819 w 607097"/>
                <a:gd name="connsiteY84" fmla="*/ 104957 h 606722"/>
                <a:gd name="connsiteX85" fmla="*/ 214246 w 607097"/>
                <a:gd name="connsiteY85" fmla="*/ 160768 h 606722"/>
                <a:gd name="connsiteX86" fmla="*/ 221278 w 607097"/>
                <a:gd name="connsiteY86" fmla="*/ 198182 h 606722"/>
                <a:gd name="connsiteX87" fmla="*/ 215938 w 607097"/>
                <a:gd name="connsiteY87" fmla="*/ 209025 h 606722"/>
                <a:gd name="connsiteX88" fmla="*/ 210152 w 607097"/>
                <a:gd name="connsiteY88" fmla="*/ 215157 h 606722"/>
                <a:gd name="connsiteX89" fmla="*/ 206147 w 607097"/>
                <a:gd name="connsiteY89" fmla="*/ 218445 h 606722"/>
                <a:gd name="connsiteX90" fmla="*/ 176777 w 607097"/>
                <a:gd name="connsiteY90" fmla="*/ 244662 h 606722"/>
                <a:gd name="connsiteX91" fmla="*/ 182829 w 607097"/>
                <a:gd name="connsiteY91" fmla="*/ 308382 h 606722"/>
                <a:gd name="connsiteX92" fmla="*/ 189504 w 607097"/>
                <a:gd name="connsiteY92" fmla="*/ 315136 h 606722"/>
                <a:gd name="connsiteX93" fmla="*/ 189949 w 607097"/>
                <a:gd name="connsiteY93" fmla="*/ 315492 h 606722"/>
                <a:gd name="connsiteX94" fmla="*/ 191640 w 607097"/>
                <a:gd name="connsiteY94" fmla="*/ 317269 h 606722"/>
                <a:gd name="connsiteX95" fmla="*/ 298263 w 607097"/>
                <a:gd name="connsiteY95" fmla="*/ 424714 h 606722"/>
                <a:gd name="connsiteX96" fmla="*/ 362077 w 607097"/>
                <a:gd name="connsiteY96" fmla="*/ 430758 h 606722"/>
                <a:gd name="connsiteX97" fmla="*/ 388422 w 607097"/>
                <a:gd name="connsiteY97" fmla="*/ 401430 h 606722"/>
                <a:gd name="connsiteX98" fmla="*/ 408625 w 607097"/>
                <a:gd name="connsiteY98" fmla="*/ 386233 h 606722"/>
                <a:gd name="connsiteX99" fmla="*/ 419661 w 607097"/>
                <a:gd name="connsiteY99" fmla="*/ 384900 h 606722"/>
                <a:gd name="connsiteX100" fmla="*/ 446094 w 607097"/>
                <a:gd name="connsiteY100" fmla="*/ 392365 h 606722"/>
                <a:gd name="connsiteX101" fmla="*/ 501987 w 607097"/>
                <a:gd name="connsiteY101" fmla="*/ 431646 h 606722"/>
                <a:gd name="connsiteX102" fmla="*/ 586894 w 607097"/>
                <a:gd name="connsiteY102" fmla="*/ 252749 h 606722"/>
                <a:gd name="connsiteX103" fmla="*/ 353978 w 607097"/>
                <a:gd name="connsiteY103" fmla="*/ 20263 h 606722"/>
                <a:gd name="connsiteX104" fmla="*/ 353978 w 607097"/>
                <a:gd name="connsiteY104" fmla="*/ 0 h 606722"/>
                <a:gd name="connsiteX105" fmla="*/ 607097 w 607097"/>
                <a:gd name="connsiteY105" fmla="*/ 252749 h 606722"/>
                <a:gd name="connsiteX106" fmla="*/ 517384 w 607097"/>
                <a:gd name="connsiteY106" fmla="*/ 445421 h 606722"/>
                <a:gd name="connsiteX107" fmla="*/ 540257 w 607097"/>
                <a:gd name="connsiteY107" fmla="*/ 474215 h 606722"/>
                <a:gd name="connsiteX108" fmla="*/ 531179 w 607097"/>
                <a:gd name="connsiteY108" fmla="*/ 532870 h 606722"/>
                <a:gd name="connsiteX109" fmla="*/ 505814 w 607097"/>
                <a:gd name="connsiteY109" fmla="*/ 559176 h 606722"/>
                <a:gd name="connsiteX110" fmla="*/ 401505 w 607097"/>
                <a:gd name="connsiteY110" fmla="*/ 606722 h 606722"/>
                <a:gd name="connsiteX111" fmla="*/ 318556 w 607097"/>
                <a:gd name="connsiteY111" fmla="*/ 582460 h 606722"/>
                <a:gd name="connsiteX112" fmla="*/ 268893 w 607097"/>
                <a:gd name="connsiteY112" fmla="*/ 543979 h 606722"/>
                <a:gd name="connsiteX113" fmla="*/ 61343 w 607097"/>
                <a:gd name="connsiteY113" fmla="*/ 336732 h 606722"/>
                <a:gd name="connsiteX114" fmla="*/ 16753 w 607097"/>
                <a:gd name="connsiteY114" fmla="*/ 275056 h 606722"/>
                <a:gd name="connsiteX115" fmla="*/ 48171 w 607097"/>
                <a:gd name="connsiteY115" fmla="*/ 101135 h 606722"/>
                <a:gd name="connsiteX116" fmla="*/ 73447 w 607097"/>
                <a:gd name="connsiteY116" fmla="*/ 75807 h 606722"/>
                <a:gd name="connsiteX117" fmla="*/ 132188 w 607097"/>
                <a:gd name="connsiteY117" fmla="*/ 66742 h 606722"/>
                <a:gd name="connsiteX118" fmla="*/ 160757 w 607097"/>
                <a:gd name="connsiteY118" fmla="*/ 89315 h 606722"/>
                <a:gd name="connsiteX119" fmla="*/ 353978 w 607097"/>
                <a:gd name="connsiteY119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097" h="606722">
                  <a:moveTo>
                    <a:pt x="482620" y="381169"/>
                  </a:moveTo>
                  <a:cubicBezTo>
                    <a:pt x="486624" y="377172"/>
                    <a:pt x="492675" y="377172"/>
                    <a:pt x="496768" y="381169"/>
                  </a:cubicBezTo>
                  <a:lnTo>
                    <a:pt x="510916" y="395381"/>
                  </a:lnTo>
                  <a:cubicBezTo>
                    <a:pt x="515009" y="399379"/>
                    <a:pt x="515009" y="405419"/>
                    <a:pt x="510916" y="409505"/>
                  </a:cubicBezTo>
                  <a:cubicBezTo>
                    <a:pt x="509937" y="412525"/>
                    <a:pt x="506912" y="412525"/>
                    <a:pt x="503887" y="412525"/>
                  </a:cubicBezTo>
                  <a:cubicBezTo>
                    <a:pt x="500861" y="412525"/>
                    <a:pt x="498815" y="411548"/>
                    <a:pt x="496768" y="409505"/>
                  </a:cubicBezTo>
                  <a:lnTo>
                    <a:pt x="482620" y="395381"/>
                  </a:lnTo>
                  <a:cubicBezTo>
                    <a:pt x="478527" y="391295"/>
                    <a:pt x="478527" y="385255"/>
                    <a:pt x="482620" y="381169"/>
                  </a:cubicBezTo>
                  <a:close/>
                  <a:moveTo>
                    <a:pt x="546398" y="242745"/>
                  </a:moveTo>
                  <a:lnTo>
                    <a:pt x="566606" y="242745"/>
                  </a:lnTo>
                  <a:cubicBezTo>
                    <a:pt x="572659" y="242745"/>
                    <a:pt x="576754" y="246732"/>
                    <a:pt x="576754" y="252756"/>
                  </a:cubicBezTo>
                  <a:cubicBezTo>
                    <a:pt x="576754" y="258869"/>
                    <a:pt x="572659" y="262856"/>
                    <a:pt x="566606" y="262856"/>
                  </a:cubicBezTo>
                  <a:lnTo>
                    <a:pt x="546398" y="262856"/>
                  </a:lnTo>
                  <a:cubicBezTo>
                    <a:pt x="540255" y="262856"/>
                    <a:pt x="536249" y="258869"/>
                    <a:pt x="536249" y="252756"/>
                  </a:cubicBezTo>
                  <a:cubicBezTo>
                    <a:pt x="536249" y="246732"/>
                    <a:pt x="540255" y="242745"/>
                    <a:pt x="546398" y="242745"/>
                  </a:cubicBezTo>
                  <a:close/>
                  <a:moveTo>
                    <a:pt x="353968" y="101120"/>
                  </a:moveTo>
                  <a:cubicBezTo>
                    <a:pt x="360022" y="101120"/>
                    <a:pt x="364118" y="105119"/>
                    <a:pt x="364118" y="111251"/>
                  </a:cubicBezTo>
                  <a:lnTo>
                    <a:pt x="364118" y="242683"/>
                  </a:lnTo>
                  <a:lnTo>
                    <a:pt x="424838" y="242683"/>
                  </a:lnTo>
                  <a:cubicBezTo>
                    <a:pt x="430893" y="242683"/>
                    <a:pt x="434988" y="246682"/>
                    <a:pt x="434988" y="252725"/>
                  </a:cubicBezTo>
                  <a:cubicBezTo>
                    <a:pt x="434988" y="258857"/>
                    <a:pt x="430893" y="262856"/>
                    <a:pt x="424838" y="262856"/>
                  </a:cubicBezTo>
                  <a:lnTo>
                    <a:pt x="353968" y="262856"/>
                  </a:lnTo>
                  <a:cubicBezTo>
                    <a:pt x="347825" y="262856"/>
                    <a:pt x="343818" y="258857"/>
                    <a:pt x="343818" y="252725"/>
                  </a:cubicBezTo>
                  <a:lnTo>
                    <a:pt x="343818" y="111251"/>
                  </a:lnTo>
                  <a:cubicBezTo>
                    <a:pt x="343818" y="105119"/>
                    <a:pt x="347825" y="101120"/>
                    <a:pt x="353968" y="101120"/>
                  </a:cubicBezTo>
                  <a:close/>
                  <a:moveTo>
                    <a:pt x="496768" y="96101"/>
                  </a:moveTo>
                  <a:cubicBezTo>
                    <a:pt x="500861" y="92017"/>
                    <a:pt x="506912" y="92017"/>
                    <a:pt x="510916" y="96101"/>
                  </a:cubicBezTo>
                  <a:cubicBezTo>
                    <a:pt x="515009" y="100096"/>
                    <a:pt x="515009" y="106222"/>
                    <a:pt x="510916" y="110217"/>
                  </a:cubicBezTo>
                  <a:lnTo>
                    <a:pt x="496768" y="124334"/>
                  </a:lnTo>
                  <a:cubicBezTo>
                    <a:pt x="494722" y="126376"/>
                    <a:pt x="492675" y="127441"/>
                    <a:pt x="489650" y="127441"/>
                  </a:cubicBezTo>
                  <a:cubicBezTo>
                    <a:pt x="486624" y="127441"/>
                    <a:pt x="484578" y="126376"/>
                    <a:pt x="482620" y="124334"/>
                  </a:cubicBezTo>
                  <a:cubicBezTo>
                    <a:pt x="478527" y="120338"/>
                    <a:pt x="478527" y="114301"/>
                    <a:pt x="482620" y="110217"/>
                  </a:cubicBezTo>
                  <a:close/>
                  <a:moveTo>
                    <a:pt x="196955" y="96101"/>
                  </a:moveTo>
                  <a:cubicBezTo>
                    <a:pt x="201050" y="92017"/>
                    <a:pt x="207104" y="92017"/>
                    <a:pt x="211110" y="96101"/>
                  </a:cubicBezTo>
                  <a:lnTo>
                    <a:pt x="225355" y="110217"/>
                  </a:lnTo>
                  <a:cubicBezTo>
                    <a:pt x="229361" y="114301"/>
                    <a:pt x="229361" y="120338"/>
                    <a:pt x="225355" y="124334"/>
                  </a:cubicBezTo>
                  <a:cubicBezTo>
                    <a:pt x="223307" y="126376"/>
                    <a:pt x="220280" y="127441"/>
                    <a:pt x="218233" y="127441"/>
                  </a:cubicBezTo>
                  <a:cubicBezTo>
                    <a:pt x="215206" y="127441"/>
                    <a:pt x="213158" y="126376"/>
                    <a:pt x="211110" y="124334"/>
                  </a:cubicBezTo>
                  <a:lnTo>
                    <a:pt x="196955" y="110217"/>
                  </a:lnTo>
                  <a:cubicBezTo>
                    <a:pt x="192949" y="106222"/>
                    <a:pt x="192949" y="100096"/>
                    <a:pt x="196955" y="96101"/>
                  </a:cubicBezTo>
                  <a:close/>
                  <a:moveTo>
                    <a:pt x="103963" y="81761"/>
                  </a:moveTo>
                  <a:cubicBezTo>
                    <a:pt x="98011" y="82650"/>
                    <a:pt x="92182" y="85449"/>
                    <a:pt x="87598" y="90026"/>
                  </a:cubicBezTo>
                  <a:lnTo>
                    <a:pt x="62322" y="115266"/>
                  </a:lnTo>
                  <a:cubicBezTo>
                    <a:pt x="17732" y="159790"/>
                    <a:pt x="8654" y="209291"/>
                    <a:pt x="34998" y="265902"/>
                  </a:cubicBezTo>
                  <a:cubicBezTo>
                    <a:pt x="44077" y="285187"/>
                    <a:pt x="57249" y="304383"/>
                    <a:pt x="75494" y="322602"/>
                  </a:cubicBezTo>
                  <a:lnTo>
                    <a:pt x="283044" y="530826"/>
                  </a:lnTo>
                  <a:cubicBezTo>
                    <a:pt x="297284" y="545046"/>
                    <a:pt x="312415" y="557132"/>
                    <a:pt x="327634" y="565219"/>
                  </a:cubicBezTo>
                  <a:cubicBezTo>
                    <a:pt x="389401" y="599612"/>
                    <a:pt x="443068" y="592503"/>
                    <a:pt x="490684" y="545046"/>
                  </a:cubicBezTo>
                  <a:lnTo>
                    <a:pt x="515960" y="519717"/>
                  </a:lnTo>
                  <a:cubicBezTo>
                    <a:pt x="525127" y="510653"/>
                    <a:pt x="527085" y="496433"/>
                    <a:pt x="521033" y="485324"/>
                  </a:cubicBezTo>
                  <a:cubicBezTo>
                    <a:pt x="503856" y="451998"/>
                    <a:pt x="434969" y="411561"/>
                    <a:pt x="434969" y="411561"/>
                  </a:cubicBezTo>
                  <a:cubicBezTo>
                    <a:pt x="427582" y="407829"/>
                    <a:pt x="420195" y="405874"/>
                    <a:pt x="414321" y="406318"/>
                  </a:cubicBezTo>
                  <a:cubicBezTo>
                    <a:pt x="414143" y="406318"/>
                    <a:pt x="413876" y="406407"/>
                    <a:pt x="413698" y="406496"/>
                  </a:cubicBezTo>
                  <a:cubicBezTo>
                    <a:pt x="409604" y="407473"/>
                    <a:pt x="407646" y="409517"/>
                    <a:pt x="405599" y="413605"/>
                  </a:cubicBezTo>
                  <a:lnTo>
                    <a:pt x="404620" y="414583"/>
                  </a:lnTo>
                  <a:cubicBezTo>
                    <a:pt x="397500" y="423648"/>
                    <a:pt x="380323" y="443910"/>
                    <a:pt x="373202" y="447910"/>
                  </a:cubicBezTo>
                  <a:cubicBezTo>
                    <a:pt x="365548" y="453242"/>
                    <a:pt x="357538" y="457152"/>
                    <a:pt x="349528" y="459552"/>
                  </a:cubicBezTo>
                  <a:cubicBezTo>
                    <a:pt x="365281" y="466839"/>
                    <a:pt x="384328" y="473149"/>
                    <a:pt x="405599" y="475282"/>
                  </a:cubicBezTo>
                  <a:cubicBezTo>
                    <a:pt x="410672" y="476259"/>
                    <a:pt x="414677" y="480259"/>
                    <a:pt x="414677" y="486391"/>
                  </a:cubicBezTo>
                  <a:cubicBezTo>
                    <a:pt x="413698" y="491456"/>
                    <a:pt x="409604" y="495456"/>
                    <a:pt x="404620" y="495456"/>
                  </a:cubicBezTo>
                  <a:lnTo>
                    <a:pt x="403552" y="495456"/>
                  </a:lnTo>
                  <a:cubicBezTo>
                    <a:pt x="333686" y="488346"/>
                    <a:pt x="288117" y="443910"/>
                    <a:pt x="287138" y="441866"/>
                  </a:cubicBezTo>
                  <a:cubicBezTo>
                    <a:pt x="286871" y="441600"/>
                    <a:pt x="286604" y="441333"/>
                    <a:pt x="286426" y="441067"/>
                  </a:cubicBezTo>
                  <a:cubicBezTo>
                    <a:pt x="285625" y="440356"/>
                    <a:pt x="284824" y="439645"/>
                    <a:pt x="284112" y="438845"/>
                  </a:cubicBezTo>
                  <a:lnTo>
                    <a:pt x="176777" y="331666"/>
                  </a:lnTo>
                  <a:cubicBezTo>
                    <a:pt x="174730" y="329622"/>
                    <a:pt x="119015" y="284120"/>
                    <a:pt x="111895" y="213379"/>
                  </a:cubicBezTo>
                  <a:cubicBezTo>
                    <a:pt x="110916" y="208314"/>
                    <a:pt x="115010" y="203248"/>
                    <a:pt x="121062" y="202270"/>
                  </a:cubicBezTo>
                  <a:cubicBezTo>
                    <a:pt x="127115" y="201204"/>
                    <a:pt x="131209" y="205292"/>
                    <a:pt x="132188" y="211335"/>
                  </a:cubicBezTo>
                  <a:cubicBezTo>
                    <a:pt x="133968" y="229109"/>
                    <a:pt x="139486" y="245284"/>
                    <a:pt x="146428" y="259325"/>
                  </a:cubicBezTo>
                  <a:cubicBezTo>
                    <a:pt x="148653" y="250794"/>
                    <a:pt x="152658" y="242262"/>
                    <a:pt x="158532" y="233553"/>
                  </a:cubicBezTo>
                  <a:cubicBezTo>
                    <a:pt x="162537" y="227510"/>
                    <a:pt x="183808" y="210358"/>
                    <a:pt x="191907" y="202270"/>
                  </a:cubicBezTo>
                  <a:lnTo>
                    <a:pt x="192975" y="201204"/>
                  </a:lnTo>
                  <a:cubicBezTo>
                    <a:pt x="196980" y="199160"/>
                    <a:pt x="199027" y="196138"/>
                    <a:pt x="200006" y="193117"/>
                  </a:cubicBezTo>
                  <a:cubicBezTo>
                    <a:pt x="202053" y="187073"/>
                    <a:pt x="200006" y="178986"/>
                    <a:pt x="194933" y="170899"/>
                  </a:cubicBezTo>
                  <a:cubicBezTo>
                    <a:pt x="194933" y="169832"/>
                    <a:pt x="154438" y="102113"/>
                    <a:pt x="121062" y="84961"/>
                  </a:cubicBezTo>
                  <a:cubicBezTo>
                    <a:pt x="115989" y="81895"/>
                    <a:pt x="109915" y="80873"/>
                    <a:pt x="103963" y="81761"/>
                  </a:cubicBezTo>
                  <a:close/>
                  <a:moveTo>
                    <a:pt x="353980" y="30273"/>
                  </a:moveTo>
                  <a:cubicBezTo>
                    <a:pt x="360041" y="30273"/>
                    <a:pt x="364141" y="34368"/>
                    <a:pt x="364141" y="40422"/>
                  </a:cubicBezTo>
                  <a:lnTo>
                    <a:pt x="364141" y="60719"/>
                  </a:lnTo>
                  <a:cubicBezTo>
                    <a:pt x="364141" y="66772"/>
                    <a:pt x="360041" y="70778"/>
                    <a:pt x="353980" y="70778"/>
                  </a:cubicBezTo>
                  <a:cubicBezTo>
                    <a:pt x="347829" y="70778"/>
                    <a:pt x="343818" y="66772"/>
                    <a:pt x="343818" y="60719"/>
                  </a:cubicBezTo>
                  <a:lnTo>
                    <a:pt x="343818" y="40422"/>
                  </a:lnTo>
                  <a:cubicBezTo>
                    <a:pt x="343818" y="34368"/>
                    <a:pt x="347829" y="30273"/>
                    <a:pt x="353980" y="30273"/>
                  </a:cubicBezTo>
                  <a:close/>
                  <a:moveTo>
                    <a:pt x="353978" y="20263"/>
                  </a:moveTo>
                  <a:cubicBezTo>
                    <a:pt x="284112" y="20263"/>
                    <a:pt x="219409" y="50479"/>
                    <a:pt x="174819" y="104957"/>
                  </a:cubicBezTo>
                  <a:cubicBezTo>
                    <a:pt x="196446" y="130818"/>
                    <a:pt x="212911" y="158901"/>
                    <a:pt x="214246" y="160768"/>
                  </a:cubicBezTo>
                  <a:cubicBezTo>
                    <a:pt x="221278" y="173920"/>
                    <a:pt x="224304" y="187073"/>
                    <a:pt x="221278" y="198182"/>
                  </a:cubicBezTo>
                  <a:cubicBezTo>
                    <a:pt x="220299" y="202093"/>
                    <a:pt x="218430" y="205736"/>
                    <a:pt x="215938" y="209025"/>
                  </a:cubicBezTo>
                  <a:cubicBezTo>
                    <a:pt x="214336" y="211335"/>
                    <a:pt x="212466" y="213379"/>
                    <a:pt x="210152" y="215157"/>
                  </a:cubicBezTo>
                  <a:cubicBezTo>
                    <a:pt x="208906" y="216312"/>
                    <a:pt x="207482" y="217378"/>
                    <a:pt x="206147" y="218445"/>
                  </a:cubicBezTo>
                  <a:cubicBezTo>
                    <a:pt x="193954" y="228487"/>
                    <a:pt x="179803" y="241640"/>
                    <a:pt x="176777" y="244662"/>
                  </a:cubicBezTo>
                  <a:cubicBezTo>
                    <a:pt x="160579" y="269012"/>
                    <a:pt x="162537" y="287142"/>
                    <a:pt x="182829" y="308382"/>
                  </a:cubicBezTo>
                  <a:lnTo>
                    <a:pt x="189504" y="315136"/>
                  </a:lnTo>
                  <a:cubicBezTo>
                    <a:pt x="189771" y="315403"/>
                    <a:pt x="189949" y="315492"/>
                    <a:pt x="189949" y="315492"/>
                  </a:cubicBezTo>
                  <a:cubicBezTo>
                    <a:pt x="190572" y="316025"/>
                    <a:pt x="191195" y="316647"/>
                    <a:pt x="191640" y="317269"/>
                  </a:cubicBezTo>
                  <a:lnTo>
                    <a:pt x="298263" y="424714"/>
                  </a:lnTo>
                  <a:cubicBezTo>
                    <a:pt x="318556" y="444888"/>
                    <a:pt x="337780" y="446932"/>
                    <a:pt x="362077" y="430758"/>
                  </a:cubicBezTo>
                  <a:cubicBezTo>
                    <a:pt x="365103" y="428713"/>
                    <a:pt x="378275" y="414583"/>
                    <a:pt x="388422" y="401430"/>
                  </a:cubicBezTo>
                  <a:cubicBezTo>
                    <a:pt x="393406" y="393343"/>
                    <a:pt x="400526" y="388277"/>
                    <a:pt x="408625" y="386233"/>
                  </a:cubicBezTo>
                  <a:cubicBezTo>
                    <a:pt x="412096" y="385344"/>
                    <a:pt x="415834" y="384900"/>
                    <a:pt x="419661" y="384900"/>
                  </a:cubicBezTo>
                  <a:cubicBezTo>
                    <a:pt x="428294" y="384989"/>
                    <a:pt x="437728" y="387477"/>
                    <a:pt x="446094" y="392365"/>
                  </a:cubicBezTo>
                  <a:cubicBezTo>
                    <a:pt x="447963" y="393609"/>
                    <a:pt x="476088" y="410051"/>
                    <a:pt x="501987" y="431646"/>
                  </a:cubicBezTo>
                  <a:cubicBezTo>
                    <a:pt x="556545" y="387122"/>
                    <a:pt x="586894" y="322513"/>
                    <a:pt x="586894" y="252749"/>
                  </a:cubicBezTo>
                  <a:cubicBezTo>
                    <a:pt x="586894" y="124330"/>
                    <a:pt x="482585" y="20263"/>
                    <a:pt x="353978" y="20263"/>
                  </a:cubicBezTo>
                  <a:close/>
                  <a:moveTo>
                    <a:pt x="353978" y="0"/>
                  </a:moveTo>
                  <a:cubicBezTo>
                    <a:pt x="493710" y="0"/>
                    <a:pt x="607097" y="113222"/>
                    <a:pt x="607097" y="252749"/>
                  </a:cubicBezTo>
                  <a:cubicBezTo>
                    <a:pt x="607097" y="327578"/>
                    <a:pt x="574345" y="397786"/>
                    <a:pt x="517384" y="445421"/>
                  </a:cubicBezTo>
                  <a:cubicBezTo>
                    <a:pt x="526907" y="454753"/>
                    <a:pt x="535184" y="464617"/>
                    <a:pt x="540257" y="474215"/>
                  </a:cubicBezTo>
                  <a:cubicBezTo>
                    <a:pt x="550403" y="493412"/>
                    <a:pt x="547377" y="517673"/>
                    <a:pt x="531179" y="532870"/>
                  </a:cubicBezTo>
                  <a:lnTo>
                    <a:pt x="505814" y="559176"/>
                  </a:lnTo>
                  <a:cubicBezTo>
                    <a:pt x="474486" y="590548"/>
                    <a:pt x="438974" y="606722"/>
                    <a:pt x="401505" y="606722"/>
                  </a:cubicBezTo>
                  <a:cubicBezTo>
                    <a:pt x="375249" y="606722"/>
                    <a:pt x="346858" y="598635"/>
                    <a:pt x="318556" y="582460"/>
                  </a:cubicBezTo>
                  <a:cubicBezTo>
                    <a:pt x="301289" y="573307"/>
                    <a:pt x="285091" y="560154"/>
                    <a:pt x="268893" y="543979"/>
                  </a:cubicBezTo>
                  <a:lnTo>
                    <a:pt x="61343" y="336732"/>
                  </a:lnTo>
                  <a:cubicBezTo>
                    <a:pt x="42030" y="317536"/>
                    <a:pt x="26899" y="296296"/>
                    <a:pt x="16753" y="275056"/>
                  </a:cubicBezTo>
                  <a:cubicBezTo>
                    <a:pt x="-13596" y="210358"/>
                    <a:pt x="-2471" y="151703"/>
                    <a:pt x="48171" y="101135"/>
                  </a:cubicBezTo>
                  <a:lnTo>
                    <a:pt x="73447" y="75807"/>
                  </a:lnTo>
                  <a:cubicBezTo>
                    <a:pt x="88666" y="60699"/>
                    <a:pt x="112963" y="56611"/>
                    <a:pt x="132188" y="66742"/>
                  </a:cubicBezTo>
                  <a:cubicBezTo>
                    <a:pt x="141711" y="71719"/>
                    <a:pt x="151412" y="79895"/>
                    <a:pt x="160757" y="89315"/>
                  </a:cubicBezTo>
                  <a:cubicBezTo>
                    <a:pt x="209173" y="32971"/>
                    <a:pt x="278772" y="0"/>
                    <a:pt x="353978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íṧḷiḑé"/>
          <p:cNvGrpSpPr/>
          <p:nvPr/>
        </p:nvGrpSpPr>
        <p:grpSpPr>
          <a:xfrm>
            <a:off x="5112060" y="2073288"/>
            <a:ext cx="606474" cy="606474"/>
            <a:chOff x="3025614" y="1870779"/>
            <a:chExt cx="808632" cy="808632"/>
          </a:xfrm>
        </p:grpSpPr>
        <p:sp>
          <p:nvSpPr>
            <p:cNvPr id="21" name="iṧḻidê"/>
            <p:cNvSpPr/>
            <p:nvPr/>
          </p:nvSpPr>
          <p:spPr>
            <a:xfrm>
              <a:off x="3025614" y="1870779"/>
              <a:ext cx="808632" cy="80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ṩlíḑé"/>
            <p:cNvSpPr/>
            <p:nvPr/>
          </p:nvSpPr>
          <p:spPr>
            <a:xfrm>
              <a:off x="3163933" y="2009098"/>
              <a:ext cx="531993" cy="53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íṣḷïḍê"/>
            <p:cNvSpPr/>
            <p:nvPr/>
          </p:nvSpPr>
          <p:spPr>
            <a:xfrm>
              <a:off x="3282109" y="2117461"/>
              <a:ext cx="305623" cy="305154"/>
            </a:xfrm>
            <a:custGeom>
              <a:avLst/>
              <a:gdLst>
                <a:gd name="connsiteX0" fmla="*/ 325000 h 606722"/>
                <a:gd name="connsiteY0" fmla="*/ 325000 h 606722"/>
                <a:gd name="connsiteX1" fmla="*/ 325000 h 606722"/>
                <a:gd name="connsiteY1" fmla="*/ 325000 h 606722"/>
                <a:gd name="connsiteX2" fmla="*/ 325000 h 606722"/>
                <a:gd name="connsiteY2" fmla="*/ 325000 h 606722"/>
                <a:gd name="connsiteX3" fmla="*/ 325000 h 606722"/>
                <a:gd name="connsiteY3" fmla="*/ 325000 h 606722"/>
                <a:gd name="connsiteX4" fmla="*/ 325000 h 606722"/>
                <a:gd name="connsiteY4" fmla="*/ 325000 h 606722"/>
                <a:gd name="connsiteX5" fmla="*/ 325000 h 606722"/>
                <a:gd name="connsiteY5" fmla="*/ 325000 h 606722"/>
                <a:gd name="connsiteX6" fmla="*/ 325000 h 606722"/>
                <a:gd name="connsiteY6" fmla="*/ 325000 h 606722"/>
                <a:gd name="connsiteX7" fmla="*/ 325000 h 606722"/>
                <a:gd name="connsiteY7" fmla="*/ 325000 h 606722"/>
                <a:gd name="connsiteX8" fmla="*/ 325000 h 606722"/>
                <a:gd name="connsiteY8" fmla="*/ 325000 h 606722"/>
                <a:gd name="connsiteX9" fmla="*/ 325000 h 606722"/>
                <a:gd name="connsiteY9" fmla="*/ 325000 h 606722"/>
                <a:gd name="connsiteX10" fmla="*/ 325000 h 606722"/>
                <a:gd name="connsiteY10" fmla="*/ 325000 h 606722"/>
                <a:gd name="connsiteX11" fmla="*/ 325000 h 606722"/>
                <a:gd name="connsiteY11" fmla="*/ 325000 h 606722"/>
                <a:gd name="connsiteX12" fmla="*/ 325000 h 606722"/>
                <a:gd name="connsiteY12" fmla="*/ 325000 h 606722"/>
                <a:gd name="connsiteX13" fmla="*/ 325000 h 606722"/>
                <a:gd name="connsiteY13" fmla="*/ 325000 h 606722"/>
                <a:gd name="connsiteX14" fmla="*/ 325000 h 606722"/>
                <a:gd name="connsiteY14" fmla="*/ 325000 h 606722"/>
                <a:gd name="connsiteX15" fmla="*/ 325000 h 606722"/>
                <a:gd name="connsiteY15" fmla="*/ 325000 h 606722"/>
                <a:gd name="connsiteX16" fmla="*/ 325000 h 606722"/>
                <a:gd name="connsiteY16" fmla="*/ 325000 h 606722"/>
                <a:gd name="connsiteX17" fmla="*/ 325000 h 606722"/>
                <a:gd name="connsiteY17" fmla="*/ 325000 h 606722"/>
                <a:gd name="connsiteX18" fmla="*/ 325000 h 606722"/>
                <a:gd name="connsiteY18" fmla="*/ 325000 h 606722"/>
                <a:gd name="connsiteX19" fmla="*/ 325000 h 606722"/>
                <a:gd name="connsiteY19" fmla="*/ 325000 h 606722"/>
                <a:gd name="connsiteX20" fmla="*/ 325000 h 606722"/>
                <a:gd name="connsiteY20" fmla="*/ 325000 h 606722"/>
                <a:gd name="connsiteX21" fmla="*/ 325000 h 606722"/>
                <a:gd name="connsiteY21" fmla="*/ 325000 h 606722"/>
                <a:gd name="connsiteX22" fmla="*/ 325000 h 606722"/>
                <a:gd name="connsiteY22" fmla="*/ 325000 h 606722"/>
                <a:gd name="connsiteX23" fmla="*/ 325000 h 606722"/>
                <a:gd name="connsiteY23" fmla="*/ 325000 h 606722"/>
                <a:gd name="connsiteX24" fmla="*/ 325000 h 606722"/>
                <a:gd name="connsiteY24" fmla="*/ 325000 h 606722"/>
                <a:gd name="connsiteX25" fmla="*/ 325000 h 606722"/>
                <a:gd name="connsiteY25" fmla="*/ 325000 h 606722"/>
                <a:gd name="connsiteX26" fmla="*/ 325000 h 606722"/>
                <a:gd name="connsiteY26" fmla="*/ 325000 h 606722"/>
                <a:gd name="connsiteX27" fmla="*/ 325000 h 606722"/>
                <a:gd name="connsiteY27" fmla="*/ 325000 h 606722"/>
                <a:gd name="connsiteX28" fmla="*/ 325000 h 606722"/>
                <a:gd name="connsiteY28" fmla="*/ 325000 h 606722"/>
                <a:gd name="connsiteX29" fmla="*/ 325000 h 606722"/>
                <a:gd name="connsiteY29" fmla="*/ 325000 h 606722"/>
                <a:gd name="connsiteX30" fmla="*/ 325000 h 606722"/>
                <a:gd name="connsiteY30" fmla="*/ 325000 h 606722"/>
                <a:gd name="connsiteX31" fmla="*/ 325000 h 606722"/>
                <a:gd name="connsiteY31" fmla="*/ 325000 h 606722"/>
                <a:gd name="connsiteX32" fmla="*/ 325000 h 606722"/>
                <a:gd name="connsiteY32" fmla="*/ 325000 h 606722"/>
                <a:gd name="connsiteX33" fmla="*/ 325000 h 606722"/>
                <a:gd name="connsiteY33" fmla="*/ 325000 h 606722"/>
                <a:gd name="connsiteX34" fmla="*/ 325000 h 606722"/>
                <a:gd name="connsiteY34" fmla="*/ 325000 h 606722"/>
                <a:gd name="connsiteX35" fmla="*/ 325000 h 606722"/>
                <a:gd name="connsiteY35" fmla="*/ 325000 h 606722"/>
                <a:gd name="connsiteX36" fmla="*/ 325000 h 606722"/>
                <a:gd name="connsiteY36" fmla="*/ 325000 h 606722"/>
                <a:gd name="connsiteX37" fmla="*/ 325000 h 606722"/>
                <a:gd name="connsiteY37" fmla="*/ 325000 h 606722"/>
                <a:gd name="connsiteX38" fmla="*/ 325000 h 606722"/>
                <a:gd name="connsiteY38" fmla="*/ 325000 h 606722"/>
                <a:gd name="connsiteX39" fmla="*/ 325000 h 606722"/>
                <a:gd name="connsiteY39" fmla="*/ 325000 h 606722"/>
                <a:gd name="connsiteX40" fmla="*/ 325000 h 606722"/>
                <a:gd name="connsiteY40" fmla="*/ 325000 h 606722"/>
                <a:gd name="connsiteX41" fmla="*/ 325000 h 606722"/>
                <a:gd name="connsiteY41" fmla="*/ 325000 h 606722"/>
                <a:gd name="connsiteX42" fmla="*/ 325000 h 606722"/>
                <a:gd name="connsiteY42" fmla="*/ 325000 h 606722"/>
                <a:gd name="connsiteX43" fmla="*/ 325000 h 606722"/>
                <a:gd name="connsiteY43" fmla="*/ 325000 h 606722"/>
                <a:gd name="connsiteX44" fmla="*/ 325000 h 606722"/>
                <a:gd name="connsiteY44" fmla="*/ 325000 h 606722"/>
                <a:gd name="connsiteX45" fmla="*/ 325000 h 606722"/>
                <a:gd name="connsiteY45" fmla="*/ 325000 h 606722"/>
                <a:gd name="connsiteX46" fmla="*/ 325000 h 606722"/>
                <a:gd name="connsiteY46" fmla="*/ 325000 h 606722"/>
                <a:gd name="connsiteX47" fmla="*/ 325000 h 606722"/>
                <a:gd name="connsiteY47" fmla="*/ 325000 h 606722"/>
                <a:gd name="connsiteX48" fmla="*/ 325000 h 606722"/>
                <a:gd name="connsiteY48" fmla="*/ 325000 h 606722"/>
                <a:gd name="connsiteX49" fmla="*/ 325000 h 606722"/>
                <a:gd name="connsiteY49" fmla="*/ 325000 h 606722"/>
                <a:gd name="connsiteX50" fmla="*/ 325000 h 606722"/>
                <a:gd name="connsiteY50" fmla="*/ 325000 h 606722"/>
                <a:gd name="connsiteX51" fmla="*/ 325000 h 606722"/>
                <a:gd name="connsiteY51" fmla="*/ 325000 h 606722"/>
                <a:gd name="connsiteX52" fmla="*/ 325000 h 606722"/>
                <a:gd name="connsiteY52" fmla="*/ 325000 h 606722"/>
                <a:gd name="connsiteX53" fmla="*/ 325000 h 606722"/>
                <a:gd name="connsiteY53" fmla="*/ 325000 h 606722"/>
                <a:gd name="connsiteX54" fmla="*/ 325000 h 606722"/>
                <a:gd name="connsiteY54" fmla="*/ 325000 h 606722"/>
                <a:gd name="connsiteX55" fmla="*/ 325000 h 606722"/>
                <a:gd name="connsiteY55" fmla="*/ 325000 h 606722"/>
                <a:gd name="connsiteX56" fmla="*/ 325000 h 606722"/>
                <a:gd name="connsiteY56" fmla="*/ 325000 h 606722"/>
                <a:gd name="connsiteX57" fmla="*/ 325000 h 606722"/>
                <a:gd name="connsiteY57" fmla="*/ 325000 h 606722"/>
                <a:gd name="connsiteX58" fmla="*/ 325000 h 606722"/>
                <a:gd name="connsiteY58" fmla="*/ 325000 h 606722"/>
                <a:gd name="connsiteX59" fmla="*/ 325000 h 606722"/>
                <a:gd name="connsiteY59" fmla="*/ 325000 h 606722"/>
                <a:gd name="connsiteX60" fmla="*/ 325000 h 606722"/>
                <a:gd name="connsiteY60" fmla="*/ 325000 h 606722"/>
                <a:gd name="connsiteX61" fmla="*/ 325000 h 606722"/>
                <a:gd name="connsiteY61" fmla="*/ 325000 h 606722"/>
                <a:gd name="connsiteX62" fmla="*/ 325000 h 606722"/>
                <a:gd name="connsiteY62" fmla="*/ 325000 h 606722"/>
                <a:gd name="connsiteX63" fmla="*/ 325000 h 606722"/>
                <a:gd name="connsiteY63" fmla="*/ 325000 h 606722"/>
                <a:gd name="connsiteX64" fmla="*/ 325000 h 606722"/>
                <a:gd name="connsiteY64" fmla="*/ 325000 h 606722"/>
                <a:gd name="connsiteX65" fmla="*/ 325000 h 606722"/>
                <a:gd name="connsiteY65" fmla="*/ 325000 h 606722"/>
                <a:gd name="connsiteX66" fmla="*/ 325000 h 606722"/>
                <a:gd name="connsiteY66" fmla="*/ 325000 h 606722"/>
                <a:gd name="connsiteX67" fmla="*/ 325000 h 606722"/>
                <a:gd name="connsiteY67" fmla="*/ 32500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607535" h="606604">
                  <a:moveTo>
                    <a:pt x="394900" y="353768"/>
                  </a:moveTo>
                  <a:cubicBezTo>
                    <a:pt x="400507" y="353768"/>
                    <a:pt x="405045" y="358301"/>
                    <a:pt x="405045" y="363900"/>
                  </a:cubicBezTo>
                  <a:lnTo>
                    <a:pt x="405045" y="515616"/>
                  </a:lnTo>
                  <a:cubicBezTo>
                    <a:pt x="405045" y="543435"/>
                    <a:pt x="382353" y="566099"/>
                    <a:pt x="354410" y="566099"/>
                  </a:cubicBezTo>
                  <a:lnTo>
                    <a:pt x="212649" y="566099"/>
                  </a:lnTo>
                  <a:cubicBezTo>
                    <a:pt x="207131" y="566099"/>
                    <a:pt x="202593" y="561566"/>
                    <a:pt x="202593" y="556056"/>
                  </a:cubicBezTo>
                  <a:cubicBezTo>
                    <a:pt x="202593" y="550457"/>
                    <a:pt x="207131" y="545924"/>
                    <a:pt x="212649" y="545924"/>
                  </a:cubicBezTo>
                  <a:lnTo>
                    <a:pt x="354410" y="545924"/>
                  </a:lnTo>
                  <a:cubicBezTo>
                    <a:pt x="371140" y="545924"/>
                    <a:pt x="384845" y="532325"/>
                    <a:pt x="384845" y="515616"/>
                  </a:cubicBezTo>
                  <a:lnTo>
                    <a:pt x="384845" y="363900"/>
                  </a:lnTo>
                  <a:cubicBezTo>
                    <a:pt x="384845" y="358301"/>
                    <a:pt x="389294" y="353768"/>
                    <a:pt x="394900" y="353768"/>
                  </a:cubicBezTo>
                  <a:close/>
                  <a:moveTo>
                    <a:pt x="131640" y="262739"/>
                  </a:moveTo>
                  <a:cubicBezTo>
                    <a:pt x="137236" y="262739"/>
                    <a:pt x="141766" y="267271"/>
                    <a:pt x="141766" y="272870"/>
                  </a:cubicBezTo>
                  <a:lnTo>
                    <a:pt x="141766" y="333565"/>
                  </a:lnTo>
                  <a:cubicBezTo>
                    <a:pt x="141766" y="339075"/>
                    <a:pt x="137236" y="343607"/>
                    <a:pt x="131640" y="343607"/>
                  </a:cubicBezTo>
                  <a:cubicBezTo>
                    <a:pt x="126044" y="343607"/>
                    <a:pt x="121514" y="339075"/>
                    <a:pt x="121514" y="333565"/>
                  </a:cubicBezTo>
                  <a:lnTo>
                    <a:pt x="121514" y="272870"/>
                  </a:lnTo>
                  <a:cubicBezTo>
                    <a:pt x="121514" y="267271"/>
                    <a:pt x="126044" y="262739"/>
                    <a:pt x="131640" y="262739"/>
                  </a:cubicBezTo>
                  <a:close/>
                  <a:moveTo>
                    <a:pt x="489057" y="194973"/>
                  </a:moveTo>
                  <a:cubicBezTo>
                    <a:pt x="492973" y="190974"/>
                    <a:pt x="499381" y="190974"/>
                    <a:pt x="503386" y="194973"/>
                  </a:cubicBezTo>
                  <a:lnTo>
                    <a:pt x="604576" y="296095"/>
                  </a:lnTo>
                  <a:cubicBezTo>
                    <a:pt x="605555" y="296983"/>
                    <a:pt x="606267" y="298138"/>
                    <a:pt x="606801" y="299383"/>
                  </a:cubicBezTo>
                  <a:cubicBezTo>
                    <a:pt x="607780" y="301871"/>
                    <a:pt x="607780" y="304625"/>
                    <a:pt x="606801" y="307113"/>
                  </a:cubicBezTo>
                  <a:cubicBezTo>
                    <a:pt x="606267" y="308357"/>
                    <a:pt x="605555" y="309424"/>
                    <a:pt x="604576" y="310401"/>
                  </a:cubicBezTo>
                  <a:lnTo>
                    <a:pt x="503386" y="411434"/>
                  </a:lnTo>
                  <a:cubicBezTo>
                    <a:pt x="501339" y="413478"/>
                    <a:pt x="498758" y="414455"/>
                    <a:pt x="496177" y="414455"/>
                  </a:cubicBezTo>
                  <a:cubicBezTo>
                    <a:pt x="493596" y="414455"/>
                    <a:pt x="491015" y="413478"/>
                    <a:pt x="489057" y="411434"/>
                  </a:cubicBezTo>
                  <a:cubicBezTo>
                    <a:pt x="485052" y="407524"/>
                    <a:pt x="485052" y="401126"/>
                    <a:pt x="489057" y="397217"/>
                  </a:cubicBezTo>
                  <a:lnTo>
                    <a:pt x="572982" y="313333"/>
                  </a:lnTo>
                  <a:lnTo>
                    <a:pt x="232921" y="313333"/>
                  </a:lnTo>
                  <a:cubicBezTo>
                    <a:pt x="227314" y="313333"/>
                    <a:pt x="222775" y="308802"/>
                    <a:pt x="222775" y="303203"/>
                  </a:cubicBezTo>
                  <a:cubicBezTo>
                    <a:pt x="222775" y="297605"/>
                    <a:pt x="227314" y="293074"/>
                    <a:pt x="232921" y="293074"/>
                  </a:cubicBezTo>
                  <a:lnTo>
                    <a:pt x="572982" y="293074"/>
                  </a:lnTo>
                  <a:lnTo>
                    <a:pt x="489057" y="209279"/>
                  </a:lnTo>
                  <a:cubicBezTo>
                    <a:pt x="485052" y="205281"/>
                    <a:pt x="485052" y="198883"/>
                    <a:pt x="489057" y="194973"/>
                  </a:cubicBezTo>
                  <a:close/>
                  <a:moveTo>
                    <a:pt x="211398" y="40317"/>
                  </a:moveTo>
                  <a:lnTo>
                    <a:pt x="354409" y="40317"/>
                  </a:lnTo>
                  <a:cubicBezTo>
                    <a:pt x="382353" y="40317"/>
                    <a:pt x="405046" y="62981"/>
                    <a:pt x="405046" y="90889"/>
                  </a:cubicBezTo>
                  <a:lnTo>
                    <a:pt x="405046" y="242605"/>
                  </a:lnTo>
                  <a:cubicBezTo>
                    <a:pt x="405046" y="248115"/>
                    <a:pt x="400508" y="252648"/>
                    <a:pt x="394901" y="252648"/>
                  </a:cubicBezTo>
                  <a:cubicBezTo>
                    <a:pt x="389295" y="252648"/>
                    <a:pt x="384845" y="248115"/>
                    <a:pt x="384845" y="242605"/>
                  </a:cubicBezTo>
                  <a:lnTo>
                    <a:pt x="384845" y="90889"/>
                  </a:lnTo>
                  <a:cubicBezTo>
                    <a:pt x="384845" y="74180"/>
                    <a:pt x="371140" y="60581"/>
                    <a:pt x="354409" y="60581"/>
                  </a:cubicBezTo>
                  <a:lnTo>
                    <a:pt x="211398" y="60581"/>
                  </a:lnTo>
                  <a:cubicBezTo>
                    <a:pt x="205791" y="60581"/>
                    <a:pt x="201253" y="56048"/>
                    <a:pt x="201253" y="50449"/>
                  </a:cubicBezTo>
                  <a:cubicBezTo>
                    <a:pt x="201253" y="44850"/>
                    <a:pt x="205791" y="40317"/>
                    <a:pt x="211398" y="40317"/>
                  </a:cubicBezTo>
                  <a:close/>
                  <a:moveTo>
                    <a:pt x="147115" y="20146"/>
                  </a:moveTo>
                  <a:cubicBezTo>
                    <a:pt x="144890" y="20146"/>
                    <a:pt x="142576" y="20590"/>
                    <a:pt x="140084" y="21568"/>
                  </a:cubicBezTo>
                  <a:lnTo>
                    <a:pt x="44232" y="59782"/>
                  </a:lnTo>
                  <a:cubicBezTo>
                    <a:pt x="24919" y="66981"/>
                    <a:pt x="20292" y="73024"/>
                    <a:pt x="20292" y="90887"/>
                  </a:cubicBezTo>
                  <a:lnTo>
                    <a:pt x="20292" y="515689"/>
                  </a:lnTo>
                  <a:cubicBezTo>
                    <a:pt x="20292" y="533464"/>
                    <a:pt x="24919" y="539596"/>
                    <a:pt x="44054" y="546616"/>
                  </a:cubicBezTo>
                  <a:lnTo>
                    <a:pt x="140262" y="585098"/>
                  </a:lnTo>
                  <a:cubicBezTo>
                    <a:pt x="142576" y="585897"/>
                    <a:pt x="144890" y="586431"/>
                    <a:pt x="147115" y="586431"/>
                  </a:cubicBezTo>
                  <a:cubicBezTo>
                    <a:pt x="156015" y="586431"/>
                    <a:pt x="161978" y="578254"/>
                    <a:pt x="161978" y="566257"/>
                  </a:cubicBezTo>
                  <a:lnTo>
                    <a:pt x="161978" y="40319"/>
                  </a:lnTo>
                  <a:cubicBezTo>
                    <a:pt x="161978" y="28233"/>
                    <a:pt x="156015" y="20146"/>
                    <a:pt x="147115" y="20146"/>
                  </a:cubicBezTo>
                  <a:close/>
                  <a:moveTo>
                    <a:pt x="151669" y="315"/>
                  </a:moveTo>
                  <a:cubicBezTo>
                    <a:pt x="169354" y="2727"/>
                    <a:pt x="182270" y="18724"/>
                    <a:pt x="182270" y="40319"/>
                  </a:cubicBezTo>
                  <a:lnTo>
                    <a:pt x="182270" y="566257"/>
                  </a:lnTo>
                  <a:cubicBezTo>
                    <a:pt x="182270" y="589630"/>
                    <a:pt x="167496" y="606604"/>
                    <a:pt x="147115" y="606604"/>
                  </a:cubicBezTo>
                  <a:cubicBezTo>
                    <a:pt x="142487" y="606604"/>
                    <a:pt x="137681" y="605716"/>
                    <a:pt x="132964" y="603938"/>
                  </a:cubicBezTo>
                  <a:lnTo>
                    <a:pt x="36756" y="565457"/>
                  </a:lnTo>
                  <a:cubicBezTo>
                    <a:pt x="10057" y="555592"/>
                    <a:pt x="0" y="542084"/>
                    <a:pt x="0" y="515689"/>
                  </a:cubicBezTo>
                  <a:lnTo>
                    <a:pt x="0" y="90887"/>
                  </a:lnTo>
                  <a:cubicBezTo>
                    <a:pt x="0" y="64492"/>
                    <a:pt x="10057" y="50895"/>
                    <a:pt x="37023" y="40942"/>
                  </a:cubicBezTo>
                  <a:lnTo>
                    <a:pt x="132697" y="2727"/>
                  </a:lnTo>
                  <a:cubicBezTo>
                    <a:pt x="139350" y="217"/>
                    <a:pt x="145774" y="-489"/>
                    <a:pt x="151669" y="31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îṥḷïḑe"/>
          <p:cNvGrpSpPr/>
          <p:nvPr/>
        </p:nvGrpSpPr>
        <p:grpSpPr>
          <a:xfrm>
            <a:off x="1627594" y="2576023"/>
            <a:ext cx="1623190" cy="681404"/>
            <a:chOff x="9137748" y="2246943"/>
            <a:chExt cx="2164253" cy="908538"/>
          </a:xfrm>
        </p:grpSpPr>
        <p:sp>
          <p:nvSpPr>
            <p:cNvPr id="19" name="iś1îdé"/>
            <p:cNvSpPr/>
            <p:nvPr/>
          </p:nvSpPr>
          <p:spPr bwMode="auto">
            <a:xfrm>
              <a:off x="9137748" y="2598082"/>
              <a:ext cx="2164253" cy="55739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0" name="iṥḻïdè"/>
            <p:cNvSpPr txBox="1"/>
            <p:nvPr/>
          </p:nvSpPr>
          <p:spPr bwMode="auto">
            <a:xfrm>
              <a:off x="9137748" y="2246943"/>
              <a:ext cx="2164253" cy="3511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>
              <a:normAutofit fontScale="77500" lnSpcReduction="20000"/>
            </a:bodyPr>
            <a:lstStyle/>
            <a:p>
              <a:pPr algn="ctr"/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íṣ1iḋè"/>
          <p:cNvGrpSpPr/>
          <p:nvPr/>
        </p:nvGrpSpPr>
        <p:grpSpPr>
          <a:xfrm>
            <a:off x="3127672" y="3456785"/>
            <a:ext cx="1623190" cy="681404"/>
            <a:chOff x="9137748" y="2246943"/>
            <a:chExt cx="2164253" cy="908538"/>
          </a:xfrm>
        </p:grpSpPr>
        <p:sp>
          <p:nvSpPr>
            <p:cNvPr id="17" name="îšļîdè"/>
            <p:cNvSpPr/>
            <p:nvPr/>
          </p:nvSpPr>
          <p:spPr bwMode="auto">
            <a:xfrm>
              <a:off x="9137748" y="2598082"/>
              <a:ext cx="2164253" cy="55739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8" name="ïšľídê"/>
            <p:cNvSpPr txBox="1"/>
            <p:nvPr/>
          </p:nvSpPr>
          <p:spPr bwMode="auto">
            <a:xfrm>
              <a:off x="9137748" y="2246943"/>
              <a:ext cx="2164253" cy="3511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>
              <a:normAutofit fontScale="77500" lnSpcReduction="20000"/>
            </a:bodyPr>
            <a:lstStyle/>
            <a:p>
              <a:pPr algn="ctr"/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îṥ1íḑè"/>
          <p:cNvGrpSpPr/>
          <p:nvPr/>
        </p:nvGrpSpPr>
        <p:grpSpPr>
          <a:xfrm>
            <a:off x="4603701" y="1260208"/>
            <a:ext cx="1623190" cy="681404"/>
            <a:chOff x="9137748" y="2246943"/>
            <a:chExt cx="2164253" cy="908538"/>
          </a:xfrm>
        </p:grpSpPr>
        <p:sp>
          <p:nvSpPr>
            <p:cNvPr id="15" name="íṧḻiďe"/>
            <p:cNvSpPr/>
            <p:nvPr/>
          </p:nvSpPr>
          <p:spPr bwMode="auto">
            <a:xfrm>
              <a:off x="9137748" y="2598082"/>
              <a:ext cx="2164253" cy="55739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6" name="i$ḻïdè"/>
            <p:cNvSpPr txBox="1"/>
            <p:nvPr/>
          </p:nvSpPr>
          <p:spPr bwMode="auto">
            <a:xfrm>
              <a:off x="9137748" y="2246943"/>
              <a:ext cx="2164253" cy="3511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>
              <a:normAutofit fontScale="77500" lnSpcReduction="20000"/>
            </a:bodyPr>
            <a:lstStyle/>
            <a:p>
              <a:pPr algn="ctr"/>
              <a:r>
                <a:rPr lang="zh-CN" altLang="en-US" b="1" dirty="0"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íS1îḑe"/>
          <p:cNvGrpSpPr/>
          <p:nvPr/>
        </p:nvGrpSpPr>
        <p:grpSpPr>
          <a:xfrm>
            <a:off x="6136668" y="2271817"/>
            <a:ext cx="1623190" cy="681404"/>
            <a:chOff x="9137748" y="2246943"/>
            <a:chExt cx="2164253" cy="908538"/>
          </a:xfrm>
        </p:grpSpPr>
        <p:sp>
          <p:nvSpPr>
            <p:cNvPr id="13" name="iṡḷidé"/>
            <p:cNvSpPr/>
            <p:nvPr/>
          </p:nvSpPr>
          <p:spPr bwMode="auto">
            <a:xfrm>
              <a:off x="9137748" y="2598082"/>
              <a:ext cx="2164253" cy="55739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0000" anchor="t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14" name="ïšľïḓê"/>
            <p:cNvSpPr txBox="1"/>
            <p:nvPr/>
          </p:nvSpPr>
          <p:spPr bwMode="auto">
            <a:xfrm>
              <a:off x="9137748" y="2246943"/>
              <a:ext cx="2164253" cy="351139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>
              <a:normAutofit fontScale="77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zh-CN" altLang="en-US" sz="1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4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3"/>
          <p:cNvSpPr/>
          <p:nvPr/>
        </p:nvSpPr>
        <p:spPr bwMode="auto">
          <a:xfrm rot="1004476">
            <a:off x="2806558" y="2126600"/>
            <a:ext cx="4032448" cy="4238326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4" name="Freeform 13"/>
          <p:cNvSpPr/>
          <p:nvPr/>
        </p:nvSpPr>
        <p:spPr bwMode="auto">
          <a:xfrm rot="1004476">
            <a:off x="3442570" y="3010237"/>
            <a:ext cx="2484382" cy="2611224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528950" y="1385701"/>
            <a:ext cx="2139751" cy="2248998"/>
            <a:chOff x="6528950" y="1385701"/>
            <a:chExt cx="2139751" cy="2248998"/>
          </a:xfrm>
        </p:grpSpPr>
        <p:sp>
          <p:nvSpPr>
            <p:cNvPr id="75" name="Freeform 13"/>
            <p:cNvSpPr/>
            <p:nvPr/>
          </p:nvSpPr>
          <p:spPr bwMode="auto">
            <a:xfrm rot="1004476">
              <a:off x="6528950" y="1385701"/>
              <a:ext cx="2139751" cy="2248998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任意多边形: 形状 33"/>
            <p:cNvSpPr>
              <a:spLocks noChangeAspect="1"/>
            </p:cNvSpPr>
            <p:nvPr/>
          </p:nvSpPr>
          <p:spPr bwMode="auto">
            <a:xfrm>
              <a:off x="7307530" y="1969491"/>
              <a:ext cx="322558" cy="383039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6993515" y="2464853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  <p:sp>
          <p:nvSpPr>
            <p:cNvPr id="80" name="TextBox 49"/>
            <p:cNvSpPr txBox="1"/>
            <p:nvPr/>
          </p:nvSpPr>
          <p:spPr>
            <a:xfrm>
              <a:off x="6827311" y="2725367"/>
              <a:ext cx="1332160" cy="379386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713273" y="1386031"/>
            <a:ext cx="2139751" cy="2248998"/>
            <a:chOff x="6528950" y="1385701"/>
            <a:chExt cx="2139751" cy="2248998"/>
          </a:xfrm>
        </p:grpSpPr>
        <p:sp>
          <p:nvSpPr>
            <p:cNvPr id="91" name="Freeform 13"/>
            <p:cNvSpPr/>
            <p:nvPr/>
          </p:nvSpPr>
          <p:spPr bwMode="auto">
            <a:xfrm rot="1004476">
              <a:off x="6528950" y="1385701"/>
              <a:ext cx="2139751" cy="2248998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2" name="任意多边形: 形状 33"/>
            <p:cNvSpPr>
              <a:spLocks noChangeAspect="1"/>
            </p:cNvSpPr>
            <p:nvPr/>
          </p:nvSpPr>
          <p:spPr bwMode="auto">
            <a:xfrm>
              <a:off x="7277289" y="1995159"/>
              <a:ext cx="383038" cy="331701"/>
            </a:xfrm>
            <a:custGeom>
              <a:avLst/>
              <a:gdLst>
                <a:gd name="connsiteX0" fmla="*/ 205065 w 605876"/>
                <a:gd name="connsiteY0" fmla="*/ 428776 h 524672"/>
                <a:gd name="connsiteX1" fmla="*/ 226551 w 605876"/>
                <a:gd name="connsiteY1" fmla="*/ 446081 h 524672"/>
                <a:gd name="connsiteX2" fmla="*/ 233109 w 605876"/>
                <a:gd name="connsiteY2" fmla="*/ 453684 h 524672"/>
                <a:gd name="connsiteX3" fmla="*/ 228349 w 605876"/>
                <a:gd name="connsiteY3" fmla="*/ 499196 h 524672"/>
                <a:gd name="connsiteX4" fmla="*/ 223377 w 605876"/>
                <a:gd name="connsiteY4" fmla="*/ 507538 h 524672"/>
                <a:gd name="connsiteX5" fmla="*/ 141188 w 605876"/>
                <a:gd name="connsiteY5" fmla="*/ 476282 h 524672"/>
                <a:gd name="connsiteX6" fmla="*/ 176835 w 605876"/>
                <a:gd name="connsiteY6" fmla="*/ 430241 h 524672"/>
                <a:gd name="connsiteX7" fmla="*/ 205065 w 605876"/>
                <a:gd name="connsiteY7" fmla="*/ 428776 h 524672"/>
                <a:gd name="connsiteX8" fmla="*/ 481191 w 605876"/>
                <a:gd name="connsiteY8" fmla="*/ 426712 h 524672"/>
                <a:gd name="connsiteX9" fmla="*/ 499583 w 605876"/>
                <a:gd name="connsiteY9" fmla="*/ 434333 h 524672"/>
                <a:gd name="connsiteX10" fmla="*/ 510478 w 605876"/>
                <a:gd name="connsiteY10" fmla="*/ 438454 h 524672"/>
                <a:gd name="connsiteX11" fmla="*/ 526874 w 605876"/>
                <a:gd name="connsiteY11" fmla="*/ 493716 h 524672"/>
                <a:gd name="connsiteX12" fmla="*/ 478851 w 605876"/>
                <a:gd name="connsiteY12" fmla="*/ 524041 h 524672"/>
                <a:gd name="connsiteX13" fmla="*/ 435059 w 605876"/>
                <a:gd name="connsiteY13" fmla="*/ 484629 h 524672"/>
                <a:gd name="connsiteX14" fmla="*/ 460022 w 605876"/>
                <a:gd name="connsiteY14" fmla="*/ 432008 h 524672"/>
                <a:gd name="connsiteX15" fmla="*/ 481191 w 605876"/>
                <a:gd name="connsiteY15" fmla="*/ 426712 h 524672"/>
                <a:gd name="connsiteX16" fmla="*/ 53061 w 605876"/>
                <a:gd name="connsiteY16" fmla="*/ 1 h 524672"/>
                <a:gd name="connsiteX17" fmla="*/ 98044 w 605876"/>
                <a:gd name="connsiteY17" fmla="*/ 2087 h 524672"/>
                <a:gd name="connsiteX18" fmla="*/ 147021 w 605876"/>
                <a:gd name="connsiteY18" fmla="*/ 21735 h 524672"/>
                <a:gd name="connsiteX19" fmla="*/ 159609 w 605876"/>
                <a:gd name="connsiteY19" fmla="*/ 48882 h 524672"/>
                <a:gd name="connsiteX20" fmla="*/ 576919 w 605876"/>
                <a:gd name="connsiteY20" fmla="*/ 34622 h 524672"/>
                <a:gd name="connsiteX21" fmla="*/ 604951 w 605876"/>
                <a:gd name="connsiteY21" fmla="*/ 62508 h 524672"/>
                <a:gd name="connsiteX22" fmla="*/ 551531 w 605876"/>
                <a:gd name="connsiteY22" fmla="*/ 185886 h 524672"/>
                <a:gd name="connsiteX23" fmla="*/ 509959 w 605876"/>
                <a:gd name="connsiteY23" fmla="*/ 288244 h 524672"/>
                <a:gd name="connsiteX24" fmla="*/ 501919 w 605876"/>
                <a:gd name="connsiteY24" fmla="*/ 295532 h 524672"/>
                <a:gd name="connsiteX25" fmla="*/ 486898 w 605876"/>
                <a:gd name="connsiteY25" fmla="*/ 302082 h 524672"/>
                <a:gd name="connsiteX26" fmla="*/ 487216 w 605876"/>
                <a:gd name="connsiteY26" fmla="*/ 302927 h 524672"/>
                <a:gd name="connsiteX27" fmla="*/ 212394 w 605876"/>
                <a:gd name="connsiteY27" fmla="*/ 303772 h 524672"/>
                <a:gd name="connsiteX28" fmla="*/ 198748 w 605876"/>
                <a:gd name="connsiteY28" fmla="*/ 360813 h 524672"/>
                <a:gd name="connsiteX29" fmla="*/ 533865 w 605876"/>
                <a:gd name="connsiteY29" fmla="*/ 360285 h 524672"/>
                <a:gd name="connsiteX30" fmla="*/ 533865 w 605876"/>
                <a:gd name="connsiteY30" fmla="*/ 403594 h 524672"/>
                <a:gd name="connsiteX31" fmla="*/ 167225 w 605876"/>
                <a:gd name="connsiteY31" fmla="*/ 406340 h 524672"/>
                <a:gd name="connsiteX32" fmla="*/ 145434 w 605876"/>
                <a:gd name="connsiteY32" fmla="*/ 377714 h 524672"/>
                <a:gd name="connsiteX33" fmla="*/ 181612 w 605876"/>
                <a:gd name="connsiteY33" fmla="*/ 279793 h 524672"/>
                <a:gd name="connsiteX34" fmla="*/ 181506 w 605876"/>
                <a:gd name="connsiteY34" fmla="*/ 279793 h 524672"/>
                <a:gd name="connsiteX35" fmla="*/ 131789 w 605876"/>
                <a:gd name="connsiteY35" fmla="*/ 122507 h 524672"/>
                <a:gd name="connsiteX36" fmla="*/ 98044 w 605876"/>
                <a:gd name="connsiteY36" fmla="*/ 47298 h 524672"/>
                <a:gd name="connsiteX37" fmla="*/ 30979 w 605876"/>
                <a:gd name="connsiteY37" fmla="*/ 45291 h 524672"/>
                <a:gd name="connsiteX38" fmla="*/ 20824 w 605876"/>
                <a:gd name="connsiteY38" fmla="*/ 47931 h 524672"/>
                <a:gd name="connsiteX39" fmla="*/ 10140 w 605876"/>
                <a:gd name="connsiteY39" fmla="*/ 8214 h 524672"/>
                <a:gd name="connsiteX40" fmla="*/ 53061 w 605876"/>
                <a:gd name="connsiteY40" fmla="*/ 1 h 524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05876" h="524672">
                  <a:moveTo>
                    <a:pt x="205065" y="428776"/>
                  </a:moveTo>
                  <a:cubicBezTo>
                    <a:pt x="214175" y="431298"/>
                    <a:pt x="222161" y="436947"/>
                    <a:pt x="226551" y="446081"/>
                  </a:cubicBezTo>
                  <a:cubicBezTo>
                    <a:pt x="229089" y="448299"/>
                    <a:pt x="231310" y="450833"/>
                    <a:pt x="233109" y="453684"/>
                  </a:cubicBezTo>
                  <a:cubicBezTo>
                    <a:pt x="242100" y="468151"/>
                    <a:pt x="238186" y="486102"/>
                    <a:pt x="228349" y="499196"/>
                  </a:cubicBezTo>
                  <a:cubicBezTo>
                    <a:pt x="226974" y="502047"/>
                    <a:pt x="225493" y="504793"/>
                    <a:pt x="223377" y="507538"/>
                  </a:cubicBezTo>
                  <a:cubicBezTo>
                    <a:pt x="196721" y="542174"/>
                    <a:pt x="136746" y="520527"/>
                    <a:pt x="141188" y="476282"/>
                  </a:cubicBezTo>
                  <a:cubicBezTo>
                    <a:pt x="143198" y="455902"/>
                    <a:pt x="157690" y="437528"/>
                    <a:pt x="176835" y="430241"/>
                  </a:cubicBezTo>
                  <a:cubicBezTo>
                    <a:pt x="185721" y="426862"/>
                    <a:pt x="195955" y="426255"/>
                    <a:pt x="205065" y="428776"/>
                  </a:cubicBezTo>
                  <a:close/>
                  <a:moveTo>
                    <a:pt x="481191" y="426712"/>
                  </a:moveTo>
                  <a:cubicBezTo>
                    <a:pt x="488080" y="427095"/>
                    <a:pt x="494506" y="429631"/>
                    <a:pt x="499583" y="434333"/>
                  </a:cubicBezTo>
                  <a:cubicBezTo>
                    <a:pt x="503391" y="435178"/>
                    <a:pt x="507093" y="436446"/>
                    <a:pt x="510478" y="438454"/>
                  </a:cubicBezTo>
                  <a:cubicBezTo>
                    <a:pt x="529201" y="449548"/>
                    <a:pt x="536499" y="474274"/>
                    <a:pt x="526874" y="493716"/>
                  </a:cubicBezTo>
                  <a:cubicBezTo>
                    <a:pt x="518517" y="510727"/>
                    <a:pt x="498102" y="524886"/>
                    <a:pt x="478851" y="524041"/>
                  </a:cubicBezTo>
                  <a:cubicBezTo>
                    <a:pt x="456743" y="522984"/>
                    <a:pt x="438655" y="505973"/>
                    <a:pt x="435059" y="484629"/>
                  </a:cubicBezTo>
                  <a:cubicBezTo>
                    <a:pt x="431568" y="464024"/>
                    <a:pt x="441723" y="442363"/>
                    <a:pt x="460022" y="432008"/>
                  </a:cubicBezTo>
                  <a:cubicBezTo>
                    <a:pt x="466951" y="428099"/>
                    <a:pt x="474302" y="426329"/>
                    <a:pt x="481191" y="426712"/>
                  </a:cubicBezTo>
                  <a:close/>
                  <a:moveTo>
                    <a:pt x="53061" y="1"/>
                  </a:moveTo>
                  <a:cubicBezTo>
                    <a:pt x="68584" y="54"/>
                    <a:pt x="84451" y="1823"/>
                    <a:pt x="98044" y="2087"/>
                  </a:cubicBezTo>
                  <a:cubicBezTo>
                    <a:pt x="121634" y="2510"/>
                    <a:pt x="134433" y="1453"/>
                    <a:pt x="147021" y="21735"/>
                  </a:cubicBezTo>
                  <a:cubicBezTo>
                    <a:pt x="151887" y="29657"/>
                    <a:pt x="156013" y="38847"/>
                    <a:pt x="159609" y="48882"/>
                  </a:cubicBezTo>
                  <a:cubicBezTo>
                    <a:pt x="300405" y="43072"/>
                    <a:pt x="435700" y="56593"/>
                    <a:pt x="576919" y="34622"/>
                  </a:cubicBezTo>
                  <a:cubicBezTo>
                    <a:pt x="593315" y="31981"/>
                    <a:pt x="610028" y="44340"/>
                    <a:pt x="604951" y="62508"/>
                  </a:cubicBezTo>
                  <a:cubicBezTo>
                    <a:pt x="592363" y="106240"/>
                    <a:pt x="565811" y="142789"/>
                    <a:pt x="551531" y="185886"/>
                  </a:cubicBezTo>
                  <a:cubicBezTo>
                    <a:pt x="539154" y="223175"/>
                    <a:pt x="532279" y="255392"/>
                    <a:pt x="509959" y="288244"/>
                  </a:cubicBezTo>
                  <a:cubicBezTo>
                    <a:pt x="507632" y="291624"/>
                    <a:pt x="504881" y="293948"/>
                    <a:pt x="501919" y="295532"/>
                  </a:cubicBezTo>
                  <a:cubicBezTo>
                    <a:pt x="498217" y="299335"/>
                    <a:pt x="493351" y="302082"/>
                    <a:pt x="486898" y="302082"/>
                  </a:cubicBezTo>
                  <a:lnTo>
                    <a:pt x="487216" y="302927"/>
                  </a:lnTo>
                  <a:cubicBezTo>
                    <a:pt x="404282" y="309581"/>
                    <a:pt x="294481" y="328384"/>
                    <a:pt x="212394" y="303772"/>
                  </a:cubicBezTo>
                  <a:cubicBezTo>
                    <a:pt x="210067" y="323102"/>
                    <a:pt x="204990" y="342010"/>
                    <a:pt x="198748" y="360813"/>
                  </a:cubicBezTo>
                  <a:cubicBezTo>
                    <a:pt x="310348" y="359756"/>
                    <a:pt x="422371" y="356904"/>
                    <a:pt x="533865" y="360285"/>
                  </a:cubicBezTo>
                  <a:cubicBezTo>
                    <a:pt x="561898" y="361024"/>
                    <a:pt x="561686" y="402537"/>
                    <a:pt x="533865" y="403594"/>
                  </a:cubicBezTo>
                  <a:cubicBezTo>
                    <a:pt x="411899" y="408453"/>
                    <a:pt x="289298" y="405706"/>
                    <a:pt x="167225" y="406340"/>
                  </a:cubicBezTo>
                  <a:cubicBezTo>
                    <a:pt x="153157" y="406340"/>
                    <a:pt x="140780" y="391763"/>
                    <a:pt x="145434" y="377714"/>
                  </a:cubicBezTo>
                  <a:cubicBezTo>
                    <a:pt x="156542" y="344440"/>
                    <a:pt x="164793" y="310321"/>
                    <a:pt x="181612" y="279793"/>
                  </a:cubicBezTo>
                  <a:cubicBezTo>
                    <a:pt x="181506" y="279793"/>
                    <a:pt x="181506" y="279793"/>
                    <a:pt x="181506" y="279793"/>
                  </a:cubicBezTo>
                  <a:cubicBezTo>
                    <a:pt x="164369" y="227505"/>
                    <a:pt x="148291" y="174901"/>
                    <a:pt x="131789" y="122507"/>
                  </a:cubicBezTo>
                  <a:cubicBezTo>
                    <a:pt x="125230" y="101698"/>
                    <a:pt x="120470" y="57544"/>
                    <a:pt x="98044" y="47298"/>
                  </a:cubicBezTo>
                  <a:cubicBezTo>
                    <a:pt x="90957" y="44023"/>
                    <a:pt x="37854" y="42016"/>
                    <a:pt x="30979" y="45291"/>
                  </a:cubicBezTo>
                  <a:cubicBezTo>
                    <a:pt x="27488" y="46981"/>
                    <a:pt x="24632" y="47614"/>
                    <a:pt x="20824" y="47931"/>
                  </a:cubicBezTo>
                  <a:cubicBezTo>
                    <a:pt x="-439" y="49410"/>
                    <a:pt x="-7843" y="18037"/>
                    <a:pt x="10140" y="8214"/>
                  </a:cubicBezTo>
                  <a:cubicBezTo>
                    <a:pt x="22358" y="1612"/>
                    <a:pt x="37537" y="-52"/>
                    <a:pt x="53061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6993515" y="2464853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  <p:sp>
          <p:nvSpPr>
            <p:cNvPr id="94" name="TextBox 49"/>
            <p:cNvSpPr txBox="1"/>
            <p:nvPr/>
          </p:nvSpPr>
          <p:spPr>
            <a:xfrm>
              <a:off x="6827311" y="2725367"/>
              <a:ext cx="1332160" cy="379386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 fontScale="700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89" name="任意多边形: 形状 33"/>
          <p:cNvSpPr>
            <a:spLocks noChangeAspect="1"/>
          </p:cNvSpPr>
          <p:nvPr/>
        </p:nvSpPr>
        <p:spPr bwMode="auto">
          <a:xfrm>
            <a:off x="4359749" y="3732861"/>
            <a:ext cx="383039" cy="382460"/>
          </a:xfrm>
          <a:custGeom>
            <a:avLst/>
            <a:gdLst>
              <a:gd name="connsiteX0" fmla="*/ 176959 w 607356"/>
              <a:gd name="connsiteY0" fmla="*/ 452889 h 606439"/>
              <a:gd name="connsiteX1" fmla="*/ 284918 w 607356"/>
              <a:gd name="connsiteY1" fmla="*/ 593436 h 606439"/>
              <a:gd name="connsiteX2" fmla="*/ 287766 w 607356"/>
              <a:gd name="connsiteY2" fmla="*/ 595925 h 606439"/>
              <a:gd name="connsiteX3" fmla="*/ 82350 w 607356"/>
              <a:gd name="connsiteY3" fmla="*/ 503472 h 606439"/>
              <a:gd name="connsiteX4" fmla="*/ 89559 w 607356"/>
              <a:gd name="connsiteY4" fmla="*/ 498316 h 606439"/>
              <a:gd name="connsiteX5" fmla="*/ 176959 w 607356"/>
              <a:gd name="connsiteY5" fmla="*/ 452889 h 606439"/>
              <a:gd name="connsiteX6" fmla="*/ 288118 w 607356"/>
              <a:gd name="connsiteY6" fmla="*/ 432001 h 606439"/>
              <a:gd name="connsiteX7" fmla="*/ 288118 w 607356"/>
              <a:gd name="connsiteY7" fmla="*/ 568968 h 606439"/>
              <a:gd name="connsiteX8" fmla="*/ 196595 w 607356"/>
              <a:gd name="connsiteY8" fmla="*/ 446400 h 606439"/>
              <a:gd name="connsiteX9" fmla="*/ 288118 w 607356"/>
              <a:gd name="connsiteY9" fmla="*/ 432001 h 606439"/>
              <a:gd name="connsiteX10" fmla="*/ 473502 w 607356"/>
              <a:gd name="connsiteY10" fmla="*/ 400823 h 606439"/>
              <a:gd name="connsiteX11" fmla="*/ 463179 w 607356"/>
              <a:gd name="connsiteY11" fmla="*/ 411042 h 606439"/>
              <a:gd name="connsiteX12" fmla="*/ 463179 w 607356"/>
              <a:gd name="connsiteY12" fmla="*/ 462490 h 606439"/>
              <a:gd name="connsiteX13" fmla="*/ 411649 w 607356"/>
              <a:gd name="connsiteY13" fmla="*/ 462490 h 606439"/>
              <a:gd name="connsiteX14" fmla="*/ 401414 w 607356"/>
              <a:gd name="connsiteY14" fmla="*/ 472798 h 606439"/>
              <a:gd name="connsiteX15" fmla="*/ 411649 w 607356"/>
              <a:gd name="connsiteY15" fmla="*/ 483016 h 606439"/>
              <a:gd name="connsiteX16" fmla="*/ 463179 w 607356"/>
              <a:gd name="connsiteY16" fmla="*/ 483016 h 606439"/>
              <a:gd name="connsiteX17" fmla="*/ 463179 w 607356"/>
              <a:gd name="connsiteY17" fmla="*/ 534465 h 606439"/>
              <a:gd name="connsiteX18" fmla="*/ 473502 w 607356"/>
              <a:gd name="connsiteY18" fmla="*/ 544772 h 606439"/>
              <a:gd name="connsiteX19" fmla="*/ 483737 w 607356"/>
              <a:gd name="connsiteY19" fmla="*/ 534465 h 606439"/>
              <a:gd name="connsiteX20" fmla="*/ 483737 w 607356"/>
              <a:gd name="connsiteY20" fmla="*/ 483016 h 606439"/>
              <a:gd name="connsiteX21" fmla="*/ 535267 w 607356"/>
              <a:gd name="connsiteY21" fmla="*/ 483016 h 606439"/>
              <a:gd name="connsiteX22" fmla="*/ 545591 w 607356"/>
              <a:gd name="connsiteY22" fmla="*/ 472798 h 606439"/>
              <a:gd name="connsiteX23" fmla="*/ 535267 w 607356"/>
              <a:gd name="connsiteY23" fmla="*/ 462490 h 606439"/>
              <a:gd name="connsiteX24" fmla="*/ 483737 w 607356"/>
              <a:gd name="connsiteY24" fmla="*/ 462490 h 606439"/>
              <a:gd name="connsiteX25" fmla="*/ 483737 w 607356"/>
              <a:gd name="connsiteY25" fmla="*/ 411042 h 606439"/>
              <a:gd name="connsiteX26" fmla="*/ 473502 w 607356"/>
              <a:gd name="connsiteY26" fmla="*/ 400823 h 606439"/>
              <a:gd name="connsiteX27" fmla="*/ 473502 w 607356"/>
              <a:gd name="connsiteY27" fmla="*/ 339067 h 606439"/>
              <a:gd name="connsiteX28" fmla="*/ 607356 w 607356"/>
              <a:gd name="connsiteY28" fmla="*/ 472798 h 606439"/>
              <a:gd name="connsiteX29" fmla="*/ 473502 w 607356"/>
              <a:gd name="connsiteY29" fmla="*/ 606439 h 606439"/>
              <a:gd name="connsiteX30" fmla="*/ 339560 w 607356"/>
              <a:gd name="connsiteY30" fmla="*/ 472798 h 606439"/>
              <a:gd name="connsiteX31" fmla="*/ 473502 w 607356"/>
              <a:gd name="connsiteY31" fmla="*/ 339067 h 606439"/>
              <a:gd name="connsiteX32" fmla="*/ 452505 w 607356"/>
              <a:gd name="connsiteY32" fmla="*/ 308230 h 606439"/>
              <a:gd name="connsiteX33" fmla="*/ 596559 w 607356"/>
              <a:gd name="connsiteY33" fmla="*/ 308230 h 606439"/>
              <a:gd name="connsiteX34" fmla="*/ 588017 w 607356"/>
              <a:gd name="connsiteY34" fmla="*/ 369692 h 606439"/>
              <a:gd name="connsiteX35" fmla="*/ 473503 w 607356"/>
              <a:gd name="connsiteY35" fmla="*/ 318533 h 606439"/>
              <a:gd name="connsiteX36" fmla="*/ 451971 w 607356"/>
              <a:gd name="connsiteY36" fmla="*/ 320221 h 606439"/>
              <a:gd name="connsiteX37" fmla="*/ 452505 w 607356"/>
              <a:gd name="connsiteY37" fmla="*/ 308230 h 606439"/>
              <a:gd name="connsiteX38" fmla="*/ 308690 w 607356"/>
              <a:gd name="connsiteY38" fmla="*/ 308230 h 606439"/>
              <a:gd name="connsiteX39" fmla="*/ 431931 w 607356"/>
              <a:gd name="connsiteY39" fmla="*/ 308230 h 606439"/>
              <a:gd name="connsiteX40" fmla="*/ 431041 w 607356"/>
              <a:gd name="connsiteY40" fmla="*/ 324582 h 606439"/>
              <a:gd name="connsiteX41" fmla="*/ 319012 w 607356"/>
              <a:gd name="connsiteY41" fmla="*/ 472813 h 606439"/>
              <a:gd name="connsiteX42" fmla="*/ 370266 w 607356"/>
              <a:gd name="connsiteY42" fmla="*/ 587185 h 606439"/>
              <a:gd name="connsiteX43" fmla="*/ 318033 w 607356"/>
              <a:gd name="connsiteY43" fmla="*/ 595361 h 606439"/>
              <a:gd name="connsiteX44" fmla="*/ 308512 w 607356"/>
              <a:gd name="connsiteY44" fmla="*/ 586830 h 606439"/>
              <a:gd name="connsiteX45" fmla="*/ 308690 w 607356"/>
              <a:gd name="connsiteY45" fmla="*/ 585852 h 606439"/>
              <a:gd name="connsiteX46" fmla="*/ 164841 w 607356"/>
              <a:gd name="connsiteY46" fmla="*/ 308230 h 606439"/>
              <a:gd name="connsiteX47" fmla="*/ 288119 w 607356"/>
              <a:gd name="connsiteY47" fmla="*/ 308230 h 606439"/>
              <a:gd name="connsiteX48" fmla="*/ 288119 w 607356"/>
              <a:gd name="connsiteY48" fmla="*/ 411461 h 606439"/>
              <a:gd name="connsiteX49" fmla="*/ 188607 w 607356"/>
              <a:gd name="connsiteY49" fmla="*/ 427274 h 606439"/>
              <a:gd name="connsiteX50" fmla="*/ 164841 w 607356"/>
              <a:gd name="connsiteY50" fmla="*/ 308230 h 606439"/>
              <a:gd name="connsiteX51" fmla="*/ 0 w 607356"/>
              <a:gd name="connsiteY51" fmla="*/ 308230 h 606439"/>
              <a:gd name="connsiteX52" fmla="*/ 144159 w 607356"/>
              <a:gd name="connsiteY52" fmla="*/ 308230 h 606439"/>
              <a:gd name="connsiteX53" fmla="*/ 169075 w 607356"/>
              <a:gd name="connsiteY53" fmla="*/ 433891 h 606439"/>
              <a:gd name="connsiteX54" fmla="*/ 77508 w 607356"/>
              <a:gd name="connsiteY54" fmla="*/ 481614 h 606439"/>
              <a:gd name="connsiteX55" fmla="*/ 68520 w 607356"/>
              <a:gd name="connsiteY55" fmla="*/ 488101 h 606439"/>
              <a:gd name="connsiteX56" fmla="*/ 0 w 607356"/>
              <a:gd name="connsiteY56" fmla="*/ 308230 h 606439"/>
              <a:gd name="connsiteX57" fmla="*/ 404501 w 607356"/>
              <a:gd name="connsiteY57" fmla="*/ 159337 h 606439"/>
              <a:gd name="connsiteX58" fmla="*/ 432001 w 607356"/>
              <a:gd name="connsiteY58" fmla="*/ 287695 h 606439"/>
              <a:gd name="connsiteX59" fmla="*/ 308653 w 607356"/>
              <a:gd name="connsiteY59" fmla="*/ 287695 h 606439"/>
              <a:gd name="connsiteX60" fmla="*/ 308653 w 607356"/>
              <a:gd name="connsiteY60" fmla="*/ 174181 h 606439"/>
              <a:gd name="connsiteX61" fmla="*/ 404501 w 607356"/>
              <a:gd name="connsiteY61" fmla="*/ 159337 h 606439"/>
              <a:gd name="connsiteX62" fmla="*/ 192256 w 607356"/>
              <a:gd name="connsiteY62" fmla="*/ 159337 h 606439"/>
              <a:gd name="connsiteX63" fmla="*/ 288119 w 607356"/>
              <a:gd name="connsiteY63" fmla="*/ 174181 h 606439"/>
              <a:gd name="connsiteX64" fmla="*/ 288119 w 607356"/>
              <a:gd name="connsiteY64" fmla="*/ 287695 h 606439"/>
              <a:gd name="connsiteX65" fmla="*/ 164841 w 607356"/>
              <a:gd name="connsiteY65" fmla="*/ 287695 h 606439"/>
              <a:gd name="connsiteX66" fmla="*/ 192256 w 607356"/>
              <a:gd name="connsiteY66" fmla="*/ 159337 h 606439"/>
              <a:gd name="connsiteX67" fmla="*/ 73594 w 607356"/>
              <a:gd name="connsiteY67" fmla="*/ 101967 h 606439"/>
              <a:gd name="connsiteX68" fmla="*/ 83472 w 607356"/>
              <a:gd name="connsiteY68" fmla="*/ 108276 h 606439"/>
              <a:gd name="connsiteX69" fmla="*/ 172462 w 607356"/>
              <a:gd name="connsiteY69" fmla="*/ 153064 h 606439"/>
              <a:gd name="connsiteX70" fmla="*/ 144163 w 607356"/>
              <a:gd name="connsiteY70" fmla="*/ 287695 h 606439"/>
              <a:gd name="connsiteX71" fmla="*/ 0 w 607356"/>
              <a:gd name="connsiteY71" fmla="*/ 287695 h 606439"/>
              <a:gd name="connsiteX72" fmla="*/ 73594 w 607356"/>
              <a:gd name="connsiteY72" fmla="*/ 101967 h 606439"/>
              <a:gd name="connsiteX73" fmla="*/ 522554 w 607356"/>
              <a:gd name="connsiteY73" fmla="*/ 101261 h 606439"/>
              <a:gd name="connsiteX74" fmla="*/ 596771 w 607356"/>
              <a:gd name="connsiteY74" fmla="*/ 287695 h 606439"/>
              <a:gd name="connsiteX75" fmla="*/ 452608 w 607356"/>
              <a:gd name="connsiteY75" fmla="*/ 287695 h 606439"/>
              <a:gd name="connsiteX76" fmla="*/ 424309 w 607356"/>
              <a:gd name="connsiteY76" fmla="*/ 152979 h 606439"/>
              <a:gd name="connsiteX77" fmla="*/ 513744 w 607356"/>
              <a:gd name="connsiteY77" fmla="*/ 108014 h 606439"/>
              <a:gd name="connsiteX78" fmla="*/ 308653 w 607356"/>
              <a:gd name="connsiteY78" fmla="*/ 26956 h 606439"/>
              <a:gd name="connsiteX79" fmla="*/ 395942 w 607356"/>
              <a:gd name="connsiteY79" fmla="*/ 140402 h 606439"/>
              <a:gd name="connsiteX80" fmla="*/ 308653 w 607356"/>
              <a:gd name="connsiteY80" fmla="*/ 153550 h 606439"/>
              <a:gd name="connsiteX81" fmla="*/ 288119 w 607356"/>
              <a:gd name="connsiteY81" fmla="*/ 26956 h 606439"/>
              <a:gd name="connsiteX82" fmla="*/ 288119 w 607356"/>
              <a:gd name="connsiteY82" fmla="*/ 153550 h 606439"/>
              <a:gd name="connsiteX83" fmla="*/ 200900 w 607356"/>
              <a:gd name="connsiteY83" fmla="*/ 140402 h 606439"/>
              <a:gd name="connsiteX84" fmla="*/ 288119 w 607356"/>
              <a:gd name="connsiteY84" fmla="*/ 26956 h 606439"/>
              <a:gd name="connsiteX85" fmla="*/ 277985 w 607356"/>
              <a:gd name="connsiteY85" fmla="*/ 565 h 606439"/>
              <a:gd name="connsiteX86" fmla="*/ 282614 w 607356"/>
              <a:gd name="connsiteY86" fmla="*/ 4562 h 606439"/>
              <a:gd name="connsiteX87" fmla="*/ 180961 w 607356"/>
              <a:gd name="connsiteY87" fmla="*/ 134075 h 606439"/>
              <a:gd name="connsiteX88" fmla="*/ 94886 w 607356"/>
              <a:gd name="connsiteY88" fmla="*/ 91082 h 606439"/>
              <a:gd name="connsiteX89" fmla="*/ 87854 w 607356"/>
              <a:gd name="connsiteY89" fmla="*/ 86640 h 606439"/>
              <a:gd name="connsiteX90" fmla="*/ 277985 w 607356"/>
              <a:gd name="connsiteY90" fmla="*/ 565 h 606439"/>
              <a:gd name="connsiteX91" fmla="*/ 308935 w 607356"/>
              <a:gd name="connsiteY91" fmla="*/ 0 h 606439"/>
              <a:gd name="connsiteX92" fmla="*/ 508423 w 607356"/>
              <a:gd name="connsiteY92" fmla="*/ 86128 h 606439"/>
              <a:gd name="connsiteX93" fmla="*/ 501658 w 607356"/>
              <a:gd name="connsiteY93" fmla="*/ 91284 h 606439"/>
              <a:gd name="connsiteX94" fmla="*/ 415934 w 607356"/>
              <a:gd name="connsiteY94" fmla="*/ 134215 h 606439"/>
              <a:gd name="connsiteX95" fmla="*/ 311695 w 607356"/>
              <a:gd name="connsiteY95" fmla="*/ 2400 h 60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07356" h="606439">
                <a:moveTo>
                  <a:pt x="176959" y="452889"/>
                </a:moveTo>
                <a:cubicBezTo>
                  <a:pt x="201078" y="506850"/>
                  <a:pt x="237658" y="555121"/>
                  <a:pt x="284918" y="593436"/>
                </a:cubicBezTo>
                <a:lnTo>
                  <a:pt x="287766" y="595925"/>
                </a:lnTo>
                <a:cubicBezTo>
                  <a:pt x="207130" y="593081"/>
                  <a:pt x="134505" y="558144"/>
                  <a:pt x="82350" y="503472"/>
                </a:cubicBezTo>
                <a:lnTo>
                  <a:pt x="89559" y="498316"/>
                </a:lnTo>
                <a:cubicBezTo>
                  <a:pt x="116705" y="478936"/>
                  <a:pt x="146164" y="463913"/>
                  <a:pt x="176959" y="452889"/>
                </a:cubicBezTo>
                <a:close/>
                <a:moveTo>
                  <a:pt x="288118" y="432001"/>
                </a:moveTo>
                <a:lnTo>
                  <a:pt x="288118" y="568968"/>
                </a:lnTo>
                <a:cubicBezTo>
                  <a:pt x="248589" y="534571"/>
                  <a:pt x="217695" y="492796"/>
                  <a:pt x="196595" y="446400"/>
                </a:cubicBezTo>
                <a:cubicBezTo>
                  <a:pt x="226153" y="437779"/>
                  <a:pt x="256779" y="432890"/>
                  <a:pt x="288118" y="432001"/>
                </a:cubicBezTo>
                <a:close/>
                <a:moveTo>
                  <a:pt x="473502" y="400823"/>
                </a:moveTo>
                <a:cubicBezTo>
                  <a:pt x="467807" y="400823"/>
                  <a:pt x="463179" y="405355"/>
                  <a:pt x="463179" y="411042"/>
                </a:cubicBezTo>
                <a:lnTo>
                  <a:pt x="463179" y="462490"/>
                </a:lnTo>
                <a:lnTo>
                  <a:pt x="411649" y="462490"/>
                </a:lnTo>
                <a:cubicBezTo>
                  <a:pt x="405953" y="462490"/>
                  <a:pt x="401414" y="467111"/>
                  <a:pt x="401414" y="472798"/>
                </a:cubicBezTo>
                <a:cubicBezTo>
                  <a:pt x="401414" y="478485"/>
                  <a:pt x="405953" y="483016"/>
                  <a:pt x="411649" y="483016"/>
                </a:cubicBezTo>
                <a:lnTo>
                  <a:pt x="463179" y="483016"/>
                </a:lnTo>
                <a:lnTo>
                  <a:pt x="463179" y="534465"/>
                </a:lnTo>
                <a:cubicBezTo>
                  <a:pt x="463179" y="540152"/>
                  <a:pt x="467807" y="544772"/>
                  <a:pt x="473502" y="544772"/>
                </a:cubicBezTo>
                <a:cubicBezTo>
                  <a:pt x="479109" y="544772"/>
                  <a:pt x="483737" y="540152"/>
                  <a:pt x="483737" y="534465"/>
                </a:cubicBezTo>
                <a:lnTo>
                  <a:pt x="483737" y="483016"/>
                </a:lnTo>
                <a:lnTo>
                  <a:pt x="535267" y="483016"/>
                </a:lnTo>
                <a:cubicBezTo>
                  <a:pt x="540963" y="483016"/>
                  <a:pt x="545591" y="478485"/>
                  <a:pt x="545591" y="472798"/>
                </a:cubicBezTo>
                <a:cubicBezTo>
                  <a:pt x="545591" y="467111"/>
                  <a:pt x="540963" y="462490"/>
                  <a:pt x="535267" y="462490"/>
                </a:cubicBezTo>
                <a:lnTo>
                  <a:pt x="483737" y="462490"/>
                </a:lnTo>
                <a:lnTo>
                  <a:pt x="483737" y="411042"/>
                </a:lnTo>
                <a:cubicBezTo>
                  <a:pt x="483737" y="405355"/>
                  <a:pt x="479109" y="400823"/>
                  <a:pt x="473502" y="400823"/>
                </a:cubicBezTo>
                <a:close/>
                <a:moveTo>
                  <a:pt x="473502" y="339067"/>
                </a:moveTo>
                <a:cubicBezTo>
                  <a:pt x="547282" y="339067"/>
                  <a:pt x="607356" y="399046"/>
                  <a:pt x="607356" y="472798"/>
                </a:cubicBezTo>
                <a:cubicBezTo>
                  <a:pt x="607356" y="546460"/>
                  <a:pt x="547282" y="606439"/>
                  <a:pt x="473502" y="606439"/>
                </a:cubicBezTo>
                <a:cubicBezTo>
                  <a:pt x="399634" y="606439"/>
                  <a:pt x="339560" y="546460"/>
                  <a:pt x="339560" y="472798"/>
                </a:cubicBezTo>
                <a:cubicBezTo>
                  <a:pt x="339560" y="399046"/>
                  <a:pt x="399634" y="339067"/>
                  <a:pt x="473502" y="339067"/>
                </a:cubicBezTo>
                <a:close/>
                <a:moveTo>
                  <a:pt x="452505" y="308230"/>
                </a:moveTo>
                <a:lnTo>
                  <a:pt x="596559" y="308230"/>
                </a:lnTo>
                <a:cubicBezTo>
                  <a:pt x="595847" y="329014"/>
                  <a:pt x="592911" y="349619"/>
                  <a:pt x="588017" y="369692"/>
                </a:cubicBezTo>
                <a:cubicBezTo>
                  <a:pt x="559722" y="338340"/>
                  <a:pt x="518971" y="318533"/>
                  <a:pt x="473503" y="318533"/>
                </a:cubicBezTo>
                <a:cubicBezTo>
                  <a:pt x="466118" y="318533"/>
                  <a:pt x="459000" y="319244"/>
                  <a:pt x="451971" y="320221"/>
                </a:cubicBezTo>
                <a:cubicBezTo>
                  <a:pt x="452149" y="316224"/>
                  <a:pt x="452416" y="312227"/>
                  <a:pt x="452505" y="308230"/>
                </a:cubicBezTo>
                <a:close/>
                <a:moveTo>
                  <a:pt x="308690" y="308230"/>
                </a:moveTo>
                <a:lnTo>
                  <a:pt x="431931" y="308230"/>
                </a:lnTo>
                <a:cubicBezTo>
                  <a:pt x="431753" y="313740"/>
                  <a:pt x="431486" y="319161"/>
                  <a:pt x="431041" y="324582"/>
                </a:cubicBezTo>
                <a:cubicBezTo>
                  <a:pt x="366529" y="343066"/>
                  <a:pt x="319012" y="402430"/>
                  <a:pt x="319012" y="472813"/>
                </a:cubicBezTo>
                <a:cubicBezTo>
                  <a:pt x="319012" y="518224"/>
                  <a:pt x="338855" y="558926"/>
                  <a:pt x="370266" y="587185"/>
                </a:cubicBezTo>
                <a:cubicBezTo>
                  <a:pt x="353092" y="591362"/>
                  <a:pt x="335652" y="594206"/>
                  <a:pt x="318033" y="595361"/>
                </a:cubicBezTo>
                <a:lnTo>
                  <a:pt x="308512" y="586830"/>
                </a:lnTo>
                <a:cubicBezTo>
                  <a:pt x="308512" y="586563"/>
                  <a:pt x="308690" y="586208"/>
                  <a:pt x="308690" y="585852"/>
                </a:cubicBezTo>
                <a:close/>
                <a:moveTo>
                  <a:pt x="164841" y="308230"/>
                </a:moveTo>
                <a:lnTo>
                  <a:pt x="288119" y="308230"/>
                </a:lnTo>
                <a:lnTo>
                  <a:pt x="288119" y="411461"/>
                </a:lnTo>
                <a:cubicBezTo>
                  <a:pt x="254028" y="412349"/>
                  <a:pt x="220650" y="417680"/>
                  <a:pt x="188607" y="427274"/>
                </a:cubicBezTo>
                <a:cubicBezTo>
                  <a:pt x="174098" y="389695"/>
                  <a:pt x="165998" y="349540"/>
                  <a:pt x="164841" y="308230"/>
                </a:cubicBezTo>
                <a:close/>
                <a:moveTo>
                  <a:pt x="0" y="308230"/>
                </a:moveTo>
                <a:lnTo>
                  <a:pt x="144159" y="308230"/>
                </a:lnTo>
                <a:cubicBezTo>
                  <a:pt x="145316" y="351865"/>
                  <a:pt x="153858" y="394256"/>
                  <a:pt x="169075" y="433891"/>
                </a:cubicBezTo>
                <a:cubicBezTo>
                  <a:pt x="136773" y="445533"/>
                  <a:pt x="105983" y="461352"/>
                  <a:pt x="77508" y="481614"/>
                </a:cubicBezTo>
                <a:lnTo>
                  <a:pt x="68520" y="488101"/>
                </a:lnTo>
                <a:cubicBezTo>
                  <a:pt x="27675" y="438957"/>
                  <a:pt x="2314" y="376482"/>
                  <a:pt x="0" y="308230"/>
                </a:cubicBezTo>
                <a:close/>
                <a:moveTo>
                  <a:pt x="404501" y="159337"/>
                </a:moveTo>
                <a:cubicBezTo>
                  <a:pt x="421322" y="199604"/>
                  <a:pt x="430666" y="242983"/>
                  <a:pt x="432001" y="287695"/>
                </a:cubicBezTo>
                <a:lnTo>
                  <a:pt x="308653" y="287695"/>
                </a:lnTo>
                <a:lnTo>
                  <a:pt x="308653" y="174181"/>
                </a:lnTo>
                <a:cubicBezTo>
                  <a:pt x="341403" y="173293"/>
                  <a:pt x="373531" y="168315"/>
                  <a:pt x="404501" y="159337"/>
                </a:cubicBezTo>
                <a:close/>
                <a:moveTo>
                  <a:pt x="192256" y="159337"/>
                </a:moveTo>
                <a:cubicBezTo>
                  <a:pt x="223231" y="168315"/>
                  <a:pt x="255364" y="173293"/>
                  <a:pt x="288119" y="174181"/>
                </a:cubicBezTo>
                <a:lnTo>
                  <a:pt x="288119" y="287695"/>
                </a:lnTo>
                <a:lnTo>
                  <a:pt x="164841" y="287695"/>
                </a:lnTo>
                <a:cubicBezTo>
                  <a:pt x="166087" y="242983"/>
                  <a:pt x="175433" y="199604"/>
                  <a:pt x="192256" y="159337"/>
                </a:cubicBezTo>
                <a:close/>
                <a:moveTo>
                  <a:pt x="73594" y="101967"/>
                </a:moveTo>
                <a:lnTo>
                  <a:pt x="83472" y="108276"/>
                </a:lnTo>
                <a:cubicBezTo>
                  <a:pt x="111326" y="127293"/>
                  <a:pt x="141227" y="142134"/>
                  <a:pt x="172462" y="153064"/>
                </a:cubicBezTo>
                <a:cubicBezTo>
                  <a:pt x="155109" y="195275"/>
                  <a:pt x="145409" y="240774"/>
                  <a:pt x="144163" y="287695"/>
                </a:cubicBezTo>
                <a:lnTo>
                  <a:pt x="0" y="287695"/>
                </a:lnTo>
                <a:cubicBezTo>
                  <a:pt x="2403" y="216692"/>
                  <a:pt x="29812" y="151998"/>
                  <a:pt x="73594" y="101967"/>
                </a:cubicBezTo>
                <a:close/>
                <a:moveTo>
                  <a:pt x="522554" y="101261"/>
                </a:moveTo>
                <a:cubicBezTo>
                  <a:pt x="566781" y="151379"/>
                  <a:pt x="594368" y="216338"/>
                  <a:pt x="596771" y="287695"/>
                </a:cubicBezTo>
                <a:lnTo>
                  <a:pt x="452608" y="287695"/>
                </a:lnTo>
                <a:cubicBezTo>
                  <a:pt x="451362" y="240775"/>
                  <a:pt x="441662" y="195278"/>
                  <a:pt x="424309" y="152979"/>
                </a:cubicBezTo>
                <a:cubicBezTo>
                  <a:pt x="455633" y="142049"/>
                  <a:pt x="485712" y="127120"/>
                  <a:pt x="513744" y="108014"/>
                </a:cubicBezTo>
                <a:close/>
                <a:moveTo>
                  <a:pt x="308653" y="26956"/>
                </a:moveTo>
                <a:cubicBezTo>
                  <a:pt x="345580" y="59026"/>
                  <a:pt x="375032" y="97671"/>
                  <a:pt x="395942" y="140402"/>
                </a:cubicBezTo>
                <a:cubicBezTo>
                  <a:pt x="367646" y="148308"/>
                  <a:pt x="338461" y="152750"/>
                  <a:pt x="308653" y="153550"/>
                </a:cubicBezTo>
                <a:close/>
                <a:moveTo>
                  <a:pt x="288119" y="26956"/>
                </a:moveTo>
                <a:lnTo>
                  <a:pt x="288119" y="153550"/>
                </a:lnTo>
                <a:cubicBezTo>
                  <a:pt x="258393" y="152750"/>
                  <a:pt x="229113" y="148308"/>
                  <a:pt x="200900" y="140402"/>
                </a:cubicBezTo>
                <a:cubicBezTo>
                  <a:pt x="221726" y="97671"/>
                  <a:pt x="251184" y="59115"/>
                  <a:pt x="288119" y="26956"/>
                </a:cubicBezTo>
                <a:close/>
                <a:moveTo>
                  <a:pt x="277985" y="565"/>
                </a:moveTo>
                <a:lnTo>
                  <a:pt x="282614" y="4562"/>
                </a:lnTo>
                <a:cubicBezTo>
                  <a:pt x="238998" y="40538"/>
                  <a:pt x="204550" y="84686"/>
                  <a:pt x="180961" y="134075"/>
                </a:cubicBezTo>
                <a:cubicBezTo>
                  <a:pt x="150697" y="123682"/>
                  <a:pt x="121768" y="109469"/>
                  <a:pt x="94886" y="91082"/>
                </a:cubicBezTo>
                <a:lnTo>
                  <a:pt x="87854" y="86640"/>
                </a:lnTo>
                <a:cubicBezTo>
                  <a:pt x="137345" y="37518"/>
                  <a:pt x="204016" y="5539"/>
                  <a:pt x="277985" y="565"/>
                </a:cubicBezTo>
                <a:close/>
                <a:moveTo>
                  <a:pt x="308935" y="0"/>
                </a:moveTo>
                <a:cubicBezTo>
                  <a:pt x="386558" y="2666"/>
                  <a:pt x="456704" y="35109"/>
                  <a:pt x="508423" y="86128"/>
                </a:cubicBezTo>
                <a:lnTo>
                  <a:pt x="501658" y="91284"/>
                </a:lnTo>
                <a:cubicBezTo>
                  <a:pt x="474952" y="109594"/>
                  <a:pt x="446111" y="123815"/>
                  <a:pt x="415934" y="134215"/>
                </a:cubicBezTo>
                <a:cubicBezTo>
                  <a:pt x="391810" y="83729"/>
                  <a:pt x="356559" y="38664"/>
                  <a:pt x="311695" y="24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4075974" y="4227934"/>
            <a:ext cx="992052" cy="218053"/>
          </a:xfrm>
          <a:prstGeom prst="rect">
            <a:avLst/>
          </a:prstGeom>
        </p:spPr>
        <p:txBody>
          <a:bodyPr wrap="none" lIns="0" tIns="0" rIns="0" bIns="0" anchor="ctr" anchorCtr="1">
            <a:normAutofit fontScale="92500" lnSpcReduction="20000"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algn="ctr" defTabSz="914400">
              <a:defRPr/>
            </a:pPr>
            <a:r>
              <a:rPr lang="zh-CN" altLang="en-US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文本标题 </a:t>
            </a:r>
          </a:p>
        </p:txBody>
      </p:sp>
      <p:sp>
        <p:nvSpPr>
          <p:cNvPr id="88" name="TextBox 49"/>
          <p:cNvSpPr txBox="1"/>
          <p:nvPr/>
        </p:nvSpPr>
        <p:spPr>
          <a:xfrm>
            <a:off x="3909770" y="4488448"/>
            <a:ext cx="1332160" cy="379386"/>
          </a:xfrm>
          <a:prstGeom prst="rect">
            <a:avLst/>
          </a:prstGeom>
        </p:spPr>
        <p:txBody>
          <a:bodyPr vert="horz" wrap="square" lIns="0" tIns="0" rIns="0" bIns="0" anchor="t" anchorCtr="1">
            <a:normAutofit fontScale="70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95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89" grpId="0" animBg="1"/>
      <p:bldP spid="87" grpId="0"/>
      <p:bldP spid="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86075" y="1630847"/>
            <a:ext cx="3371851" cy="1853231"/>
            <a:chOff x="2886075" y="1630847"/>
            <a:chExt cx="3371851" cy="1853231"/>
          </a:xfrm>
        </p:grpSpPr>
        <p:sp>
          <p:nvSpPr>
            <p:cNvPr id="25" name="îṣḷiḓê"/>
            <p:cNvSpPr/>
            <p:nvPr/>
          </p:nvSpPr>
          <p:spPr>
            <a:xfrm>
              <a:off x="4405295" y="1630847"/>
              <a:ext cx="1852631" cy="1853231"/>
            </a:xfrm>
            <a:custGeom>
              <a:avLst/>
              <a:gdLst>
                <a:gd name="connsiteX0" fmla="*/ 1484938 w 2970838"/>
                <a:gd name="connsiteY0" fmla="*/ 0 h 2971800"/>
                <a:gd name="connsiteX1" fmla="*/ 2970838 w 2970838"/>
                <a:gd name="connsiteY1" fmla="*/ 1485900 h 2971800"/>
                <a:gd name="connsiteX2" fmla="*/ 1484938 w 2970838"/>
                <a:gd name="connsiteY2" fmla="*/ 2971800 h 2971800"/>
                <a:gd name="connsiteX3" fmla="*/ 6710 w 2970838"/>
                <a:gd name="connsiteY3" fmla="*/ 1637825 h 2971800"/>
                <a:gd name="connsiteX4" fmla="*/ 0 w 2970838"/>
                <a:gd name="connsiteY4" fmla="*/ 1504951 h 2971800"/>
                <a:gd name="connsiteX5" fmla="*/ 533765 w 2970838"/>
                <a:gd name="connsiteY5" fmla="*/ 1504951 h 2971800"/>
                <a:gd name="connsiteX6" fmla="*/ 537719 w 2970838"/>
                <a:gd name="connsiteY6" fmla="*/ 1583250 h 2971800"/>
                <a:gd name="connsiteX7" fmla="*/ 1484938 w 2970838"/>
                <a:gd name="connsiteY7" fmla="*/ 2438035 h 2971800"/>
                <a:gd name="connsiteX8" fmla="*/ 2437073 w 2970838"/>
                <a:gd name="connsiteY8" fmla="*/ 1485900 h 2971800"/>
                <a:gd name="connsiteX9" fmla="*/ 1484938 w 2970838"/>
                <a:gd name="connsiteY9" fmla="*/ 533765 h 2971800"/>
                <a:gd name="connsiteX10" fmla="*/ 811677 w 2970838"/>
                <a:gd name="connsiteY10" fmla="*/ 812639 h 2971800"/>
                <a:gd name="connsiteX11" fmla="*/ 745820 w 2970838"/>
                <a:gd name="connsiteY11" fmla="*/ 892459 h 2971800"/>
                <a:gd name="connsiteX12" fmla="*/ 366414 w 2970838"/>
                <a:gd name="connsiteY12" fmla="*/ 509846 h 2971800"/>
                <a:gd name="connsiteX13" fmla="*/ 434248 w 2970838"/>
                <a:gd name="connsiteY13" fmla="*/ 435210 h 2971800"/>
                <a:gd name="connsiteX14" fmla="*/ 1484938 w 2970838"/>
                <a:gd name="connsiteY14" fmla="*/ 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0838" h="2971800">
                  <a:moveTo>
                    <a:pt x="1484938" y="0"/>
                  </a:moveTo>
                  <a:cubicBezTo>
                    <a:pt x="2305578" y="0"/>
                    <a:pt x="2970838" y="665260"/>
                    <a:pt x="2970838" y="1485900"/>
                  </a:cubicBezTo>
                  <a:cubicBezTo>
                    <a:pt x="2970838" y="2306540"/>
                    <a:pt x="2305578" y="2971800"/>
                    <a:pt x="1484938" y="2971800"/>
                  </a:cubicBezTo>
                  <a:cubicBezTo>
                    <a:pt x="715588" y="2971800"/>
                    <a:pt x="82803" y="2387099"/>
                    <a:pt x="6710" y="1637825"/>
                  </a:cubicBezTo>
                  <a:lnTo>
                    <a:pt x="0" y="1504951"/>
                  </a:lnTo>
                  <a:lnTo>
                    <a:pt x="533765" y="1504951"/>
                  </a:lnTo>
                  <a:lnTo>
                    <a:pt x="537719" y="1583250"/>
                  </a:lnTo>
                  <a:cubicBezTo>
                    <a:pt x="586478" y="2063371"/>
                    <a:pt x="991954" y="2438035"/>
                    <a:pt x="1484938" y="2438035"/>
                  </a:cubicBezTo>
                  <a:cubicBezTo>
                    <a:pt x="2010788" y="2438035"/>
                    <a:pt x="2437073" y="2011750"/>
                    <a:pt x="2437073" y="1485900"/>
                  </a:cubicBezTo>
                  <a:cubicBezTo>
                    <a:pt x="2437073" y="960050"/>
                    <a:pt x="2010788" y="533765"/>
                    <a:pt x="1484938" y="533765"/>
                  </a:cubicBezTo>
                  <a:cubicBezTo>
                    <a:pt x="1222013" y="533765"/>
                    <a:pt x="983979" y="640336"/>
                    <a:pt x="811677" y="812639"/>
                  </a:cubicBezTo>
                  <a:lnTo>
                    <a:pt x="745820" y="892459"/>
                  </a:lnTo>
                  <a:lnTo>
                    <a:pt x="366414" y="509846"/>
                  </a:lnTo>
                  <a:lnTo>
                    <a:pt x="434248" y="435210"/>
                  </a:lnTo>
                  <a:cubicBezTo>
                    <a:pt x="703143" y="166315"/>
                    <a:pt x="1074618" y="0"/>
                    <a:pt x="1484938" y="0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išļïḋé"/>
            <p:cNvSpPr/>
            <p:nvPr/>
          </p:nvSpPr>
          <p:spPr>
            <a:xfrm flipV="1">
              <a:off x="2886075" y="1630847"/>
              <a:ext cx="1853231" cy="1853231"/>
            </a:xfrm>
            <a:custGeom>
              <a:avLst/>
              <a:gdLst>
                <a:gd name="connsiteX0" fmla="*/ 1485900 w 2971800"/>
                <a:gd name="connsiteY0" fmla="*/ 2971800 h 2971800"/>
                <a:gd name="connsiteX1" fmla="*/ 2971800 w 2971800"/>
                <a:gd name="connsiteY1" fmla="*/ 1485900 h 2971800"/>
                <a:gd name="connsiteX2" fmla="*/ 2970838 w 2971800"/>
                <a:gd name="connsiteY2" fmla="*/ 1466849 h 2971800"/>
                <a:gd name="connsiteX3" fmla="*/ 2437073 w 2971800"/>
                <a:gd name="connsiteY3" fmla="*/ 1466849 h 2971800"/>
                <a:gd name="connsiteX4" fmla="*/ 2438035 w 2971800"/>
                <a:gd name="connsiteY4" fmla="*/ 1485900 h 2971800"/>
                <a:gd name="connsiteX5" fmla="*/ 1485900 w 2971800"/>
                <a:gd name="connsiteY5" fmla="*/ 2438035 h 2971800"/>
                <a:gd name="connsiteX6" fmla="*/ 533765 w 2971800"/>
                <a:gd name="connsiteY6" fmla="*/ 1485900 h 2971800"/>
                <a:gd name="connsiteX7" fmla="*/ 1485900 w 2971800"/>
                <a:gd name="connsiteY7" fmla="*/ 533765 h 2971800"/>
                <a:gd name="connsiteX8" fmla="*/ 2159161 w 2971800"/>
                <a:gd name="connsiteY8" fmla="*/ 812639 h 2971800"/>
                <a:gd name="connsiteX9" fmla="*/ 2207859 w 2971800"/>
                <a:gd name="connsiteY9" fmla="*/ 871662 h 2971800"/>
                <a:gd name="connsiteX10" fmla="*/ 2586355 w 2971800"/>
                <a:gd name="connsiteY10" fmla="*/ 489966 h 2971800"/>
                <a:gd name="connsiteX11" fmla="*/ 2536590 w 2971800"/>
                <a:gd name="connsiteY11" fmla="*/ 435210 h 2971800"/>
                <a:gd name="connsiteX12" fmla="*/ 1485900 w 2971800"/>
                <a:gd name="connsiteY12" fmla="*/ 0 h 2971800"/>
                <a:gd name="connsiteX13" fmla="*/ 0 w 2971800"/>
                <a:gd name="connsiteY13" fmla="*/ 1485900 h 2971800"/>
                <a:gd name="connsiteX14" fmla="*/ 1485900 w 2971800"/>
                <a:gd name="connsiteY14" fmla="*/ 2971800 h 297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71800" h="2971800">
                  <a:moveTo>
                    <a:pt x="1485900" y="2971800"/>
                  </a:moveTo>
                  <a:cubicBezTo>
                    <a:pt x="2306540" y="2971800"/>
                    <a:pt x="2971800" y="2306540"/>
                    <a:pt x="2971800" y="1485900"/>
                  </a:cubicBezTo>
                  <a:lnTo>
                    <a:pt x="2970838" y="1466849"/>
                  </a:lnTo>
                  <a:lnTo>
                    <a:pt x="2437073" y="1466849"/>
                  </a:lnTo>
                  <a:lnTo>
                    <a:pt x="2438035" y="1485900"/>
                  </a:lnTo>
                  <a:cubicBezTo>
                    <a:pt x="2438035" y="2011750"/>
                    <a:pt x="2011750" y="2438035"/>
                    <a:pt x="1485900" y="2438035"/>
                  </a:cubicBezTo>
                  <a:cubicBezTo>
                    <a:pt x="960050" y="2438035"/>
                    <a:pt x="533765" y="2011750"/>
                    <a:pt x="533765" y="1485900"/>
                  </a:cubicBezTo>
                  <a:cubicBezTo>
                    <a:pt x="533765" y="960050"/>
                    <a:pt x="960050" y="533765"/>
                    <a:pt x="1485900" y="533765"/>
                  </a:cubicBezTo>
                  <a:cubicBezTo>
                    <a:pt x="1748825" y="533765"/>
                    <a:pt x="1986859" y="640336"/>
                    <a:pt x="2159161" y="812639"/>
                  </a:cubicBezTo>
                  <a:lnTo>
                    <a:pt x="2207859" y="871662"/>
                  </a:lnTo>
                  <a:lnTo>
                    <a:pt x="2586355" y="489966"/>
                  </a:lnTo>
                  <a:lnTo>
                    <a:pt x="2536590" y="435210"/>
                  </a:lnTo>
                  <a:cubicBezTo>
                    <a:pt x="2267695" y="166315"/>
                    <a:pt x="1896220" y="0"/>
                    <a:pt x="1485900" y="0"/>
                  </a:cubicBezTo>
                  <a:cubicBezTo>
                    <a:pt x="665260" y="0"/>
                    <a:pt x="0" y="665260"/>
                    <a:pt x="0" y="1485900"/>
                  </a:cubicBezTo>
                  <a:cubicBezTo>
                    <a:pt x="0" y="2306540"/>
                    <a:pt x="665260" y="2971800"/>
                    <a:pt x="1485900" y="2971800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" name="íṩḻíďê"/>
          <p:cNvSpPr/>
          <p:nvPr/>
        </p:nvSpPr>
        <p:spPr bwMode="auto">
          <a:xfrm>
            <a:off x="3626004" y="2301423"/>
            <a:ext cx="373373" cy="470583"/>
          </a:xfrm>
          <a:custGeom>
            <a:avLst/>
            <a:gdLst>
              <a:gd name="connsiteX0" fmla="*/ 179388 w 268288"/>
              <a:gd name="connsiteY0" fmla="*/ 166688 h 338138"/>
              <a:gd name="connsiteX1" fmla="*/ 203200 w 268288"/>
              <a:gd name="connsiteY1" fmla="*/ 190443 h 338138"/>
              <a:gd name="connsiteX2" fmla="*/ 203200 w 268288"/>
              <a:gd name="connsiteY2" fmla="*/ 252471 h 338138"/>
              <a:gd name="connsiteX3" fmla="*/ 179388 w 268288"/>
              <a:gd name="connsiteY3" fmla="*/ 276226 h 338138"/>
              <a:gd name="connsiteX4" fmla="*/ 155575 w 268288"/>
              <a:gd name="connsiteY4" fmla="*/ 252471 h 338138"/>
              <a:gd name="connsiteX5" fmla="*/ 155575 w 268288"/>
              <a:gd name="connsiteY5" fmla="*/ 190443 h 338138"/>
              <a:gd name="connsiteX6" fmla="*/ 179388 w 268288"/>
              <a:gd name="connsiteY6" fmla="*/ 166688 h 338138"/>
              <a:gd name="connsiteX7" fmla="*/ 179388 w 268288"/>
              <a:gd name="connsiteY7" fmla="*/ 150813 h 338138"/>
              <a:gd name="connsiteX8" fmla="*/ 139700 w 268288"/>
              <a:gd name="connsiteY8" fmla="*/ 190427 h 338138"/>
              <a:gd name="connsiteX9" fmla="*/ 139700 w 268288"/>
              <a:gd name="connsiteY9" fmla="*/ 252488 h 338138"/>
              <a:gd name="connsiteX10" fmla="*/ 179388 w 268288"/>
              <a:gd name="connsiteY10" fmla="*/ 292101 h 338138"/>
              <a:gd name="connsiteX11" fmla="*/ 219075 w 268288"/>
              <a:gd name="connsiteY11" fmla="*/ 252488 h 338138"/>
              <a:gd name="connsiteX12" fmla="*/ 219075 w 268288"/>
              <a:gd name="connsiteY12" fmla="*/ 190427 h 338138"/>
              <a:gd name="connsiteX13" fmla="*/ 179388 w 268288"/>
              <a:gd name="connsiteY13" fmla="*/ 150813 h 338138"/>
              <a:gd name="connsiteX14" fmla="*/ 57120 w 268288"/>
              <a:gd name="connsiteY14" fmla="*/ 150813 h 338138"/>
              <a:gd name="connsiteX15" fmla="*/ 49212 w 268288"/>
              <a:gd name="connsiteY15" fmla="*/ 158705 h 338138"/>
              <a:gd name="connsiteX16" fmla="*/ 57120 w 268288"/>
              <a:gd name="connsiteY16" fmla="*/ 166597 h 338138"/>
              <a:gd name="connsiteX17" fmla="*/ 80842 w 268288"/>
              <a:gd name="connsiteY17" fmla="*/ 166597 h 338138"/>
              <a:gd name="connsiteX18" fmla="*/ 103247 w 268288"/>
              <a:gd name="connsiteY18" fmla="*/ 188959 h 338138"/>
              <a:gd name="connsiteX19" fmla="*/ 103247 w 268288"/>
              <a:gd name="connsiteY19" fmla="*/ 190274 h 338138"/>
              <a:gd name="connsiteX20" fmla="*/ 80842 w 268288"/>
              <a:gd name="connsiteY20" fmla="*/ 212635 h 338138"/>
              <a:gd name="connsiteX21" fmla="*/ 57120 w 268288"/>
              <a:gd name="connsiteY21" fmla="*/ 212635 h 338138"/>
              <a:gd name="connsiteX22" fmla="*/ 49212 w 268288"/>
              <a:gd name="connsiteY22" fmla="*/ 220527 h 338138"/>
              <a:gd name="connsiteX23" fmla="*/ 57120 w 268288"/>
              <a:gd name="connsiteY23" fmla="*/ 228419 h 338138"/>
              <a:gd name="connsiteX24" fmla="*/ 80842 w 268288"/>
              <a:gd name="connsiteY24" fmla="*/ 228419 h 338138"/>
              <a:gd name="connsiteX25" fmla="*/ 103247 w 268288"/>
              <a:gd name="connsiteY25" fmla="*/ 250781 h 338138"/>
              <a:gd name="connsiteX26" fmla="*/ 80842 w 268288"/>
              <a:gd name="connsiteY26" fmla="*/ 273142 h 338138"/>
              <a:gd name="connsiteX27" fmla="*/ 57120 w 268288"/>
              <a:gd name="connsiteY27" fmla="*/ 273142 h 338138"/>
              <a:gd name="connsiteX28" fmla="*/ 49212 w 268288"/>
              <a:gd name="connsiteY28" fmla="*/ 281034 h 338138"/>
              <a:gd name="connsiteX29" fmla="*/ 57120 w 268288"/>
              <a:gd name="connsiteY29" fmla="*/ 288926 h 338138"/>
              <a:gd name="connsiteX30" fmla="*/ 80842 w 268288"/>
              <a:gd name="connsiteY30" fmla="*/ 288926 h 338138"/>
              <a:gd name="connsiteX31" fmla="*/ 119062 w 268288"/>
              <a:gd name="connsiteY31" fmla="*/ 250781 h 338138"/>
              <a:gd name="connsiteX32" fmla="*/ 103247 w 268288"/>
              <a:gd name="connsiteY32" fmla="*/ 220527 h 338138"/>
              <a:gd name="connsiteX33" fmla="*/ 119062 w 268288"/>
              <a:gd name="connsiteY33" fmla="*/ 190274 h 338138"/>
              <a:gd name="connsiteX34" fmla="*/ 119062 w 268288"/>
              <a:gd name="connsiteY34" fmla="*/ 188959 h 338138"/>
              <a:gd name="connsiteX35" fmla="*/ 80842 w 268288"/>
              <a:gd name="connsiteY35" fmla="*/ 150813 h 338138"/>
              <a:gd name="connsiteX36" fmla="*/ 57120 w 268288"/>
              <a:gd name="connsiteY36" fmla="*/ 150813 h 338138"/>
              <a:gd name="connsiteX37" fmla="*/ 46099 w 268288"/>
              <a:gd name="connsiteY37" fmla="*/ 47625 h 338138"/>
              <a:gd name="connsiteX38" fmla="*/ 15875 w 268288"/>
              <a:gd name="connsiteY38" fmla="*/ 79629 h 338138"/>
              <a:gd name="connsiteX39" fmla="*/ 15875 w 268288"/>
              <a:gd name="connsiteY39" fmla="*/ 114300 h 338138"/>
              <a:gd name="connsiteX40" fmla="*/ 252413 w 268288"/>
              <a:gd name="connsiteY40" fmla="*/ 114300 h 338138"/>
              <a:gd name="connsiteX41" fmla="*/ 252413 w 268288"/>
              <a:gd name="connsiteY41" fmla="*/ 79629 h 338138"/>
              <a:gd name="connsiteX42" fmla="*/ 222189 w 268288"/>
              <a:gd name="connsiteY42" fmla="*/ 47625 h 338138"/>
              <a:gd name="connsiteX43" fmla="*/ 210362 w 268288"/>
              <a:gd name="connsiteY43" fmla="*/ 47625 h 338138"/>
              <a:gd name="connsiteX44" fmla="*/ 210362 w 268288"/>
              <a:gd name="connsiteY44" fmla="*/ 71628 h 338138"/>
              <a:gd name="connsiteX45" fmla="*/ 202477 w 268288"/>
              <a:gd name="connsiteY45" fmla="*/ 79629 h 338138"/>
              <a:gd name="connsiteX46" fmla="*/ 194593 w 268288"/>
              <a:gd name="connsiteY46" fmla="*/ 71628 h 338138"/>
              <a:gd name="connsiteX47" fmla="*/ 194593 w 268288"/>
              <a:gd name="connsiteY47" fmla="*/ 47625 h 338138"/>
              <a:gd name="connsiteX48" fmla="*/ 73696 w 268288"/>
              <a:gd name="connsiteY48" fmla="*/ 47625 h 338138"/>
              <a:gd name="connsiteX49" fmla="*/ 73696 w 268288"/>
              <a:gd name="connsiteY49" fmla="*/ 71628 h 338138"/>
              <a:gd name="connsiteX50" fmla="*/ 65811 w 268288"/>
              <a:gd name="connsiteY50" fmla="*/ 79629 h 338138"/>
              <a:gd name="connsiteX51" fmla="*/ 57926 w 268288"/>
              <a:gd name="connsiteY51" fmla="*/ 71628 h 338138"/>
              <a:gd name="connsiteX52" fmla="*/ 57926 w 268288"/>
              <a:gd name="connsiteY52" fmla="*/ 47625 h 338138"/>
              <a:gd name="connsiteX53" fmla="*/ 46099 w 268288"/>
              <a:gd name="connsiteY53" fmla="*/ 47625 h 338138"/>
              <a:gd name="connsiteX54" fmla="*/ 65757 w 268288"/>
              <a:gd name="connsiteY54" fmla="*/ 0 h 338138"/>
              <a:gd name="connsiteX55" fmla="*/ 73648 w 268288"/>
              <a:gd name="connsiteY55" fmla="*/ 7925 h 338138"/>
              <a:gd name="connsiteX56" fmla="*/ 73648 w 268288"/>
              <a:gd name="connsiteY56" fmla="*/ 31700 h 338138"/>
              <a:gd name="connsiteX57" fmla="*/ 194640 w 268288"/>
              <a:gd name="connsiteY57" fmla="*/ 31700 h 338138"/>
              <a:gd name="connsiteX58" fmla="*/ 194640 w 268288"/>
              <a:gd name="connsiteY58" fmla="*/ 7925 h 338138"/>
              <a:gd name="connsiteX59" fmla="*/ 202531 w 268288"/>
              <a:gd name="connsiteY59" fmla="*/ 0 h 338138"/>
              <a:gd name="connsiteX60" fmla="*/ 210422 w 268288"/>
              <a:gd name="connsiteY60" fmla="*/ 7925 h 338138"/>
              <a:gd name="connsiteX61" fmla="*/ 210422 w 268288"/>
              <a:gd name="connsiteY61" fmla="*/ 31700 h 338138"/>
              <a:gd name="connsiteX62" fmla="*/ 222258 w 268288"/>
              <a:gd name="connsiteY62" fmla="*/ 31700 h 338138"/>
              <a:gd name="connsiteX63" fmla="*/ 268288 w 268288"/>
              <a:gd name="connsiteY63" fmla="*/ 79251 h 338138"/>
              <a:gd name="connsiteX64" fmla="*/ 268288 w 268288"/>
              <a:gd name="connsiteY64" fmla="*/ 290587 h 338138"/>
              <a:gd name="connsiteX65" fmla="*/ 222258 w 268288"/>
              <a:gd name="connsiteY65" fmla="*/ 338138 h 338138"/>
              <a:gd name="connsiteX66" fmla="*/ 46030 w 268288"/>
              <a:gd name="connsiteY66" fmla="*/ 338138 h 338138"/>
              <a:gd name="connsiteX67" fmla="*/ 0 w 268288"/>
              <a:gd name="connsiteY67" fmla="*/ 290587 h 338138"/>
              <a:gd name="connsiteX68" fmla="*/ 0 w 268288"/>
              <a:gd name="connsiteY68" fmla="*/ 79251 h 338138"/>
              <a:gd name="connsiteX69" fmla="*/ 46030 w 268288"/>
              <a:gd name="connsiteY69" fmla="*/ 31700 h 338138"/>
              <a:gd name="connsiteX70" fmla="*/ 57866 w 268288"/>
              <a:gd name="connsiteY70" fmla="*/ 31700 h 338138"/>
              <a:gd name="connsiteX71" fmla="*/ 57866 w 268288"/>
              <a:gd name="connsiteY71" fmla="*/ 7925 h 338138"/>
              <a:gd name="connsiteX72" fmla="*/ 65757 w 268288"/>
              <a:gd name="connsiteY72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288" h="338138">
                <a:moveTo>
                  <a:pt x="179388" y="166688"/>
                </a:moveTo>
                <a:cubicBezTo>
                  <a:pt x="192617" y="166688"/>
                  <a:pt x="203200" y="177246"/>
                  <a:pt x="203200" y="190443"/>
                </a:cubicBezTo>
                <a:cubicBezTo>
                  <a:pt x="203200" y="252471"/>
                  <a:pt x="203200" y="252471"/>
                  <a:pt x="203200" y="252471"/>
                </a:cubicBezTo>
                <a:cubicBezTo>
                  <a:pt x="203200" y="265668"/>
                  <a:pt x="192617" y="276226"/>
                  <a:pt x="179388" y="276226"/>
                </a:cubicBezTo>
                <a:cubicBezTo>
                  <a:pt x="166158" y="276226"/>
                  <a:pt x="155575" y="265668"/>
                  <a:pt x="155575" y="252471"/>
                </a:cubicBezTo>
                <a:cubicBezTo>
                  <a:pt x="155575" y="190443"/>
                  <a:pt x="155575" y="190443"/>
                  <a:pt x="155575" y="190443"/>
                </a:cubicBezTo>
                <a:cubicBezTo>
                  <a:pt x="155575" y="177246"/>
                  <a:pt x="166158" y="166688"/>
                  <a:pt x="179388" y="166688"/>
                </a:cubicBezTo>
                <a:close/>
                <a:moveTo>
                  <a:pt x="179388" y="150813"/>
                </a:moveTo>
                <a:cubicBezTo>
                  <a:pt x="158221" y="150813"/>
                  <a:pt x="139700" y="169299"/>
                  <a:pt x="139700" y="190427"/>
                </a:cubicBezTo>
                <a:cubicBezTo>
                  <a:pt x="139700" y="252488"/>
                  <a:pt x="139700" y="252488"/>
                  <a:pt x="139700" y="252488"/>
                </a:cubicBezTo>
                <a:cubicBezTo>
                  <a:pt x="139700" y="273615"/>
                  <a:pt x="158221" y="292101"/>
                  <a:pt x="179388" y="292101"/>
                </a:cubicBezTo>
                <a:cubicBezTo>
                  <a:pt x="201877" y="292101"/>
                  <a:pt x="219075" y="273615"/>
                  <a:pt x="219075" y="252488"/>
                </a:cubicBezTo>
                <a:lnTo>
                  <a:pt x="219075" y="190427"/>
                </a:lnTo>
                <a:cubicBezTo>
                  <a:pt x="219075" y="169299"/>
                  <a:pt x="201877" y="150813"/>
                  <a:pt x="179388" y="150813"/>
                </a:cubicBezTo>
                <a:close/>
                <a:moveTo>
                  <a:pt x="57120" y="150813"/>
                </a:moveTo>
                <a:cubicBezTo>
                  <a:pt x="51848" y="150813"/>
                  <a:pt x="49212" y="154759"/>
                  <a:pt x="49212" y="158705"/>
                </a:cubicBezTo>
                <a:cubicBezTo>
                  <a:pt x="49212" y="163967"/>
                  <a:pt x="51848" y="166597"/>
                  <a:pt x="57120" y="166597"/>
                </a:cubicBezTo>
                <a:cubicBezTo>
                  <a:pt x="80842" y="166597"/>
                  <a:pt x="80842" y="166597"/>
                  <a:pt x="80842" y="166597"/>
                </a:cubicBezTo>
                <a:cubicBezTo>
                  <a:pt x="92704" y="166597"/>
                  <a:pt x="103247" y="177120"/>
                  <a:pt x="103247" y="188959"/>
                </a:cubicBezTo>
                <a:cubicBezTo>
                  <a:pt x="103247" y="190274"/>
                  <a:pt x="103247" y="190274"/>
                  <a:pt x="103247" y="190274"/>
                </a:cubicBezTo>
                <a:cubicBezTo>
                  <a:pt x="103247" y="202112"/>
                  <a:pt x="92704" y="212635"/>
                  <a:pt x="80842" y="212635"/>
                </a:cubicBezTo>
                <a:cubicBezTo>
                  <a:pt x="57120" y="212635"/>
                  <a:pt x="57120" y="212635"/>
                  <a:pt x="57120" y="212635"/>
                </a:cubicBezTo>
                <a:cubicBezTo>
                  <a:pt x="51848" y="212635"/>
                  <a:pt x="49212" y="215266"/>
                  <a:pt x="49212" y="220527"/>
                </a:cubicBezTo>
                <a:cubicBezTo>
                  <a:pt x="49212" y="224473"/>
                  <a:pt x="51848" y="228419"/>
                  <a:pt x="57120" y="228419"/>
                </a:cubicBezTo>
                <a:cubicBezTo>
                  <a:pt x="80842" y="228419"/>
                  <a:pt x="80842" y="228419"/>
                  <a:pt x="80842" y="228419"/>
                </a:cubicBezTo>
                <a:cubicBezTo>
                  <a:pt x="92704" y="228419"/>
                  <a:pt x="103247" y="237627"/>
                  <a:pt x="103247" y="250781"/>
                </a:cubicBezTo>
                <a:cubicBezTo>
                  <a:pt x="103247" y="263934"/>
                  <a:pt x="92704" y="273142"/>
                  <a:pt x="80842" y="273142"/>
                </a:cubicBezTo>
                <a:cubicBezTo>
                  <a:pt x="57120" y="273142"/>
                  <a:pt x="57120" y="273142"/>
                  <a:pt x="57120" y="273142"/>
                </a:cubicBezTo>
                <a:cubicBezTo>
                  <a:pt x="51848" y="273142"/>
                  <a:pt x="49212" y="277088"/>
                  <a:pt x="49212" y="281034"/>
                </a:cubicBezTo>
                <a:cubicBezTo>
                  <a:pt x="49212" y="284980"/>
                  <a:pt x="51848" y="288926"/>
                  <a:pt x="57120" y="288926"/>
                </a:cubicBezTo>
                <a:cubicBezTo>
                  <a:pt x="80842" y="288926"/>
                  <a:pt x="80842" y="288926"/>
                  <a:pt x="80842" y="288926"/>
                </a:cubicBezTo>
                <a:cubicBezTo>
                  <a:pt x="101929" y="288926"/>
                  <a:pt x="119062" y="271826"/>
                  <a:pt x="119062" y="250781"/>
                </a:cubicBezTo>
                <a:cubicBezTo>
                  <a:pt x="119062" y="237627"/>
                  <a:pt x="112473" y="227104"/>
                  <a:pt x="103247" y="220527"/>
                </a:cubicBezTo>
                <a:cubicBezTo>
                  <a:pt x="112473" y="212635"/>
                  <a:pt x="119062" y="202112"/>
                  <a:pt x="119062" y="190274"/>
                </a:cubicBezTo>
                <a:lnTo>
                  <a:pt x="119062" y="188959"/>
                </a:lnTo>
                <a:cubicBezTo>
                  <a:pt x="119062" y="167913"/>
                  <a:pt x="101929" y="150813"/>
                  <a:pt x="80842" y="150813"/>
                </a:cubicBezTo>
                <a:cubicBezTo>
                  <a:pt x="57120" y="150813"/>
                  <a:pt x="57120" y="150813"/>
                  <a:pt x="57120" y="150813"/>
                </a:cubicBezTo>
                <a:close/>
                <a:moveTo>
                  <a:pt x="46099" y="47625"/>
                </a:moveTo>
                <a:cubicBezTo>
                  <a:pt x="29016" y="47625"/>
                  <a:pt x="15875" y="62294"/>
                  <a:pt x="15875" y="79629"/>
                </a:cubicBezTo>
                <a:cubicBezTo>
                  <a:pt x="15875" y="114300"/>
                  <a:pt x="15875" y="114300"/>
                  <a:pt x="15875" y="114300"/>
                </a:cubicBezTo>
                <a:cubicBezTo>
                  <a:pt x="252413" y="114300"/>
                  <a:pt x="252413" y="114300"/>
                  <a:pt x="252413" y="114300"/>
                </a:cubicBezTo>
                <a:lnTo>
                  <a:pt x="252413" y="79629"/>
                </a:lnTo>
                <a:cubicBezTo>
                  <a:pt x="252413" y="62294"/>
                  <a:pt x="239272" y="47625"/>
                  <a:pt x="222189" y="47625"/>
                </a:cubicBezTo>
                <a:cubicBezTo>
                  <a:pt x="210362" y="47625"/>
                  <a:pt x="210362" y="47625"/>
                  <a:pt x="210362" y="47625"/>
                </a:cubicBezTo>
                <a:cubicBezTo>
                  <a:pt x="210362" y="71628"/>
                  <a:pt x="210362" y="71628"/>
                  <a:pt x="210362" y="71628"/>
                </a:cubicBezTo>
                <a:cubicBezTo>
                  <a:pt x="210362" y="75629"/>
                  <a:pt x="206420" y="79629"/>
                  <a:pt x="202477" y="79629"/>
                </a:cubicBezTo>
                <a:cubicBezTo>
                  <a:pt x="197221" y="79629"/>
                  <a:pt x="194593" y="75629"/>
                  <a:pt x="194593" y="71628"/>
                </a:cubicBezTo>
                <a:cubicBezTo>
                  <a:pt x="194593" y="47625"/>
                  <a:pt x="194593" y="47625"/>
                  <a:pt x="194593" y="47625"/>
                </a:cubicBezTo>
                <a:cubicBezTo>
                  <a:pt x="73696" y="47625"/>
                  <a:pt x="73696" y="47625"/>
                  <a:pt x="73696" y="47625"/>
                </a:cubicBezTo>
                <a:cubicBezTo>
                  <a:pt x="73696" y="71628"/>
                  <a:pt x="73696" y="71628"/>
                  <a:pt x="73696" y="71628"/>
                </a:cubicBezTo>
                <a:cubicBezTo>
                  <a:pt x="73696" y="75629"/>
                  <a:pt x="71067" y="79629"/>
                  <a:pt x="65811" y="79629"/>
                </a:cubicBezTo>
                <a:cubicBezTo>
                  <a:pt x="61869" y="79629"/>
                  <a:pt x="57926" y="75629"/>
                  <a:pt x="57926" y="71628"/>
                </a:cubicBezTo>
                <a:cubicBezTo>
                  <a:pt x="57926" y="47625"/>
                  <a:pt x="57926" y="47625"/>
                  <a:pt x="57926" y="47625"/>
                </a:cubicBezTo>
                <a:cubicBezTo>
                  <a:pt x="46099" y="47625"/>
                  <a:pt x="46099" y="47625"/>
                  <a:pt x="46099" y="47625"/>
                </a:cubicBezTo>
                <a:close/>
                <a:moveTo>
                  <a:pt x="65757" y="0"/>
                </a:moveTo>
                <a:cubicBezTo>
                  <a:pt x="71018" y="0"/>
                  <a:pt x="73648" y="3962"/>
                  <a:pt x="73648" y="7925"/>
                </a:cubicBezTo>
                <a:cubicBezTo>
                  <a:pt x="73648" y="31700"/>
                  <a:pt x="73648" y="31700"/>
                  <a:pt x="73648" y="31700"/>
                </a:cubicBezTo>
                <a:cubicBezTo>
                  <a:pt x="194640" y="31700"/>
                  <a:pt x="194640" y="31700"/>
                  <a:pt x="194640" y="31700"/>
                </a:cubicBezTo>
                <a:cubicBezTo>
                  <a:pt x="194640" y="7925"/>
                  <a:pt x="194640" y="7925"/>
                  <a:pt x="194640" y="7925"/>
                </a:cubicBezTo>
                <a:cubicBezTo>
                  <a:pt x="194640" y="3962"/>
                  <a:pt x="197271" y="0"/>
                  <a:pt x="202531" y="0"/>
                </a:cubicBezTo>
                <a:cubicBezTo>
                  <a:pt x="206477" y="0"/>
                  <a:pt x="210422" y="3962"/>
                  <a:pt x="210422" y="7925"/>
                </a:cubicBezTo>
                <a:cubicBezTo>
                  <a:pt x="210422" y="31700"/>
                  <a:pt x="210422" y="31700"/>
                  <a:pt x="210422" y="31700"/>
                </a:cubicBezTo>
                <a:cubicBezTo>
                  <a:pt x="222258" y="31700"/>
                  <a:pt x="222258" y="31700"/>
                  <a:pt x="222258" y="31700"/>
                </a:cubicBezTo>
                <a:cubicBezTo>
                  <a:pt x="247246" y="31700"/>
                  <a:pt x="268288" y="52834"/>
                  <a:pt x="268288" y="79251"/>
                </a:cubicBezTo>
                <a:cubicBezTo>
                  <a:pt x="268288" y="290587"/>
                  <a:pt x="268288" y="290587"/>
                  <a:pt x="268288" y="290587"/>
                </a:cubicBezTo>
                <a:cubicBezTo>
                  <a:pt x="268288" y="317005"/>
                  <a:pt x="247246" y="338138"/>
                  <a:pt x="222258" y="338138"/>
                </a:cubicBezTo>
                <a:cubicBezTo>
                  <a:pt x="46030" y="338138"/>
                  <a:pt x="46030" y="338138"/>
                  <a:pt x="46030" y="338138"/>
                </a:cubicBezTo>
                <a:cubicBezTo>
                  <a:pt x="21042" y="338138"/>
                  <a:pt x="0" y="317005"/>
                  <a:pt x="0" y="290587"/>
                </a:cubicBezTo>
                <a:cubicBezTo>
                  <a:pt x="0" y="79251"/>
                  <a:pt x="0" y="79251"/>
                  <a:pt x="0" y="79251"/>
                </a:cubicBezTo>
                <a:cubicBezTo>
                  <a:pt x="0" y="52834"/>
                  <a:pt x="21042" y="31700"/>
                  <a:pt x="46030" y="31700"/>
                </a:cubicBezTo>
                <a:cubicBezTo>
                  <a:pt x="57866" y="31700"/>
                  <a:pt x="57866" y="31700"/>
                  <a:pt x="57866" y="31700"/>
                </a:cubicBezTo>
                <a:cubicBezTo>
                  <a:pt x="57866" y="7925"/>
                  <a:pt x="57866" y="7925"/>
                  <a:pt x="57866" y="7925"/>
                </a:cubicBezTo>
                <a:cubicBezTo>
                  <a:pt x="57866" y="3962"/>
                  <a:pt x="61812" y="0"/>
                  <a:pt x="657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î$1iḍê"/>
          <p:cNvSpPr/>
          <p:nvPr/>
        </p:nvSpPr>
        <p:spPr bwMode="auto">
          <a:xfrm>
            <a:off x="5145222" y="2301423"/>
            <a:ext cx="410488" cy="390848"/>
          </a:xfrm>
          <a:custGeom>
            <a:avLst/>
            <a:gdLst>
              <a:gd name="connsiteX0" fmla="*/ 101402 w 331788"/>
              <a:gd name="connsiteY0" fmla="*/ 200025 h 315913"/>
              <a:gd name="connsiteX1" fmla="*/ 93663 w 331788"/>
              <a:gd name="connsiteY1" fmla="*/ 207840 h 315913"/>
              <a:gd name="connsiteX2" fmla="*/ 93663 w 331788"/>
              <a:gd name="connsiteY2" fmla="*/ 301625 h 315913"/>
              <a:gd name="connsiteX3" fmla="*/ 137518 w 331788"/>
              <a:gd name="connsiteY3" fmla="*/ 301625 h 315913"/>
              <a:gd name="connsiteX4" fmla="*/ 137518 w 331788"/>
              <a:gd name="connsiteY4" fmla="*/ 250825 h 315913"/>
              <a:gd name="connsiteX5" fmla="*/ 143967 w 331788"/>
              <a:gd name="connsiteY5" fmla="*/ 244312 h 315913"/>
              <a:gd name="connsiteX6" fmla="*/ 187822 w 331788"/>
              <a:gd name="connsiteY6" fmla="*/ 244312 h 315913"/>
              <a:gd name="connsiteX7" fmla="*/ 194271 w 331788"/>
              <a:gd name="connsiteY7" fmla="*/ 250825 h 315913"/>
              <a:gd name="connsiteX8" fmla="*/ 194271 w 331788"/>
              <a:gd name="connsiteY8" fmla="*/ 301625 h 315913"/>
              <a:gd name="connsiteX9" fmla="*/ 230387 w 331788"/>
              <a:gd name="connsiteY9" fmla="*/ 301625 h 315913"/>
              <a:gd name="connsiteX10" fmla="*/ 238126 w 331788"/>
              <a:gd name="connsiteY10" fmla="*/ 295112 h 315913"/>
              <a:gd name="connsiteX11" fmla="*/ 238126 w 331788"/>
              <a:gd name="connsiteY11" fmla="*/ 207840 h 315913"/>
              <a:gd name="connsiteX12" fmla="*/ 230387 w 331788"/>
              <a:gd name="connsiteY12" fmla="*/ 200025 h 315913"/>
              <a:gd name="connsiteX13" fmla="*/ 101402 w 331788"/>
              <a:gd name="connsiteY13" fmla="*/ 200025 h 315913"/>
              <a:gd name="connsiteX14" fmla="*/ 258908 w 331788"/>
              <a:gd name="connsiteY14" fmla="*/ 122237 h 315913"/>
              <a:gd name="connsiteX15" fmla="*/ 252413 w 331788"/>
              <a:gd name="connsiteY15" fmla="*/ 129801 h 315913"/>
              <a:gd name="connsiteX16" fmla="*/ 252413 w 331788"/>
              <a:gd name="connsiteY16" fmla="*/ 157536 h 315913"/>
              <a:gd name="connsiteX17" fmla="*/ 258908 w 331788"/>
              <a:gd name="connsiteY17" fmla="*/ 165100 h 315913"/>
              <a:gd name="connsiteX18" fmla="*/ 266701 w 331788"/>
              <a:gd name="connsiteY18" fmla="*/ 157536 h 315913"/>
              <a:gd name="connsiteX19" fmla="*/ 266701 w 331788"/>
              <a:gd name="connsiteY19" fmla="*/ 129801 h 315913"/>
              <a:gd name="connsiteX20" fmla="*/ 258908 w 331788"/>
              <a:gd name="connsiteY20" fmla="*/ 122237 h 315913"/>
              <a:gd name="connsiteX21" fmla="*/ 230332 w 331788"/>
              <a:gd name="connsiteY21" fmla="*/ 122237 h 315913"/>
              <a:gd name="connsiteX22" fmla="*/ 223838 w 331788"/>
              <a:gd name="connsiteY22" fmla="*/ 129801 h 315913"/>
              <a:gd name="connsiteX23" fmla="*/ 223838 w 331788"/>
              <a:gd name="connsiteY23" fmla="*/ 157536 h 315913"/>
              <a:gd name="connsiteX24" fmla="*/ 230332 w 331788"/>
              <a:gd name="connsiteY24" fmla="*/ 165100 h 315913"/>
              <a:gd name="connsiteX25" fmla="*/ 238126 w 331788"/>
              <a:gd name="connsiteY25" fmla="*/ 157536 h 315913"/>
              <a:gd name="connsiteX26" fmla="*/ 238126 w 331788"/>
              <a:gd name="connsiteY26" fmla="*/ 129801 h 315913"/>
              <a:gd name="connsiteX27" fmla="*/ 230332 w 331788"/>
              <a:gd name="connsiteY27" fmla="*/ 122237 h 315913"/>
              <a:gd name="connsiteX28" fmla="*/ 201468 w 331788"/>
              <a:gd name="connsiteY28" fmla="*/ 122237 h 315913"/>
              <a:gd name="connsiteX29" fmla="*/ 193675 w 331788"/>
              <a:gd name="connsiteY29" fmla="*/ 129801 h 315913"/>
              <a:gd name="connsiteX30" fmla="*/ 193675 w 331788"/>
              <a:gd name="connsiteY30" fmla="*/ 157536 h 315913"/>
              <a:gd name="connsiteX31" fmla="*/ 201468 w 331788"/>
              <a:gd name="connsiteY31" fmla="*/ 165100 h 315913"/>
              <a:gd name="connsiteX32" fmla="*/ 207963 w 331788"/>
              <a:gd name="connsiteY32" fmla="*/ 157536 h 315913"/>
              <a:gd name="connsiteX33" fmla="*/ 207963 w 331788"/>
              <a:gd name="connsiteY33" fmla="*/ 129801 h 315913"/>
              <a:gd name="connsiteX34" fmla="*/ 201468 w 331788"/>
              <a:gd name="connsiteY34" fmla="*/ 122237 h 315913"/>
              <a:gd name="connsiteX35" fmla="*/ 128732 w 331788"/>
              <a:gd name="connsiteY35" fmla="*/ 122237 h 315913"/>
              <a:gd name="connsiteX36" fmla="*/ 122238 w 331788"/>
              <a:gd name="connsiteY36" fmla="*/ 129801 h 315913"/>
              <a:gd name="connsiteX37" fmla="*/ 122238 w 331788"/>
              <a:gd name="connsiteY37" fmla="*/ 157536 h 315913"/>
              <a:gd name="connsiteX38" fmla="*/ 128732 w 331788"/>
              <a:gd name="connsiteY38" fmla="*/ 165100 h 315913"/>
              <a:gd name="connsiteX39" fmla="*/ 136526 w 331788"/>
              <a:gd name="connsiteY39" fmla="*/ 157536 h 315913"/>
              <a:gd name="connsiteX40" fmla="*/ 136526 w 331788"/>
              <a:gd name="connsiteY40" fmla="*/ 129801 h 315913"/>
              <a:gd name="connsiteX41" fmla="*/ 128732 w 331788"/>
              <a:gd name="connsiteY41" fmla="*/ 122237 h 315913"/>
              <a:gd name="connsiteX42" fmla="*/ 101456 w 331788"/>
              <a:gd name="connsiteY42" fmla="*/ 122237 h 315913"/>
              <a:gd name="connsiteX43" fmla="*/ 93663 w 331788"/>
              <a:gd name="connsiteY43" fmla="*/ 129801 h 315913"/>
              <a:gd name="connsiteX44" fmla="*/ 93663 w 331788"/>
              <a:gd name="connsiteY44" fmla="*/ 157536 h 315913"/>
              <a:gd name="connsiteX45" fmla="*/ 101456 w 331788"/>
              <a:gd name="connsiteY45" fmla="*/ 165100 h 315913"/>
              <a:gd name="connsiteX46" fmla="*/ 107951 w 331788"/>
              <a:gd name="connsiteY46" fmla="*/ 157536 h 315913"/>
              <a:gd name="connsiteX47" fmla="*/ 107951 w 331788"/>
              <a:gd name="connsiteY47" fmla="*/ 129801 h 315913"/>
              <a:gd name="connsiteX48" fmla="*/ 101456 w 331788"/>
              <a:gd name="connsiteY48" fmla="*/ 122237 h 315913"/>
              <a:gd name="connsiteX49" fmla="*/ 72881 w 331788"/>
              <a:gd name="connsiteY49" fmla="*/ 122237 h 315913"/>
              <a:gd name="connsiteX50" fmla="*/ 65088 w 331788"/>
              <a:gd name="connsiteY50" fmla="*/ 129801 h 315913"/>
              <a:gd name="connsiteX51" fmla="*/ 65088 w 331788"/>
              <a:gd name="connsiteY51" fmla="*/ 157536 h 315913"/>
              <a:gd name="connsiteX52" fmla="*/ 72881 w 331788"/>
              <a:gd name="connsiteY52" fmla="*/ 165100 h 315913"/>
              <a:gd name="connsiteX53" fmla="*/ 79376 w 331788"/>
              <a:gd name="connsiteY53" fmla="*/ 157536 h 315913"/>
              <a:gd name="connsiteX54" fmla="*/ 79376 w 331788"/>
              <a:gd name="connsiteY54" fmla="*/ 129801 h 315913"/>
              <a:gd name="connsiteX55" fmla="*/ 72881 w 331788"/>
              <a:gd name="connsiteY55" fmla="*/ 122237 h 315913"/>
              <a:gd name="connsiteX56" fmla="*/ 258908 w 331788"/>
              <a:gd name="connsiteY56" fmla="*/ 65087 h 315913"/>
              <a:gd name="connsiteX57" fmla="*/ 252413 w 331788"/>
              <a:gd name="connsiteY57" fmla="*/ 71581 h 315913"/>
              <a:gd name="connsiteX58" fmla="*/ 252413 w 331788"/>
              <a:gd name="connsiteY58" fmla="*/ 100157 h 315913"/>
              <a:gd name="connsiteX59" fmla="*/ 258908 w 331788"/>
              <a:gd name="connsiteY59" fmla="*/ 107950 h 315913"/>
              <a:gd name="connsiteX60" fmla="*/ 266701 w 331788"/>
              <a:gd name="connsiteY60" fmla="*/ 100157 h 315913"/>
              <a:gd name="connsiteX61" fmla="*/ 266701 w 331788"/>
              <a:gd name="connsiteY61" fmla="*/ 71581 h 315913"/>
              <a:gd name="connsiteX62" fmla="*/ 258908 w 331788"/>
              <a:gd name="connsiteY62" fmla="*/ 65087 h 315913"/>
              <a:gd name="connsiteX63" fmla="*/ 230332 w 331788"/>
              <a:gd name="connsiteY63" fmla="*/ 65087 h 315913"/>
              <a:gd name="connsiteX64" fmla="*/ 223838 w 331788"/>
              <a:gd name="connsiteY64" fmla="*/ 71581 h 315913"/>
              <a:gd name="connsiteX65" fmla="*/ 223838 w 331788"/>
              <a:gd name="connsiteY65" fmla="*/ 100157 h 315913"/>
              <a:gd name="connsiteX66" fmla="*/ 230332 w 331788"/>
              <a:gd name="connsiteY66" fmla="*/ 107950 h 315913"/>
              <a:gd name="connsiteX67" fmla="*/ 238126 w 331788"/>
              <a:gd name="connsiteY67" fmla="*/ 100157 h 315913"/>
              <a:gd name="connsiteX68" fmla="*/ 238126 w 331788"/>
              <a:gd name="connsiteY68" fmla="*/ 71581 h 315913"/>
              <a:gd name="connsiteX69" fmla="*/ 230332 w 331788"/>
              <a:gd name="connsiteY69" fmla="*/ 65087 h 315913"/>
              <a:gd name="connsiteX70" fmla="*/ 201468 w 331788"/>
              <a:gd name="connsiteY70" fmla="*/ 65087 h 315913"/>
              <a:gd name="connsiteX71" fmla="*/ 193675 w 331788"/>
              <a:gd name="connsiteY71" fmla="*/ 71581 h 315913"/>
              <a:gd name="connsiteX72" fmla="*/ 193675 w 331788"/>
              <a:gd name="connsiteY72" fmla="*/ 100157 h 315913"/>
              <a:gd name="connsiteX73" fmla="*/ 201468 w 331788"/>
              <a:gd name="connsiteY73" fmla="*/ 107950 h 315913"/>
              <a:gd name="connsiteX74" fmla="*/ 207963 w 331788"/>
              <a:gd name="connsiteY74" fmla="*/ 100157 h 315913"/>
              <a:gd name="connsiteX75" fmla="*/ 207963 w 331788"/>
              <a:gd name="connsiteY75" fmla="*/ 71581 h 315913"/>
              <a:gd name="connsiteX76" fmla="*/ 201468 w 331788"/>
              <a:gd name="connsiteY76" fmla="*/ 65087 h 315913"/>
              <a:gd name="connsiteX77" fmla="*/ 128732 w 331788"/>
              <a:gd name="connsiteY77" fmla="*/ 65087 h 315913"/>
              <a:gd name="connsiteX78" fmla="*/ 122238 w 331788"/>
              <a:gd name="connsiteY78" fmla="*/ 71581 h 315913"/>
              <a:gd name="connsiteX79" fmla="*/ 122238 w 331788"/>
              <a:gd name="connsiteY79" fmla="*/ 100157 h 315913"/>
              <a:gd name="connsiteX80" fmla="*/ 128732 w 331788"/>
              <a:gd name="connsiteY80" fmla="*/ 107950 h 315913"/>
              <a:gd name="connsiteX81" fmla="*/ 136526 w 331788"/>
              <a:gd name="connsiteY81" fmla="*/ 100157 h 315913"/>
              <a:gd name="connsiteX82" fmla="*/ 136526 w 331788"/>
              <a:gd name="connsiteY82" fmla="*/ 71581 h 315913"/>
              <a:gd name="connsiteX83" fmla="*/ 128732 w 331788"/>
              <a:gd name="connsiteY83" fmla="*/ 65087 h 315913"/>
              <a:gd name="connsiteX84" fmla="*/ 101456 w 331788"/>
              <a:gd name="connsiteY84" fmla="*/ 65087 h 315913"/>
              <a:gd name="connsiteX85" fmla="*/ 93663 w 331788"/>
              <a:gd name="connsiteY85" fmla="*/ 71581 h 315913"/>
              <a:gd name="connsiteX86" fmla="*/ 93663 w 331788"/>
              <a:gd name="connsiteY86" fmla="*/ 100157 h 315913"/>
              <a:gd name="connsiteX87" fmla="*/ 101456 w 331788"/>
              <a:gd name="connsiteY87" fmla="*/ 107950 h 315913"/>
              <a:gd name="connsiteX88" fmla="*/ 107951 w 331788"/>
              <a:gd name="connsiteY88" fmla="*/ 100157 h 315913"/>
              <a:gd name="connsiteX89" fmla="*/ 107951 w 331788"/>
              <a:gd name="connsiteY89" fmla="*/ 71581 h 315913"/>
              <a:gd name="connsiteX90" fmla="*/ 101456 w 331788"/>
              <a:gd name="connsiteY90" fmla="*/ 65087 h 315913"/>
              <a:gd name="connsiteX91" fmla="*/ 72881 w 331788"/>
              <a:gd name="connsiteY91" fmla="*/ 65087 h 315913"/>
              <a:gd name="connsiteX92" fmla="*/ 65088 w 331788"/>
              <a:gd name="connsiteY92" fmla="*/ 71581 h 315913"/>
              <a:gd name="connsiteX93" fmla="*/ 65088 w 331788"/>
              <a:gd name="connsiteY93" fmla="*/ 100157 h 315913"/>
              <a:gd name="connsiteX94" fmla="*/ 72881 w 331788"/>
              <a:gd name="connsiteY94" fmla="*/ 107950 h 315913"/>
              <a:gd name="connsiteX95" fmla="*/ 79376 w 331788"/>
              <a:gd name="connsiteY95" fmla="*/ 100157 h 315913"/>
              <a:gd name="connsiteX96" fmla="*/ 79376 w 331788"/>
              <a:gd name="connsiteY96" fmla="*/ 71581 h 315913"/>
              <a:gd name="connsiteX97" fmla="*/ 72881 w 331788"/>
              <a:gd name="connsiteY97" fmla="*/ 65087 h 315913"/>
              <a:gd name="connsiteX98" fmla="*/ 107950 w 331788"/>
              <a:gd name="connsiteY98" fmla="*/ 14287 h 315913"/>
              <a:gd name="connsiteX99" fmla="*/ 107950 w 331788"/>
              <a:gd name="connsiteY99" fmla="*/ 28575 h 315913"/>
              <a:gd name="connsiteX100" fmla="*/ 223838 w 331788"/>
              <a:gd name="connsiteY100" fmla="*/ 28575 h 315913"/>
              <a:gd name="connsiteX101" fmla="*/ 223838 w 331788"/>
              <a:gd name="connsiteY101" fmla="*/ 14287 h 315913"/>
              <a:gd name="connsiteX102" fmla="*/ 64802 w 331788"/>
              <a:gd name="connsiteY102" fmla="*/ 0 h 315913"/>
              <a:gd name="connsiteX103" fmla="*/ 266986 w 331788"/>
              <a:gd name="connsiteY103" fmla="*/ 0 h 315913"/>
              <a:gd name="connsiteX104" fmla="*/ 273466 w 331788"/>
              <a:gd name="connsiteY104" fmla="*/ 6474 h 315913"/>
              <a:gd name="connsiteX105" fmla="*/ 266986 w 331788"/>
              <a:gd name="connsiteY105" fmla="*/ 14242 h 315913"/>
              <a:gd name="connsiteX106" fmla="*/ 238472 w 331788"/>
              <a:gd name="connsiteY106" fmla="*/ 14242 h 315913"/>
              <a:gd name="connsiteX107" fmla="*/ 238472 w 331788"/>
              <a:gd name="connsiteY107" fmla="*/ 28484 h 315913"/>
              <a:gd name="connsiteX108" fmla="*/ 303275 w 331788"/>
              <a:gd name="connsiteY108" fmla="*/ 28484 h 315913"/>
              <a:gd name="connsiteX109" fmla="*/ 309755 w 331788"/>
              <a:gd name="connsiteY109" fmla="*/ 34958 h 315913"/>
              <a:gd name="connsiteX110" fmla="*/ 309755 w 331788"/>
              <a:gd name="connsiteY110" fmla="*/ 301671 h 315913"/>
              <a:gd name="connsiteX111" fmla="*/ 324012 w 331788"/>
              <a:gd name="connsiteY111" fmla="*/ 301671 h 315913"/>
              <a:gd name="connsiteX112" fmla="*/ 331788 w 331788"/>
              <a:gd name="connsiteY112" fmla="*/ 309439 h 315913"/>
              <a:gd name="connsiteX113" fmla="*/ 324012 w 331788"/>
              <a:gd name="connsiteY113" fmla="*/ 315913 h 315913"/>
              <a:gd name="connsiteX114" fmla="*/ 7776 w 331788"/>
              <a:gd name="connsiteY114" fmla="*/ 315913 h 315913"/>
              <a:gd name="connsiteX115" fmla="*/ 0 w 331788"/>
              <a:gd name="connsiteY115" fmla="*/ 309439 h 315913"/>
              <a:gd name="connsiteX116" fmla="*/ 7776 w 331788"/>
              <a:gd name="connsiteY116" fmla="*/ 301671 h 315913"/>
              <a:gd name="connsiteX117" fmla="*/ 22033 w 331788"/>
              <a:gd name="connsiteY117" fmla="*/ 301671 h 315913"/>
              <a:gd name="connsiteX118" fmla="*/ 22033 w 331788"/>
              <a:gd name="connsiteY118" fmla="*/ 34958 h 315913"/>
              <a:gd name="connsiteX119" fmla="*/ 28513 w 331788"/>
              <a:gd name="connsiteY119" fmla="*/ 28484 h 315913"/>
              <a:gd name="connsiteX120" fmla="*/ 93315 w 331788"/>
              <a:gd name="connsiteY120" fmla="*/ 28484 h 315913"/>
              <a:gd name="connsiteX121" fmla="*/ 93315 w 331788"/>
              <a:gd name="connsiteY121" fmla="*/ 14242 h 315913"/>
              <a:gd name="connsiteX122" fmla="*/ 64802 w 331788"/>
              <a:gd name="connsiteY122" fmla="*/ 14242 h 315913"/>
              <a:gd name="connsiteX123" fmla="*/ 58322 w 331788"/>
              <a:gd name="connsiteY123" fmla="*/ 6474 h 315913"/>
              <a:gd name="connsiteX124" fmla="*/ 64802 w 331788"/>
              <a:gd name="connsiteY124" fmla="*/ 0 h 31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31788" h="315913">
                <a:moveTo>
                  <a:pt x="101402" y="200025"/>
                </a:moveTo>
                <a:cubicBezTo>
                  <a:pt x="97532" y="200025"/>
                  <a:pt x="93663" y="203933"/>
                  <a:pt x="93663" y="207840"/>
                </a:cubicBezTo>
                <a:cubicBezTo>
                  <a:pt x="93663" y="207840"/>
                  <a:pt x="93663" y="207840"/>
                  <a:pt x="93663" y="301625"/>
                </a:cubicBezTo>
                <a:cubicBezTo>
                  <a:pt x="93663" y="301625"/>
                  <a:pt x="93663" y="301625"/>
                  <a:pt x="137518" y="301625"/>
                </a:cubicBezTo>
                <a:cubicBezTo>
                  <a:pt x="137518" y="301625"/>
                  <a:pt x="137518" y="301625"/>
                  <a:pt x="137518" y="250825"/>
                </a:cubicBezTo>
                <a:cubicBezTo>
                  <a:pt x="137518" y="246917"/>
                  <a:pt x="140097" y="244312"/>
                  <a:pt x="143967" y="244312"/>
                </a:cubicBezTo>
                <a:cubicBezTo>
                  <a:pt x="143967" y="244312"/>
                  <a:pt x="143967" y="244312"/>
                  <a:pt x="187822" y="244312"/>
                </a:cubicBezTo>
                <a:cubicBezTo>
                  <a:pt x="191691" y="244312"/>
                  <a:pt x="194271" y="246917"/>
                  <a:pt x="194271" y="250825"/>
                </a:cubicBezTo>
                <a:cubicBezTo>
                  <a:pt x="194271" y="250825"/>
                  <a:pt x="194271" y="250825"/>
                  <a:pt x="194271" y="301625"/>
                </a:cubicBezTo>
                <a:cubicBezTo>
                  <a:pt x="194271" y="301625"/>
                  <a:pt x="194271" y="301625"/>
                  <a:pt x="230387" y="301625"/>
                </a:cubicBezTo>
                <a:cubicBezTo>
                  <a:pt x="234256" y="301625"/>
                  <a:pt x="238126" y="299020"/>
                  <a:pt x="238126" y="295112"/>
                </a:cubicBezTo>
                <a:lnTo>
                  <a:pt x="238126" y="207840"/>
                </a:lnTo>
                <a:cubicBezTo>
                  <a:pt x="238126" y="203933"/>
                  <a:pt x="234256" y="200025"/>
                  <a:pt x="230387" y="200025"/>
                </a:cubicBezTo>
                <a:cubicBezTo>
                  <a:pt x="230387" y="200025"/>
                  <a:pt x="230387" y="200025"/>
                  <a:pt x="101402" y="200025"/>
                </a:cubicBezTo>
                <a:close/>
                <a:moveTo>
                  <a:pt x="258908" y="122237"/>
                </a:moveTo>
                <a:cubicBezTo>
                  <a:pt x="255011" y="122237"/>
                  <a:pt x="252413" y="124758"/>
                  <a:pt x="252413" y="129801"/>
                </a:cubicBezTo>
                <a:cubicBezTo>
                  <a:pt x="252413" y="129801"/>
                  <a:pt x="252413" y="129801"/>
                  <a:pt x="252413" y="157536"/>
                </a:cubicBezTo>
                <a:cubicBezTo>
                  <a:pt x="252413" y="161318"/>
                  <a:pt x="255011" y="165100"/>
                  <a:pt x="258908" y="165100"/>
                </a:cubicBezTo>
                <a:cubicBezTo>
                  <a:pt x="264103" y="165100"/>
                  <a:pt x="266701" y="161318"/>
                  <a:pt x="266701" y="157536"/>
                </a:cubicBezTo>
                <a:lnTo>
                  <a:pt x="266701" y="129801"/>
                </a:lnTo>
                <a:cubicBezTo>
                  <a:pt x="266701" y="124758"/>
                  <a:pt x="264103" y="122237"/>
                  <a:pt x="258908" y="122237"/>
                </a:cubicBezTo>
                <a:close/>
                <a:moveTo>
                  <a:pt x="230332" y="122237"/>
                </a:moveTo>
                <a:cubicBezTo>
                  <a:pt x="226436" y="122237"/>
                  <a:pt x="223838" y="124758"/>
                  <a:pt x="223838" y="129801"/>
                </a:cubicBezTo>
                <a:cubicBezTo>
                  <a:pt x="223838" y="129801"/>
                  <a:pt x="223838" y="129801"/>
                  <a:pt x="223838" y="157536"/>
                </a:cubicBezTo>
                <a:cubicBezTo>
                  <a:pt x="223838" y="161318"/>
                  <a:pt x="226436" y="165100"/>
                  <a:pt x="230332" y="165100"/>
                </a:cubicBezTo>
                <a:cubicBezTo>
                  <a:pt x="234229" y="165100"/>
                  <a:pt x="238126" y="161318"/>
                  <a:pt x="238126" y="157536"/>
                </a:cubicBezTo>
                <a:lnTo>
                  <a:pt x="238126" y="129801"/>
                </a:lnTo>
                <a:cubicBezTo>
                  <a:pt x="238126" y="124758"/>
                  <a:pt x="234229" y="122237"/>
                  <a:pt x="230332" y="122237"/>
                </a:cubicBezTo>
                <a:close/>
                <a:moveTo>
                  <a:pt x="201468" y="122237"/>
                </a:moveTo>
                <a:cubicBezTo>
                  <a:pt x="196273" y="122237"/>
                  <a:pt x="193675" y="124758"/>
                  <a:pt x="193675" y="129801"/>
                </a:cubicBezTo>
                <a:cubicBezTo>
                  <a:pt x="193675" y="129801"/>
                  <a:pt x="193675" y="129801"/>
                  <a:pt x="193675" y="157536"/>
                </a:cubicBezTo>
                <a:cubicBezTo>
                  <a:pt x="193675" y="161318"/>
                  <a:pt x="196273" y="165100"/>
                  <a:pt x="201468" y="165100"/>
                </a:cubicBezTo>
                <a:cubicBezTo>
                  <a:pt x="205365" y="165100"/>
                  <a:pt x="207963" y="161318"/>
                  <a:pt x="207963" y="157536"/>
                </a:cubicBezTo>
                <a:cubicBezTo>
                  <a:pt x="207963" y="157536"/>
                  <a:pt x="207963" y="157536"/>
                  <a:pt x="207963" y="129801"/>
                </a:cubicBezTo>
                <a:cubicBezTo>
                  <a:pt x="207963" y="124758"/>
                  <a:pt x="205365" y="122237"/>
                  <a:pt x="201468" y="122237"/>
                </a:cubicBezTo>
                <a:close/>
                <a:moveTo>
                  <a:pt x="128732" y="122237"/>
                </a:moveTo>
                <a:cubicBezTo>
                  <a:pt x="124836" y="122237"/>
                  <a:pt x="122238" y="124758"/>
                  <a:pt x="122238" y="129801"/>
                </a:cubicBezTo>
                <a:cubicBezTo>
                  <a:pt x="122238" y="129801"/>
                  <a:pt x="122238" y="129801"/>
                  <a:pt x="122238" y="157536"/>
                </a:cubicBezTo>
                <a:cubicBezTo>
                  <a:pt x="122238" y="161318"/>
                  <a:pt x="124836" y="165100"/>
                  <a:pt x="128732" y="165100"/>
                </a:cubicBezTo>
                <a:cubicBezTo>
                  <a:pt x="133928" y="165100"/>
                  <a:pt x="136526" y="161318"/>
                  <a:pt x="136526" y="157536"/>
                </a:cubicBezTo>
                <a:cubicBezTo>
                  <a:pt x="136526" y="157536"/>
                  <a:pt x="136526" y="157536"/>
                  <a:pt x="136526" y="129801"/>
                </a:cubicBezTo>
                <a:cubicBezTo>
                  <a:pt x="136526" y="124758"/>
                  <a:pt x="133928" y="122237"/>
                  <a:pt x="128732" y="122237"/>
                </a:cubicBezTo>
                <a:close/>
                <a:moveTo>
                  <a:pt x="101456" y="122237"/>
                </a:moveTo>
                <a:cubicBezTo>
                  <a:pt x="97559" y="122237"/>
                  <a:pt x="93663" y="124758"/>
                  <a:pt x="93663" y="129801"/>
                </a:cubicBezTo>
                <a:lnTo>
                  <a:pt x="93663" y="157536"/>
                </a:lnTo>
                <a:cubicBezTo>
                  <a:pt x="93663" y="161318"/>
                  <a:pt x="97559" y="165100"/>
                  <a:pt x="101456" y="165100"/>
                </a:cubicBezTo>
                <a:cubicBezTo>
                  <a:pt x="105353" y="165100"/>
                  <a:pt x="107951" y="161318"/>
                  <a:pt x="107951" y="157536"/>
                </a:cubicBezTo>
                <a:cubicBezTo>
                  <a:pt x="107951" y="157536"/>
                  <a:pt x="107951" y="157536"/>
                  <a:pt x="107951" y="129801"/>
                </a:cubicBezTo>
                <a:cubicBezTo>
                  <a:pt x="107951" y="124758"/>
                  <a:pt x="105353" y="122237"/>
                  <a:pt x="101456" y="122237"/>
                </a:cubicBezTo>
                <a:close/>
                <a:moveTo>
                  <a:pt x="72881" y="122237"/>
                </a:moveTo>
                <a:cubicBezTo>
                  <a:pt x="67686" y="122237"/>
                  <a:pt x="65088" y="124758"/>
                  <a:pt x="65088" y="129801"/>
                </a:cubicBezTo>
                <a:cubicBezTo>
                  <a:pt x="65088" y="129801"/>
                  <a:pt x="65088" y="129801"/>
                  <a:pt x="65088" y="157536"/>
                </a:cubicBezTo>
                <a:cubicBezTo>
                  <a:pt x="65088" y="161318"/>
                  <a:pt x="67686" y="165100"/>
                  <a:pt x="72881" y="165100"/>
                </a:cubicBezTo>
                <a:cubicBezTo>
                  <a:pt x="76778" y="165100"/>
                  <a:pt x="79376" y="161318"/>
                  <a:pt x="79376" y="157536"/>
                </a:cubicBezTo>
                <a:lnTo>
                  <a:pt x="79376" y="129801"/>
                </a:lnTo>
                <a:cubicBezTo>
                  <a:pt x="79376" y="124758"/>
                  <a:pt x="76778" y="122237"/>
                  <a:pt x="72881" y="122237"/>
                </a:cubicBezTo>
                <a:close/>
                <a:moveTo>
                  <a:pt x="258908" y="65087"/>
                </a:moveTo>
                <a:cubicBezTo>
                  <a:pt x="255011" y="65087"/>
                  <a:pt x="252413" y="67685"/>
                  <a:pt x="252413" y="71581"/>
                </a:cubicBezTo>
                <a:cubicBezTo>
                  <a:pt x="252413" y="71581"/>
                  <a:pt x="252413" y="71581"/>
                  <a:pt x="252413" y="100157"/>
                </a:cubicBezTo>
                <a:cubicBezTo>
                  <a:pt x="252413" y="105352"/>
                  <a:pt x="255011" y="107950"/>
                  <a:pt x="258908" y="107950"/>
                </a:cubicBezTo>
                <a:cubicBezTo>
                  <a:pt x="264103" y="107950"/>
                  <a:pt x="266701" y="105352"/>
                  <a:pt x="266701" y="100157"/>
                </a:cubicBezTo>
                <a:lnTo>
                  <a:pt x="266701" y="71581"/>
                </a:lnTo>
                <a:cubicBezTo>
                  <a:pt x="266701" y="67685"/>
                  <a:pt x="264103" y="65087"/>
                  <a:pt x="258908" y="65087"/>
                </a:cubicBezTo>
                <a:close/>
                <a:moveTo>
                  <a:pt x="230332" y="65087"/>
                </a:moveTo>
                <a:cubicBezTo>
                  <a:pt x="226436" y="65087"/>
                  <a:pt x="223838" y="67685"/>
                  <a:pt x="223838" y="71581"/>
                </a:cubicBezTo>
                <a:cubicBezTo>
                  <a:pt x="223838" y="71581"/>
                  <a:pt x="223838" y="71581"/>
                  <a:pt x="223838" y="100157"/>
                </a:cubicBezTo>
                <a:cubicBezTo>
                  <a:pt x="223838" y="105352"/>
                  <a:pt x="226436" y="107950"/>
                  <a:pt x="230332" y="107950"/>
                </a:cubicBezTo>
                <a:cubicBezTo>
                  <a:pt x="234229" y="107950"/>
                  <a:pt x="238126" y="105352"/>
                  <a:pt x="238126" y="100157"/>
                </a:cubicBezTo>
                <a:lnTo>
                  <a:pt x="238126" y="71581"/>
                </a:lnTo>
                <a:cubicBezTo>
                  <a:pt x="238126" y="67685"/>
                  <a:pt x="234229" y="65087"/>
                  <a:pt x="230332" y="65087"/>
                </a:cubicBezTo>
                <a:close/>
                <a:moveTo>
                  <a:pt x="201468" y="65087"/>
                </a:moveTo>
                <a:cubicBezTo>
                  <a:pt x="196273" y="65087"/>
                  <a:pt x="193675" y="67685"/>
                  <a:pt x="193675" y="71581"/>
                </a:cubicBezTo>
                <a:cubicBezTo>
                  <a:pt x="193675" y="71581"/>
                  <a:pt x="193675" y="71581"/>
                  <a:pt x="193675" y="100157"/>
                </a:cubicBezTo>
                <a:cubicBezTo>
                  <a:pt x="193675" y="105352"/>
                  <a:pt x="196273" y="107950"/>
                  <a:pt x="201468" y="107950"/>
                </a:cubicBezTo>
                <a:cubicBezTo>
                  <a:pt x="205365" y="107950"/>
                  <a:pt x="207963" y="105352"/>
                  <a:pt x="207963" y="100157"/>
                </a:cubicBezTo>
                <a:cubicBezTo>
                  <a:pt x="207963" y="100157"/>
                  <a:pt x="207963" y="100157"/>
                  <a:pt x="207963" y="71581"/>
                </a:cubicBezTo>
                <a:cubicBezTo>
                  <a:pt x="207963" y="67685"/>
                  <a:pt x="205365" y="65087"/>
                  <a:pt x="201468" y="65087"/>
                </a:cubicBezTo>
                <a:close/>
                <a:moveTo>
                  <a:pt x="128732" y="65087"/>
                </a:moveTo>
                <a:cubicBezTo>
                  <a:pt x="124836" y="65087"/>
                  <a:pt x="122238" y="67685"/>
                  <a:pt x="122238" y="71581"/>
                </a:cubicBezTo>
                <a:cubicBezTo>
                  <a:pt x="122238" y="71581"/>
                  <a:pt x="122238" y="71581"/>
                  <a:pt x="122238" y="100157"/>
                </a:cubicBezTo>
                <a:cubicBezTo>
                  <a:pt x="122238" y="105352"/>
                  <a:pt x="124836" y="107950"/>
                  <a:pt x="128732" y="107950"/>
                </a:cubicBezTo>
                <a:cubicBezTo>
                  <a:pt x="133928" y="107950"/>
                  <a:pt x="136526" y="105352"/>
                  <a:pt x="136526" y="100157"/>
                </a:cubicBezTo>
                <a:cubicBezTo>
                  <a:pt x="136526" y="100157"/>
                  <a:pt x="136526" y="100157"/>
                  <a:pt x="136526" y="71581"/>
                </a:cubicBezTo>
                <a:cubicBezTo>
                  <a:pt x="136526" y="67685"/>
                  <a:pt x="133928" y="65087"/>
                  <a:pt x="128732" y="65087"/>
                </a:cubicBezTo>
                <a:close/>
                <a:moveTo>
                  <a:pt x="101456" y="65087"/>
                </a:moveTo>
                <a:cubicBezTo>
                  <a:pt x="97559" y="65087"/>
                  <a:pt x="93663" y="67685"/>
                  <a:pt x="93663" y="71581"/>
                </a:cubicBezTo>
                <a:lnTo>
                  <a:pt x="93663" y="100157"/>
                </a:lnTo>
                <a:cubicBezTo>
                  <a:pt x="93663" y="105352"/>
                  <a:pt x="97559" y="107950"/>
                  <a:pt x="101456" y="107950"/>
                </a:cubicBezTo>
                <a:cubicBezTo>
                  <a:pt x="105353" y="107950"/>
                  <a:pt x="107951" y="105352"/>
                  <a:pt x="107951" y="100157"/>
                </a:cubicBezTo>
                <a:cubicBezTo>
                  <a:pt x="107951" y="100157"/>
                  <a:pt x="107951" y="100157"/>
                  <a:pt x="107951" y="71581"/>
                </a:cubicBezTo>
                <a:cubicBezTo>
                  <a:pt x="107951" y="67685"/>
                  <a:pt x="105353" y="65087"/>
                  <a:pt x="101456" y="65087"/>
                </a:cubicBezTo>
                <a:close/>
                <a:moveTo>
                  <a:pt x="72881" y="65087"/>
                </a:moveTo>
                <a:cubicBezTo>
                  <a:pt x="67686" y="65087"/>
                  <a:pt x="65088" y="67685"/>
                  <a:pt x="65088" y="71581"/>
                </a:cubicBezTo>
                <a:cubicBezTo>
                  <a:pt x="65088" y="71581"/>
                  <a:pt x="65088" y="71581"/>
                  <a:pt x="65088" y="100157"/>
                </a:cubicBezTo>
                <a:cubicBezTo>
                  <a:pt x="65088" y="105352"/>
                  <a:pt x="67686" y="107950"/>
                  <a:pt x="72881" y="107950"/>
                </a:cubicBezTo>
                <a:cubicBezTo>
                  <a:pt x="76778" y="107950"/>
                  <a:pt x="79376" y="105352"/>
                  <a:pt x="79376" y="100157"/>
                </a:cubicBezTo>
                <a:lnTo>
                  <a:pt x="79376" y="71581"/>
                </a:lnTo>
                <a:cubicBezTo>
                  <a:pt x="79376" y="67685"/>
                  <a:pt x="76778" y="65087"/>
                  <a:pt x="72881" y="65087"/>
                </a:cubicBezTo>
                <a:close/>
                <a:moveTo>
                  <a:pt x="107950" y="14287"/>
                </a:moveTo>
                <a:lnTo>
                  <a:pt x="107950" y="28575"/>
                </a:lnTo>
                <a:lnTo>
                  <a:pt x="223838" y="28575"/>
                </a:lnTo>
                <a:lnTo>
                  <a:pt x="223838" y="14287"/>
                </a:lnTo>
                <a:close/>
                <a:moveTo>
                  <a:pt x="64802" y="0"/>
                </a:moveTo>
                <a:cubicBezTo>
                  <a:pt x="64802" y="0"/>
                  <a:pt x="64802" y="0"/>
                  <a:pt x="266986" y="0"/>
                </a:cubicBezTo>
                <a:cubicBezTo>
                  <a:pt x="270874" y="0"/>
                  <a:pt x="273466" y="2589"/>
                  <a:pt x="273466" y="6474"/>
                </a:cubicBezTo>
                <a:cubicBezTo>
                  <a:pt x="273466" y="10358"/>
                  <a:pt x="270874" y="14242"/>
                  <a:pt x="266986" y="14242"/>
                </a:cubicBezTo>
                <a:cubicBezTo>
                  <a:pt x="266986" y="14242"/>
                  <a:pt x="266986" y="14242"/>
                  <a:pt x="238472" y="14242"/>
                </a:cubicBezTo>
                <a:cubicBezTo>
                  <a:pt x="238472" y="14242"/>
                  <a:pt x="238472" y="14242"/>
                  <a:pt x="238472" y="28484"/>
                </a:cubicBezTo>
                <a:cubicBezTo>
                  <a:pt x="238472" y="28484"/>
                  <a:pt x="238472" y="28484"/>
                  <a:pt x="303275" y="28484"/>
                </a:cubicBezTo>
                <a:cubicBezTo>
                  <a:pt x="307163" y="28484"/>
                  <a:pt x="309755" y="31073"/>
                  <a:pt x="309755" y="34958"/>
                </a:cubicBezTo>
                <a:cubicBezTo>
                  <a:pt x="309755" y="34958"/>
                  <a:pt x="309755" y="34958"/>
                  <a:pt x="309755" y="301671"/>
                </a:cubicBezTo>
                <a:cubicBezTo>
                  <a:pt x="309755" y="301671"/>
                  <a:pt x="309755" y="301671"/>
                  <a:pt x="324012" y="301671"/>
                </a:cubicBezTo>
                <a:cubicBezTo>
                  <a:pt x="329196" y="301671"/>
                  <a:pt x="331788" y="305555"/>
                  <a:pt x="331788" y="309439"/>
                </a:cubicBezTo>
                <a:cubicBezTo>
                  <a:pt x="331788" y="313324"/>
                  <a:pt x="329196" y="315913"/>
                  <a:pt x="324012" y="315913"/>
                </a:cubicBezTo>
                <a:cubicBezTo>
                  <a:pt x="324012" y="315913"/>
                  <a:pt x="324012" y="315913"/>
                  <a:pt x="7776" y="315913"/>
                </a:cubicBezTo>
                <a:cubicBezTo>
                  <a:pt x="2592" y="315913"/>
                  <a:pt x="0" y="313324"/>
                  <a:pt x="0" y="309439"/>
                </a:cubicBezTo>
                <a:cubicBezTo>
                  <a:pt x="0" y="305555"/>
                  <a:pt x="2592" y="301671"/>
                  <a:pt x="7776" y="301671"/>
                </a:cubicBezTo>
                <a:cubicBezTo>
                  <a:pt x="7776" y="301671"/>
                  <a:pt x="7776" y="301671"/>
                  <a:pt x="22033" y="301671"/>
                </a:cubicBezTo>
                <a:cubicBezTo>
                  <a:pt x="22033" y="301671"/>
                  <a:pt x="22033" y="301671"/>
                  <a:pt x="22033" y="34958"/>
                </a:cubicBezTo>
                <a:cubicBezTo>
                  <a:pt x="22033" y="31073"/>
                  <a:pt x="24625" y="28484"/>
                  <a:pt x="28513" y="28484"/>
                </a:cubicBezTo>
                <a:cubicBezTo>
                  <a:pt x="28513" y="28484"/>
                  <a:pt x="28513" y="28484"/>
                  <a:pt x="93315" y="28484"/>
                </a:cubicBezTo>
                <a:cubicBezTo>
                  <a:pt x="93315" y="28484"/>
                  <a:pt x="93315" y="28484"/>
                  <a:pt x="93315" y="14242"/>
                </a:cubicBezTo>
                <a:cubicBezTo>
                  <a:pt x="93315" y="14242"/>
                  <a:pt x="93315" y="14242"/>
                  <a:pt x="64802" y="14242"/>
                </a:cubicBezTo>
                <a:cubicBezTo>
                  <a:pt x="60914" y="14242"/>
                  <a:pt x="58322" y="10358"/>
                  <a:pt x="58322" y="6474"/>
                </a:cubicBezTo>
                <a:cubicBezTo>
                  <a:pt x="58322" y="2589"/>
                  <a:pt x="60914" y="0"/>
                  <a:pt x="648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27584" y="1589351"/>
            <a:ext cx="7560841" cy="2365309"/>
            <a:chOff x="827584" y="1589351"/>
            <a:chExt cx="7560841" cy="2365309"/>
          </a:xfrm>
        </p:grpSpPr>
        <p:grpSp>
          <p:nvGrpSpPr>
            <p:cNvPr id="7" name="îṧ1îďê"/>
            <p:cNvGrpSpPr/>
            <p:nvPr/>
          </p:nvGrpSpPr>
          <p:grpSpPr>
            <a:xfrm>
              <a:off x="6419607" y="1589351"/>
              <a:ext cx="1968818" cy="626833"/>
              <a:chOff x="9029821" y="3139323"/>
              <a:chExt cx="2625090" cy="835777"/>
            </a:xfrm>
          </p:grpSpPr>
          <p:sp>
            <p:nvSpPr>
              <p:cNvPr id="23" name="îš1iḓè"/>
              <p:cNvSpPr txBox="1"/>
              <p:nvPr/>
            </p:nvSpPr>
            <p:spPr>
              <a:xfrm>
                <a:off x="9029821" y="3385544"/>
                <a:ext cx="262509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4" name="ïṥľîḑê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8" name="îṧļíḍê"/>
            <p:cNvGrpSpPr/>
            <p:nvPr/>
          </p:nvGrpSpPr>
          <p:grpSpPr>
            <a:xfrm>
              <a:off x="827584" y="1589351"/>
              <a:ext cx="1923601" cy="626833"/>
              <a:chOff x="452412" y="3139323"/>
              <a:chExt cx="2564802" cy="835777"/>
            </a:xfrm>
          </p:grpSpPr>
          <p:sp>
            <p:nvSpPr>
              <p:cNvPr id="21" name="íṧ1îḓe"/>
              <p:cNvSpPr txBox="1"/>
              <p:nvPr/>
            </p:nvSpPr>
            <p:spPr>
              <a:xfrm>
                <a:off x="452412" y="3385544"/>
                <a:ext cx="256480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2" name="iṣľïḓé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9" name="îṩļîḓê"/>
            <p:cNvGrpSpPr/>
            <p:nvPr/>
          </p:nvGrpSpPr>
          <p:grpSpPr>
            <a:xfrm>
              <a:off x="6419605" y="2458589"/>
              <a:ext cx="1968819" cy="626833"/>
              <a:chOff x="9029821" y="3139323"/>
              <a:chExt cx="2625092" cy="835777"/>
            </a:xfrm>
          </p:grpSpPr>
          <p:sp>
            <p:nvSpPr>
              <p:cNvPr id="19" name="ï$ḷîḓe"/>
              <p:cNvSpPr txBox="1"/>
              <p:nvPr/>
            </p:nvSpPr>
            <p:spPr>
              <a:xfrm>
                <a:off x="9029821" y="3385544"/>
                <a:ext cx="262509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0" name="ïṩlïḑê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0" name="ïŝḻïḋé"/>
            <p:cNvGrpSpPr/>
            <p:nvPr/>
          </p:nvGrpSpPr>
          <p:grpSpPr>
            <a:xfrm>
              <a:off x="827584" y="2458589"/>
              <a:ext cx="1923601" cy="626833"/>
              <a:chOff x="452412" y="3139323"/>
              <a:chExt cx="2564802" cy="835777"/>
            </a:xfrm>
          </p:grpSpPr>
          <p:sp>
            <p:nvSpPr>
              <p:cNvPr id="17" name="ïş1ídé"/>
              <p:cNvSpPr txBox="1"/>
              <p:nvPr/>
            </p:nvSpPr>
            <p:spPr>
              <a:xfrm>
                <a:off x="452412" y="3385544"/>
                <a:ext cx="256480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8" name="iŝḻide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1" name="ïŝlïde"/>
            <p:cNvGrpSpPr/>
            <p:nvPr/>
          </p:nvGrpSpPr>
          <p:grpSpPr>
            <a:xfrm>
              <a:off x="6419607" y="3327827"/>
              <a:ext cx="1968818" cy="626833"/>
              <a:chOff x="9029821" y="3139323"/>
              <a:chExt cx="2625090" cy="835777"/>
            </a:xfrm>
          </p:grpSpPr>
          <p:sp>
            <p:nvSpPr>
              <p:cNvPr id="15" name="ïSļïďê"/>
              <p:cNvSpPr txBox="1"/>
              <p:nvPr/>
            </p:nvSpPr>
            <p:spPr>
              <a:xfrm>
                <a:off x="9029821" y="3385544"/>
                <a:ext cx="2625090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6" name="îŝlíḍé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2" name="iṧḻiďé"/>
            <p:cNvGrpSpPr/>
            <p:nvPr/>
          </p:nvGrpSpPr>
          <p:grpSpPr>
            <a:xfrm>
              <a:off x="827584" y="3327827"/>
              <a:ext cx="1923601" cy="626833"/>
              <a:chOff x="452412" y="3139323"/>
              <a:chExt cx="2564802" cy="835777"/>
            </a:xfrm>
          </p:grpSpPr>
          <p:sp>
            <p:nvSpPr>
              <p:cNvPr id="13" name="îsḷíḓe"/>
              <p:cNvSpPr txBox="1"/>
              <p:nvPr/>
            </p:nvSpPr>
            <p:spPr>
              <a:xfrm>
                <a:off x="452412" y="3385544"/>
                <a:ext cx="2564802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14" name="îṥliḓé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</p:grpSp>
      <p:sp>
        <p:nvSpPr>
          <p:cNvPr id="27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/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73637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04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4054" y="306544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9" name="Shape 285"/>
          <p:cNvSpPr txBox="1"/>
          <p:nvPr/>
        </p:nvSpPr>
        <p:spPr>
          <a:xfrm>
            <a:off x="3203104" y="3703896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895FAF"/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13"/>
          <p:cNvSpPr/>
          <p:nvPr/>
        </p:nvSpPr>
        <p:spPr bwMode="auto">
          <a:xfrm>
            <a:off x="1390507" y="1280128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Freeform 5"/>
          <p:cNvSpPr/>
          <p:nvPr/>
        </p:nvSpPr>
        <p:spPr bwMode="auto">
          <a:xfrm>
            <a:off x="930228" y="1462662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5" name="Freeform 9"/>
          <p:cNvSpPr/>
          <p:nvPr/>
        </p:nvSpPr>
        <p:spPr bwMode="auto">
          <a:xfrm>
            <a:off x="4852664" y="1423321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03168" y="1627903"/>
            <a:ext cx="1976302" cy="1976302"/>
            <a:chOff x="1503168" y="1627903"/>
            <a:chExt cx="1976302" cy="1976302"/>
          </a:xfrm>
        </p:grpSpPr>
        <p:sp>
          <p:nvSpPr>
            <p:cNvPr id="50" name="Oval 1"/>
            <p:cNvSpPr/>
            <p:nvPr/>
          </p:nvSpPr>
          <p:spPr bwMode="auto">
            <a:xfrm>
              <a:off x="1503168" y="1627903"/>
              <a:ext cx="1976302" cy="1976302"/>
            </a:xfrm>
            <a:prstGeom prst="ellipse">
              <a:avLst/>
            </a:prstGeom>
            <a:noFill/>
            <a:ln w="19050">
              <a:noFill/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pPr algn="ctr"/>
              <a:r>
                <a:rPr lang="zh-CN" altLang="en-US" sz="4000" b="1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br>
                <a:rPr lang="zh-CN" altLang="en-US" sz="4000" b="1" spc="3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4000" b="1" spc="3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Rectangle 9"/>
            <p:cNvSpPr/>
            <p:nvPr/>
          </p:nvSpPr>
          <p:spPr>
            <a:xfrm>
              <a:off x="1870177" y="2616054"/>
              <a:ext cx="1177245" cy="276999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sz="1100" b="1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061738" y="1402502"/>
            <a:ext cx="2971930" cy="465677"/>
            <a:chOff x="5061738" y="1402502"/>
            <a:chExt cx="2971930" cy="465677"/>
          </a:xfrm>
        </p:grpSpPr>
        <p:sp>
          <p:nvSpPr>
            <p:cNvPr id="46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5432293" y="1402502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年度工作概述</a:t>
              </a: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4992446" y="1501820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Freeform 9"/>
          <p:cNvSpPr/>
          <p:nvPr/>
        </p:nvSpPr>
        <p:spPr bwMode="auto">
          <a:xfrm>
            <a:off x="4852664" y="2016505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061738" y="1995686"/>
            <a:ext cx="2971930" cy="465677"/>
            <a:chOff x="5061738" y="1402502"/>
            <a:chExt cx="2971930" cy="465677"/>
          </a:xfrm>
        </p:grpSpPr>
        <p:sp>
          <p:nvSpPr>
            <p:cNvPr id="61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432293" y="1402502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工作完成情况</a:t>
              </a: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4992446" y="2095004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Freeform 9"/>
          <p:cNvSpPr/>
          <p:nvPr/>
        </p:nvSpPr>
        <p:spPr bwMode="auto">
          <a:xfrm>
            <a:off x="4852664" y="2609689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061738" y="2588870"/>
            <a:ext cx="2971930" cy="465677"/>
            <a:chOff x="5061738" y="1402502"/>
            <a:chExt cx="2971930" cy="465677"/>
          </a:xfrm>
        </p:grpSpPr>
        <p:sp>
          <p:nvSpPr>
            <p:cNvPr id="66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5432293" y="1402502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成功项目展示</a:t>
              </a: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4992446" y="2688188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Freeform 9"/>
          <p:cNvSpPr/>
          <p:nvPr/>
        </p:nvSpPr>
        <p:spPr bwMode="auto">
          <a:xfrm>
            <a:off x="4852664" y="3202873"/>
            <a:ext cx="487069" cy="40916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1905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5061738" y="3182054"/>
            <a:ext cx="2971930" cy="465677"/>
            <a:chOff x="5061738" y="1402502"/>
            <a:chExt cx="2971930" cy="465677"/>
          </a:xfrm>
        </p:grpSpPr>
        <p:sp>
          <p:nvSpPr>
            <p:cNvPr id="71" name="TextBox 36"/>
            <p:cNvSpPr txBox="1"/>
            <p:nvPr/>
          </p:nvSpPr>
          <p:spPr>
            <a:xfrm>
              <a:off x="5061738" y="1627903"/>
              <a:ext cx="2971930" cy="24027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PLEASE ADD YOUR TITLE HERE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432293" y="1402502"/>
              <a:ext cx="123110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明年工作计划</a:t>
              </a: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4992446" y="3281372"/>
            <a:ext cx="2276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600" b="1" dirty="0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1600" b="1" dirty="0">
              <a:solidFill>
                <a:schemeClr val="accent6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5" grpId="0" animBg="1"/>
      <p:bldP spid="58" grpId="0"/>
      <p:bldP spid="59" grpId="0" animBg="1"/>
      <p:bldP spid="63" grpId="0"/>
      <p:bldP spid="64" grpId="0" animBg="1"/>
      <p:bldP spid="68" grpId="0"/>
      <p:bldP spid="69" grpId="0" animBg="1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"/>
          <p:cNvSpPr/>
          <p:nvPr/>
        </p:nvSpPr>
        <p:spPr bwMode="auto">
          <a:xfrm>
            <a:off x="4130376" y="3441616"/>
            <a:ext cx="778640" cy="956838"/>
          </a:xfrm>
          <a:custGeom>
            <a:avLst/>
            <a:gdLst>
              <a:gd name="T0" fmla="*/ 586 w 586"/>
              <a:gd name="T1" fmla="*/ 155 h 966"/>
              <a:gd name="T2" fmla="*/ 0 w 586"/>
              <a:gd name="T3" fmla="*/ 0 h 966"/>
              <a:gd name="T4" fmla="*/ 586 w 586"/>
              <a:gd name="T5" fmla="*/ 966 h 966"/>
              <a:gd name="T6" fmla="*/ 586 w 586"/>
              <a:gd name="T7" fmla="*/ 155 h 966"/>
              <a:gd name="connsiteX0" fmla="*/ 19010 w 19010"/>
              <a:gd name="connsiteY0" fmla="*/ 3054 h 11449"/>
              <a:gd name="connsiteX1" fmla="*/ 0 w 19010"/>
              <a:gd name="connsiteY1" fmla="*/ 0 h 11449"/>
              <a:gd name="connsiteX2" fmla="*/ 19010 w 19010"/>
              <a:gd name="connsiteY2" fmla="*/ 11449 h 11449"/>
              <a:gd name="connsiteX3" fmla="*/ 19010 w 19010"/>
              <a:gd name="connsiteY3" fmla="*/ 3054 h 11449"/>
              <a:gd name="connsiteX0-1" fmla="*/ 11160 w 11160"/>
              <a:gd name="connsiteY0-2" fmla="*/ 2433 h 10828"/>
              <a:gd name="connsiteX1-3" fmla="*/ 0 w 11160"/>
              <a:gd name="connsiteY1-4" fmla="*/ 0 h 10828"/>
              <a:gd name="connsiteX2-5" fmla="*/ 11160 w 11160"/>
              <a:gd name="connsiteY2-6" fmla="*/ 10828 h 10828"/>
              <a:gd name="connsiteX3-7" fmla="*/ 11160 w 11160"/>
              <a:gd name="connsiteY3-8" fmla="*/ 2433 h 10828"/>
              <a:gd name="connsiteX0-9" fmla="*/ 11160 w 11160"/>
              <a:gd name="connsiteY0-10" fmla="*/ 2433 h 7226"/>
              <a:gd name="connsiteX1-11" fmla="*/ 0 w 11160"/>
              <a:gd name="connsiteY1-12" fmla="*/ 0 h 7226"/>
              <a:gd name="connsiteX2-13" fmla="*/ 11160 w 11160"/>
              <a:gd name="connsiteY2-14" fmla="*/ 7226 h 7226"/>
              <a:gd name="connsiteX3-15" fmla="*/ 11160 w 11160"/>
              <a:gd name="connsiteY3-16" fmla="*/ 2433 h 7226"/>
              <a:gd name="connsiteX0-17" fmla="*/ 10000 w 10000"/>
              <a:gd name="connsiteY0-18" fmla="*/ 3367 h 11513"/>
              <a:gd name="connsiteX1-19" fmla="*/ 0 w 10000"/>
              <a:gd name="connsiteY1-20" fmla="*/ 0 h 11513"/>
              <a:gd name="connsiteX2-21" fmla="*/ 9927 w 10000"/>
              <a:gd name="connsiteY2-22" fmla="*/ 11513 h 11513"/>
              <a:gd name="connsiteX3-23" fmla="*/ 10000 w 10000"/>
              <a:gd name="connsiteY3-24" fmla="*/ 3367 h 115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000" h="11513">
                <a:moveTo>
                  <a:pt x="10000" y="3367"/>
                </a:moveTo>
                <a:lnTo>
                  <a:pt x="0" y="0"/>
                </a:lnTo>
                <a:lnTo>
                  <a:pt x="9927" y="11513"/>
                </a:lnTo>
                <a:cubicBezTo>
                  <a:pt x="9951" y="8798"/>
                  <a:pt x="9976" y="6082"/>
                  <a:pt x="10000" y="3367"/>
                </a:cubicBezTo>
                <a:close/>
              </a:path>
            </a:pathLst>
          </a:cu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Freeform: Shape 3"/>
          <p:cNvSpPr/>
          <p:nvPr/>
        </p:nvSpPr>
        <p:spPr bwMode="auto">
          <a:xfrm>
            <a:off x="4452240" y="1058618"/>
            <a:ext cx="1040606" cy="1371600"/>
          </a:xfrm>
          <a:custGeom>
            <a:avLst/>
            <a:gdLst>
              <a:gd name="T0" fmla="*/ 0 w 874"/>
              <a:gd name="T1" fmla="*/ 0 h 1152"/>
              <a:gd name="T2" fmla="*/ 874 w 874"/>
              <a:gd name="T3" fmla="*/ 507 h 1152"/>
              <a:gd name="T4" fmla="*/ 0 w 874"/>
              <a:gd name="T5" fmla="*/ 1152 h 1152"/>
              <a:gd name="T6" fmla="*/ 0 w 874"/>
              <a:gd name="T7" fmla="*/ 0 h 1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74" h="1152">
                <a:moveTo>
                  <a:pt x="0" y="0"/>
                </a:moveTo>
                <a:lnTo>
                  <a:pt x="874" y="507"/>
                </a:lnTo>
                <a:lnTo>
                  <a:pt x="0" y="115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Freeform: Shape 4"/>
          <p:cNvSpPr/>
          <p:nvPr/>
        </p:nvSpPr>
        <p:spPr bwMode="auto">
          <a:xfrm>
            <a:off x="3356865" y="1662264"/>
            <a:ext cx="2135981" cy="1181100"/>
          </a:xfrm>
          <a:custGeom>
            <a:avLst/>
            <a:gdLst>
              <a:gd name="T0" fmla="*/ 1500 w 1794"/>
              <a:gd name="T1" fmla="*/ 992 h 992"/>
              <a:gd name="T2" fmla="*/ 1794 w 1794"/>
              <a:gd name="T3" fmla="*/ 0 h 992"/>
              <a:gd name="T4" fmla="*/ 0 w 1794"/>
              <a:gd name="T5" fmla="*/ 493 h 992"/>
              <a:gd name="T6" fmla="*/ 1500 w 1794"/>
              <a:gd name="T7" fmla="*/ 992 h 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94" h="992">
                <a:moveTo>
                  <a:pt x="1500" y="992"/>
                </a:moveTo>
                <a:lnTo>
                  <a:pt x="1794" y="0"/>
                </a:lnTo>
                <a:lnTo>
                  <a:pt x="0" y="493"/>
                </a:lnTo>
                <a:lnTo>
                  <a:pt x="1500" y="992"/>
                </a:lnTo>
                <a:close/>
              </a:path>
            </a:pathLst>
          </a:cu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: Shape 5"/>
          <p:cNvSpPr/>
          <p:nvPr/>
        </p:nvSpPr>
        <p:spPr bwMode="auto">
          <a:xfrm>
            <a:off x="3156840" y="2639768"/>
            <a:ext cx="2575322" cy="1091431"/>
          </a:xfrm>
          <a:custGeom>
            <a:avLst/>
            <a:gdLst>
              <a:gd name="T0" fmla="*/ 1628 w 2163"/>
              <a:gd name="T1" fmla="*/ 858 h 858"/>
              <a:gd name="T2" fmla="*/ 2163 w 2163"/>
              <a:gd name="T3" fmla="*/ 0 h 858"/>
              <a:gd name="T4" fmla="*/ 0 w 2163"/>
              <a:gd name="T5" fmla="*/ 426 h 858"/>
              <a:gd name="T6" fmla="*/ 1628 w 2163"/>
              <a:gd name="T7" fmla="*/ 858 h 858"/>
              <a:gd name="connsiteX0" fmla="*/ 6787 w 10000"/>
              <a:gd name="connsiteY0" fmla="*/ 10684 h 10684"/>
              <a:gd name="connsiteX1" fmla="*/ 10000 w 10000"/>
              <a:gd name="connsiteY1" fmla="*/ 0 h 10684"/>
              <a:gd name="connsiteX2" fmla="*/ 0 w 10000"/>
              <a:gd name="connsiteY2" fmla="*/ 4965 h 10684"/>
              <a:gd name="connsiteX3" fmla="*/ 6787 w 10000"/>
              <a:gd name="connsiteY3" fmla="*/ 10684 h 10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684">
                <a:moveTo>
                  <a:pt x="6787" y="10684"/>
                </a:moveTo>
                <a:lnTo>
                  <a:pt x="10000" y="0"/>
                </a:lnTo>
                <a:lnTo>
                  <a:pt x="0" y="4965"/>
                </a:lnTo>
                <a:lnTo>
                  <a:pt x="6787" y="10684"/>
                </a:lnTo>
                <a:close/>
              </a:path>
            </a:pathLst>
          </a:cu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: Shape 6"/>
          <p:cNvSpPr/>
          <p:nvPr/>
        </p:nvSpPr>
        <p:spPr bwMode="auto">
          <a:xfrm>
            <a:off x="3065161" y="2249243"/>
            <a:ext cx="2667000" cy="1309687"/>
          </a:xfrm>
          <a:custGeom>
            <a:avLst/>
            <a:gdLst>
              <a:gd name="T0" fmla="*/ 2240 w 2240"/>
              <a:gd name="T1" fmla="*/ 328 h 1100"/>
              <a:gd name="T2" fmla="*/ 0 w 2240"/>
              <a:gd name="T3" fmla="*/ 1100 h 1100"/>
              <a:gd name="T4" fmla="*/ 245 w 2240"/>
              <a:gd name="T5" fmla="*/ 0 h 1100"/>
              <a:gd name="T6" fmla="*/ 2240 w 2240"/>
              <a:gd name="T7" fmla="*/ 328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40" h="1100">
                <a:moveTo>
                  <a:pt x="2240" y="328"/>
                </a:moveTo>
                <a:lnTo>
                  <a:pt x="0" y="1100"/>
                </a:lnTo>
                <a:lnTo>
                  <a:pt x="245" y="0"/>
                </a:lnTo>
                <a:lnTo>
                  <a:pt x="2240" y="328"/>
                </a:lnTo>
                <a:close/>
              </a:path>
            </a:pathLst>
          </a:custGeom>
          <a:gradFill>
            <a:gsLst>
              <a:gs pos="21000">
                <a:srgbClr val="1A95B0"/>
              </a:gs>
              <a:gs pos="100000">
                <a:srgbClr val="895FAF"/>
              </a:gs>
            </a:gsLst>
            <a:lin ang="7800000" scaled="0"/>
          </a:gra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: Shape 24"/>
          <p:cNvSpPr/>
          <p:nvPr/>
        </p:nvSpPr>
        <p:spPr bwMode="auto">
          <a:xfrm>
            <a:off x="3549020" y="2573606"/>
            <a:ext cx="412226" cy="412226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: Shape 25"/>
          <p:cNvSpPr/>
          <p:nvPr/>
        </p:nvSpPr>
        <p:spPr bwMode="auto">
          <a:xfrm>
            <a:off x="4572000" y="1360698"/>
            <a:ext cx="412226" cy="412226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: Shape 26"/>
          <p:cNvSpPr/>
          <p:nvPr/>
        </p:nvSpPr>
        <p:spPr bwMode="auto">
          <a:xfrm>
            <a:off x="4702903" y="1953464"/>
            <a:ext cx="412226" cy="412226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: Shape 27"/>
          <p:cNvSpPr/>
          <p:nvPr/>
        </p:nvSpPr>
        <p:spPr bwMode="auto">
          <a:xfrm>
            <a:off x="4567226" y="3111183"/>
            <a:ext cx="417000" cy="417000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Group 34"/>
          <p:cNvGrpSpPr/>
          <p:nvPr/>
        </p:nvGrpSpPr>
        <p:grpSpPr>
          <a:xfrm>
            <a:off x="2365748" y="1318504"/>
            <a:ext cx="2086492" cy="592422"/>
            <a:chOff x="930114" y="1808820"/>
            <a:chExt cx="2781989" cy="789896"/>
          </a:xfrm>
        </p:grpSpPr>
        <p:sp>
          <p:nvSpPr>
            <p:cNvPr id="23" name="TextBox 35"/>
            <p:cNvSpPr txBox="1"/>
            <p:nvPr/>
          </p:nvSpPr>
          <p:spPr bwMode="auto">
            <a:xfrm>
              <a:off x="1522148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54000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2135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4" name="TextBox 36"/>
            <p:cNvSpPr txBox="1"/>
            <p:nvPr/>
          </p:nvSpPr>
          <p:spPr bwMode="auto">
            <a:xfrm>
              <a:off x="930114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54000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41"/>
          <p:cNvGrpSpPr/>
          <p:nvPr/>
        </p:nvGrpSpPr>
        <p:grpSpPr>
          <a:xfrm>
            <a:off x="5492846" y="1865148"/>
            <a:ext cx="2086492" cy="592422"/>
            <a:chOff x="8436262" y="1808820"/>
            <a:chExt cx="2781989" cy="789896"/>
          </a:xfrm>
        </p:grpSpPr>
        <p:sp>
          <p:nvSpPr>
            <p:cNvPr id="21" name="TextBox 42"/>
            <p:cNvSpPr txBox="1"/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5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2" name="TextBox 43"/>
            <p:cNvSpPr txBox="1"/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651153" y="2543282"/>
            <a:ext cx="2414008" cy="592422"/>
            <a:chOff x="930114" y="1808820"/>
            <a:chExt cx="2781989" cy="789896"/>
          </a:xfrm>
        </p:grpSpPr>
        <p:sp>
          <p:nvSpPr>
            <p:cNvPr id="19" name="TextBox 45"/>
            <p:cNvSpPr txBox="1"/>
            <p:nvPr/>
          </p:nvSpPr>
          <p:spPr bwMode="auto">
            <a:xfrm>
              <a:off x="1819267" y="1808820"/>
              <a:ext cx="1892835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0" tIns="0" rIns="54000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r"/>
              <a:r>
                <a:rPr lang="zh-CN" altLang="en-US" sz="2135" b="1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0" name="TextBox 46"/>
            <p:cNvSpPr txBox="1"/>
            <p:nvPr/>
          </p:nvSpPr>
          <p:spPr bwMode="auto">
            <a:xfrm>
              <a:off x="930114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540000" bIns="0" anchor="t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47"/>
          <p:cNvGrpSpPr/>
          <p:nvPr/>
        </p:nvGrpSpPr>
        <p:grpSpPr>
          <a:xfrm>
            <a:off x="5732161" y="2972701"/>
            <a:ext cx="2086492" cy="592422"/>
            <a:chOff x="8436262" y="1808820"/>
            <a:chExt cx="2781989" cy="789896"/>
          </a:xfrm>
        </p:grpSpPr>
        <p:sp>
          <p:nvSpPr>
            <p:cNvPr id="17" name="TextBox 48"/>
            <p:cNvSpPr txBox="1"/>
            <p:nvPr/>
          </p:nvSpPr>
          <p:spPr bwMode="auto">
            <a:xfrm>
              <a:off x="8436262" y="1808820"/>
              <a:ext cx="2189954" cy="328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540000" tIns="0" rIns="0" bIns="0" anchor="t" anchorCtr="0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sz="2135" b="1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8" name="TextBox 49"/>
            <p:cNvSpPr txBox="1"/>
            <p:nvPr/>
          </p:nvSpPr>
          <p:spPr bwMode="auto">
            <a:xfrm>
              <a:off x="8436262" y="2137051"/>
              <a:ext cx="2781989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540000" tIns="0" rIns="0" bIns="0" anchor="t" anchorCtr="0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6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işļîďè"/>
          <p:cNvGrpSpPr/>
          <p:nvPr/>
        </p:nvGrpSpPr>
        <p:grpSpPr>
          <a:xfrm rot="2640000">
            <a:off x="2697590" y="2498284"/>
            <a:ext cx="393525" cy="499183"/>
            <a:chOff x="4082243" y="2257857"/>
            <a:chExt cx="397973" cy="504825"/>
          </a:xfrm>
        </p:grpSpPr>
        <p:sp>
          <p:nvSpPr>
            <p:cNvPr id="68" name="îṡliḑê"/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9" name="Straight Connector 37"/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îṩlíḑe"/>
          <p:cNvGrpSpPr/>
          <p:nvPr/>
        </p:nvGrpSpPr>
        <p:grpSpPr>
          <a:xfrm rot="8040000">
            <a:off x="3519972" y="2494461"/>
            <a:ext cx="393525" cy="499183"/>
            <a:chOff x="4082243" y="2257857"/>
            <a:chExt cx="397973" cy="504825"/>
          </a:xfrm>
        </p:grpSpPr>
        <p:sp>
          <p:nvSpPr>
            <p:cNvPr id="66" name="işļîḍé"/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7" name="Straight Connector 41"/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ïSḻíḍè"/>
          <p:cNvGrpSpPr/>
          <p:nvPr/>
        </p:nvGrpSpPr>
        <p:grpSpPr>
          <a:xfrm rot="2640000">
            <a:off x="4376885" y="2498285"/>
            <a:ext cx="393525" cy="499183"/>
            <a:chOff x="4082243" y="2257857"/>
            <a:chExt cx="397973" cy="504825"/>
          </a:xfrm>
        </p:grpSpPr>
        <p:sp>
          <p:nvSpPr>
            <p:cNvPr id="64" name="íşľíḓé"/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5" name="Straight Connector 45"/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í$ḻîḑê"/>
          <p:cNvGrpSpPr/>
          <p:nvPr/>
        </p:nvGrpSpPr>
        <p:grpSpPr>
          <a:xfrm rot="8040000">
            <a:off x="5199267" y="2494462"/>
            <a:ext cx="393525" cy="499183"/>
            <a:chOff x="4082243" y="2257857"/>
            <a:chExt cx="397973" cy="504825"/>
          </a:xfrm>
        </p:grpSpPr>
        <p:sp>
          <p:nvSpPr>
            <p:cNvPr id="62" name="ïṩlîdé"/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3" name="Straight Connector 49"/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ï$ľîḑè"/>
          <p:cNvGrpSpPr/>
          <p:nvPr/>
        </p:nvGrpSpPr>
        <p:grpSpPr>
          <a:xfrm rot="2640000">
            <a:off x="6053729" y="2498285"/>
            <a:ext cx="393525" cy="499183"/>
            <a:chOff x="4082243" y="2257857"/>
            <a:chExt cx="397973" cy="504825"/>
          </a:xfrm>
        </p:grpSpPr>
        <p:sp>
          <p:nvSpPr>
            <p:cNvPr id="60" name="iSliḍe"/>
            <p:cNvSpPr/>
            <p:nvPr/>
          </p:nvSpPr>
          <p:spPr bwMode="auto">
            <a:xfrm>
              <a:off x="4082243" y="2257857"/>
              <a:ext cx="397973" cy="504825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1" name="Straight Connector 53"/>
            <p:cNvCxnSpPr/>
            <p:nvPr/>
          </p:nvCxnSpPr>
          <p:spPr>
            <a:xfrm rot="5400000" flipH="1" flipV="1">
              <a:off x="4128829" y="2509475"/>
              <a:ext cx="304800" cy="158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1982580" y="2664251"/>
            <a:ext cx="979529" cy="979528"/>
            <a:chOff x="1982580" y="2664251"/>
            <a:chExt cx="979529" cy="979528"/>
          </a:xfrm>
        </p:grpSpPr>
        <p:sp>
          <p:nvSpPr>
            <p:cNvPr id="5" name="íṧḷîdé"/>
            <p:cNvSpPr/>
            <p:nvPr/>
          </p:nvSpPr>
          <p:spPr bwMode="auto">
            <a:xfrm>
              <a:off x="1982580" y="2664251"/>
              <a:ext cx="979529" cy="979528"/>
            </a:xfrm>
            <a:prstGeom prst="diamond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5" name="îŝlíďê"/>
            <p:cNvGrpSpPr/>
            <p:nvPr/>
          </p:nvGrpSpPr>
          <p:grpSpPr>
            <a:xfrm>
              <a:off x="2295559" y="2942166"/>
              <a:ext cx="353571" cy="423674"/>
              <a:chOff x="3735388" y="3473450"/>
              <a:chExt cx="184150" cy="220663"/>
            </a:xfrm>
            <a:solidFill>
              <a:schemeClr val="bg1"/>
            </a:solidFill>
          </p:grpSpPr>
          <p:sp>
            <p:nvSpPr>
              <p:cNvPr id="58" name="ïṩḻíḓê"/>
              <p:cNvSpPr/>
              <p:nvPr/>
            </p:nvSpPr>
            <p:spPr bwMode="auto">
              <a:xfrm>
                <a:off x="3773488" y="3473450"/>
                <a:ext cx="104775" cy="104775"/>
              </a:xfrm>
              <a:custGeom>
                <a:avLst/>
                <a:gdLst/>
                <a:ahLst/>
                <a:cxnLst>
                  <a:cxn ang="0">
                    <a:pos x="21" y="41"/>
                  </a:cxn>
                  <a:cxn ang="0">
                    <a:pos x="41" y="21"/>
                  </a:cxn>
                  <a:cxn ang="0">
                    <a:pos x="21" y="0"/>
                  </a:cxn>
                  <a:cxn ang="0">
                    <a:pos x="0" y="21"/>
                  </a:cxn>
                  <a:cxn ang="0">
                    <a:pos x="21" y="41"/>
                  </a:cxn>
                  <a:cxn ang="0">
                    <a:pos x="21" y="6"/>
                  </a:cxn>
                  <a:cxn ang="0">
                    <a:pos x="36" y="21"/>
                  </a:cxn>
                  <a:cxn ang="0">
                    <a:pos x="21" y="36"/>
                  </a:cxn>
                  <a:cxn ang="0">
                    <a:pos x="6" y="21"/>
                  </a:cxn>
                  <a:cxn ang="0">
                    <a:pos x="21" y="6"/>
                  </a:cxn>
                </a:cxnLst>
                <a:rect l="0" t="0" r="r" b="b"/>
                <a:pathLst>
                  <a:path w="41" h="41">
                    <a:moveTo>
                      <a:pt x="21" y="41"/>
                    </a:moveTo>
                    <a:cubicBezTo>
                      <a:pt x="32" y="41"/>
                      <a:pt x="41" y="32"/>
                      <a:pt x="41" y="21"/>
                    </a:cubicBezTo>
                    <a:cubicBezTo>
                      <a:pt x="41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cubicBezTo>
                      <a:pt x="0" y="32"/>
                      <a:pt x="10" y="41"/>
                      <a:pt x="21" y="41"/>
                    </a:cubicBezTo>
                    <a:close/>
                    <a:moveTo>
                      <a:pt x="21" y="6"/>
                    </a:moveTo>
                    <a:cubicBezTo>
                      <a:pt x="29" y="6"/>
                      <a:pt x="36" y="12"/>
                      <a:pt x="36" y="21"/>
                    </a:cubicBezTo>
                    <a:cubicBezTo>
                      <a:pt x="36" y="29"/>
                      <a:pt x="29" y="36"/>
                      <a:pt x="21" y="36"/>
                    </a:cubicBezTo>
                    <a:cubicBezTo>
                      <a:pt x="12" y="36"/>
                      <a:pt x="6" y="29"/>
                      <a:pt x="6" y="21"/>
                    </a:cubicBezTo>
                    <a:cubicBezTo>
                      <a:pt x="6" y="12"/>
                      <a:pt x="12" y="6"/>
                      <a:pt x="2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íṩḻiḑe"/>
              <p:cNvSpPr/>
              <p:nvPr/>
            </p:nvSpPr>
            <p:spPr bwMode="auto">
              <a:xfrm>
                <a:off x="3735388" y="3586163"/>
                <a:ext cx="184150" cy="107950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48" y="0"/>
                  </a:cxn>
                  <a:cxn ang="0">
                    <a:pos x="45" y="1"/>
                  </a:cxn>
                  <a:cxn ang="0">
                    <a:pos x="36" y="12"/>
                  </a:cxn>
                  <a:cxn ang="0">
                    <a:pos x="27" y="1"/>
                  </a:cxn>
                  <a:cxn ang="0">
                    <a:pos x="24" y="0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36" y="42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49" y="6"/>
                  </a:cxn>
                  <a:cxn ang="0">
                    <a:pos x="53" y="8"/>
                  </a:cxn>
                  <a:cxn ang="0">
                    <a:pos x="44" y="20"/>
                  </a:cxn>
                  <a:cxn ang="0">
                    <a:pos x="42" y="18"/>
                  </a:cxn>
                  <a:cxn ang="0">
                    <a:pos x="39" y="16"/>
                  </a:cxn>
                  <a:cxn ang="0">
                    <a:pos x="49" y="6"/>
                  </a:cxn>
                  <a:cxn ang="0">
                    <a:pos x="32" y="16"/>
                  </a:cxn>
                  <a:cxn ang="0">
                    <a:pos x="29" y="18"/>
                  </a:cxn>
                  <a:cxn ang="0">
                    <a:pos x="28" y="20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32" y="16"/>
                  </a:cxn>
                  <a:cxn ang="0">
                    <a:pos x="38" y="36"/>
                  </a:cxn>
                  <a:cxn ang="0">
                    <a:pos x="38" y="24"/>
                  </a:cxn>
                  <a:cxn ang="0">
                    <a:pos x="36" y="23"/>
                  </a:cxn>
                  <a:cxn ang="0">
                    <a:pos x="34" y="24"/>
                  </a:cxn>
                  <a:cxn ang="0">
                    <a:pos x="34" y="36"/>
                  </a:cxn>
                  <a:cxn ang="0">
                    <a:pos x="6" y="20"/>
                  </a:cxn>
                  <a:cxn ang="0">
                    <a:pos x="16" y="10"/>
                  </a:cxn>
                  <a:cxn ang="0">
                    <a:pos x="27" y="23"/>
                  </a:cxn>
                  <a:cxn ang="0">
                    <a:pos x="29" y="23"/>
                  </a:cxn>
                  <a:cxn ang="0">
                    <a:pos x="32" y="21"/>
                  </a:cxn>
                  <a:cxn ang="0">
                    <a:pos x="36" y="18"/>
                  </a:cxn>
                  <a:cxn ang="0">
                    <a:pos x="40" y="21"/>
                  </a:cxn>
                  <a:cxn ang="0">
                    <a:pos x="43" y="23"/>
                  </a:cxn>
                  <a:cxn ang="0">
                    <a:pos x="44" y="24"/>
                  </a:cxn>
                  <a:cxn ang="0">
                    <a:pos x="45" y="23"/>
                  </a:cxn>
                  <a:cxn ang="0">
                    <a:pos x="56" y="10"/>
                  </a:cxn>
                  <a:cxn ang="0">
                    <a:pos x="66" y="20"/>
                  </a:cxn>
                  <a:cxn ang="0">
                    <a:pos x="38" y="36"/>
                  </a:cxn>
                </a:cxnLst>
                <a:rect l="0" t="0" r="r" b="b"/>
                <a:pathLst>
                  <a:path w="72" h="42">
                    <a:moveTo>
                      <a:pt x="71" y="19"/>
                    </a:moveTo>
                    <a:cubicBezTo>
                      <a:pt x="66" y="10"/>
                      <a:pt x="58" y="3"/>
                      <a:pt x="48" y="0"/>
                    </a:cubicBezTo>
                    <a:cubicBezTo>
                      <a:pt x="47" y="0"/>
                      <a:pt x="46" y="0"/>
                      <a:pt x="45" y="1"/>
                    </a:cubicBezTo>
                    <a:cubicBezTo>
                      <a:pt x="43" y="6"/>
                      <a:pt x="40" y="9"/>
                      <a:pt x="36" y="12"/>
                    </a:cubicBezTo>
                    <a:cubicBezTo>
                      <a:pt x="32" y="9"/>
                      <a:pt x="29" y="6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4" y="3"/>
                      <a:pt x="6" y="10"/>
                      <a:pt x="0" y="19"/>
                    </a:cubicBezTo>
                    <a:cubicBezTo>
                      <a:pt x="0" y="19"/>
                      <a:pt x="0" y="20"/>
                      <a:pt x="0" y="21"/>
                    </a:cubicBezTo>
                    <a:cubicBezTo>
                      <a:pt x="8" y="34"/>
                      <a:pt x="21" y="42"/>
                      <a:pt x="36" y="42"/>
                    </a:cubicBezTo>
                    <a:cubicBezTo>
                      <a:pt x="50" y="42"/>
                      <a:pt x="64" y="34"/>
                      <a:pt x="71" y="21"/>
                    </a:cubicBezTo>
                    <a:cubicBezTo>
                      <a:pt x="72" y="20"/>
                      <a:pt x="72" y="19"/>
                      <a:pt x="71" y="19"/>
                    </a:cubicBezTo>
                    <a:close/>
                    <a:moveTo>
                      <a:pt x="49" y="6"/>
                    </a:moveTo>
                    <a:cubicBezTo>
                      <a:pt x="50" y="6"/>
                      <a:pt x="52" y="7"/>
                      <a:pt x="53" y="8"/>
                    </a:cubicBezTo>
                    <a:cubicBezTo>
                      <a:pt x="51" y="12"/>
                      <a:pt x="48" y="16"/>
                      <a:pt x="44" y="20"/>
                    </a:cubicBezTo>
                    <a:cubicBezTo>
                      <a:pt x="43" y="19"/>
                      <a:pt x="43" y="19"/>
                      <a:pt x="42" y="18"/>
                    </a:cubicBezTo>
                    <a:cubicBezTo>
                      <a:pt x="41" y="18"/>
                      <a:pt x="40" y="17"/>
                      <a:pt x="39" y="16"/>
                    </a:cubicBezTo>
                    <a:cubicBezTo>
                      <a:pt x="43" y="13"/>
                      <a:pt x="46" y="10"/>
                      <a:pt x="49" y="6"/>
                    </a:cubicBezTo>
                    <a:close/>
                    <a:moveTo>
                      <a:pt x="32" y="16"/>
                    </a:moveTo>
                    <a:cubicBezTo>
                      <a:pt x="31" y="17"/>
                      <a:pt x="30" y="18"/>
                      <a:pt x="29" y="18"/>
                    </a:cubicBezTo>
                    <a:cubicBezTo>
                      <a:pt x="29" y="19"/>
                      <a:pt x="28" y="19"/>
                      <a:pt x="28" y="20"/>
                    </a:cubicBezTo>
                    <a:cubicBezTo>
                      <a:pt x="24" y="16"/>
                      <a:pt x="21" y="12"/>
                      <a:pt x="19" y="8"/>
                    </a:cubicBezTo>
                    <a:cubicBezTo>
                      <a:pt x="20" y="7"/>
                      <a:pt x="22" y="6"/>
                      <a:pt x="23" y="6"/>
                    </a:cubicBezTo>
                    <a:cubicBezTo>
                      <a:pt x="25" y="10"/>
                      <a:pt x="29" y="13"/>
                      <a:pt x="32" y="16"/>
                    </a:cubicBezTo>
                    <a:close/>
                    <a:moveTo>
                      <a:pt x="38" y="36"/>
                    </a:move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3"/>
                      <a:pt x="37" y="23"/>
                      <a:pt x="36" y="23"/>
                    </a:cubicBezTo>
                    <a:cubicBezTo>
                      <a:pt x="35" y="23"/>
                      <a:pt x="34" y="23"/>
                      <a:pt x="34" y="24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23" y="36"/>
                      <a:pt x="12" y="30"/>
                      <a:pt x="6" y="20"/>
                    </a:cubicBezTo>
                    <a:cubicBezTo>
                      <a:pt x="8" y="16"/>
                      <a:pt x="12" y="12"/>
                      <a:pt x="16" y="10"/>
                    </a:cubicBezTo>
                    <a:cubicBezTo>
                      <a:pt x="18" y="14"/>
                      <a:pt x="22" y="19"/>
                      <a:pt x="27" y="23"/>
                    </a:cubicBezTo>
                    <a:cubicBezTo>
                      <a:pt x="27" y="24"/>
                      <a:pt x="28" y="24"/>
                      <a:pt x="29" y="23"/>
                    </a:cubicBezTo>
                    <a:cubicBezTo>
                      <a:pt x="30" y="23"/>
                      <a:pt x="31" y="22"/>
                      <a:pt x="32" y="21"/>
                    </a:cubicBezTo>
                    <a:cubicBezTo>
                      <a:pt x="33" y="20"/>
                      <a:pt x="34" y="19"/>
                      <a:pt x="36" y="18"/>
                    </a:cubicBezTo>
                    <a:cubicBezTo>
                      <a:pt x="37" y="19"/>
                      <a:pt x="39" y="20"/>
                      <a:pt x="40" y="21"/>
                    </a:cubicBezTo>
                    <a:cubicBezTo>
                      <a:pt x="41" y="22"/>
                      <a:pt x="42" y="23"/>
                      <a:pt x="43" y="23"/>
                    </a:cubicBezTo>
                    <a:cubicBezTo>
                      <a:pt x="43" y="24"/>
                      <a:pt x="43" y="24"/>
                      <a:pt x="44" y="24"/>
                    </a:cubicBezTo>
                    <a:cubicBezTo>
                      <a:pt x="44" y="24"/>
                      <a:pt x="45" y="24"/>
                      <a:pt x="45" y="23"/>
                    </a:cubicBezTo>
                    <a:cubicBezTo>
                      <a:pt x="50" y="19"/>
                      <a:pt x="53" y="14"/>
                      <a:pt x="56" y="10"/>
                    </a:cubicBezTo>
                    <a:cubicBezTo>
                      <a:pt x="60" y="12"/>
                      <a:pt x="63" y="16"/>
                      <a:pt x="66" y="20"/>
                    </a:cubicBezTo>
                    <a:cubicBezTo>
                      <a:pt x="60" y="30"/>
                      <a:pt x="49" y="36"/>
                      <a:pt x="38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2820829" y="1832281"/>
            <a:ext cx="979529" cy="979528"/>
            <a:chOff x="2820829" y="1832281"/>
            <a:chExt cx="979529" cy="979528"/>
          </a:xfrm>
        </p:grpSpPr>
        <p:sp>
          <p:nvSpPr>
            <p:cNvPr id="7" name="ïşḻiḋe"/>
            <p:cNvSpPr/>
            <p:nvPr/>
          </p:nvSpPr>
          <p:spPr bwMode="auto">
            <a:xfrm rot="5400000">
              <a:off x="2820830" y="1832280"/>
              <a:ext cx="979528" cy="979529"/>
            </a:xfrm>
            <a:prstGeom prst="diamond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6" name="ïśḻíḑe"/>
            <p:cNvGrpSpPr/>
            <p:nvPr/>
          </p:nvGrpSpPr>
          <p:grpSpPr>
            <a:xfrm>
              <a:off x="3170339" y="2183964"/>
              <a:ext cx="280737" cy="276161"/>
              <a:chOff x="4797425" y="4017963"/>
              <a:chExt cx="195263" cy="192088"/>
            </a:xfrm>
            <a:solidFill>
              <a:schemeClr val="bg1"/>
            </a:solidFill>
          </p:grpSpPr>
          <p:sp>
            <p:nvSpPr>
              <p:cNvPr id="53" name="iṩľîḋé"/>
              <p:cNvSpPr/>
              <p:nvPr/>
            </p:nvSpPr>
            <p:spPr bwMode="auto">
              <a:xfrm>
                <a:off x="4833938" y="4017963"/>
                <a:ext cx="7938" cy="95250"/>
              </a:xfrm>
              <a:custGeom>
                <a:avLst/>
                <a:gdLst/>
                <a:ahLst/>
                <a:cxnLst>
                  <a:cxn ang="0">
                    <a:pos x="1" y="37"/>
                  </a:cxn>
                  <a:cxn ang="0">
                    <a:pos x="3" y="35"/>
                  </a:cxn>
                  <a:cxn ang="0">
                    <a:pos x="3" y="1"/>
                  </a:cxn>
                  <a:cxn ang="0">
                    <a:pos x="1" y="0"/>
                  </a:cxn>
                  <a:cxn ang="0">
                    <a:pos x="0" y="1"/>
                  </a:cxn>
                  <a:cxn ang="0">
                    <a:pos x="0" y="35"/>
                  </a:cxn>
                  <a:cxn ang="0">
                    <a:pos x="1" y="37"/>
                  </a:cxn>
                </a:cxnLst>
                <a:rect l="0" t="0" r="r" b="b"/>
                <a:pathLst>
                  <a:path w="3" h="37">
                    <a:moveTo>
                      <a:pt x="1" y="37"/>
                    </a:moveTo>
                    <a:cubicBezTo>
                      <a:pt x="2" y="37"/>
                      <a:pt x="3" y="36"/>
                      <a:pt x="3" y="3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ís1îḍè"/>
              <p:cNvSpPr/>
              <p:nvPr/>
            </p:nvSpPr>
            <p:spPr bwMode="auto">
              <a:xfrm>
                <a:off x="4860925" y="4017963"/>
                <a:ext cx="11113" cy="58738"/>
              </a:xfrm>
              <a:custGeom>
                <a:avLst/>
                <a:gdLst/>
                <a:ahLst/>
                <a:cxnLst>
                  <a:cxn ang="0">
                    <a:pos x="2" y="23"/>
                  </a:cxn>
                  <a:cxn ang="0">
                    <a:pos x="4" y="21"/>
                  </a:cxn>
                  <a:cxn ang="0">
                    <a:pos x="4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1"/>
                  </a:cxn>
                  <a:cxn ang="0">
                    <a:pos x="2" y="23"/>
                  </a:cxn>
                </a:cxnLst>
                <a:rect l="0" t="0" r="r" b="b"/>
                <a:pathLst>
                  <a:path w="4" h="23">
                    <a:moveTo>
                      <a:pt x="2" y="23"/>
                    </a:moveTo>
                    <a:cubicBezTo>
                      <a:pt x="3" y="23"/>
                      <a:pt x="4" y="22"/>
                      <a:pt x="4" y="2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ïṧḷîďe"/>
              <p:cNvSpPr/>
              <p:nvPr/>
            </p:nvSpPr>
            <p:spPr bwMode="auto">
              <a:xfrm>
                <a:off x="4892675" y="4017963"/>
                <a:ext cx="7938" cy="76200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3" y="28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28"/>
                  </a:cxn>
                  <a:cxn ang="0">
                    <a:pos x="2" y="30"/>
                  </a:cxn>
                </a:cxnLst>
                <a:rect l="0" t="0" r="r" b="b"/>
                <a:pathLst>
                  <a:path w="3" h="30">
                    <a:moveTo>
                      <a:pt x="2" y="30"/>
                    </a:moveTo>
                    <a:cubicBezTo>
                      <a:pt x="3" y="30"/>
                      <a:pt x="3" y="29"/>
                      <a:pt x="3" y="28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îṡļíďe"/>
              <p:cNvSpPr/>
              <p:nvPr/>
            </p:nvSpPr>
            <p:spPr bwMode="auto">
              <a:xfrm>
                <a:off x="4922838" y="4017963"/>
                <a:ext cx="7938" cy="38100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3" y="14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4"/>
                  </a:cxn>
                  <a:cxn ang="0">
                    <a:pos x="2" y="15"/>
                  </a:cxn>
                </a:cxnLst>
                <a:rect l="0" t="0" r="r" b="b"/>
                <a:pathLst>
                  <a:path w="3" h="15">
                    <a:moveTo>
                      <a:pt x="2" y="15"/>
                    </a:moveTo>
                    <a:cubicBezTo>
                      <a:pt x="2" y="15"/>
                      <a:pt x="3" y="15"/>
                      <a:pt x="3" y="14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1" y="15"/>
                      <a:pt x="2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ïṧľíḓe"/>
              <p:cNvSpPr/>
              <p:nvPr/>
            </p:nvSpPr>
            <p:spPr bwMode="auto">
              <a:xfrm>
                <a:off x="4797425" y="4017963"/>
                <a:ext cx="195263" cy="192088"/>
              </a:xfrm>
              <a:custGeom>
                <a:avLst/>
                <a:gdLst/>
                <a:ahLst/>
                <a:cxnLst>
                  <a:cxn ang="0">
                    <a:pos x="73" y="23"/>
                  </a:cxn>
                  <a:cxn ang="0">
                    <a:pos x="64" y="70"/>
                  </a:cxn>
                  <a:cxn ang="0">
                    <a:pos x="62" y="32"/>
                  </a:cxn>
                  <a:cxn ang="0">
                    <a:pos x="61" y="70"/>
                  </a:cxn>
                  <a:cxn ang="0">
                    <a:pos x="52" y="51"/>
                  </a:cxn>
                  <a:cxn ang="0">
                    <a:pos x="49" y="51"/>
                  </a:cxn>
                  <a:cxn ang="0">
                    <a:pos x="40" y="70"/>
                  </a:cxn>
                  <a:cxn ang="0">
                    <a:pos x="39" y="57"/>
                  </a:cxn>
                  <a:cxn ang="0">
                    <a:pos x="37" y="70"/>
                  </a:cxn>
                  <a:cxn ang="0">
                    <a:pos x="29" y="56"/>
                  </a:cxn>
                  <a:cxn ang="0">
                    <a:pos x="25" y="56"/>
                  </a:cxn>
                  <a:cxn ang="0">
                    <a:pos x="17" y="70"/>
                  </a:cxn>
                  <a:cxn ang="0">
                    <a:pos x="15" y="67"/>
                  </a:cxn>
                  <a:cxn ang="0">
                    <a:pos x="14" y="70"/>
                  </a:cxn>
                  <a:cxn ang="0">
                    <a:pos x="28" y="39"/>
                  </a:cxn>
                  <a:cxn ang="0">
                    <a:pos x="43" y="46"/>
                  </a:cxn>
                  <a:cxn ang="0">
                    <a:pos x="71" y="14"/>
                  </a:cxn>
                  <a:cxn ang="0">
                    <a:pos x="74" y="16"/>
                  </a:cxn>
                  <a:cxn ang="0">
                    <a:pos x="73" y="2"/>
                  </a:cxn>
                  <a:cxn ang="0">
                    <a:pos x="71" y="0"/>
                  </a:cxn>
                  <a:cxn ang="0">
                    <a:pos x="58" y="5"/>
                  </a:cxn>
                  <a:cxn ang="0">
                    <a:pos x="66" y="6"/>
                  </a:cxn>
                  <a:cxn ang="0">
                    <a:pos x="28" y="34"/>
                  </a:cxn>
                  <a:cxn ang="0">
                    <a:pos x="5" y="65"/>
                  </a:cxn>
                  <a:cxn ang="0">
                    <a:pos x="2" y="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4"/>
                  </a:cxn>
                  <a:cxn ang="0">
                    <a:pos x="1" y="75"/>
                  </a:cxn>
                  <a:cxn ang="0">
                    <a:pos x="2" y="75"/>
                  </a:cxn>
                  <a:cxn ang="0">
                    <a:pos x="2" y="75"/>
                  </a:cxn>
                  <a:cxn ang="0">
                    <a:pos x="73" y="75"/>
                  </a:cxn>
                  <a:cxn ang="0">
                    <a:pos x="76" y="72"/>
                  </a:cxn>
                  <a:cxn ang="0">
                    <a:pos x="74" y="22"/>
                  </a:cxn>
                </a:cxnLst>
                <a:rect l="0" t="0" r="r" b="b"/>
                <a:pathLst>
                  <a:path w="76" h="75">
                    <a:moveTo>
                      <a:pt x="74" y="22"/>
                    </a:moveTo>
                    <a:cubicBezTo>
                      <a:pt x="73" y="22"/>
                      <a:pt x="73" y="22"/>
                      <a:pt x="73" y="23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64" y="70"/>
                      <a:pt x="64" y="70"/>
                      <a:pt x="64" y="70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3"/>
                      <a:pt x="63" y="32"/>
                      <a:pt x="62" y="32"/>
                    </a:cubicBezTo>
                    <a:cubicBezTo>
                      <a:pt x="62" y="32"/>
                      <a:pt x="61" y="33"/>
                      <a:pt x="61" y="34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0" y="49"/>
                      <a:pt x="49" y="50"/>
                      <a:pt x="49" y="51"/>
                    </a:cubicBezTo>
                    <a:cubicBezTo>
                      <a:pt x="49" y="70"/>
                      <a:pt x="49" y="70"/>
                      <a:pt x="4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58"/>
                      <a:pt x="40" y="58"/>
                      <a:pt x="40" y="58"/>
                    </a:cubicBezTo>
                    <a:cubicBezTo>
                      <a:pt x="40" y="57"/>
                      <a:pt x="40" y="57"/>
                      <a:pt x="39" y="57"/>
                    </a:cubicBezTo>
                    <a:cubicBezTo>
                      <a:pt x="38" y="57"/>
                      <a:pt x="37" y="57"/>
                      <a:pt x="37" y="58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29" y="70"/>
                      <a:pt x="29" y="70"/>
                      <a:pt x="29" y="70"/>
                    </a:cubicBezTo>
                    <a:cubicBezTo>
                      <a:pt x="29" y="56"/>
                      <a:pt x="29" y="56"/>
                      <a:pt x="29" y="56"/>
                    </a:cubicBezTo>
                    <a:cubicBezTo>
                      <a:pt x="29" y="55"/>
                      <a:pt x="28" y="54"/>
                      <a:pt x="27" y="54"/>
                    </a:cubicBezTo>
                    <a:cubicBezTo>
                      <a:pt x="26" y="54"/>
                      <a:pt x="25" y="55"/>
                      <a:pt x="25" y="56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17" y="70"/>
                      <a:pt x="17" y="70"/>
                      <a:pt x="17" y="70"/>
                    </a:cubicBezTo>
                    <a:cubicBezTo>
                      <a:pt x="17" y="68"/>
                      <a:pt x="17" y="68"/>
                      <a:pt x="17" y="68"/>
                    </a:cubicBezTo>
                    <a:cubicBezTo>
                      <a:pt x="17" y="68"/>
                      <a:pt x="16" y="67"/>
                      <a:pt x="15" y="67"/>
                    </a:cubicBezTo>
                    <a:cubicBezTo>
                      <a:pt x="14" y="67"/>
                      <a:pt x="14" y="68"/>
                      <a:pt x="14" y="68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28" y="39"/>
                      <a:pt x="28" y="39"/>
                      <a:pt x="28" y="39"/>
                    </a:cubicBezTo>
                    <a:cubicBezTo>
                      <a:pt x="40" y="47"/>
                      <a:pt x="40" y="47"/>
                      <a:pt x="40" y="47"/>
                    </a:cubicBezTo>
                    <a:cubicBezTo>
                      <a:pt x="41" y="47"/>
                      <a:pt x="43" y="47"/>
                      <a:pt x="43" y="46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2" y="16"/>
                      <a:pt x="73" y="16"/>
                    </a:cubicBezTo>
                    <a:cubicBezTo>
                      <a:pt x="73" y="16"/>
                      <a:pt x="73" y="16"/>
                      <a:pt x="74" y="16"/>
                    </a:cubicBezTo>
                    <a:cubicBezTo>
                      <a:pt x="75" y="15"/>
                      <a:pt x="76" y="14"/>
                      <a:pt x="76" y="13"/>
                    </a:cubicBezTo>
                    <a:cubicBezTo>
                      <a:pt x="73" y="2"/>
                      <a:pt x="73" y="2"/>
                      <a:pt x="73" y="2"/>
                    </a:cubicBezTo>
                    <a:cubicBezTo>
                      <a:pt x="73" y="1"/>
                      <a:pt x="73" y="1"/>
                      <a:pt x="72" y="1"/>
                    </a:cubicBezTo>
                    <a:cubicBezTo>
                      <a:pt x="72" y="0"/>
                      <a:pt x="71" y="0"/>
                      <a:pt x="71" y="0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8" y="2"/>
                      <a:pt x="58" y="4"/>
                      <a:pt x="58" y="5"/>
                    </a:cubicBezTo>
                    <a:cubicBezTo>
                      <a:pt x="58" y="6"/>
                      <a:pt x="59" y="7"/>
                      <a:pt x="61" y="7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7" y="33"/>
                      <a:pt x="26" y="34"/>
                      <a:pt x="25" y="3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4"/>
                    </a:cubicBezTo>
                    <a:cubicBezTo>
                      <a:pt x="1" y="74"/>
                      <a:pt x="1" y="74"/>
                      <a:pt x="1" y="75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2" y="75"/>
                      <a:pt x="2" y="75"/>
                      <a:pt x="2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4" y="75"/>
                      <a:pt x="75" y="74"/>
                      <a:pt x="75" y="74"/>
                    </a:cubicBezTo>
                    <a:cubicBezTo>
                      <a:pt x="76" y="73"/>
                      <a:pt x="76" y="73"/>
                      <a:pt x="76" y="72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76" y="22"/>
                      <a:pt x="75" y="22"/>
                      <a:pt x="74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661875" y="2664252"/>
            <a:ext cx="979529" cy="979528"/>
            <a:chOff x="3661875" y="2664252"/>
            <a:chExt cx="979529" cy="979528"/>
          </a:xfrm>
        </p:grpSpPr>
        <p:sp>
          <p:nvSpPr>
            <p:cNvPr id="9" name="iṩļïde"/>
            <p:cNvSpPr/>
            <p:nvPr/>
          </p:nvSpPr>
          <p:spPr bwMode="auto">
            <a:xfrm>
              <a:off x="3661875" y="2664252"/>
              <a:ext cx="979529" cy="979528"/>
            </a:xfrm>
            <a:prstGeom prst="diamond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7" name="iṡľïḋe"/>
            <p:cNvGrpSpPr/>
            <p:nvPr/>
          </p:nvGrpSpPr>
          <p:grpSpPr>
            <a:xfrm>
              <a:off x="4035142" y="2973975"/>
              <a:ext cx="232995" cy="360082"/>
              <a:chOff x="5403850" y="3486150"/>
              <a:chExt cx="139700" cy="215900"/>
            </a:xfrm>
            <a:solidFill>
              <a:schemeClr val="bg1"/>
            </a:solidFill>
          </p:grpSpPr>
          <p:sp>
            <p:nvSpPr>
              <p:cNvPr id="51" name="ís1idè"/>
              <p:cNvSpPr/>
              <p:nvPr/>
            </p:nvSpPr>
            <p:spPr bwMode="auto">
              <a:xfrm>
                <a:off x="5438775" y="3522663"/>
                <a:ext cx="69850" cy="155575"/>
              </a:xfrm>
              <a:custGeom>
                <a:avLst/>
                <a:gdLst/>
                <a:ahLst/>
                <a:cxnLst>
                  <a:cxn ang="0">
                    <a:pos x="17" y="44"/>
                  </a:cxn>
                  <a:cxn ang="0">
                    <a:pos x="16" y="47"/>
                  </a:cxn>
                  <a:cxn ang="0">
                    <a:pos x="22" y="57"/>
                  </a:cxn>
                  <a:cxn ang="0">
                    <a:pos x="5" y="57"/>
                  </a:cxn>
                  <a:cxn ang="0">
                    <a:pos x="15" y="40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16"/>
                  </a:cxn>
                  <a:cxn ang="0">
                    <a:pos x="24" y="2"/>
                  </a:cxn>
                  <a:cxn ang="0">
                    <a:pos x="24" y="1"/>
                  </a:cxn>
                  <a:cxn ang="0">
                    <a:pos x="22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4" y="2"/>
                  </a:cxn>
                  <a:cxn ang="0">
                    <a:pos x="8" y="10"/>
                  </a:cxn>
                  <a:cxn ang="0">
                    <a:pos x="11" y="11"/>
                  </a:cxn>
                  <a:cxn ang="0">
                    <a:pos x="11" y="9"/>
                  </a:cxn>
                  <a:cxn ang="0">
                    <a:pos x="8" y="3"/>
                  </a:cxn>
                  <a:cxn ang="0">
                    <a:pos x="19" y="3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5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2" y="39"/>
                  </a:cxn>
                  <a:cxn ang="0">
                    <a:pos x="12" y="39"/>
                  </a:cxn>
                  <a:cxn ang="0">
                    <a:pos x="1" y="58"/>
                  </a:cxn>
                  <a:cxn ang="0">
                    <a:pos x="1" y="60"/>
                  </a:cxn>
                  <a:cxn ang="0">
                    <a:pos x="2" y="61"/>
                  </a:cxn>
                  <a:cxn ang="0">
                    <a:pos x="25" y="61"/>
                  </a:cxn>
                  <a:cxn ang="0">
                    <a:pos x="27" y="60"/>
                  </a:cxn>
                  <a:cxn ang="0">
                    <a:pos x="27" y="58"/>
                  </a:cxn>
                  <a:cxn ang="0">
                    <a:pos x="19" y="45"/>
                  </a:cxn>
                  <a:cxn ang="0">
                    <a:pos x="17" y="44"/>
                  </a:cxn>
                </a:cxnLst>
                <a:rect l="0" t="0" r="r" b="b"/>
                <a:pathLst>
                  <a:path w="27" h="61">
                    <a:moveTo>
                      <a:pt x="17" y="44"/>
                    </a:moveTo>
                    <a:cubicBezTo>
                      <a:pt x="16" y="45"/>
                      <a:pt x="16" y="46"/>
                      <a:pt x="16" y="47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15" y="40"/>
                      <a:pt x="15" y="40"/>
                      <a:pt x="15" y="40"/>
                    </a:cubicBezTo>
                    <a:cubicBezTo>
                      <a:pt x="15" y="40"/>
                      <a:pt x="15" y="40"/>
                      <a:pt x="15" y="39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2"/>
                      <a:pt x="24" y="1"/>
                      <a:pt x="24" y="1"/>
                    </a:cubicBezTo>
                    <a:cubicBezTo>
                      <a:pt x="23" y="0"/>
                      <a:pt x="23" y="0"/>
                      <a:pt x="22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1"/>
                      <a:pt x="3" y="2"/>
                      <a:pt x="4" y="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2" y="11"/>
                      <a:pt x="12" y="9"/>
                      <a:pt x="11" y="9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2" y="39"/>
                      <a:pt x="12" y="39"/>
                      <a:pt x="12" y="39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0" y="59"/>
                      <a:pt x="0" y="60"/>
                      <a:pt x="1" y="60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1"/>
                      <a:pt x="26" y="61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19" y="45"/>
                      <a:pt x="19" y="45"/>
                      <a:pt x="19" y="45"/>
                    </a:cubicBezTo>
                    <a:cubicBezTo>
                      <a:pt x="19" y="44"/>
                      <a:pt x="18" y="44"/>
                      <a:pt x="17" y="4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işḷíḑè"/>
              <p:cNvSpPr/>
              <p:nvPr/>
            </p:nvSpPr>
            <p:spPr bwMode="auto">
              <a:xfrm>
                <a:off x="5403850" y="3486150"/>
                <a:ext cx="139700" cy="215900"/>
              </a:xfrm>
              <a:custGeom>
                <a:avLst/>
                <a:gdLst/>
                <a:ahLst/>
                <a:cxnLst>
                  <a:cxn ang="0">
                    <a:pos x="43" y="58"/>
                  </a:cxn>
                  <a:cxn ang="0">
                    <a:pos x="38" y="49"/>
                  </a:cxn>
                  <a:cxn ang="0">
                    <a:pos x="38" y="35"/>
                  </a:cxn>
                  <a:cxn ang="0">
                    <a:pos x="43" y="26"/>
                  </a:cxn>
                  <a:cxn ang="0">
                    <a:pos x="54" y="8"/>
                  </a:cxn>
                  <a:cxn ang="0">
                    <a:pos x="55" y="5"/>
                  </a:cxn>
                  <a:cxn ang="0">
                    <a:pos x="49" y="0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6" y="0"/>
                  </a:cxn>
                  <a:cxn ang="0">
                    <a:pos x="1" y="2"/>
                  </a:cxn>
                  <a:cxn ang="0">
                    <a:pos x="1" y="8"/>
                  </a:cxn>
                  <a:cxn ang="0">
                    <a:pos x="12" y="26"/>
                  </a:cxn>
                  <a:cxn ang="0">
                    <a:pos x="17" y="35"/>
                  </a:cxn>
                  <a:cxn ang="0">
                    <a:pos x="17" y="49"/>
                  </a:cxn>
                  <a:cxn ang="0">
                    <a:pos x="12" y="58"/>
                  </a:cxn>
                  <a:cxn ang="0">
                    <a:pos x="1" y="76"/>
                  </a:cxn>
                  <a:cxn ang="0">
                    <a:pos x="1" y="82"/>
                  </a:cxn>
                  <a:cxn ang="0">
                    <a:pos x="6" y="84"/>
                  </a:cxn>
                  <a:cxn ang="0">
                    <a:pos x="16" y="84"/>
                  </a:cxn>
                  <a:cxn ang="0">
                    <a:pos x="28" y="84"/>
                  </a:cxn>
                  <a:cxn ang="0">
                    <a:pos x="49" y="84"/>
                  </a:cxn>
                  <a:cxn ang="0">
                    <a:pos x="54" y="82"/>
                  </a:cxn>
                  <a:cxn ang="0">
                    <a:pos x="54" y="76"/>
                  </a:cxn>
                  <a:cxn ang="0">
                    <a:pos x="43" y="58"/>
                  </a:cxn>
                  <a:cxn ang="0">
                    <a:pos x="28" y="79"/>
                  </a:cxn>
                  <a:cxn ang="0">
                    <a:pos x="16" y="79"/>
                  </a:cxn>
                  <a:cxn ang="0">
                    <a:pos x="6" y="79"/>
                  </a:cxn>
                  <a:cxn ang="0">
                    <a:pos x="17" y="61"/>
                  </a:cxn>
                  <a:cxn ang="0">
                    <a:pos x="23" y="50"/>
                  </a:cxn>
                  <a:cxn ang="0">
                    <a:pos x="23" y="34"/>
                  </a:cxn>
                  <a:cxn ang="0">
                    <a:pos x="17" y="24"/>
                  </a:cxn>
                  <a:cxn ang="0">
                    <a:pos x="6" y="5"/>
                  </a:cxn>
                  <a:cxn ang="0">
                    <a:pos x="28" y="5"/>
                  </a:cxn>
                  <a:cxn ang="0">
                    <a:pos x="39" y="5"/>
                  </a:cxn>
                  <a:cxn ang="0">
                    <a:pos x="49" y="5"/>
                  </a:cxn>
                  <a:cxn ang="0">
                    <a:pos x="38" y="24"/>
                  </a:cxn>
                  <a:cxn ang="0">
                    <a:pos x="33" y="34"/>
                  </a:cxn>
                  <a:cxn ang="0">
                    <a:pos x="33" y="50"/>
                  </a:cxn>
                  <a:cxn ang="0">
                    <a:pos x="38" y="61"/>
                  </a:cxn>
                  <a:cxn ang="0">
                    <a:pos x="49" y="79"/>
                  </a:cxn>
                  <a:cxn ang="0">
                    <a:pos x="28" y="79"/>
                  </a:cxn>
                </a:cxnLst>
                <a:rect l="0" t="0" r="r" b="b"/>
                <a:pathLst>
                  <a:path w="55" h="84">
                    <a:moveTo>
                      <a:pt x="43" y="58"/>
                    </a:moveTo>
                    <a:cubicBezTo>
                      <a:pt x="38" y="49"/>
                      <a:pt x="38" y="49"/>
                      <a:pt x="38" y="49"/>
                    </a:cubicBezTo>
                    <a:cubicBezTo>
                      <a:pt x="38" y="35"/>
                      <a:pt x="38" y="35"/>
                      <a:pt x="38" y="35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7"/>
                      <a:pt x="55" y="6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ubicBezTo>
                      <a:pt x="0" y="4"/>
                      <a:pt x="0" y="6"/>
                      <a:pt x="1" y="8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0" y="78"/>
                      <a:pt x="0" y="80"/>
                      <a:pt x="1" y="82"/>
                    </a:cubicBezTo>
                    <a:cubicBezTo>
                      <a:pt x="2" y="83"/>
                      <a:pt x="4" y="84"/>
                      <a:pt x="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28" y="84"/>
                      <a:pt x="28" y="84"/>
                      <a:pt x="28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51" y="84"/>
                      <a:pt x="53" y="83"/>
                      <a:pt x="54" y="82"/>
                    </a:cubicBezTo>
                    <a:cubicBezTo>
                      <a:pt x="55" y="80"/>
                      <a:pt x="55" y="78"/>
                      <a:pt x="54" y="76"/>
                    </a:cubicBezTo>
                    <a:lnTo>
                      <a:pt x="43" y="58"/>
                    </a:lnTo>
                    <a:close/>
                    <a:moveTo>
                      <a:pt x="28" y="79"/>
                    </a:moveTo>
                    <a:cubicBezTo>
                      <a:pt x="16" y="79"/>
                      <a:pt x="16" y="79"/>
                      <a:pt x="16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23" y="50"/>
                      <a:pt x="23" y="50"/>
                      <a:pt x="23" y="50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49" y="79"/>
                      <a:pt x="49" y="79"/>
                      <a:pt x="49" y="79"/>
                    </a:cubicBezTo>
                    <a:lnTo>
                      <a:pt x="28" y="7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4500125" y="1832282"/>
            <a:ext cx="979529" cy="979528"/>
            <a:chOff x="4500125" y="1832282"/>
            <a:chExt cx="979529" cy="979528"/>
          </a:xfrm>
        </p:grpSpPr>
        <p:sp>
          <p:nvSpPr>
            <p:cNvPr id="11" name="íSḻïḑê"/>
            <p:cNvSpPr/>
            <p:nvPr/>
          </p:nvSpPr>
          <p:spPr bwMode="auto">
            <a:xfrm rot="5400000">
              <a:off x="4500126" y="1832281"/>
              <a:ext cx="979528" cy="979529"/>
            </a:xfrm>
            <a:prstGeom prst="diamond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" name="ïṥ1îḓê"/>
            <p:cNvGrpSpPr/>
            <p:nvPr/>
          </p:nvGrpSpPr>
          <p:grpSpPr>
            <a:xfrm>
              <a:off x="4822203" y="2153136"/>
              <a:ext cx="335373" cy="337820"/>
              <a:chOff x="1905000" y="3457575"/>
              <a:chExt cx="217488" cy="219075"/>
            </a:xfrm>
            <a:solidFill>
              <a:schemeClr val="bg1"/>
            </a:solidFill>
          </p:grpSpPr>
          <p:sp>
            <p:nvSpPr>
              <p:cNvPr id="46" name="îṡḻíḑê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íŝľïḍe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îṧļíḑè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í$ľiḋè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íṧḷíḑe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5338719" y="2664252"/>
            <a:ext cx="979529" cy="979528"/>
            <a:chOff x="5338719" y="2664252"/>
            <a:chExt cx="979529" cy="979528"/>
          </a:xfrm>
        </p:grpSpPr>
        <p:sp>
          <p:nvSpPr>
            <p:cNvPr id="13" name="íŝliḓé"/>
            <p:cNvSpPr/>
            <p:nvPr/>
          </p:nvSpPr>
          <p:spPr bwMode="auto">
            <a:xfrm>
              <a:off x="5338719" y="2664252"/>
              <a:ext cx="979529" cy="979528"/>
            </a:xfrm>
            <a:prstGeom prst="diamond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9" name="ïṡľïḓé"/>
            <p:cNvGrpSpPr/>
            <p:nvPr/>
          </p:nvGrpSpPr>
          <p:grpSpPr>
            <a:xfrm>
              <a:off x="5636178" y="2965896"/>
              <a:ext cx="384613" cy="376256"/>
              <a:chOff x="4330307" y="3263047"/>
              <a:chExt cx="311937" cy="305157"/>
            </a:xfrm>
          </p:grpSpPr>
          <p:sp>
            <p:nvSpPr>
              <p:cNvPr id="42" name="íśḷiḑè"/>
              <p:cNvSpPr/>
              <p:nvPr/>
            </p:nvSpPr>
            <p:spPr bwMode="auto">
              <a:xfrm>
                <a:off x="4425244" y="3355723"/>
                <a:ext cx="124323" cy="12432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iṩlíde"/>
              <p:cNvSpPr/>
              <p:nvPr/>
            </p:nvSpPr>
            <p:spPr bwMode="auto">
              <a:xfrm>
                <a:off x="4330307" y="3263047"/>
                <a:ext cx="311937" cy="305157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ṩḷïḍè"/>
              <p:cNvSpPr/>
              <p:nvPr/>
            </p:nvSpPr>
            <p:spPr bwMode="auto">
              <a:xfrm>
                <a:off x="4395858" y="3330860"/>
                <a:ext cx="124323" cy="144667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ïšľídè"/>
              <p:cNvSpPr/>
              <p:nvPr/>
            </p:nvSpPr>
            <p:spPr bwMode="auto">
              <a:xfrm>
                <a:off x="4441067" y="3355723"/>
                <a:ext cx="137886" cy="153708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6176969" y="1832282"/>
            <a:ext cx="979529" cy="979528"/>
            <a:chOff x="6176969" y="1832282"/>
            <a:chExt cx="979529" cy="979528"/>
          </a:xfrm>
        </p:grpSpPr>
        <p:sp>
          <p:nvSpPr>
            <p:cNvPr id="14" name="îş1iḍé"/>
            <p:cNvSpPr/>
            <p:nvPr/>
          </p:nvSpPr>
          <p:spPr bwMode="auto">
            <a:xfrm rot="5400000">
              <a:off x="6176970" y="1832281"/>
              <a:ext cx="979528" cy="979529"/>
            </a:xfrm>
            <a:prstGeom prst="diamond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0" name="ïšḻïḓê"/>
            <p:cNvGrpSpPr/>
            <p:nvPr/>
          </p:nvGrpSpPr>
          <p:grpSpPr>
            <a:xfrm>
              <a:off x="6509757" y="2144140"/>
              <a:ext cx="313952" cy="355812"/>
              <a:chOff x="5380038" y="2333625"/>
              <a:chExt cx="190500" cy="215900"/>
            </a:xfrm>
            <a:solidFill>
              <a:schemeClr val="bg1"/>
            </a:solidFill>
          </p:grpSpPr>
          <p:sp>
            <p:nvSpPr>
              <p:cNvPr id="39" name="ïṥ1îdê"/>
              <p:cNvSpPr/>
              <p:nvPr/>
            </p:nvSpPr>
            <p:spPr bwMode="auto">
              <a:xfrm>
                <a:off x="5405438" y="2333625"/>
                <a:ext cx="165100" cy="161925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63" y="9"/>
                  </a:cxn>
                  <a:cxn ang="0">
                    <a:pos x="64" y="6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28" y="0"/>
                  </a:cxn>
                  <a:cxn ang="0">
                    <a:pos x="22" y="6"/>
                  </a:cxn>
                  <a:cxn ang="0">
                    <a:pos x="22" y="9"/>
                  </a:cxn>
                  <a:cxn ang="0">
                    <a:pos x="5" y="9"/>
                  </a:cxn>
                  <a:cxn ang="0">
                    <a:pos x="0" y="15"/>
                  </a:cxn>
                  <a:cxn ang="0">
                    <a:pos x="0" y="57"/>
                  </a:cxn>
                  <a:cxn ang="0">
                    <a:pos x="5" y="63"/>
                  </a:cxn>
                  <a:cxn ang="0">
                    <a:pos x="36" y="63"/>
                  </a:cxn>
                  <a:cxn ang="0">
                    <a:pos x="41" y="57"/>
                  </a:cxn>
                  <a:cxn ang="0">
                    <a:pos x="41" y="54"/>
                  </a:cxn>
                  <a:cxn ang="0">
                    <a:pos x="58" y="54"/>
                  </a:cxn>
                  <a:cxn ang="0">
                    <a:pos x="63" y="51"/>
                  </a:cxn>
                  <a:cxn ang="0">
                    <a:pos x="63" y="46"/>
                  </a:cxn>
                  <a:cxn ang="0">
                    <a:pos x="51" y="27"/>
                  </a:cxn>
                  <a:cxn ang="0">
                    <a:pos x="5" y="15"/>
                  </a:cxn>
                  <a:cxn ang="0">
                    <a:pos x="24" y="15"/>
                  </a:cxn>
                  <a:cxn ang="0">
                    <a:pos x="24" y="17"/>
                  </a:cxn>
                  <a:cxn ang="0">
                    <a:pos x="26" y="19"/>
                  </a:cxn>
                  <a:cxn ang="0">
                    <a:pos x="28" y="17"/>
                  </a:cxn>
                  <a:cxn ang="0">
                    <a:pos x="28" y="15"/>
                  </a:cxn>
                  <a:cxn ang="0">
                    <a:pos x="28" y="15"/>
                  </a:cxn>
                  <a:cxn ang="0">
                    <a:pos x="28" y="6"/>
                  </a:cxn>
                  <a:cxn ang="0">
                    <a:pos x="58" y="6"/>
                  </a:cxn>
                  <a:cxn ang="0">
                    <a:pos x="45" y="27"/>
                  </a:cxn>
                  <a:cxn ang="0">
                    <a:pos x="58" y="48"/>
                  </a:cxn>
                  <a:cxn ang="0">
                    <a:pos x="36" y="48"/>
                  </a:cxn>
                  <a:cxn ang="0">
                    <a:pos x="36" y="48"/>
                  </a:cxn>
                  <a:cxn ang="0">
                    <a:pos x="28" y="48"/>
                  </a:cxn>
                  <a:cxn ang="0">
                    <a:pos x="28" y="25"/>
                  </a:cxn>
                  <a:cxn ang="0">
                    <a:pos x="26" y="23"/>
                  </a:cxn>
                  <a:cxn ang="0">
                    <a:pos x="24" y="25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0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4" y="51"/>
                  </a:cxn>
                  <a:cxn ang="0">
                    <a:pos x="25" y="51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25" y="52"/>
                  </a:cxn>
                  <a:cxn ang="0">
                    <a:pos x="33" y="57"/>
                  </a:cxn>
                  <a:cxn ang="0">
                    <a:pos x="5" y="57"/>
                  </a:cxn>
                  <a:cxn ang="0">
                    <a:pos x="5" y="15"/>
                  </a:cxn>
                  <a:cxn ang="0">
                    <a:pos x="36" y="55"/>
                  </a:cxn>
                  <a:cxn ang="0">
                    <a:pos x="32" y="52"/>
                  </a:cxn>
                  <a:cxn ang="0">
                    <a:pos x="36" y="52"/>
                  </a:cxn>
                  <a:cxn ang="0">
                    <a:pos x="36" y="55"/>
                  </a:cxn>
                </a:cxnLst>
                <a:rect l="0" t="0" r="r" b="b"/>
                <a:pathLst>
                  <a:path w="64" h="63">
                    <a:moveTo>
                      <a:pt x="51" y="27"/>
                    </a:moveTo>
                    <a:cubicBezTo>
                      <a:pt x="63" y="9"/>
                      <a:pt x="63" y="9"/>
                      <a:pt x="63" y="9"/>
                    </a:cubicBezTo>
                    <a:cubicBezTo>
                      <a:pt x="63" y="8"/>
                      <a:pt x="64" y="7"/>
                      <a:pt x="64" y="6"/>
                    </a:cubicBezTo>
                    <a:cubicBezTo>
                      <a:pt x="64" y="3"/>
                      <a:pt x="61" y="0"/>
                      <a:pt x="58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5" y="0"/>
                      <a:pt x="22" y="3"/>
                      <a:pt x="22" y="6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2" y="9"/>
                      <a:pt x="0" y="12"/>
                      <a:pt x="0" y="15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0"/>
                      <a:pt x="2" y="63"/>
                      <a:pt x="5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9" y="63"/>
                      <a:pt x="41" y="60"/>
                      <a:pt x="41" y="57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3"/>
                      <a:pt x="63" y="51"/>
                    </a:cubicBezTo>
                    <a:cubicBezTo>
                      <a:pt x="64" y="49"/>
                      <a:pt x="64" y="47"/>
                      <a:pt x="63" y="46"/>
                    </a:cubicBezTo>
                    <a:lnTo>
                      <a:pt x="51" y="27"/>
                    </a:lnTo>
                    <a:close/>
                    <a:moveTo>
                      <a:pt x="5" y="15"/>
                    </a:moveTo>
                    <a:cubicBezTo>
                      <a:pt x="24" y="15"/>
                      <a:pt x="24" y="15"/>
                      <a:pt x="24" y="15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8"/>
                      <a:pt x="25" y="19"/>
                      <a:pt x="26" y="19"/>
                    </a:cubicBezTo>
                    <a:cubicBezTo>
                      <a:pt x="27" y="19"/>
                      <a:pt x="28" y="18"/>
                      <a:pt x="28" y="17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4"/>
                      <a:pt x="27" y="23"/>
                      <a:pt x="26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0"/>
                    </a:cubicBezTo>
                    <a:cubicBezTo>
                      <a:pt x="24" y="50"/>
                      <a:pt x="24" y="50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5" y="57"/>
                      <a:pt x="5" y="57"/>
                      <a:pt x="5" y="57"/>
                    </a:cubicBezTo>
                    <a:lnTo>
                      <a:pt x="5" y="15"/>
                    </a:lnTo>
                    <a:close/>
                    <a:moveTo>
                      <a:pt x="36" y="55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6" y="52"/>
                      <a:pt x="36" y="52"/>
                      <a:pt x="36" y="52"/>
                    </a:cubicBezTo>
                    <a:lnTo>
                      <a:pt x="36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iş1íḍe"/>
              <p:cNvSpPr/>
              <p:nvPr/>
            </p:nvSpPr>
            <p:spPr bwMode="auto">
              <a:xfrm>
                <a:off x="5380038" y="2359025"/>
                <a:ext cx="15875" cy="1905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0" y="72"/>
                  </a:cxn>
                  <a:cxn ang="0">
                    <a:pos x="3" y="74"/>
                  </a:cxn>
                  <a:cxn ang="0">
                    <a:pos x="6" y="72"/>
                  </a:cxn>
                  <a:cxn ang="0">
                    <a:pos x="6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4">
                    <a:moveTo>
                      <a:pt x="3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3"/>
                      <a:pt x="1" y="74"/>
                      <a:pt x="3" y="74"/>
                    </a:cubicBezTo>
                    <a:cubicBezTo>
                      <a:pt x="4" y="74"/>
                      <a:pt x="6" y="73"/>
                      <a:pt x="6" y="7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1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íṡ1ide"/>
              <p:cNvSpPr/>
              <p:nvPr/>
            </p:nvSpPr>
            <p:spPr bwMode="auto">
              <a:xfrm>
                <a:off x="5380038" y="2333625"/>
                <a:ext cx="15875" cy="1428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740034" y="894652"/>
            <a:ext cx="5629132" cy="3692863"/>
            <a:chOff x="1740034" y="894652"/>
            <a:chExt cx="5629132" cy="3692863"/>
          </a:xfrm>
        </p:grpSpPr>
        <p:grpSp>
          <p:nvGrpSpPr>
            <p:cNvPr id="21" name="ïṣ1iḑe"/>
            <p:cNvGrpSpPr/>
            <p:nvPr/>
          </p:nvGrpSpPr>
          <p:grpSpPr>
            <a:xfrm>
              <a:off x="1740034" y="3643779"/>
              <a:ext cx="1458524" cy="943736"/>
              <a:chOff x="3218020" y="4798575"/>
              <a:chExt cx="1944699" cy="1258314"/>
            </a:xfrm>
          </p:grpSpPr>
          <p:sp>
            <p:nvSpPr>
              <p:cNvPr id="37" name="iş1íḍê"/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ṡlíḑé"/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ísļïḑe"/>
            <p:cNvGrpSpPr/>
            <p:nvPr/>
          </p:nvGrpSpPr>
          <p:grpSpPr>
            <a:xfrm>
              <a:off x="3430044" y="3643779"/>
              <a:ext cx="1458524" cy="943736"/>
              <a:chOff x="3218020" y="4798575"/>
              <a:chExt cx="1944699" cy="1258314"/>
            </a:xfrm>
          </p:grpSpPr>
          <p:sp>
            <p:nvSpPr>
              <p:cNvPr id="35" name="îşliḋe"/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íṣľíḋe"/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íSḻiďê"/>
            <p:cNvGrpSpPr/>
            <p:nvPr/>
          </p:nvGrpSpPr>
          <p:grpSpPr>
            <a:xfrm>
              <a:off x="5116013" y="3643779"/>
              <a:ext cx="1458524" cy="943736"/>
              <a:chOff x="3218020" y="4798575"/>
              <a:chExt cx="1944699" cy="1258314"/>
            </a:xfrm>
          </p:grpSpPr>
          <p:sp>
            <p:nvSpPr>
              <p:cNvPr id="33" name="ïsḻîḍe"/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iŝḷide"/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4" name="ísḻîḍé"/>
            <p:cNvGrpSpPr/>
            <p:nvPr/>
          </p:nvGrpSpPr>
          <p:grpSpPr>
            <a:xfrm>
              <a:off x="5910642" y="894653"/>
              <a:ext cx="1458524" cy="937628"/>
              <a:chOff x="7110595" y="1177660"/>
              <a:chExt cx="1944699" cy="1250171"/>
            </a:xfrm>
          </p:grpSpPr>
          <p:sp>
            <p:nvSpPr>
              <p:cNvPr id="31" name="íṩ1íďê"/>
              <p:cNvSpPr txBox="1"/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6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íṧľíḓé"/>
              <p:cNvSpPr txBox="1"/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</p:spPr>
            <p:txBody>
              <a:bodyPr wrap="square" lIns="90000" tIns="46800" rIns="90000" bIns="360000" anchor="t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íSļiḍé"/>
            <p:cNvGrpSpPr/>
            <p:nvPr/>
          </p:nvGrpSpPr>
          <p:grpSpPr>
            <a:xfrm>
              <a:off x="4231346" y="894653"/>
              <a:ext cx="1458524" cy="937628"/>
              <a:chOff x="7110595" y="1177660"/>
              <a:chExt cx="1944699" cy="1250171"/>
            </a:xfrm>
          </p:grpSpPr>
          <p:sp>
            <p:nvSpPr>
              <p:cNvPr id="29" name="ï$1iḓè"/>
              <p:cNvSpPr txBox="1"/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ïṧḷiḑè"/>
              <p:cNvSpPr txBox="1"/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</p:spPr>
            <p:txBody>
              <a:bodyPr wrap="square" lIns="90000" tIns="46800" rIns="90000" bIns="360000" anchor="t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isļíďé"/>
            <p:cNvGrpSpPr/>
            <p:nvPr/>
          </p:nvGrpSpPr>
          <p:grpSpPr>
            <a:xfrm>
              <a:off x="2544850" y="894652"/>
              <a:ext cx="1458524" cy="937628"/>
              <a:chOff x="7110595" y="1177660"/>
              <a:chExt cx="1944699" cy="1250171"/>
            </a:xfrm>
          </p:grpSpPr>
          <p:sp>
            <p:nvSpPr>
              <p:cNvPr id="27" name="ïsḻiḋê"/>
              <p:cNvSpPr txBox="1"/>
              <p:nvPr/>
            </p:nvSpPr>
            <p:spPr bwMode="auto">
              <a:xfrm>
                <a:off x="7116444" y="1177660"/>
                <a:ext cx="1933002" cy="368245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ïṩḻiďê"/>
              <p:cNvSpPr txBox="1"/>
              <p:nvPr/>
            </p:nvSpPr>
            <p:spPr bwMode="auto">
              <a:xfrm>
                <a:off x="7110595" y="1545905"/>
                <a:ext cx="1944699" cy="881926"/>
              </a:xfrm>
              <a:prstGeom prst="rect">
                <a:avLst/>
              </a:prstGeom>
              <a:noFill/>
            </p:spPr>
            <p:txBody>
              <a:bodyPr wrap="square" lIns="90000" tIns="46800" rIns="90000" bIns="360000" anchor="t" anchorCtr="1">
                <a:no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70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ïŝḷíde"/>
          <p:cNvGrpSpPr/>
          <p:nvPr/>
        </p:nvGrpSpPr>
        <p:grpSpPr>
          <a:xfrm>
            <a:off x="3654183" y="1194597"/>
            <a:ext cx="1830257" cy="3262731"/>
            <a:chOff x="4872244" y="892708"/>
            <a:chExt cx="2440343" cy="4350309"/>
          </a:xfrm>
        </p:grpSpPr>
        <p:sp>
          <p:nvSpPr>
            <p:cNvPr id="21" name="ïSḷíḓe"/>
            <p:cNvSpPr/>
            <p:nvPr/>
          </p:nvSpPr>
          <p:spPr>
            <a:xfrm>
              <a:off x="5411924" y="2642152"/>
              <a:ext cx="1426774" cy="2600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58" y="0"/>
                  </a:moveTo>
                  <a:cubicBezTo>
                    <a:pt x="19858" y="0"/>
                    <a:pt x="16102" y="147"/>
                    <a:pt x="16102" y="147"/>
                  </a:cubicBezTo>
                  <a:lnTo>
                    <a:pt x="16102" y="6716"/>
                  </a:lnTo>
                  <a:lnTo>
                    <a:pt x="19858" y="6716"/>
                  </a:lnTo>
                  <a:lnTo>
                    <a:pt x="19858" y="0"/>
                  </a:lnTo>
                  <a:close/>
                  <a:moveTo>
                    <a:pt x="5469" y="608"/>
                  </a:moveTo>
                  <a:cubicBezTo>
                    <a:pt x="5469" y="608"/>
                    <a:pt x="1713" y="755"/>
                    <a:pt x="1713" y="755"/>
                  </a:cubicBezTo>
                  <a:lnTo>
                    <a:pt x="1713" y="6760"/>
                  </a:lnTo>
                  <a:lnTo>
                    <a:pt x="5469" y="6760"/>
                  </a:lnTo>
                  <a:lnTo>
                    <a:pt x="5469" y="608"/>
                  </a:lnTo>
                  <a:close/>
                  <a:moveTo>
                    <a:pt x="0" y="7396"/>
                  </a:moveTo>
                  <a:cubicBezTo>
                    <a:pt x="0" y="7396"/>
                    <a:pt x="0" y="10542"/>
                    <a:pt x="0" y="11886"/>
                  </a:cubicBezTo>
                  <a:cubicBezTo>
                    <a:pt x="0" y="14793"/>
                    <a:pt x="3958" y="15970"/>
                    <a:pt x="6976" y="15970"/>
                  </a:cubicBezTo>
                  <a:cubicBezTo>
                    <a:pt x="8001" y="15970"/>
                    <a:pt x="9809" y="15970"/>
                    <a:pt x="10603" y="15970"/>
                  </a:cubicBezTo>
                  <a:cubicBezTo>
                    <a:pt x="10848" y="15970"/>
                    <a:pt x="10997" y="15970"/>
                    <a:pt x="10997" y="15970"/>
                  </a:cubicBezTo>
                  <a:cubicBezTo>
                    <a:pt x="11791" y="15970"/>
                    <a:pt x="13599" y="15970"/>
                    <a:pt x="14624" y="15970"/>
                  </a:cubicBezTo>
                  <a:cubicBezTo>
                    <a:pt x="17642" y="15970"/>
                    <a:pt x="21600" y="14793"/>
                    <a:pt x="21600" y="11886"/>
                  </a:cubicBezTo>
                  <a:cubicBezTo>
                    <a:pt x="21600" y="10542"/>
                    <a:pt x="21600" y="7396"/>
                    <a:pt x="21600" y="7396"/>
                  </a:cubicBezTo>
                  <a:cubicBezTo>
                    <a:pt x="21600" y="7396"/>
                    <a:pt x="10997" y="7396"/>
                    <a:pt x="10997" y="7396"/>
                  </a:cubicBezTo>
                  <a:lnTo>
                    <a:pt x="10603" y="7396"/>
                  </a:lnTo>
                  <a:lnTo>
                    <a:pt x="0" y="7396"/>
                  </a:lnTo>
                  <a:close/>
                  <a:moveTo>
                    <a:pt x="5436" y="16560"/>
                  </a:moveTo>
                  <a:cubicBezTo>
                    <a:pt x="5436" y="16560"/>
                    <a:pt x="5436" y="18409"/>
                    <a:pt x="5436" y="19199"/>
                  </a:cubicBezTo>
                  <a:cubicBezTo>
                    <a:pt x="5436" y="20908"/>
                    <a:pt x="7760" y="21600"/>
                    <a:pt x="9535" y="21600"/>
                  </a:cubicBezTo>
                  <a:cubicBezTo>
                    <a:pt x="10138" y="21600"/>
                    <a:pt x="10196" y="21600"/>
                    <a:pt x="10663" y="21600"/>
                  </a:cubicBezTo>
                  <a:cubicBezTo>
                    <a:pt x="10807" y="21600"/>
                    <a:pt x="10894" y="21600"/>
                    <a:pt x="10894" y="21600"/>
                  </a:cubicBezTo>
                  <a:cubicBezTo>
                    <a:pt x="11361" y="21600"/>
                    <a:pt x="11416" y="21600"/>
                    <a:pt x="12018" y="21600"/>
                  </a:cubicBezTo>
                  <a:cubicBezTo>
                    <a:pt x="13793" y="21600"/>
                    <a:pt x="16121" y="20908"/>
                    <a:pt x="16121" y="19199"/>
                  </a:cubicBezTo>
                  <a:cubicBezTo>
                    <a:pt x="16121" y="18409"/>
                    <a:pt x="16121" y="16560"/>
                    <a:pt x="16121" y="16560"/>
                  </a:cubicBezTo>
                  <a:cubicBezTo>
                    <a:pt x="16121" y="16560"/>
                    <a:pt x="10894" y="16560"/>
                    <a:pt x="10894" y="16560"/>
                  </a:cubicBezTo>
                  <a:lnTo>
                    <a:pt x="10663" y="16560"/>
                  </a:lnTo>
                  <a:lnTo>
                    <a:pt x="5436" y="16560"/>
                  </a:ln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ŝľïḓè"/>
            <p:cNvSpPr/>
            <p:nvPr/>
          </p:nvSpPr>
          <p:spPr>
            <a:xfrm>
              <a:off x="4990836" y="892708"/>
              <a:ext cx="2203160" cy="45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028" extrusionOk="0">
                  <a:moveTo>
                    <a:pt x="21480" y="6888"/>
                  </a:moveTo>
                  <a:cubicBezTo>
                    <a:pt x="21542" y="10972"/>
                    <a:pt x="20849" y="14564"/>
                    <a:pt x="19940" y="14871"/>
                  </a:cubicBezTo>
                  <a:lnTo>
                    <a:pt x="1768" y="21007"/>
                  </a:lnTo>
                  <a:cubicBezTo>
                    <a:pt x="859" y="21314"/>
                    <a:pt x="65" y="18224"/>
                    <a:pt x="4" y="14140"/>
                  </a:cubicBezTo>
                  <a:cubicBezTo>
                    <a:pt x="-58" y="10056"/>
                    <a:pt x="635" y="6464"/>
                    <a:pt x="1544" y="6157"/>
                  </a:cubicBezTo>
                  <a:lnTo>
                    <a:pt x="19716" y="21"/>
                  </a:lnTo>
                  <a:cubicBezTo>
                    <a:pt x="20625" y="-286"/>
                    <a:pt x="21419" y="2804"/>
                    <a:pt x="21480" y="6888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$ľîḑê"/>
            <p:cNvSpPr/>
            <p:nvPr/>
          </p:nvSpPr>
          <p:spPr>
            <a:xfrm rot="21360000">
              <a:off x="5109878" y="1002763"/>
              <a:ext cx="1964475" cy="22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í$1íde"/>
            <p:cNvSpPr/>
            <p:nvPr/>
          </p:nvSpPr>
          <p:spPr>
            <a:xfrm>
              <a:off x="4872244" y="1317321"/>
              <a:ext cx="2440341" cy="47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48" extrusionOk="0">
                  <a:moveTo>
                    <a:pt x="21492" y="6648"/>
                  </a:moveTo>
                  <a:cubicBezTo>
                    <a:pt x="21548" y="10589"/>
                    <a:pt x="20922" y="14056"/>
                    <a:pt x="20101" y="14352"/>
                  </a:cubicBezTo>
                  <a:lnTo>
                    <a:pt x="1597" y="21028"/>
                  </a:lnTo>
                  <a:cubicBezTo>
                    <a:pt x="776" y="21324"/>
                    <a:pt x="59" y="18342"/>
                    <a:pt x="4" y="14400"/>
                  </a:cubicBezTo>
                  <a:cubicBezTo>
                    <a:pt x="-52" y="10459"/>
                    <a:pt x="574" y="6992"/>
                    <a:pt x="1395" y="6696"/>
                  </a:cubicBezTo>
                  <a:lnTo>
                    <a:pt x="19899" y="20"/>
                  </a:lnTo>
                  <a:cubicBezTo>
                    <a:pt x="20720" y="-276"/>
                    <a:pt x="21437" y="2706"/>
                    <a:pt x="21492" y="6648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î$ľiḍe"/>
            <p:cNvSpPr/>
            <p:nvPr/>
          </p:nvSpPr>
          <p:spPr>
            <a:xfrm rot="21360000">
              <a:off x="5110178" y="1435867"/>
              <a:ext cx="1964475" cy="22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îṡlîďe"/>
            <p:cNvSpPr/>
            <p:nvPr/>
          </p:nvSpPr>
          <p:spPr>
            <a:xfrm>
              <a:off x="4872246" y="1758917"/>
              <a:ext cx="2440341" cy="472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048" extrusionOk="0">
                  <a:moveTo>
                    <a:pt x="21492" y="6648"/>
                  </a:moveTo>
                  <a:cubicBezTo>
                    <a:pt x="21548" y="10589"/>
                    <a:pt x="20922" y="14056"/>
                    <a:pt x="20101" y="14352"/>
                  </a:cubicBezTo>
                  <a:lnTo>
                    <a:pt x="1597" y="21028"/>
                  </a:lnTo>
                  <a:cubicBezTo>
                    <a:pt x="776" y="21324"/>
                    <a:pt x="59" y="18342"/>
                    <a:pt x="4" y="14400"/>
                  </a:cubicBezTo>
                  <a:cubicBezTo>
                    <a:pt x="-52" y="10459"/>
                    <a:pt x="574" y="6992"/>
                    <a:pt x="1395" y="6696"/>
                  </a:cubicBezTo>
                  <a:lnTo>
                    <a:pt x="19899" y="20"/>
                  </a:lnTo>
                  <a:cubicBezTo>
                    <a:pt x="20720" y="-276"/>
                    <a:pt x="21437" y="2706"/>
                    <a:pt x="21492" y="6648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íṧ1îde"/>
            <p:cNvSpPr/>
            <p:nvPr/>
          </p:nvSpPr>
          <p:spPr>
            <a:xfrm rot="21360000">
              <a:off x="5110179" y="1881680"/>
              <a:ext cx="1964475" cy="22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í$ḻïḑé"/>
            <p:cNvSpPr/>
            <p:nvPr/>
          </p:nvSpPr>
          <p:spPr>
            <a:xfrm>
              <a:off x="4990837" y="2200512"/>
              <a:ext cx="2203156" cy="45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086" extrusionOk="0">
                  <a:moveTo>
                    <a:pt x="19940" y="14835"/>
                  </a:moveTo>
                  <a:cubicBezTo>
                    <a:pt x="20849" y="14529"/>
                    <a:pt x="21542" y="10945"/>
                    <a:pt x="21480" y="6871"/>
                  </a:cubicBezTo>
                  <a:cubicBezTo>
                    <a:pt x="21419" y="2798"/>
                    <a:pt x="20625" y="-285"/>
                    <a:pt x="19716" y="21"/>
                  </a:cubicBezTo>
                  <a:lnTo>
                    <a:pt x="1544" y="6142"/>
                  </a:lnTo>
                  <a:cubicBezTo>
                    <a:pt x="635" y="6448"/>
                    <a:pt x="-58" y="10032"/>
                    <a:pt x="4" y="14106"/>
                  </a:cubicBezTo>
                  <a:cubicBezTo>
                    <a:pt x="65" y="18179"/>
                    <a:pt x="702" y="21315"/>
                    <a:pt x="1419" y="21073"/>
                  </a:cubicBezTo>
                  <a:cubicBezTo>
                    <a:pt x="2136" y="20832"/>
                    <a:pt x="3418" y="20400"/>
                    <a:pt x="4269" y="20114"/>
                  </a:cubicBezTo>
                  <a:cubicBezTo>
                    <a:pt x="5119" y="19827"/>
                    <a:pt x="6558" y="19343"/>
                    <a:pt x="7467" y="19036"/>
                  </a:cubicBezTo>
                  <a:lnTo>
                    <a:pt x="12885" y="17211"/>
                  </a:lnTo>
                  <a:cubicBezTo>
                    <a:pt x="13794" y="16905"/>
                    <a:pt x="15233" y="16420"/>
                    <a:pt x="16083" y="16134"/>
                  </a:cubicBezTo>
                  <a:cubicBezTo>
                    <a:pt x="16934" y="15848"/>
                    <a:pt x="18373" y="15363"/>
                    <a:pt x="19281" y="15057"/>
                  </a:cubicBezTo>
                  <a:cubicBezTo>
                    <a:pt x="19281" y="15057"/>
                    <a:pt x="19940" y="14835"/>
                    <a:pt x="19940" y="14835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îS1ïḍè"/>
            <p:cNvSpPr/>
            <p:nvPr/>
          </p:nvSpPr>
          <p:spPr>
            <a:xfrm rot="21360000">
              <a:off x="5109880" y="2315228"/>
              <a:ext cx="1964474" cy="223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1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" name="iṥḻîḓé"/>
          <p:cNvSpPr/>
          <p:nvPr/>
        </p:nvSpPr>
        <p:spPr>
          <a:xfrm>
            <a:off x="1812389" y="2091494"/>
            <a:ext cx="1607295" cy="304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6" name="ïṡľíḋè"/>
          <p:cNvSpPr/>
          <p:nvPr/>
        </p:nvSpPr>
        <p:spPr>
          <a:xfrm>
            <a:off x="1812389" y="1905750"/>
            <a:ext cx="1607295" cy="199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 fontScale="92500" lnSpcReduction="20000"/>
          </a:bodyPr>
          <a:lstStyle/>
          <a:p>
            <a:pPr algn="ctr"/>
            <a:r>
              <a:rPr lang="zh-CN" altLang="en-US" sz="1760" b="1" dirty="0">
                <a:solidFill>
                  <a:schemeClr val="accent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2448610" y="1359887"/>
            <a:ext cx="334854" cy="334853"/>
            <a:chOff x="2448610" y="1359887"/>
            <a:chExt cx="334854" cy="334853"/>
          </a:xfrm>
        </p:grpSpPr>
        <p:sp>
          <p:nvSpPr>
            <p:cNvPr id="7" name="íṣlíḍé"/>
            <p:cNvSpPr/>
            <p:nvPr/>
          </p:nvSpPr>
          <p:spPr>
            <a:xfrm>
              <a:off x="2448610" y="1359887"/>
              <a:ext cx="334854" cy="334853"/>
            </a:xfrm>
            <a:prstGeom prst="ellipse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ïš1iďê"/>
            <p:cNvSpPr/>
            <p:nvPr/>
          </p:nvSpPr>
          <p:spPr>
            <a:xfrm>
              <a:off x="2510152" y="1433345"/>
              <a:ext cx="209815" cy="165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18" y="16416"/>
                  </a:moveTo>
                  <a:cubicBezTo>
                    <a:pt x="20918" y="14034"/>
                    <a:pt x="19389" y="12096"/>
                    <a:pt x="17510" y="12096"/>
                  </a:cubicBezTo>
                  <a:cubicBezTo>
                    <a:pt x="17007" y="12096"/>
                    <a:pt x="16531" y="12238"/>
                    <a:pt x="16102" y="12487"/>
                  </a:cubicBezTo>
                  <a:lnTo>
                    <a:pt x="17962" y="16005"/>
                  </a:lnTo>
                  <a:cubicBezTo>
                    <a:pt x="18093" y="16253"/>
                    <a:pt x="18040" y="16588"/>
                    <a:pt x="17845" y="16754"/>
                  </a:cubicBezTo>
                  <a:cubicBezTo>
                    <a:pt x="17649" y="16920"/>
                    <a:pt x="17385" y="16854"/>
                    <a:pt x="17254" y="16606"/>
                  </a:cubicBezTo>
                  <a:lnTo>
                    <a:pt x="15375" y="13053"/>
                  </a:lnTo>
                  <a:cubicBezTo>
                    <a:pt x="14600" y="13846"/>
                    <a:pt x="14102" y="15058"/>
                    <a:pt x="14102" y="16416"/>
                  </a:cubicBezTo>
                  <a:cubicBezTo>
                    <a:pt x="14102" y="18798"/>
                    <a:pt x="15631" y="20736"/>
                    <a:pt x="17510" y="20736"/>
                  </a:cubicBezTo>
                  <a:cubicBezTo>
                    <a:pt x="19389" y="20736"/>
                    <a:pt x="20918" y="18798"/>
                    <a:pt x="20918" y="16416"/>
                  </a:cubicBezTo>
                  <a:close/>
                  <a:moveTo>
                    <a:pt x="14189" y="8782"/>
                  </a:moveTo>
                  <a:lnTo>
                    <a:pt x="12536" y="8782"/>
                  </a:lnTo>
                  <a:cubicBezTo>
                    <a:pt x="12348" y="8782"/>
                    <a:pt x="12128" y="8607"/>
                    <a:pt x="12045" y="8393"/>
                  </a:cubicBezTo>
                  <a:lnTo>
                    <a:pt x="11356" y="6603"/>
                  </a:lnTo>
                  <a:lnTo>
                    <a:pt x="9243" y="9705"/>
                  </a:lnTo>
                  <a:cubicBezTo>
                    <a:pt x="9243" y="9705"/>
                    <a:pt x="9606" y="9897"/>
                    <a:pt x="10051" y="10132"/>
                  </a:cubicBezTo>
                  <a:lnTo>
                    <a:pt x="14189" y="10132"/>
                  </a:lnTo>
                  <a:cubicBezTo>
                    <a:pt x="14189" y="10132"/>
                    <a:pt x="14189" y="8782"/>
                    <a:pt x="14189" y="8782"/>
                  </a:cubicBezTo>
                  <a:close/>
                  <a:moveTo>
                    <a:pt x="13604" y="11212"/>
                  </a:moveTo>
                  <a:lnTo>
                    <a:pt x="11905" y="11212"/>
                  </a:lnTo>
                  <a:cubicBezTo>
                    <a:pt x="12066" y="11422"/>
                    <a:pt x="12163" y="11705"/>
                    <a:pt x="12163" y="12007"/>
                  </a:cubicBezTo>
                  <a:lnTo>
                    <a:pt x="12164" y="12007"/>
                  </a:lnTo>
                  <a:cubicBezTo>
                    <a:pt x="12164" y="12007"/>
                    <a:pt x="12162" y="12897"/>
                    <a:pt x="12160" y="14004"/>
                  </a:cubicBezTo>
                  <a:cubicBezTo>
                    <a:pt x="12160" y="14004"/>
                    <a:pt x="13604" y="11212"/>
                    <a:pt x="13604" y="11212"/>
                  </a:cubicBezTo>
                  <a:close/>
                  <a:moveTo>
                    <a:pt x="10364" y="12569"/>
                  </a:moveTo>
                  <a:cubicBezTo>
                    <a:pt x="10364" y="12569"/>
                    <a:pt x="8419" y="11701"/>
                    <a:pt x="7492" y="11281"/>
                  </a:cubicBezTo>
                  <a:lnTo>
                    <a:pt x="6784" y="12517"/>
                  </a:lnTo>
                  <a:cubicBezTo>
                    <a:pt x="7518" y="13333"/>
                    <a:pt x="8019" y="14475"/>
                    <a:pt x="8147" y="15766"/>
                  </a:cubicBezTo>
                  <a:lnTo>
                    <a:pt x="10364" y="15766"/>
                  </a:lnTo>
                  <a:cubicBezTo>
                    <a:pt x="10364" y="15766"/>
                    <a:pt x="10364" y="12569"/>
                    <a:pt x="10364" y="12569"/>
                  </a:cubicBezTo>
                  <a:close/>
                  <a:moveTo>
                    <a:pt x="7481" y="16846"/>
                  </a:moveTo>
                  <a:lnTo>
                    <a:pt x="4090" y="16846"/>
                  </a:lnTo>
                  <a:cubicBezTo>
                    <a:pt x="3855" y="16846"/>
                    <a:pt x="3664" y="16604"/>
                    <a:pt x="3664" y="16306"/>
                  </a:cubicBezTo>
                  <a:cubicBezTo>
                    <a:pt x="3664" y="16171"/>
                    <a:pt x="3704" y="16049"/>
                    <a:pt x="3769" y="15955"/>
                  </a:cubicBezTo>
                  <a:lnTo>
                    <a:pt x="3767" y="15953"/>
                  </a:lnTo>
                  <a:lnTo>
                    <a:pt x="5685" y="12601"/>
                  </a:lnTo>
                  <a:cubicBezTo>
                    <a:pt x="5209" y="12280"/>
                    <a:pt x="4666" y="12096"/>
                    <a:pt x="4090" y="12096"/>
                  </a:cubicBezTo>
                  <a:cubicBezTo>
                    <a:pt x="2211" y="12096"/>
                    <a:pt x="682" y="14034"/>
                    <a:pt x="682" y="16416"/>
                  </a:cubicBezTo>
                  <a:cubicBezTo>
                    <a:pt x="682" y="18798"/>
                    <a:pt x="2211" y="20736"/>
                    <a:pt x="4090" y="20736"/>
                  </a:cubicBezTo>
                  <a:cubicBezTo>
                    <a:pt x="5855" y="20736"/>
                    <a:pt x="7310" y="19027"/>
                    <a:pt x="7481" y="16846"/>
                  </a:cubicBezTo>
                  <a:close/>
                  <a:moveTo>
                    <a:pt x="4926" y="15766"/>
                  </a:moveTo>
                  <a:lnTo>
                    <a:pt x="7455" y="15766"/>
                  </a:lnTo>
                  <a:cubicBezTo>
                    <a:pt x="7335" y="14765"/>
                    <a:pt x="6945" y="13877"/>
                    <a:pt x="6379" y="13225"/>
                  </a:cubicBezTo>
                  <a:cubicBezTo>
                    <a:pt x="6379" y="13225"/>
                    <a:pt x="4926" y="15766"/>
                    <a:pt x="4926" y="15766"/>
                  </a:cubicBezTo>
                  <a:close/>
                  <a:moveTo>
                    <a:pt x="21600" y="16416"/>
                  </a:moveTo>
                  <a:cubicBezTo>
                    <a:pt x="21600" y="19279"/>
                    <a:pt x="19769" y="21600"/>
                    <a:pt x="17510" y="21600"/>
                  </a:cubicBezTo>
                  <a:cubicBezTo>
                    <a:pt x="15251" y="21600"/>
                    <a:pt x="13420" y="19279"/>
                    <a:pt x="13420" y="16416"/>
                  </a:cubicBezTo>
                  <a:cubicBezTo>
                    <a:pt x="13420" y="14756"/>
                    <a:pt x="14036" y="13280"/>
                    <a:pt x="14994" y="12331"/>
                  </a:cubicBezTo>
                  <a:lnTo>
                    <a:pt x="14513" y="11423"/>
                  </a:lnTo>
                  <a:lnTo>
                    <a:pt x="12154" y="15982"/>
                  </a:lnTo>
                  <a:cubicBezTo>
                    <a:pt x="12150" y="17186"/>
                    <a:pt x="12145" y="18206"/>
                    <a:pt x="12138" y="18243"/>
                  </a:cubicBezTo>
                  <a:cubicBezTo>
                    <a:pt x="12020" y="18855"/>
                    <a:pt x="11533" y="19229"/>
                    <a:pt x="11050" y="19080"/>
                  </a:cubicBezTo>
                  <a:cubicBezTo>
                    <a:pt x="10639" y="18953"/>
                    <a:pt x="10364" y="18486"/>
                    <a:pt x="10365" y="17972"/>
                  </a:cubicBezTo>
                  <a:lnTo>
                    <a:pt x="10364" y="17972"/>
                  </a:lnTo>
                  <a:lnTo>
                    <a:pt x="10364" y="16846"/>
                  </a:lnTo>
                  <a:lnTo>
                    <a:pt x="8165" y="16846"/>
                  </a:lnTo>
                  <a:cubicBezTo>
                    <a:pt x="7992" y="19507"/>
                    <a:pt x="6234" y="21600"/>
                    <a:pt x="4090" y="21600"/>
                  </a:cubicBezTo>
                  <a:cubicBezTo>
                    <a:pt x="1831" y="21600"/>
                    <a:pt x="0" y="19279"/>
                    <a:pt x="0" y="16416"/>
                  </a:cubicBezTo>
                  <a:cubicBezTo>
                    <a:pt x="0" y="13553"/>
                    <a:pt x="1831" y="11232"/>
                    <a:pt x="4090" y="11232"/>
                  </a:cubicBezTo>
                  <a:cubicBezTo>
                    <a:pt x="4816" y="11232"/>
                    <a:pt x="5498" y="11473"/>
                    <a:pt x="6089" y="11894"/>
                  </a:cubicBezTo>
                  <a:lnTo>
                    <a:pt x="6711" y="10807"/>
                  </a:lnTo>
                  <a:cubicBezTo>
                    <a:pt x="6338" y="10396"/>
                    <a:pt x="6155" y="9743"/>
                    <a:pt x="6280" y="9094"/>
                  </a:cubicBezTo>
                  <a:cubicBezTo>
                    <a:pt x="6339" y="8788"/>
                    <a:pt x="6460" y="8522"/>
                    <a:pt x="6620" y="8310"/>
                  </a:cubicBezTo>
                  <a:lnTo>
                    <a:pt x="6619" y="8309"/>
                  </a:lnTo>
                  <a:lnTo>
                    <a:pt x="9702" y="3971"/>
                  </a:lnTo>
                  <a:lnTo>
                    <a:pt x="9702" y="3971"/>
                  </a:lnTo>
                  <a:cubicBezTo>
                    <a:pt x="10018" y="3426"/>
                    <a:pt x="10573" y="3146"/>
                    <a:pt x="11124" y="3316"/>
                  </a:cubicBezTo>
                  <a:cubicBezTo>
                    <a:pt x="11559" y="3451"/>
                    <a:pt x="11893" y="3838"/>
                    <a:pt x="12055" y="4325"/>
                  </a:cubicBezTo>
                  <a:lnTo>
                    <a:pt x="12056" y="4324"/>
                  </a:lnTo>
                  <a:lnTo>
                    <a:pt x="12989" y="7054"/>
                  </a:lnTo>
                  <a:lnTo>
                    <a:pt x="14970" y="7054"/>
                  </a:lnTo>
                  <a:cubicBezTo>
                    <a:pt x="15347" y="7054"/>
                    <a:pt x="15652" y="7440"/>
                    <a:pt x="15652" y="7918"/>
                  </a:cubicBezTo>
                  <a:cubicBezTo>
                    <a:pt x="15652" y="8364"/>
                    <a:pt x="15384" y="8727"/>
                    <a:pt x="15041" y="8772"/>
                  </a:cubicBezTo>
                  <a:lnTo>
                    <a:pt x="15041" y="10481"/>
                  </a:lnTo>
                  <a:lnTo>
                    <a:pt x="15716" y="11757"/>
                  </a:lnTo>
                  <a:cubicBezTo>
                    <a:pt x="16258" y="11421"/>
                    <a:pt x="16866" y="11232"/>
                    <a:pt x="17510" y="11232"/>
                  </a:cubicBezTo>
                  <a:cubicBezTo>
                    <a:pt x="19769" y="11232"/>
                    <a:pt x="21600" y="13553"/>
                    <a:pt x="21600" y="16416"/>
                  </a:cubicBezTo>
                  <a:close/>
                  <a:moveTo>
                    <a:pt x="11562" y="1728"/>
                  </a:moveTo>
                  <a:cubicBezTo>
                    <a:pt x="11562" y="774"/>
                    <a:pt x="12172" y="0"/>
                    <a:pt x="12925" y="0"/>
                  </a:cubicBezTo>
                  <a:cubicBezTo>
                    <a:pt x="13678" y="0"/>
                    <a:pt x="14289" y="774"/>
                    <a:pt x="14289" y="1728"/>
                  </a:cubicBezTo>
                  <a:cubicBezTo>
                    <a:pt x="14289" y="2682"/>
                    <a:pt x="13678" y="3456"/>
                    <a:pt x="12925" y="3456"/>
                  </a:cubicBezTo>
                  <a:cubicBezTo>
                    <a:pt x="12172" y="3456"/>
                    <a:pt x="11562" y="2682"/>
                    <a:pt x="11562" y="172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íṣḷïḍè"/>
          <p:cNvSpPr/>
          <p:nvPr/>
        </p:nvSpPr>
        <p:spPr>
          <a:xfrm>
            <a:off x="5657347" y="2089146"/>
            <a:ext cx="1674266" cy="2985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0" name="iŝḻïḍè"/>
          <p:cNvSpPr/>
          <p:nvPr/>
        </p:nvSpPr>
        <p:spPr>
          <a:xfrm>
            <a:off x="5657347" y="1903402"/>
            <a:ext cx="1674266" cy="199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 fontScale="92500" lnSpcReduction="20000"/>
          </a:bodyPr>
          <a:lstStyle/>
          <a:p>
            <a:pPr algn="ctr"/>
            <a:r>
              <a:rPr lang="zh-CN" altLang="en-US" sz="1760" b="1" dirty="0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6327053" y="1362236"/>
            <a:ext cx="334853" cy="334853"/>
            <a:chOff x="6327053" y="1362236"/>
            <a:chExt cx="334853" cy="334853"/>
          </a:xfrm>
        </p:grpSpPr>
        <p:sp>
          <p:nvSpPr>
            <p:cNvPr id="11" name="iŝḻîḓé"/>
            <p:cNvSpPr/>
            <p:nvPr/>
          </p:nvSpPr>
          <p:spPr>
            <a:xfrm>
              <a:off x="6327053" y="1362236"/>
              <a:ext cx="334853" cy="334853"/>
            </a:xfrm>
            <a:prstGeom prst="ellipse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Sḻîḑê"/>
            <p:cNvSpPr/>
            <p:nvPr/>
          </p:nvSpPr>
          <p:spPr>
            <a:xfrm>
              <a:off x="6430772" y="1451253"/>
              <a:ext cx="127417" cy="1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1" y="0"/>
                  </a:moveTo>
                  <a:cubicBezTo>
                    <a:pt x="372" y="0"/>
                    <a:pt x="0" y="302"/>
                    <a:pt x="0" y="675"/>
                  </a:cubicBezTo>
                  <a:cubicBezTo>
                    <a:pt x="0" y="1048"/>
                    <a:pt x="372" y="1350"/>
                    <a:pt x="831" y="1350"/>
                  </a:cubicBezTo>
                  <a:lnTo>
                    <a:pt x="20769" y="1350"/>
                  </a:lnTo>
                  <a:cubicBezTo>
                    <a:pt x="21228" y="1350"/>
                    <a:pt x="21600" y="1048"/>
                    <a:pt x="21600" y="675"/>
                  </a:cubicBezTo>
                  <a:cubicBezTo>
                    <a:pt x="21600" y="302"/>
                    <a:pt x="21228" y="0"/>
                    <a:pt x="20769" y="0"/>
                  </a:cubicBezTo>
                  <a:lnTo>
                    <a:pt x="831" y="0"/>
                  </a:lnTo>
                  <a:close/>
                  <a:moveTo>
                    <a:pt x="831" y="2025"/>
                  </a:moveTo>
                  <a:lnTo>
                    <a:pt x="831" y="15525"/>
                  </a:lnTo>
                  <a:cubicBezTo>
                    <a:pt x="831" y="15525"/>
                    <a:pt x="20769" y="15525"/>
                    <a:pt x="20769" y="15525"/>
                  </a:cubicBezTo>
                  <a:lnTo>
                    <a:pt x="20769" y="2025"/>
                  </a:lnTo>
                  <a:lnTo>
                    <a:pt x="831" y="2025"/>
                  </a:lnTo>
                  <a:close/>
                  <a:moveTo>
                    <a:pt x="15785" y="4050"/>
                  </a:moveTo>
                  <a:lnTo>
                    <a:pt x="18277" y="4050"/>
                  </a:lnTo>
                  <a:cubicBezTo>
                    <a:pt x="18277" y="4050"/>
                    <a:pt x="18277" y="13500"/>
                    <a:pt x="18277" y="13500"/>
                  </a:cubicBezTo>
                  <a:lnTo>
                    <a:pt x="15785" y="13500"/>
                  </a:lnTo>
                  <a:lnTo>
                    <a:pt x="15785" y="4050"/>
                  </a:lnTo>
                  <a:close/>
                  <a:moveTo>
                    <a:pt x="7477" y="6750"/>
                  </a:moveTo>
                  <a:lnTo>
                    <a:pt x="9969" y="6750"/>
                  </a:lnTo>
                  <a:cubicBezTo>
                    <a:pt x="9969" y="6750"/>
                    <a:pt x="9969" y="13500"/>
                    <a:pt x="9969" y="13500"/>
                  </a:cubicBezTo>
                  <a:lnTo>
                    <a:pt x="7477" y="13500"/>
                  </a:lnTo>
                  <a:lnTo>
                    <a:pt x="7477" y="6750"/>
                  </a:lnTo>
                  <a:close/>
                  <a:moveTo>
                    <a:pt x="11631" y="8775"/>
                  </a:moveTo>
                  <a:lnTo>
                    <a:pt x="14123" y="8775"/>
                  </a:lnTo>
                  <a:cubicBezTo>
                    <a:pt x="14123" y="8775"/>
                    <a:pt x="14123" y="13500"/>
                    <a:pt x="14123" y="13500"/>
                  </a:cubicBezTo>
                  <a:lnTo>
                    <a:pt x="11631" y="13500"/>
                  </a:lnTo>
                  <a:lnTo>
                    <a:pt x="11631" y="8775"/>
                  </a:lnTo>
                  <a:close/>
                  <a:moveTo>
                    <a:pt x="3323" y="10800"/>
                  </a:moveTo>
                  <a:lnTo>
                    <a:pt x="5815" y="10800"/>
                  </a:lnTo>
                  <a:cubicBezTo>
                    <a:pt x="5815" y="10800"/>
                    <a:pt x="5815" y="13500"/>
                    <a:pt x="5815" y="13500"/>
                  </a:cubicBezTo>
                  <a:lnTo>
                    <a:pt x="3323" y="13500"/>
                  </a:lnTo>
                  <a:lnTo>
                    <a:pt x="3323" y="10800"/>
                  </a:lnTo>
                  <a:close/>
                  <a:moveTo>
                    <a:pt x="3323" y="16200"/>
                  </a:moveTo>
                  <a:lnTo>
                    <a:pt x="1662" y="21600"/>
                  </a:lnTo>
                  <a:lnTo>
                    <a:pt x="3323" y="21600"/>
                  </a:lnTo>
                  <a:lnTo>
                    <a:pt x="4985" y="16200"/>
                  </a:lnTo>
                  <a:cubicBezTo>
                    <a:pt x="4985" y="16200"/>
                    <a:pt x="3323" y="16200"/>
                    <a:pt x="3323" y="16200"/>
                  </a:cubicBezTo>
                  <a:close/>
                  <a:moveTo>
                    <a:pt x="9969" y="16200"/>
                  </a:moveTo>
                  <a:lnTo>
                    <a:pt x="9969" y="21600"/>
                  </a:lnTo>
                  <a:lnTo>
                    <a:pt x="11615" y="21600"/>
                  </a:lnTo>
                  <a:cubicBezTo>
                    <a:pt x="11615" y="21600"/>
                    <a:pt x="11631" y="16200"/>
                    <a:pt x="11631" y="16200"/>
                  </a:cubicBezTo>
                  <a:lnTo>
                    <a:pt x="9969" y="16200"/>
                  </a:lnTo>
                  <a:close/>
                  <a:moveTo>
                    <a:pt x="16615" y="16200"/>
                  </a:moveTo>
                  <a:lnTo>
                    <a:pt x="18277" y="21600"/>
                  </a:lnTo>
                  <a:lnTo>
                    <a:pt x="19938" y="21600"/>
                  </a:lnTo>
                  <a:cubicBezTo>
                    <a:pt x="19938" y="21600"/>
                    <a:pt x="18277" y="16200"/>
                    <a:pt x="18277" y="16200"/>
                  </a:cubicBezTo>
                  <a:lnTo>
                    <a:pt x="16615" y="162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íśḷídé"/>
          <p:cNvSpPr/>
          <p:nvPr/>
        </p:nvSpPr>
        <p:spPr>
          <a:xfrm>
            <a:off x="5657347" y="3709652"/>
            <a:ext cx="1674266" cy="2985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4" name="ísļiḋe"/>
          <p:cNvSpPr/>
          <p:nvPr/>
        </p:nvSpPr>
        <p:spPr>
          <a:xfrm>
            <a:off x="5657347" y="3523907"/>
            <a:ext cx="1674266" cy="199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 fontScale="92500" lnSpcReduction="20000"/>
          </a:bodyPr>
          <a:lstStyle/>
          <a:p>
            <a:pPr algn="ctr"/>
            <a:r>
              <a:rPr lang="zh-CN" altLang="en-US" sz="1760" b="1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6327053" y="2994867"/>
            <a:ext cx="334853" cy="334853"/>
            <a:chOff x="6327053" y="2994867"/>
            <a:chExt cx="334853" cy="334853"/>
          </a:xfrm>
        </p:grpSpPr>
        <p:sp>
          <p:nvSpPr>
            <p:cNvPr id="15" name="ïşḻiḍé"/>
            <p:cNvSpPr/>
            <p:nvPr/>
          </p:nvSpPr>
          <p:spPr>
            <a:xfrm>
              <a:off x="6327053" y="2994867"/>
              <a:ext cx="334853" cy="334853"/>
            </a:xfrm>
            <a:prstGeom prst="ellipse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ṩlïdé"/>
            <p:cNvSpPr/>
            <p:nvPr/>
          </p:nvSpPr>
          <p:spPr>
            <a:xfrm>
              <a:off x="6416070" y="3083883"/>
              <a:ext cx="156820" cy="156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657"/>
                  </a:moveTo>
                  <a:cubicBezTo>
                    <a:pt x="8670" y="14657"/>
                    <a:pt x="6943" y="12930"/>
                    <a:pt x="6943" y="10800"/>
                  </a:cubicBezTo>
                  <a:cubicBezTo>
                    <a:pt x="6943" y="8670"/>
                    <a:pt x="8670" y="6943"/>
                    <a:pt x="10800" y="6943"/>
                  </a:cubicBezTo>
                  <a:cubicBezTo>
                    <a:pt x="12930" y="6943"/>
                    <a:pt x="14657" y="8670"/>
                    <a:pt x="14657" y="10800"/>
                  </a:cubicBezTo>
                  <a:cubicBezTo>
                    <a:pt x="14657" y="12930"/>
                    <a:pt x="12930" y="14657"/>
                    <a:pt x="10800" y="14657"/>
                  </a:cubicBezTo>
                  <a:close/>
                  <a:moveTo>
                    <a:pt x="20016" y="9930"/>
                  </a:moveTo>
                  <a:cubicBezTo>
                    <a:pt x="21001" y="9522"/>
                    <a:pt x="21600" y="9257"/>
                    <a:pt x="21600" y="9257"/>
                  </a:cubicBezTo>
                  <a:lnTo>
                    <a:pt x="20829" y="6171"/>
                  </a:lnTo>
                  <a:cubicBezTo>
                    <a:pt x="20829" y="6171"/>
                    <a:pt x="20119" y="6283"/>
                    <a:pt x="18990" y="6492"/>
                  </a:cubicBezTo>
                  <a:cubicBezTo>
                    <a:pt x="18430" y="5424"/>
                    <a:pt x="17677" y="4501"/>
                    <a:pt x="16789" y="3749"/>
                  </a:cubicBezTo>
                  <a:cubicBezTo>
                    <a:pt x="17377" y="2418"/>
                    <a:pt x="17743" y="1543"/>
                    <a:pt x="17743" y="1543"/>
                  </a:cubicBezTo>
                  <a:lnTo>
                    <a:pt x="14657" y="0"/>
                  </a:lnTo>
                  <a:cubicBezTo>
                    <a:pt x="14657" y="0"/>
                    <a:pt x="14156" y="750"/>
                    <a:pt x="13405" y="1922"/>
                  </a:cubicBezTo>
                  <a:cubicBezTo>
                    <a:pt x="12297" y="1595"/>
                    <a:pt x="11120" y="1470"/>
                    <a:pt x="9929" y="1584"/>
                  </a:cubicBezTo>
                  <a:cubicBezTo>
                    <a:pt x="9522" y="599"/>
                    <a:pt x="9257" y="0"/>
                    <a:pt x="9257" y="0"/>
                  </a:cubicBezTo>
                  <a:lnTo>
                    <a:pt x="6171" y="771"/>
                  </a:lnTo>
                  <a:cubicBezTo>
                    <a:pt x="6171" y="771"/>
                    <a:pt x="6283" y="1481"/>
                    <a:pt x="6492" y="2610"/>
                  </a:cubicBezTo>
                  <a:cubicBezTo>
                    <a:pt x="5420" y="3172"/>
                    <a:pt x="4494" y="3929"/>
                    <a:pt x="3740" y="4821"/>
                  </a:cubicBezTo>
                  <a:cubicBezTo>
                    <a:pt x="2414" y="4227"/>
                    <a:pt x="1543" y="3857"/>
                    <a:pt x="1543" y="3857"/>
                  </a:cubicBezTo>
                  <a:lnTo>
                    <a:pt x="0" y="6943"/>
                  </a:lnTo>
                  <a:cubicBezTo>
                    <a:pt x="0" y="6943"/>
                    <a:pt x="748" y="7450"/>
                    <a:pt x="1919" y="8207"/>
                  </a:cubicBezTo>
                  <a:cubicBezTo>
                    <a:pt x="1595" y="9313"/>
                    <a:pt x="1471" y="10485"/>
                    <a:pt x="1584" y="11672"/>
                  </a:cubicBezTo>
                  <a:cubicBezTo>
                    <a:pt x="599" y="12078"/>
                    <a:pt x="0" y="12343"/>
                    <a:pt x="0" y="12343"/>
                  </a:cubicBezTo>
                  <a:lnTo>
                    <a:pt x="771" y="15429"/>
                  </a:lnTo>
                  <a:cubicBezTo>
                    <a:pt x="771" y="15429"/>
                    <a:pt x="1480" y="15317"/>
                    <a:pt x="2609" y="15107"/>
                  </a:cubicBezTo>
                  <a:cubicBezTo>
                    <a:pt x="3172" y="16179"/>
                    <a:pt x="3928" y="17106"/>
                    <a:pt x="4820" y="17860"/>
                  </a:cubicBezTo>
                  <a:cubicBezTo>
                    <a:pt x="4227" y="19186"/>
                    <a:pt x="3857" y="20057"/>
                    <a:pt x="3857" y="20057"/>
                  </a:cubicBezTo>
                  <a:lnTo>
                    <a:pt x="6943" y="21600"/>
                  </a:lnTo>
                  <a:cubicBezTo>
                    <a:pt x="6943" y="21600"/>
                    <a:pt x="7449" y="20852"/>
                    <a:pt x="8206" y="19681"/>
                  </a:cubicBezTo>
                  <a:cubicBezTo>
                    <a:pt x="9312" y="20005"/>
                    <a:pt x="10485" y="20129"/>
                    <a:pt x="11672" y="20016"/>
                  </a:cubicBezTo>
                  <a:cubicBezTo>
                    <a:pt x="12078" y="21001"/>
                    <a:pt x="12343" y="21600"/>
                    <a:pt x="12343" y="21600"/>
                  </a:cubicBezTo>
                  <a:lnTo>
                    <a:pt x="15429" y="20829"/>
                  </a:lnTo>
                  <a:cubicBezTo>
                    <a:pt x="15429" y="20829"/>
                    <a:pt x="15317" y="20120"/>
                    <a:pt x="15107" y="18991"/>
                  </a:cubicBezTo>
                  <a:cubicBezTo>
                    <a:pt x="16176" y="18431"/>
                    <a:pt x="17099" y="17676"/>
                    <a:pt x="17852" y="16788"/>
                  </a:cubicBezTo>
                  <a:cubicBezTo>
                    <a:pt x="19183" y="17377"/>
                    <a:pt x="20057" y="17743"/>
                    <a:pt x="20057" y="17743"/>
                  </a:cubicBezTo>
                  <a:lnTo>
                    <a:pt x="21600" y="14657"/>
                  </a:lnTo>
                  <a:cubicBezTo>
                    <a:pt x="21600" y="14657"/>
                    <a:pt x="20851" y="14156"/>
                    <a:pt x="19678" y="13405"/>
                  </a:cubicBezTo>
                  <a:cubicBezTo>
                    <a:pt x="20005" y="12296"/>
                    <a:pt x="20130" y="11120"/>
                    <a:pt x="20016" y="99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7" name="ï$1íḍê"/>
          <p:cNvSpPr/>
          <p:nvPr/>
        </p:nvSpPr>
        <p:spPr>
          <a:xfrm>
            <a:off x="1812389" y="3706591"/>
            <a:ext cx="1607295" cy="3015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ctr">
            <a:normAutofit fontScale="7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</a:p>
        </p:txBody>
      </p:sp>
      <p:sp>
        <p:nvSpPr>
          <p:cNvPr id="18" name="ïṧḻïḍe"/>
          <p:cNvSpPr/>
          <p:nvPr/>
        </p:nvSpPr>
        <p:spPr>
          <a:xfrm>
            <a:off x="1812389" y="3520846"/>
            <a:ext cx="1607295" cy="1999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 fontScale="92500" lnSpcReduction="20000"/>
          </a:bodyPr>
          <a:lstStyle/>
          <a:p>
            <a:pPr algn="ctr"/>
            <a:r>
              <a:rPr lang="zh-CN" altLang="en-US" sz="1760" b="1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448610" y="2994867"/>
            <a:ext cx="334854" cy="334853"/>
            <a:chOff x="2448610" y="2994867"/>
            <a:chExt cx="334854" cy="334853"/>
          </a:xfrm>
        </p:grpSpPr>
        <p:sp>
          <p:nvSpPr>
            <p:cNvPr id="19" name="îŝļíḑe"/>
            <p:cNvSpPr/>
            <p:nvPr/>
          </p:nvSpPr>
          <p:spPr>
            <a:xfrm>
              <a:off x="2448610" y="2994867"/>
              <a:ext cx="334854" cy="334853"/>
            </a:xfrm>
            <a:prstGeom prst="ellipse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Sľïḓé"/>
            <p:cNvSpPr/>
            <p:nvPr/>
          </p:nvSpPr>
          <p:spPr>
            <a:xfrm flipH="1">
              <a:off x="2530911" y="3104751"/>
              <a:ext cx="170252" cy="115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08" y="7355"/>
                  </a:moveTo>
                  <a:cubicBezTo>
                    <a:pt x="17708" y="7303"/>
                    <a:pt x="17713" y="7252"/>
                    <a:pt x="17713" y="7200"/>
                  </a:cubicBezTo>
                  <a:cubicBezTo>
                    <a:pt x="17713" y="3224"/>
                    <a:pt x="15518" y="0"/>
                    <a:pt x="12810" y="0"/>
                  </a:cubicBezTo>
                  <a:cubicBezTo>
                    <a:pt x="11018" y="0"/>
                    <a:pt x="9455" y="1417"/>
                    <a:pt x="8600" y="3525"/>
                  </a:cubicBezTo>
                  <a:cubicBezTo>
                    <a:pt x="8051" y="2762"/>
                    <a:pt x="7312" y="2290"/>
                    <a:pt x="6497" y="2290"/>
                  </a:cubicBezTo>
                  <a:cubicBezTo>
                    <a:pt x="4806" y="2290"/>
                    <a:pt x="3436" y="4302"/>
                    <a:pt x="3436" y="6784"/>
                  </a:cubicBezTo>
                  <a:cubicBezTo>
                    <a:pt x="3436" y="7032"/>
                    <a:pt x="3453" y="7274"/>
                    <a:pt x="3479" y="7511"/>
                  </a:cubicBezTo>
                  <a:cubicBezTo>
                    <a:pt x="1466" y="8407"/>
                    <a:pt x="0" y="11151"/>
                    <a:pt x="0" y="14400"/>
                  </a:cubicBezTo>
                  <a:cubicBezTo>
                    <a:pt x="0" y="18376"/>
                    <a:pt x="2195" y="21600"/>
                    <a:pt x="4903" y="21600"/>
                  </a:cubicBezTo>
                  <a:lnTo>
                    <a:pt x="17131" y="21572"/>
                  </a:lnTo>
                  <a:lnTo>
                    <a:pt x="17131" y="21568"/>
                  </a:lnTo>
                  <a:cubicBezTo>
                    <a:pt x="19635" y="21244"/>
                    <a:pt x="21600" y="18161"/>
                    <a:pt x="21600" y="14400"/>
                  </a:cubicBezTo>
                  <a:cubicBezTo>
                    <a:pt x="21600" y="10933"/>
                    <a:pt x="19930" y="8039"/>
                    <a:pt x="17708" y="735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0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3" grpId="0"/>
      <p:bldP spid="14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  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6196741" y="3564450"/>
            <a:ext cx="1743491" cy="547669"/>
            <a:chOff x="6196741" y="3564450"/>
            <a:chExt cx="1743491" cy="547669"/>
          </a:xfrm>
        </p:grpSpPr>
        <p:sp>
          <p:nvSpPr>
            <p:cNvPr id="24" name="ïṣļíďe"/>
            <p:cNvSpPr txBox="1"/>
            <p:nvPr/>
          </p:nvSpPr>
          <p:spPr>
            <a:xfrm>
              <a:off x="6196741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5" name="iṣḻide"/>
            <p:cNvSpPr/>
            <p:nvPr/>
          </p:nvSpPr>
          <p:spPr>
            <a:xfrm>
              <a:off x="6272928" y="356445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476030" y="3564450"/>
            <a:ext cx="1743491" cy="547669"/>
            <a:chOff x="4476030" y="3564450"/>
            <a:chExt cx="1743491" cy="547669"/>
          </a:xfrm>
        </p:grpSpPr>
        <p:sp>
          <p:nvSpPr>
            <p:cNvPr id="26" name="ïṡļíďè"/>
            <p:cNvSpPr txBox="1"/>
            <p:nvPr/>
          </p:nvSpPr>
          <p:spPr>
            <a:xfrm>
              <a:off x="4476030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7" name="iṥlîḍe"/>
            <p:cNvSpPr/>
            <p:nvPr/>
          </p:nvSpPr>
          <p:spPr>
            <a:xfrm>
              <a:off x="4552217" y="356445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42984" y="3564450"/>
            <a:ext cx="1743491" cy="547669"/>
            <a:chOff x="2742984" y="3564450"/>
            <a:chExt cx="1743491" cy="547669"/>
          </a:xfrm>
        </p:grpSpPr>
        <p:sp>
          <p:nvSpPr>
            <p:cNvPr id="28" name="ïṩļidê"/>
            <p:cNvSpPr txBox="1"/>
            <p:nvPr/>
          </p:nvSpPr>
          <p:spPr>
            <a:xfrm>
              <a:off x="2742984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29" name="ïṥľíḑé"/>
            <p:cNvSpPr/>
            <p:nvPr/>
          </p:nvSpPr>
          <p:spPr>
            <a:xfrm>
              <a:off x="2819170" y="356445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34607" y="3564450"/>
            <a:ext cx="1743491" cy="547669"/>
            <a:chOff x="1034607" y="3564450"/>
            <a:chExt cx="1743491" cy="547669"/>
          </a:xfrm>
        </p:grpSpPr>
        <p:sp>
          <p:nvSpPr>
            <p:cNvPr id="30" name="isḷíḋe"/>
            <p:cNvSpPr txBox="1"/>
            <p:nvPr/>
          </p:nvSpPr>
          <p:spPr>
            <a:xfrm>
              <a:off x="1034607" y="3730382"/>
              <a:ext cx="1743491" cy="381737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  <p:sp>
          <p:nvSpPr>
            <p:cNvPr id="31" name="ïSļïḓè"/>
            <p:cNvSpPr/>
            <p:nvPr/>
          </p:nvSpPr>
          <p:spPr>
            <a:xfrm>
              <a:off x="1110794" y="3564450"/>
              <a:ext cx="1591117" cy="159428"/>
            </a:xfrm>
            <a:prstGeom prst="rect">
              <a:avLst/>
            </a:prstGeom>
          </p:spPr>
          <p:txBody>
            <a:bodyPr wrap="none" lIns="72000" tIns="0" rIns="72000" bIns="0">
              <a:normAutofit fontScale="70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170162" y="1643112"/>
            <a:ext cx="908700" cy="1656149"/>
            <a:chOff x="3170162" y="1643112"/>
            <a:chExt cx="908700" cy="1656149"/>
          </a:xfrm>
        </p:grpSpPr>
        <p:sp>
          <p:nvSpPr>
            <p:cNvPr id="8" name="íṧḷîḑè"/>
            <p:cNvSpPr/>
            <p:nvPr/>
          </p:nvSpPr>
          <p:spPr>
            <a:xfrm flipV="1">
              <a:off x="3170162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iṧ1iḑê"/>
            <p:cNvSpPr/>
            <p:nvPr/>
          </p:nvSpPr>
          <p:spPr>
            <a:xfrm>
              <a:off x="3553696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iṧļîḑé"/>
            <p:cNvSpPr/>
            <p:nvPr/>
          </p:nvSpPr>
          <p:spPr>
            <a:xfrm>
              <a:off x="3369573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iSḷíďe"/>
            <p:cNvSpPr/>
            <p:nvPr/>
          </p:nvSpPr>
          <p:spPr>
            <a:xfrm>
              <a:off x="3337727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ṣľîďé"/>
            <p:cNvSpPr/>
            <p:nvPr/>
          </p:nvSpPr>
          <p:spPr>
            <a:xfrm>
              <a:off x="3337727" y="1891945"/>
              <a:ext cx="573571" cy="883692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Sḻidè"/>
            <p:cNvSpPr/>
            <p:nvPr/>
          </p:nvSpPr>
          <p:spPr bwMode="auto">
            <a:xfrm>
              <a:off x="3462925" y="2298251"/>
              <a:ext cx="303606" cy="333494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íslîḑè"/>
          <p:cNvSpPr/>
          <p:nvPr/>
        </p:nvSpPr>
        <p:spPr>
          <a:xfrm>
            <a:off x="1649924" y="1275606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400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609458" y="1643112"/>
            <a:ext cx="908700" cy="1656149"/>
            <a:chOff x="6609458" y="1643112"/>
            <a:chExt cx="908700" cy="1656149"/>
          </a:xfrm>
        </p:grpSpPr>
        <p:sp>
          <p:nvSpPr>
            <p:cNvPr id="16" name="ïṧľïḍe"/>
            <p:cNvSpPr/>
            <p:nvPr/>
          </p:nvSpPr>
          <p:spPr>
            <a:xfrm flipV="1">
              <a:off x="6609458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ïşḻîďé"/>
            <p:cNvSpPr/>
            <p:nvPr/>
          </p:nvSpPr>
          <p:spPr>
            <a:xfrm>
              <a:off x="6992992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i$ľîḑê"/>
            <p:cNvSpPr/>
            <p:nvPr/>
          </p:nvSpPr>
          <p:spPr>
            <a:xfrm>
              <a:off x="6808869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iṩļíďe"/>
            <p:cNvSpPr/>
            <p:nvPr/>
          </p:nvSpPr>
          <p:spPr>
            <a:xfrm>
              <a:off x="6777023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şľíḓé"/>
            <p:cNvSpPr/>
            <p:nvPr/>
          </p:nvSpPr>
          <p:spPr>
            <a:xfrm>
              <a:off x="6777023" y="1786918"/>
              <a:ext cx="573571" cy="988719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íSļïḍé"/>
            <p:cNvSpPr/>
            <p:nvPr/>
          </p:nvSpPr>
          <p:spPr bwMode="auto">
            <a:xfrm>
              <a:off x="6922058" y="2309293"/>
              <a:ext cx="283501" cy="311411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450514" y="1643112"/>
            <a:ext cx="908700" cy="1656149"/>
            <a:chOff x="1450514" y="1643112"/>
            <a:chExt cx="908700" cy="1656149"/>
          </a:xfrm>
        </p:grpSpPr>
        <p:sp>
          <p:nvSpPr>
            <p:cNvPr id="4" name="iṧlîdè"/>
            <p:cNvSpPr/>
            <p:nvPr/>
          </p:nvSpPr>
          <p:spPr>
            <a:xfrm flipV="1">
              <a:off x="1450514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ïṥlïde"/>
            <p:cNvSpPr/>
            <p:nvPr/>
          </p:nvSpPr>
          <p:spPr>
            <a:xfrm>
              <a:off x="1834048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íşḻïḑé"/>
            <p:cNvSpPr/>
            <p:nvPr/>
          </p:nvSpPr>
          <p:spPr>
            <a:xfrm>
              <a:off x="1649924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íşľîdé"/>
            <p:cNvSpPr/>
            <p:nvPr/>
          </p:nvSpPr>
          <p:spPr>
            <a:xfrm>
              <a:off x="1618078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ï$1íḋé"/>
            <p:cNvSpPr/>
            <p:nvPr/>
          </p:nvSpPr>
          <p:spPr>
            <a:xfrm>
              <a:off x="1618078" y="2123252"/>
              <a:ext cx="573571" cy="652384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ïṩḷïdê"/>
            <p:cNvSpPr/>
            <p:nvPr/>
          </p:nvSpPr>
          <p:spPr bwMode="auto">
            <a:xfrm>
              <a:off x="1756045" y="2298251"/>
              <a:ext cx="303606" cy="333495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89811" y="1643112"/>
            <a:ext cx="908700" cy="1656149"/>
            <a:chOff x="4889811" y="1643112"/>
            <a:chExt cx="908700" cy="1656149"/>
          </a:xfrm>
        </p:grpSpPr>
        <p:sp>
          <p:nvSpPr>
            <p:cNvPr id="12" name="îSlïḍé"/>
            <p:cNvSpPr/>
            <p:nvPr/>
          </p:nvSpPr>
          <p:spPr>
            <a:xfrm flipV="1">
              <a:off x="4889811" y="2039338"/>
              <a:ext cx="908700" cy="908701"/>
            </a:xfrm>
            <a:prstGeom prst="blockArc">
              <a:avLst>
                <a:gd name="adj1" fmla="val 10800000"/>
                <a:gd name="adj2" fmla="val 19093"/>
                <a:gd name="adj3" fmla="val 14285"/>
              </a:avLst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íṥḷîḋè"/>
            <p:cNvSpPr/>
            <p:nvPr/>
          </p:nvSpPr>
          <p:spPr>
            <a:xfrm>
              <a:off x="5273344" y="2920897"/>
              <a:ext cx="141633" cy="3196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îśḻïďè"/>
            <p:cNvSpPr/>
            <p:nvPr/>
          </p:nvSpPr>
          <p:spPr>
            <a:xfrm>
              <a:off x="5089221" y="3238561"/>
              <a:ext cx="509880" cy="607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$ľiḑê"/>
            <p:cNvSpPr/>
            <p:nvPr/>
          </p:nvSpPr>
          <p:spPr>
            <a:xfrm>
              <a:off x="5057375" y="1643112"/>
              <a:ext cx="573571" cy="11325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iṣ1îďè"/>
            <p:cNvSpPr/>
            <p:nvPr/>
          </p:nvSpPr>
          <p:spPr>
            <a:xfrm>
              <a:off x="5057375" y="1977993"/>
              <a:ext cx="573572" cy="797644"/>
            </a:xfrm>
            <a:prstGeom prst="roundRect">
              <a:avLst>
                <a:gd name="adj" fmla="val 50000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ṧliďè"/>
            <p:cNvSpPr/>
            <p:nvPr/>
          </p:nvSpPr>
          <p:spPr bwMode="auto">
            <a:xfrm>
              <a:off x="5213966" y="2321986"/>
              <a:ext cx="260389" cy="286024"/>
            </a:xfrm>
            <a:custGeom>
              <a:avLst/>
              <a:gdLst>
                <a:gd name="connsiteX0" fmla="*/ 265967 w 306388"/>
                <a:gd name="connsiteY0" fmla="*/ 243697 h 336550"/>
                <a:gd name="connsiteX1" fmla="*/ 232996 w 306388"/>
                <a:gd name="connsiteY1" fmla="*/ 278234 h 336550"/>
                <a:gd name="connsiteX2" fmla="*/ 219808 w 306388"/>
                <a:gd name="connsiteY2" fmla="*/ 264950 h 336550"/>
                <a:gd name="connsiteX3" fmla="*/ 203982 w 306388"/>
                <a:gd name="connsiteY3" fmla="*/ 264950 h 336550"/>
                <a:gd name="connsiteX4" fmla="*/ 203982 w 306388"/>
                <a:gd name="connsiteY4" fmla="*/ 280890 h 336550"/>
                <a:gd name="connsiteX5" fmla="*/ 225083 w 306388"/>
                <a:gd name="connsiteY5" fmla="*/ 300815 h 336550"/>
                <a:gd name="connsiteX6" fmla="*/ 232996 w 306388"/>
                <a:gd name="connsiteY6" fmla="*/ 304800 h 336550"/>
                <a:gd name="connsiteX7" fmla="*/ 239591 w 306388"/>
                <a:gd name="connsiteY7" fmla="*/ 300815 h 336550"/>
                <a:gd name="connsiteX8" fmla="*/ 281794 w 306388"/>
                <a:gd name="connsiteY8" fmla="*/ 259637 h 336550"/>
                <a:gd name="connsiteX9" fmla="*/ 281794 w 306388"/>
                <a:gd name="connsiteY9" fmla="*/ 243697 h 336550"/>
                <a:gd name="connsiteX10" fmla="*/ 265967 w 306388"/>
                <a:gd name="connsiteY10" fmla="*/ 243697 h 336550"/>
                <a:gd name="connsiteX11" fmla="*/ 242094 w 306388"/>
                <a:gd name="connsiteY11" fmla="*/ 209550 h 336550"/>
                <a:gd name="connsiteX12" fmla="*/ 306388 w 306388"/>
                <a:gd name="connsiteY12" fmla="*/ 273050 h 336550"/>
                <a:gd name="connsiteX13" fmla="*/ 242094 w 306388"/>
                <a:gd name="connsiteY13" fmla="*/ 336550 h 336550"/>
                <a:gd name="connsiteX14" fmla="*/ 177800 w 306388"/>
                <a:gd name="connsiteY14" fmla="*/ 273050 h 336550"/>
                <a:gd name="connsiteX15" fmla="*/ 242094 w 306388"/>
                <a:gd name="connsiteY15" fmla="*/ 209550 h 336550"/>
                <a:gd name="connsiteX16" fmla="*/ 65986 w 306388"/>
                <a:gd name="connsiteY16" fmla="*/ 133087 h 336550"/>
                <a:gd name="connsiteX17" fmla="*/ 69946 w 306388"/>
                <a:gd name="connsiteY17" fmla="*/ 135738 h 336550"/>
                <a:gd name="connsiteX18" fmla="*/ 104259 w 306388"/>
                <a:gd name="connsiteY18" fmla="*/ 228503 h 336550"/>
                <a:gd name="connsiteX19" fmla="*/ 116136 w 306388"/>
                <a:gd name="connsiteY19" fmla="*/ 228503 h 336550"/>
                <a:gd name="connsiteX20" fmla="*/ 149130 w 306388"/>
                <a:gd name="connsiteY20" fmla="*/ 135738 h 336550"/>
                <a:gd name="connsiteX21" fmla="*/ 155728 w 306388"/>
                <a:gd name="connsiteY21" fmla="*/ 133087 h 336550"/>
                <a:gd name="connsiteX22" fmla="*/ 184762 w 306388"/>
                <a:gd name="connsiteY22" fmla="*/ 138388 h 336550"/>
                <a:gd name="connsiteX23" fmla="*/ 219075 w 306388"/>
                <a:gd name="connsiteY23" fmla="*/ 184771 h 336550"/>
                <a:gd name="connsiteX24" fmla="*/ 219075 w 306388"/>
                <a:gd name="connsiteY24" fmla="*/ 195373 h 336550"/>
                <a:gd name="connsiteX25" fmla="*/ 161007 w 306388"/>
                <a:gd name="connsiteY25" fmla="*/ 273561 h 336550"/>
                <a:gd name="connsiteX26" fmla="*/ 162327 w 306388"/>
                <a:gd name="connsiteY26" fmla="*/ 284162 h 336550"/>
                <a:gd name="connsiteX27" fmla="*/ 21116 w 306388"/>
                <a:gd name="connsiteY27" fmla="*/ 284162 h 336550"/>
                <a:gd name="connsiteX28" fmla="*/ 0 w 306388"/>
                <a:gd name="connsiteY28" fmla="*/ 262959 h 336550"/>
                <a:gd name="connsiteX29" fmla="*/ 0 w 306388"/>
                <a:gd name="connsiteY29" fmla="*/ 186096 h 336550"/>
                <a:gd name="connsiteX30" fmla="*/ 34313 w 306388"/>
                <a:gd name="connsiteY30" fmla="*/ 138388 h 336550"/>
                <a:gd name="connsiteX31" fmla="*/ 65986 w 306388"/>
                <a:gd name="connsiteY31" fmla="*/ 133087 h 336550"/>
                <a:gd name="connsiteX32" fmla="*/ 103043 w 306388"/>
                <a:gd name="connsiteY32" fmla="*/ 125412 h 336550"/>
                <a:gd name="connsiteX33" fmla="*/ 117331 w 306388"/>
                <a:gd name="connsiteY33" fmla="*/ 125412 h 336550"/>
                <a:gd name="connsiteX34" fmla="*/ 122526 w 306388"/>
                <a:gd name="connsiteY34" fmla="*/ 128077 h 336550"/>
                <a:gd name="connsiteX35" fmla="*/ 122526 w 306388"/>
                <a:gd name="connsiteY35" fmla="*/ 136071 h 336550"/>
                <a:gd name="connsiteX36" fmla="*/ 116032 w 306388"/>
                <a:gd name="connsiteY36" fmla="*/ 148063 h 336550"/>
                <a:gd name="connsiteX37" fmla="*/ 118630 w 306388"/>
                <a:gd name="connsiteY37" fmla="*/ 178707 h 336550"/>
                <a:gd name="connsiteX38" fmla="*/ 112135 w 306388"/>
                <a:gd name="connsiteY38" fmla="*/ 197360 h 336550"/>
                <a:gd name="connsiteX39" fmla="*/ 108239 w 306388"/>
                <a:gd name="connsiteY39" fmla="*/ 197360 h 336550"/>
                <a:gd name="connsiteX40" fmla="*/ 100446 w 306388"/>
                <a:gd name="connsiteY40" fmla="*/ 178707 h 336550"/>
                <a:gd name="connsiteX41" fmla="*/ 104342 w 306388"/>
                <a:gd name="connsiteY41" fmla="*/ 148063 h 336550"/>
                <a:gd name="connsiteX42" fmla="*/ 96549 w 306388"/>
                <a:gd name="connsiteY42" fmla="*/ 136071 h 336550"/>
                <a:gd name="connsiteX43" fmla="*/ 97848 w 306388"/>
                <a:gd name="connsiteY43" fmla="*/ 128077 h 336550"/>
                <a:gd name="connsiteX44" fmla="*/ 103043 w 306388"/>
                <a:gd name="connsiteY44" fmla="*/ 125412 h 336550"/>
                <a:gd name="connsiteX45" fmla="*/ 110332 w 306388"/>
                <a:gd name="connsiteY45" fmla="*/ 0 h 336550"/>
                <a:gd name="connsiteX46" fmla="*/ 166689 w 306388"/>
                <a:gd name="connsiteY46" fmla="*/ 55563 h 336550"/>
                <a:gd name="connsiteX47" fmla="*/ 110332 w 306388"/>
                <a:gd name="connsiteY47" fmla="*/ 111126 h 336550"/>
                <a:gd name="connsiteX48" fmla="*/ 53975 w 306388"/>
                <a:gd name="connsiteY48" fmla="*/ 55563 h 336550"/>
                <a:gd name="connsiteX49" fmla="*/ 110332 w 306388"/>
                <a:gd name="connsiteY49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388" h="336550">
                  <a:moveTo>
                    <a:pt x="265967" y="243697"/>
                  </a:moveTo>
                  <a:cubicBezTo>
                    <a:pt x="265967" y="243697"/>
                    <a:pt x="265967" y="243697"/>
                    <a:pt x="232996" y="278234"/>
                  </a:cubicBezTo>
                  <a:cubicBezTo>
                    <a:pt x="232996" y="278234"/>
                    <a:pt x="232996" y="278234"/>
                    <a:pt x="219808" y="264950"/>
                  </a:cubicBezTo>
                  <a:cubicBezTo>
                    <a:pt x="214532" y="260965"/>
                    <a:pt x="207938" y="260965"/>
                    <a:pt x="203982" y="264950"/>
                  </a:cubicBezTo>
                  <a:cubicBezTo>
                    <a:pt x="200025" y="268935"/>
                    <a:pt x="200025" y="275577"/>
                    <a:pt x="203982" y="280890"/>
                  </a:cubicBezTo>
                  <a:cubicBezTo>
                    <a:pt x="203982" y="280890"/>
                    <a:pt x="203982" y="280890"/>
                    <a:pt x="225083" y="300815"/>
                  </a:cubicBezTo>
                  <a:cubicBezTo>
                    <a:pt x="227721" y="303472"/>
                    <a:pt x="230359" y="304800"/>
                    <a:pt x="232996" y="304800"/>
                  </a:cubicBezTo>
                  <a:cubicBezTo>
                    <a:pt x="235634" y="304800"/>
                    <a:pt x="238272" y="303472"/>
                    <a:pt x="239591" y="300815"/>
                  </a:cubicBezTo>
                  <a:cubicBezTo>
                    <a:pt x="239591" y="300815"/>
                    <a:pt x="239591" y="300815"/>
                    <a:pt x="281794" y="259637"/>
                  </a:cubicBezTo>
                  <a:cubicBezTo>
                    <a:pt x="285750" y="255652"/>
                    <a:pt x="285750" y="249011"/>
                    <a:pt x="281794" y="243697"/>
                  </a:cubicBezTo>
                  <a:cubicBezTo>
                    <a:pt x="277837" y="239712"/>
                    <a:pt x="271243" y="239712"/>
                    <a:pt x="265967" y="243697"/>
                  </a:cubicBezTo>
                  <a:close/>
                  <a:moveTo>
                    <a:pt x="242094" y="209550"/>
                  </a:moveTo>
                  <a:cubicBezTo>
                    <a:pt x="277603" y="209550"/>
                    <a:pt x="306388" y="237980"/>
                    <a:pt x="306388" y="273050"/>
                  </a:cubicBezTo>
                  <a:cubicBezTo>
                    <a:pt x="306388" y="308120"/>
                    <a:pt x="277603" y="336550"/>
                    <a:pt x="242094" y="336550"/>
                  </a:cubicBezTo>
                  <a:cubicBezTo>
                    <a:pt x="206585" y="336550"/>
                    <a:pt x="177800" y="308120"/>
                    <a:pt x="177800" y="273050"/>
                  </a:cubicBezTo>
                  <a:cubicBezTo>
                    <a:pt x="177800" y="237980"/>
                    <a:pt x="206585" y="209550"/>
                    <a:pt x="242094" y="209550"/>
                  </a:cubicBezTo>
                  <a:close/>
                  <a:moveTo>
                    <a:pt x="65986" y="133087"/>
                  </a:moveTo>
                  <a:cubicBezTo>
                    <a:pt x="67306" y="133087"/>
                    <a:pt x="69946" y="134413"/>
                    <a:pt x="69946" y="135738"/>
                  </a:cubicBezTo>
                  <a:cubicBezTo>
                    <a:pt x="69946" y="135738"/>
                    <a:pt x="69946" y="135738"/>
                    <a:pt x="104259" y="228503"/>
                  </a:cubicBezTo>
                  <a:cubicBezTo>
                    <a:pt x="105578" y="233804"/>
                    <a:pt x="113497" y="233804"/>
                    <a:pt x="116136" y="228503"/>
                  </a:cubicBezTo>
                  <a:cubicBezTo>
                    <a:pt x="116136" y="228503"/>
                    <a:pt x="116136" y="228503"/>
                    <a:pt x="149130" y="135738"/>
                  </a:cubicBezTo>
                  <a:cubicBezTo>
                    <a:pt x="150449" y="133087"/>
                    <a:pt x="153089" y="131762"/>
                    <a:pt x="155728" y="133087"/>
                  </a:cubicBezTo>
                  <a:cubicBezTo>
                    <a:pt x="155728" y="133087"/>
                    <a:pt x="155728" y="133087"/>
                    <a:pt x="184762" y="138388"/>
                  </a:cubicBezTo>
                  <a:cubicBezTo>
                    <a:pt x="205878" y="145014"/>
                    <a:pt x="219075" y="163567"/>
                    <a:pt x="219075" y="184771"/>
                  </a:cubicBezTo>
                  <a:cubicBezTo>
                    <a:pt x="219075" y="184771"/>
                    <a:pt x="219075" y="184771"/>
                    <a:pt x="219075" y="195373"/>
                  </a:cubicBezTo>
                  <a:cubicBezTo>
                    <a:pt x="186082" y="204649"/>
                    <a:pt x="161007" y="236454"/>
                    <a:pt x="161007" y="273561"/>
                  </a:cubicBezTo>
                  <a:cubicBezTo>
                    <a:pt x="161007" y="277536"/>
                    <a:pt x="161007" y="280187"/>
                    <a:pt x="162327" y="284162"/>
                  </a:cubicBezTo>
                  <a:cubicBezTo>
                    <a:pt x="162327" y="284162"/>
                    <a:pt x="162327" y="284162"/>
                    <a:pt x="21116" y="284162"/>
                  </a:cubicBezTo>
                  <a:cubicBezTo>
                    <a:pt x="9238" y="284162"/>
                    <a:pt x="0" y="274886"/>
                    <a:pt x="0" y="262959"/>
                  </a:cubicBezTo>
                  <a:cubicBezTo>
                    <a:pt x="0" y="262959"/>
                    <a:pt x="0" y="262959"/>
                    <a:pt x="0" y="186096"/>
                  </a:cubicBezTo>
                  <a:cubicBezTo>
                    <a:pt x="0" y="163567"/>
                    <a:pt x="14517" y="145014"/>
                    <a:pt x="34313" y="138388"/>
                  </a:cubicBezTo>
                  <a:cubicBezTo>
                    <a:pt x="34313" y="138388"/>
                    <a:pt x="65986" y="133087"/>
                    <a:pt x="65986" y="133087"/>
                  </a:cubicBezTo>
                  <a:close/>
                  <a:moveTo>
                    <a:pt x="103043" y="125412"/>
                  </a:moveTo>
                  <a:cubicBezTo>
                    <a:pt x="103043" y="125412"/>
                    <a:pt x="103043" y="125412"/>
                    <a:pt x="117331" y="125412"/>
                  </a:cubicBezTo>
                  <a:cubicBezTo>
                    <a:pt x="118630" y="125412"/>
                    <a:pt x="121227" y="126745"/>
                    <a:pt x="122526" y="128077"/>
                  </a:cubicBezTo>
                  <a:cubicBezTo>
                    <a:pt x="123825" y="129409"/>
                    <a:pt x="123825" y="133406"/>
                    <a:pt x="122526" y="136071"/>
                  </a:cubicBezTo>
                  <a:cubicBezTo>
                    <a:pt x="122526" y="136071"/>
                    <a:pt x="122526" y="136071"/>
                    <a:pt x="116032" y="148063"/>
                  </a:cubicBezTo>
                  <a:cubicBezTo>
                    <a:pt x="116032" y="148063"/>
                    <a:pt x="116032" y="148063"/>
                    <a:pt x="118630" y="178707"/>
                  </a:cubicBezTo>
                  <a:cubicBezTo>
                    <a:pt x="118630" y="178707"/>
                    <a:pt x="118630" y="178707"/>
                    <a:pt x="112135" y="197360"/>
                  </a:cubicBezTo>
                  <a:cubicBezTo>
                    <a:pt x="110836" y="200025"/>
                    <a:pt x="108239" y="200025"/>
                    <a:pt x="108239" y="197360"/>
                  </a:cubicBezTo>
                  <a:cubicBezTo>
                    <a:pt x="108239" y="197360"/>
                    <a:pt x="108239" y="197360"/>
                    <a:pt x="100446" y="178707"/>
                  </a:cubicBezTo>
                  <a:cubicBezTo>
                    <a:pt x="100446" y="178707"/>
                    <a:pt x="100446" y="178707"/>
                    <a:pt x="104342" y="148063"/>
                  </a:cubicBezTo>
                  <a:cubicBezTo>
                    <a:pt x="104342" y="148063"/>
                    <a:pt x="104342" y="148063"/>
                    <a:pt x="96549" y="136071"/>
                  </a:cubicBezTo>
                  <a:cubicBezTo>
                    <a:pt x="95250" y="133406"/>
                    <a:pt x="95250" y="129409"/>
                    <a:pt x="97848" y="128077"/>
                  </a:cubicBezTo>
                  <a:cubicBezTo>
                    <a:pt x="99147" y="126745"/>
                    <a:pt x="100446" y="125412"/>
                    <a:pt x="103043" y="125412"/>
                  </a:cubicBezTo>
                  <a:close/>
                  <a:moveTo>
                    <a:pt x="110332" y="0"/>
                  </a:moveTo>
                  <a:cubicBezTo>
                    <a:pt x="141457" y="0"/>
                    <a:pt x="166689" y="24876"/>
                    <a:pt x="166689" y="55563"/>
                  </a:cubicBezTo>
                  <a:cubicBezTo>
                    <a:pt x="166689" y="86250"/>
                    <a:pt x="141457" y="111126"/>
                    <a:pt x="110332" y="111126"/>
                  </a:cubicBezTo>
                  <a:cubicBezTo>
                    <a:pt x="79207" y="111126"/>
                    <a:pt x="53975" y="86250"/>
                    <a:pt x="53975" y="55563"/>
                  </a:cubicBezTo>
                  <a:cubicBezTo>
                    <a:pt x="53975" y="24876"/>
                    <a:pt x="79207" y="0"/>
                    <a:pt x="1103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7" name="íşļiḑê"/>
          <p:cNvSpPr/>
          <p:nvPr/>
        </p:nvSpPr>
        <p:spPr>
          <a:xfrm>
            <a:off x="3333282" y="1275606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400">
              <a:defRPr/>
            </a:pPr>
            <a:r>
              <a:rPr lang="en-US" altLang="zh-CN" sz="28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75%</a:t>
            </a:r>
          </a:p>
        </p:txBody>
      </p:sp>
      <p:sp>
        <p:nvSpPr>
          <p:cNvPr id="38" name="iṣľidè"/>
          <p:cNvSpPr/>
          <p:nvPr/>
        </p:nvSpPr>
        <p:spPr>
          <a:xfrm>
            <a:off x="5045339" y="1275606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400">
              <a:defRPr/>
            </a:pPr>
            <a:r>
              <a:rPr lang="en-US" altLang="zh-CN" sz="28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rPr>
              <a:t>65%</a:t>
            </a:r>
          </a:p>
        </p:txBody>
      </p:sp>
      <p:sp>
        <p:nvSpPr>
          <p:cNvPr id="39" name="íṣļiďè"/>
          <p:cNvSpPr/>
          <p:nvPr/>
        </p:nvSpPr>
        <p:spPr>
          <a:xfrm>
            <a:off x="6764986" y="1275606"/>
            <a:ext cx="678311" cy="392415"/>
          </a:xfrm>
          <a:prstGeom prst="rect">
            <a:avLst/>
          </a:prstGeom>
        </p:spPr>
        <p:txBody>
          <a:bodyPr wrap="none">
            <a:normAutofit fontScale="85000" lnSpcReduction="20000"/>
          </a:bodyPr>
          <a:lstStyle/>
          <a:p>
            <a:pPr lvl="0" defTabSz="914400">
              <a:defRPr/>
            </a:pPr>
            <a:r>
              <a:rPr lang="en-US" altLang="zh-CN" sz="2800" b="1">
                <a:solidFill>
                  <a:schemeClr val="accent6"/>
                </a:solidFill>
                <a:latin typeface="+mn-lt"/>
                <a:ea typeface="+mn-ea"/>
                <a:cs typeface="+mn-ea"/>
                <a:sym typeface="+mn-lt"/>
              </a:rPr>
              <a:t>90%</a:t>
            </a:r>
          </a:p>
        </p:txBody>
      </p:sp>
      <p:sp>
        <p:nvSpPr>
          <p:cNvPr id="40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38" grpId="0"/>
      <p:bldP spid="3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/>
          <p:cNvSpPr>
            <a:spLocks noEditPoints="1"/>
          </p:cNvSpPr>
          <p:nvPr/>
        </p:nvSpPr>
        <p:spPr bwMode="auto">
          <a:xfrm>
            <a:off x="1150938" y="3603626"/>
            <a:ext cx="823913" cy="623888"/>
          </a:xfrm>
          <a:custGeom>
            <a:avLst/>
            <a:gdLst>
              <a:gd name="T0" fmla="*/ 707 w 1214"/>
              <a:gd name="T1" fmla="*/ 918 h 918"/>
              <a:gd name="T2" fmla="*/ 708 w 1214"/>
              <a:gd name="T3" fmla="*/ 918 h 918"/>
              <a:gd name="T4" fmla="*/ 709 w 1214"/>
              <a:gd name="T5" fmla="*/ 918 h 918"/>
              <a:gd name="T6" fmla="*/ 710 w 1214"/>
              <a:gd name="T7" fmla="*/ 918 h 918"/>
              <a:gd name="T8" fmla="*/ 711 w 1214"/>
              <a:gd name="T9" fmla="*/ 918 h 918"/>
              <a:gd name="T10" fmla="*/ 711 w 1214"/>
              <a:gd name="T11" fmla="*/ 918 h 918"/>
              <a:gd name="T12" fmla="*/ 712 w 1214"/>
              <a:gd name="T13" fmla="*/ 918 h 918"/>
              <a:gd name="T14" fmla="*/ 713 w 1214"/>
              <a:gd name="T15" fmla="*/ 918 h 918"/>
              <a:gd name="T16" fmla="*/ 714 w 1214"/>
              <a:gd name="T17" fmla="*/ 918 h 918"/>
              <a:gd name="T18" fmla="*/ 714 w 1214"/>
              <a:gd name="T19" fmla="*/ 918 h 918"/>
              <a:gd name="T20" fmla="*/ 716 w 1214"/>
              <a:gd name="T21" fmla="*/ 918 h 918"/>
              <a:gd name="T22" fmla="*/ 716 w 1214"/>
              <a:gd name="T23" fmla="*/ 918 h 918"/>
              <a:gd name="T24" fmla="*/ 717 w 1214"/>
              <a:gd name="T25" fmla="*/ 918 h 918"/>
              <a:gd name="T26" fmla="*/ 718 w 1214"/>
              <a:gd name="T27" fmla="*/ 918 h 918"/>
              <a:gd name="T28" fmla="*/ 718 w 1214"/>
              <a:gd name="T29" fmla="*/ 918 h 918"/>
              <a:gd name="T30" fmla="*/ 719 w 1214"/>
              <a:gd name="T31" fmla="*/ 918 h 918"/>
              <a:gd name="T32" fmla="*/ 720 w 1214"/>
              <a:gd name="T33" fmla="*/ 918 h 918"/>
              <a:gd name="T34" fmla="*/ 721 w 1214"/>
              <a:gd name="T35" fmla="*/ 918 h 918"/>
              <a:gd name="T36" fmla="*/ 721 w 1214"/>
              <a:gd name="T37" fmla="*/ 918 h 918"/>
              <a:gd name="T38" fmla="*/ 723 w 1214"/>
              <a:gd name="T39" fmla="*/ 917 h 918"/>
              <a:gd name="T40" fmla="*/ 723 w 1214"/>
              <a:gd name="T41" fmla="*/ 917 h 918"/>
              <a:gd name="T42" fmla="*/ 724 w 1214"/>
              <a:gd name="T43" fmla="*/ 917 h 918"/>
              <a:gd name="T44" fmla="*/ 725 w 1214"/>
              <a:gd name="T45" fmla="*/ 917 h 918"/>
              <a:gd name="T46" fmla="*/ 725 w 1214"/>
              <a:gd name="T47" fmla="*/ 917 h 918"/>
              <a:gd name="T48" fmla="*/ 674 w 1214"/>
              <a:gd name="T49" fmla="*/ 915 h 918"/>
              <a:gd name="T50" fmla="*/ 826 w 1214"/>
              <a:gd name="T51" fmla="*/ 874 h 918"/>
              <a:gd name="T52" fmla="*/ 826 w 1214"/>
              <a:gd name="T53" fmla="*/ 874 h 918"/>
              <a:gd name="T54" fmla="*/ 827 w 1214"/>
              <a:gd name="T55" fmla="*/ 873 h 918"/>
              <a:gd name="T56" fmla="*/ 828 w 1214"/>
              <a:gd name="T57" fmla="*/ 873 h 918"/>
              <a:gd name="T58" fmla="*/ 828 w 1214"/>
              <a:gd name="T59" fmla="*/ 873 h 918"/>
              <a:gd name="T60" fmla="*/ 829 w 1214"/>
              <a:gd name="T61" fmla="*/ 872 h 918"/>
              <a:gd name="T62" fmla="*/ 830 w 1214"/>
              <a:gd name="T63" fmla="*/ 871 h 918"/>
              <a:gd name="T64" fmla="*/ 830 w 1214"/>
              <a:gd name="T65" fmla="*/ 871 h 918"/>
              <a:gd name="T66" fmla="*/ 831 w 1214"/>
              <a:gd name="T67" fmla="*/ 870 h 918"/>
              <a:gd name="T68" fmla="*/ 832 w 1214"/>
              <a:gd name="T69" fmla="*/ 870 h 918"/>
              <a:gd name="T70" fmla="*/ 832 w 1214"/>
              <a:gd name="T71" fmla="*/ 869 h 918"/>
              <a:gd name="T72" fmla="*/ 832 w 1214"/>
              <a:gd name="T73" fmla="*/ 869 h 918"/>
              <a:gd name="T74" fmla="*/ 833 w 1214"/>
              <a:gd name="T75" fmla="*/ 868 h 918"/>
              <a:gd name="T76" fmla="*/ 834 w 1214"/>
              <a:gd name="T77" fmla="*/ 868 h 918"/>
              <a:gd name="T78" fmla="*/ 834 w 1214"/>
              <a:gd name="T79" fmla="*/ 867 h 918"/>
              <a:gd name="T80" fmla="*/ 835 w 1214"/>
              <a:gd name="T81" fmla="*/ 866 h 918"/>
              <a:gd name="T82" fmla="*/ 835 w 1214"/>
              <a:gd name="T83" fmla="*/ 866 h 918"/>
              <a:gd name="T84" fmla="*/ 836 w 1214"/>
              <a:gd name="T85" fmla="*/ 866 h 918"/>
              <a:gd name="T86" fmla="*/ 837 w 1214"/>
              <a:gd name="T87" fmla="*/ 865 h 918"/>
              <a:gd name="T88" fmla="*/ 837 w 1214"/>
              <a:gd name="T89" fmla="*/ 864 h 918"/>
              <a:gd name="T90" fmla="*/ 838 w 1214"/>
              <a:gd name="T91" fmla="*/ 864 h 918"/>
              <a:gd name="T92" fmla="*/ 839 w 1214"/>
              <a:gd name="T93" fmla="*/ 863 h 918"/>
              <a:gd name="T94" fmla="*/ 839 w 1214"/>
              <a:gd name="T95" fmla="*/ 862 h 918"/>
              <a:gd name="T96" fmla="*/ 844 w 1214"/>
              <a:gd name="T97" fmla="*/ 858 h 918"/>
              <a:gd name="T98" fmla="*/ 1214 w 1214"/>
              <a:gd name="T99" fmla="*/ 737 h 918"/>
              <a:gd name="T100" fmla="*/ 0 w 1214"/>
              <a:gd name="T101" fmla="*/ 0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14" h="918">
                <a:moveTo>
                  <a:pt x="707" y="918"/>
                </a:move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cubicBezTo>
                  <a:pt x="707" y="918"/>
                  <a:pt x="707" y="918"/>
                  <a:pt x="707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8" y="918"/>
                </a:moveTo>
                <a:cubicBezTo>
                  <a:pt x="708" y="918"/>
                  <a:pt x="708" y="918"/>
                  <a:pt x="708" y="918"/>
                </a:cubicBezTo>
                <a:cubicBezTo>
                  <a:pt x="708" y="918"/>
                  <a:pt x="708" y="918"/>
                  <a:pt x="708" y="918"/>
                </a:cubicBezTo>
                <a:moveTo>
                  <a:pt x="709" y="918"/>
                </a:moveTo>
                <a:cubicBezTo>
                  <a:pt x="709" y="918"/>
                  <a:pt x="709" y="918"/>
                  <a:pt x="709" y="918"/>
                </a:cubicBezTo>
                <a:cubicBezTo>
                  <a:pt x="709" y="918"/>
                  <a:pt x="709" y="918"/>
                  <a:pt x="709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0" y="918"/>
                </a:moveTo>
                <a:cubicBezTo>
                  <a:pt x="710" y="918"/>
                  <a:pt x="710" y="918"/>
                  <a:pt x="710" y="918"/>
                </a:cubicBezTo>
                <a:cubicBezTo>
                  <a:pt x="710" y="918"/>
                  <a:pt x="710" y="918"/>
                  <a:pt x="710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1" y="918"/>
                </a:moveTo>
                <a:cubicBezTo>
                  <a:pt x="711" y="918"/>
                  <a:pt x="711" y="918"/>
                  <a:pt x="711" y="918"/>
                </a:cubicBezTo>
                <a:cubicBezTo>
                  <a:pt x="711" y="918"/>
                  <a:pt x="711" y="918"/>
                  <a:pt x="711" y="918"/>
                </a:cubicBezTo>
                <a:moveTo>
                  <a:pt x="712" y="918"/>
                </a:moveTo>
                <a:cubicBezTo>
                  <a:pt x="712" y="918"/>
                  <a:pt x="712" y="918"/>
                  <a:pt x="712" y="918"/>
                </a:cubicBezTo>
                <a:cubicBezTo>
                  <a:pt x="712" y="918"/>
                  <a:pt x="712" y="918"/>
                  <a:pt x="712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3" y="918"/>
                </a:moveTo>
                <a:cubicBezTo>
                  <a:pt x="713" y="918"/>
                  <a:pt x="713" y="918"/>
                  <a:pt x="713" y="918"/>
                </a:cubicBezTo>
                <a:cubicBezTo>
                  <a:pt x="713" y="918"/>
                  <a:pt x="713" y="918"/>
                  <a:pt x="713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4" y="918"/>
                </a:moveTo>
                <a:cubicBezTo>
                  <a:pt x="714" y="918"/>
                  <a:pt x="714" y="918"/>
                  <a:pt x="714" y="918"/>
                </a:cubicBezTo>
                <a:cubicBezTo>
                  <a:pt x="714" y="918"/>
                  <a:pt x="714" y="918"/>
                  <a:pt x="714" y="918"/>
                </a:cubicBezTo>
                <a:moveTo>
                  <a:pt x="715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5" y="918"/>
                </a:cubicBezTo>
                <a:moveTo>
                  <a:pt x="716" y="918"/>
                </a:moveTo>
                <a:cubicBezTo>
                  <a:pt x="715" y="918"/>
                  <a:pt x="715" y="918"/>
                  <a:pt x="715" y="918"/>
                </a:cubicBezTo>
                <a:cubicBezTo>
                  <a:pt x="715" y="918"/>
                  <a:pt x="715" y="918"/>
                  <a:pt x="716" y="918"/>
                </a:cubicBezTo>
                <a:moveTo>
                  <a:pt x="716" y="918"/>
                </a:moveTo>
                <a:cubicBezTo>
                  <a:pt x="716" y="918"/>
                  <a:pt x="716" y="918"/>
                  <a:pt x="716" y="918"/>
                </a:cubicBezTo>
                <a:cubicBezTo>
                  <a:pt x="716" y="918"/>
                  <a:pt x="716" y="918"/>
                  <a:pt x="716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7" y="918"/>
                </a:moveTo>
                <a:cubicBezTo>
                  <a:pt x="717" y="918"/>
                  <a:pt x="717" y="918"/>
                  <a:pt x="717" y="918"/>
                </a:cubicBezTo>
                <a:cubicBezTo>
                  <a:pt x="717" y="918"/>
                  <a:pt x="717" y="918"/>
                  <a:pt x="717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8" y="918"/>
                </a:moveTo>
                <a:cubicBezTo>
                  <a:pt x="718" y="918"/>
                  <a:pt x="718" y="918"/>
                  <a:pt x="718" y="918"/>
                </a:cubicBezTo>
                <a:cubicBezTo>
                  <a:pt x="718" y="918"/>
                  <a:pt x="718" y="918"/>
                  <a:pt x="718" y="918"/>
                </a:cubicBezTo>
                <a:moveTo>
                  <a:pt x="719" y="918"/>
                </a:moveTo>
                <a:cubicBezTo>
                  <a:pt x="719" y="918"/>
                  <a:pt x="719" y="918"/>
                  <a:pt x="719" y="918"/>
                </a:cubicBezTo>
                <a:cubicBezTo>
                  <a:pt x="719" y="918"/>
                  <a:pt x="719" y="918"/>
                  <a:pt x="719" y="918"/>
                </a:cubicBezTo>
                <a:moveTo>
                  <a:pt x="720" y="918"/>
                </a:moveTo>
                <a:cubicBezTo>
                  <a:pt x="720" y="918"/>
                  <a:pt x="719" y="918"/>
                  <a:pt x="719" y="918"/>
                </a:cubicBezTo>
                <a:cubicBezTo>
                  <a:pt x="719" y="918"/>
                  <a:pt x="720" y="918"/>
                  <a:pt x="720" y="918"/>
                </a:cubicBezTo>
                <a:moveTo>
                  <a:pt x="720" y="918"/>
                </a:moveTo>
                <a:cubicBezTo>
                  <a:pt x="720" y="918"/>
                  <a:pt x="720" y="918"/>
                  <a:pt x="720" y="918"/>
                </a:cubicBezTo>
                <a:cubicBezTo>
                  <a:pt x="720" y="918"/>
                  <a:pt x="720" y="918"/>
                  <a:pt x="720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1" y="918"/>
                </a:moveTo>
                <a:cubicBezTo>
                  <a:pt x="721" y="918"/>
                  <a:pt x="721" y="918"/>
                  <a:pt x="721" y="918"/>
                </a:cubicBezTo>
                <a:cubicBezTo>
                  <a:pt x="721" y="918"/>
                  <a:pt x="721" y="918"/>
                  <a:pt x="721" y="918"/>
                </a:cubicBezTo>
                <a:moveTo>
                  <a:pt x="722" y="918"/>
                </a:moveTo>
                <a:cubicBezTo>
                  <a:pt x="722" y="918"/>
                  <a:pt x="722" y="918"/>
                  <a:pt x="722" y="918"/>
                </a:cubicBezTo>
                <a:cubicBezTo>
                  <a:pt x="722" y="918"/>
                  <a:pt x="722" y="918"/>
                  <a:pt x="722" y="918"/>
                </a:cubicBezTo>
                <a:moveTo>
                  <a:pt x="723" y="917"/>
                </a:moveTo>
                <a:cubicBezTo>
                  <a:pt x="722" y="917"/>
                  <a:pt x="722" y="918"/>
                  <a:pt x="722" y="918"/>
                </a:cubicBezTo>
                <a:cubicBezTo>
                  <a:pt x="722" y="918"/>
                  <a:pt x="722" y="917"/>
                  <a:pt x="723" y="917"/>
                </a:cubicBezTo>
                <a:moveTo>
                  <a:pt x="723" y="917"/>
                </a:moveTo>
                <a:cubicBezTo>
                  <a:pt x="723" y="917"/>
                  <a:pt x="723" y="917"/>
                  <a:pt x="723" y="917"/>
                </a:cubicBezTo>
                <a:cubicBezTo>
                  <a:pt x="723" y="917"/>
                  <a:pt x="723" y="917"/>
                  <a:pt x="723" y="917"/>
                </a:cubicBezTo>
                <a:moveTo>
                  <a:pt x="724" y="917"/>
                </a:moveTo>
                <a:cubicBezTo>
                  <a:pt x="724" y="917"/>
                  <a:pt x="723" y="917"/>
                  <a:pt x="723" y="917"/>
                </a:cubicBezTo>
                <a:cubicBezTo>
                  <a:pt x="723" y="917"/>
                  <a:pt x="724" y="917"/>
                  <a:pt x="724" y="917"/>
                </a:cubicBezTo>
                <a:moveTo>
                  <a:pt x="724" y="917"/>
                </a:moveTo>
                <a:cubicBezTo>
                  <a:pt x="724" y="917"/>
                  <a:pt x="724" y="917"/>
                  <a:pt x="724" y="917"/>
                </a:cubicBezTo>
                <a:cubicBezTo>
                  <a:pt x="724" y="917"/>
                  <a:pt x="724" y="917"/>
                  <a:pt x="724" y="917"/>
                </a:cubicBezTo>
                <a:moveTo>
                  <a:pt x="725" y="917"/>
                </a:moveTo>
                <a:cubicBezTo>
                  <a:pt x="725" y="917"/>
                  <a:pt x="725" y="917"/>
                  <a:pt x="724" y="917"/>
                </a:cubicBezTo>
                <a:cubicBezTo>
                  <a:pt x="725" y="917"/>
                  <a:pt x="725" y="917"/>
                  <a:pt x="725" y="917"/>
                </a:cubicBezTo>
                <a:moveTo>
                  <a:pt x="726" y="917"/>
                </a:moveTo>
                <a:cubicBezTo>
                  <a:pt x="725" y="917"/>
                  <a:pt x="725" y="917"/>
                  <a:pt x="725" y="917"/>
                </a:cubicBezTo>
                <a:cubicBezTo>
                  <a:pt x="725" y="917"/>
                  <a:pt x="725" y="917"/>
                  <a:pt x="726" y="917"/>
                </a:cubicBezTo>
                <a:moveTo>
                  <a:pt x="674" y="915"/>
                </a:moveTo>
                <a:cubicBezTo>
                  <a:pt x="675" y="915"/>
                  <a:pt x="675" y="915"/>
                  <a:pt x="675" y="915"/>
                </a:cubicBezTo>
                <a:cubicBezTo>
                  <a:pt x="675" y="915"/>
                  <a:pt x="675" y="915"/>
                  <a:pt x="674" y="915"/>
                </a:cubicBezTo>
                <a:moveTo>
                  <a:pt x="826" y="875"/>
                </a:moveTo>
                <a:cubicBezTo>
                  <a:pt x="797" y="899"/>
                  <a:pt x="762" y="914"/>
                  <a:pt x="726" y="917"/>
                </a:cubicBezTo>
                <a:cubicBezTo>
                  <a:pt x="762" y="914"/>
                  <a:pt x="797" y="899"/>
                  <a:pt x="826" y="875"/>
                </a:cubicBezTo>
                <a:moveTo>
                  <a:pt x="826" y="874"/>
                </a:moveTo>
                <a:cubicBezTo>
                  <a:pt x="826" y="874"/>
                  <a:pt x="826" y="874"/>
                  <a:pt x="826" y="875"/>
                </a:cubicBezTo>
                <a:cubicBezTo>
                  <a:pt x="826" y="874"/>
                  <a:pt x="826" y="874"/>
                  <a:pt x="826" y="874"/>
                </a:cubicBezTo>
                <a:moveTo>
                  <a:pt x="827" y="874"/>
                </a:moveTo>
                <a:cubicBezTo>
                  <a:pt x="827" y="874"/>
                  <a:pt x="827" y="874"/>
                  <a:pt x="826" y="874"/>
                </a:cubicBezTo>
                <a:cubicBezTo>
                  <a:pt x="827" y="874"/>
                  <a:pt x="827" y="874"/>
                  <a:pt x="827" y="874"/>
                </a:cubicBezTo>
                <a:moveTo>
                  <a:pt x="827" y="873"/>
                </a:moveTo>
                <a:cubicBezTo>
                  <a:pt x="827" y="874"/>
                  <a:pt x="827" y="874"/>
                  <a:pt x="827" y="874"/>
                </a:cubicBezTo>
                <a:cubicBezTo>
                  <a:pt x="827" y="874"/>
                  <a:pt x="827" y="874"/>
                  <a:pt x="827" y="873"/>
                </a:cubicBezTo>
                <a:moveTo>
                  <a:pt x="828" y="873"/>
                </a:moveTo>
                <a:cubicBezTo>
                  <a:pt x="828" y="873"/>
                  <a:pt x="827" y="873"/>
                  <a:pt x="827" y="873"/>
                </a:cubicBezTo>
                <a:cubicBezTo>
                  <a:pt x="827" y="873"/>
                  <a:pt x="828" y="873"/>
                  <a:pt x="828" y="873"/>
                </a:cubicBezTo>
                <a:moveTo>
                  <a:pt x="828" y="873"/>
                </a:moveTo>
                <a:cubicBezTo>
                  <a:pt x="828" y="873"/>
                  <a:pt x="828" y="873"/>
                  <a:pt x="828" y="873"/>
                </a:cubicBezTo>
                <a:cubicBezTo>
                  <a:pt x="828" y="873"/>
                  <a:pt x="828" y="873"/>
                  <a:pt x="828" y="873"/>
                </a:cubicBezTo>
                <a:moveTo>
                  <a:pt x="829" y="872"/>
                </a:moveTo>
                <a:cubicBezTo>
                  <a:pt x="828" y="872"/>
                  <a:pt x="828" y="873"/>
                  <a:pt x="828" y="873"/>
                </a:cubicBezTo>
                <a:cubicBezTo>
                  <a:pt x="828" y="873"/>
                  <a:pt x="828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29" y="872"/>
                </a:moveTo>
                <a:cubicBezTo>
                  <a:pt x="829" y="872"/>
                  <a:pt x="829" y="872"/>
                  <a:pt x="829" y="872"/>
                </a:cubicBezTo>
                <a:cubicBezTo>
                  <a:pt x="829" y="872"/>
                  <a:pt x="829" y="872"/>
                  <a:pt x="829" y="872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0" y="871"/>
                </a:moveTo>
                <a:cubicBezTo>
                  <a:pt x="830" y="871"/>
                  <a:pt x="830" y="871"/>
                  <a:pt x="830" y="871"/>
                </a:cubicBezTo>
                <a:cubicBezTo>
                  <a:pt x="830" y="871"/>
                  <a:pt x="830" y="871"/>
                  <a:pt x="830" y="871"/>
                </a:cubicBezTo>
                <a:moveTo>
                  <a:pt x="831" y="870"/>
                </a:moveTo>
                <a:cubicBezTo>
                  <a:pt x="831" y="870"/>
                  <a:pt x="831" y="871"/>
                  <a:pt x="830" y="871"/>
                </a:cubicBezTo>
                <a:cubicBezTo>
                  <a:pt x="831" y="871"/>
                  <a:pt x="831" y="870"/>
                  <a:pt x="831" y="870"/>
                </a:cubicBezTo>
                <a:moveTo>
                  <a:pt x="831" y="870"/>
                </a:moveTo>
                <a:cubicBezTo>
                  <a:pt x="831" y="870"/>
                  <a:pt x="831" y="870"/>
                  <a:pt x="831" y="870"/>
                </a:cubicBezTo>
                <a:cubicBezTo>
                  <a:pt x="831" y="870"/>
                  <a:pt x="831" y="870"/>
                  <a:pt x="831" y="870"/>
                </a:cubicBezTo>
                <a:moveTo>
                  <a:pt x="832" y="870"/>
                </a:moveTo>
                <a:cubicBezTo>
                  <a:pt x="832" y="870"/>
                  <a:pt x="831" y="870"/>
                  <a:pt x="831" y="870"/>
                </a:cubicBezTo>
                <a:cubicBezTo>
                  <a:pt x="831" y="870"/>
                  <a:pt x="832" y="870"/>
                  <a:pt x="832" y="870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2" y="869"/>
                </a:moveTo>
                <a:cubicBezTo>
                  <a:pt x="832" y="869"/>
                  <a:pt x="832" y="869"/>
                  <a:pt x="832" y="869"/>
                </a:cubicBezTo>
                <a:cubicBezTo>
                  <a:pt x="832" y="869"/>
                  <a:pt x="832" y="869"/>
                  <a:pt x="832" y="869"/>
                </a:cubicBezTo>
                <a:moveTo>
                  <a:pt x="833" y="868"/>
                </a:moveTo>
                <a:cubicBezTo>
                  <a:pt x="833" y="868"/>
                  <a:pt x="833" y="869"/>
                  <a:pt x="833" y="869"/>
                </a:cubicBezTo>
                <a:cubicBezTo>
                  <a:pt x="833" y="869"/>
                  <a:pt x="833" y="868"/>
                  <a:pt x="833" y="868"/>
                </a:cubicBezTo>
                <a:moveTo>
                  <a:pt x="833" y="868"/>
                </a:moveTo>
                <a:cubicBezTo>
                  <a:pt x="833" y="868"/>
                  <a:pt x="833" y="868"/>
                  <a:pt x="833" y="868"/>
                </a:cubicBezTo>
                <a:cubicBezTo>
                  <a:pt x="833" y="868"/>
                  <a:pt x="833" y="868"/>
                  <a:pt x="833" y="868"/>
                </a:cubicBezTo>
                <a:moveTo>
                  <a:pt x="834" y="868"/>
                </a:moveTo>
                <a:cubicBezTo>
                  <a:pt x="834" y="868"/>
                  <a:pt x="834" y="868"/>
                  <a:pt x="834" y="868"/>
                </a:cubicBezTo>
                <a:cubicBezTo>
                  <a:pt x="834" y="868"/>
                  <a:pt x="834" y="868"/>
                  <a:pt x="834" y="868"/>
                </a:cubicBezTo>
                <a:moveTo>
                  <a:pt x="834" y="867"/>
                </a:moveTo>
                <a:cubicBezTo>
                  <a:pt x="834" y="867"/>
                  <a:pt x="834" y="867"/>
                  <a:pt x="834" y="867"/>
                </a:cubicBezTo>
                <a:cubicBezTo>
                  <a:pt x="834" y="867"/>
                  <a:pt x="834" y="867"/>
                  <a:pt x="834" y="867"/>
                </a:cubicBezTo>
                <a:moveTo>
                  <a:pt x="835" y="867"/>
                </a:moveTo>
                <a:cubicBezTo>
                  <a:pt x="835" y="867"/>
                  <a:pt x="835" y="867"/>
                  <a:pt x="834" y="867"/>
                </a:cubicBezTo>
                <a:cubicBezTo>
                  <a:pt x="835" y="867"/>
                  <a:pt x="835" y="867"/>
                  <a:pt x="835" y="867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5" y="866"/>
                </a:moveTo>
                <a:cubicBezTo>
                  <a:pt x="835" y="866"/>
                  <a:pt x="835" y="866"/>
                  <a:pt x="835" y="866"/>
                </a:cubicBezTo>
                <a:cubicBezTo>
                  <a:pt x="835" y="866"/>
                  <a:pt x="835" y="866"/>
                  <a:pt x="835" y="866"/>
                </a:cubicBezTo>
                <a:moveTo>
                  <a:pt x="836" y="866"/>
                </a:moveTo>
                <a:cubicBezTo>
                  <a:pt x="836" y="866"/>
                  <a:pt x="836" y="866"/>
                  <a:pt x="836" y="866"/>
                </a:cubicBezTo>
                <a:cubicBezTo>
                  <a:pt x="836" y="866"/>
                  <a:pt x="836" y="866"/>
                  <a:pt x="836" y="866"/>
                </a:cubicBezTo>
                <a:moveTo>
                  <a:pt x="836" y="865"/>
                </a:moveTo>
                <a:cubicBezTo>
                  <a:pt x="836" y="865"/>
                  <a:pt x="836" y="865"/>
                  <a:pt x="836" y="865"/>
                </a:cubicBezTo>
                <a:cubicBezTo>
                  <a:pt x="836" y="865"/>
                  <a:pt x="836" y="865"/>
                  <a:pt x="836" y="865"/>
                </a:cubicBezTo>
                <a:moveTo>
                  <a:pt x="837" y="865"/>
                </a:moveTo>
                <a:cubicBezTo>
                  <a:pt x="837" y="865"/>
                  <a:pt x="837" y="865"/>
                  <a:pt x="837" y="865"/>
                </a:cubicBezTo>
                <a:cubicBezTo>
                  <a:pt x="837" y="865"/>
                  <a:pt x="837" y="865"/>
                  <a:pt x="837" y="865"/>
                </a:cubicBezTo>
                <a:moveTo>
                  <a:pt x="837" y="864"/>
                </a:moveTo>
                <a:cubicBezTo>
                  <a:pt x="837" y="864"/>
                  <a:pt x="837" y="864"/>
                  <a:pt x="837" y="864"/>
                </a:cubicBezTo>
                <a:cubicBezTo>
                  <a:pt x="837" y="864"/>
                  <a:pt x="837" y="864"/>
                  <a:pt x="837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8" y="864"/>
                </a:moveTo>
                <a:cubicBezTo>
                  <a:pt x="838" y="864"/>
                  <a:pt x="838" y="864"/>
                  <a:pt x="838" y="864"/>
                </a:cubicBezTo>
                <a:cubicBezTo>
                  <a:pt x="838" y="864"/>
                  <a:pt x="838" y="864"/>
                  <a:pt x="838" y="864"/>
                </a:cubicBezTo>
                <a:moveTo>
                  <a:pt x="839" y="863"/>
                </a:moveTo>
                <a:cubicBezTo>
                  <a:pt x="839" y="863"/>
                  <a:pt x="839" y="863"/>
                  <a:pt x="839" y="863"/>
                </a:cubicBezTo>
                <a:cubicBezTo>
                  <a:pt x="839" y="863"/>
                  <a:pt x="839" y="863"/>
                  <a:pt x="839" y="863"/>
                </a:cubicBezTo>
                <a:moveTo>
                  <a:pt x="839" y="862"/>
                </a:moveTo>
                <a:cubicBezTo>
                  <a:pt x="839" y="862"/>
                  <a:pt x="839" y="862"/>
                  <a:pt x="839" y="862"/>
                </a:cubicBezTo>
                <a:cubicBezTo>
                  <a:pt x="839" y="862"/>
                  <a:pt x="839" y="862"/>
                  <a:pt x="839" y="862"/>
                </a:cubicBezTo>
                <a:moveTo>
                  <a:pt x="844" y="858"/>
                </a:moveTo>
                <a:cubicBezTo>
                  <a:pt x="844" y="858"/>
                  <a:pt x="843" y="858"/>
                  <a:pt x="843" y="858"/>
                </a:cubicBezTo>
                <a:cubicBezTo>
                  <a:pt x="843" y="858"/>
                  <a:pt x="844" y="858"/>
                  <a:pt x="844" y="858"/>
                </a:cubicBezTo>
                <a:moveTo>
                  <a:pt x="1146" y="732"/>
                </a:moveTo>
                <a:cubicBezTo>
                  <a:pt x="1036" y="732"/>
                  <a:pt x="927" y="774"/>
                  <a:pt x="845" y="856"/>
                </a:cubicBezTo>
                <a:cubicBezTo>
                  <a:pt x="927" y="774"/>
                  <a:pt x="1036" y="732"/>
                  <a:pt x="1146" y="732"/>
                </a:cubicBezTo>
                <a:cubicBezTo>
                  <a:pt x="1169" y="732"/>
                  <a:pt x="1191" y="734"/>
                  <a:pt x="1214" y="737"/>
                </a:cubicBezTo>
                <a:cubicBezTo>
                  <a:pt x="1214" y="737"/>
                  <a:pt x="1214" y="737"/>
                  <a:pt x="1214" y="737"/>
                </a:cubicBezTo>
                <a:cubicBezTo>
                  <a:pt x="1192" y="734"/>
                  <a:pt x="1169" y="732"/>
                  <a:pt x="1146" y="732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Freeform 11"/>
          <p:cNvSpPr>
            <a:spLocks noEditPoints="1"/>
          </p:cNvSpPr>
          <p:nvPr/>
        </p:nvSpPr>
        <p:spPr bwMode="auto">
          <a:xfrm>
            <a:off x="1150938" y="2006601"/>
            <a:ext cx="823913" cy="522288"/>
          </a:xfrm>
          <a:custGeom>
            <a:avLst/>
            <a:gdLst>
              <a:gd name="T0" fmla="*/ 648 w 1213"/>
              <a:gd name="T1" fmla="*/ 766 h 766"/>
              <a:gd name="T2" fmla="*/ 648 w 1213"/>
              <a:gd name="T3" fmla="*/ 766 h 766"/>
              <a:gd name="T4" fmla="*/ 648 w 1213"/>
              <a:gd name="T5" fmla="*/ 766 h 766"/>
              <a:gd name="T6" fmla="*/ 648 w 1213"/>
              <a:gd name="T7" fmla="*/ 766 h 766"/>
              <a:gd name="T8" fmla="*/ 931 w 1213"/>
              <a:gd name="T9" fmla="*/ 660 h 766"/>
              <a:gd name="T10" fmla="*/ 648 w 1213"/>
              <a:gd name="T11" fmla="*/ 766 h 766"/>
              <a:gd name="T12" fmla="*/ 931 w 1213"/>
              <a:gd name="T13" fmla="*/ 660 h 766"/>
              <a:gd name="T14" fmla="*/ 933 w 1213"/>
              <a:gd name="T15" fmla="*/ 658 h 766"/>
              <a:gd name="T16" fmla="*/ 931 w 1213"/>
              <a:gd name="T17" fmla="*/ 660 h 766"/>
              <a:gd name="T18" fmla="*/ 933 w 1213"/>
              <a:gd name="T19" fmla="*/ 658 h 766"/>
              <a:gd name="T20" fmla="*/ 934 w 1213"/>
              <a:gd name="T21" fmla="*/ 658 h 766"/>
              <a:gd name="T22" fmla="*/ 934 w 1213"/>
              <a:gd name="T23" fmla="*/ 658 h 766"/>
              <a:gd name="T24" fmla="*/ 934 w 1213"/>
              <a:gd name="T25" fmla="*/ 658 h 766"/>
              <a:gd name="T26" fmla="*/ 934 w 1213"/>
              <a:gd name="T27" fmla="*/ 658 h 766"/>
              <a:gd name="T28" fmla="*/ 934 w 1213"/>
              <a:gd name="T29" fmla="*/ 658 h 766"/>
              <a:gd name="T30" fmla="*/ 1159 w 1213"/>
              <a:gd name="T31" fmla="*/ 635 h 766"/>
              <a:gd name="T32" fmla="*/ 1159 w 1213"/>
              <a:gd name="T33" fmla="*/ 635 h 766"/>
              <a:gd name="T34" fmla="*/ 1213 w 1213"/>
              <a:gd name="T35" fmla="*/ 666 h 766"/>
              <a:gd name="T36" fmla="*/ 1213 w 1213"/>
              <a:gd name="T37" fmla="*/ 666 h 766"/>
              <a:gd name="T38" fmla="*/ 1159 w 1213"/>
              <a:gd name="T39" fmla="*/ 635 h 766"/>
              <a:gd name="T40" fmla="*/ 1159 w 1213"/>
              <a:gd name="T41" fmla="*/ 635 h 766"/>
              <a:gd name="T42" fmla="*/ 1062 w 1213"/>
              <a:gd name="T43" fmla="*/ 609 h 766"/>
              <a:gd name="T44" fmla="*/ 934 w 1213"/>
              <a:gd name="T45" fmla="*/ 657 h 766"/>
              <a:gd name="T46" fmla="*/ 1062 w 1213"/>
              <a:gd name="T47" fmla="*/ 609 h 766"/>
              <a:gd name="T48" fmla="*/ 1062 w 1213"/>
              <a:gd name="T49" fmla="*/ 609 h 766"/>
              <a:gd name="T50" fmla="*/ 1062 w 1213"/>
              <a:gd name="T51" fmla="*/ 609 h 766"/>
              <a:gd name="T52" fmla="*/ 1062 w 1213"/>
              <a:gd name="T53" fmla="*/ 609 h 766"/>
              <a:gd name="T54" fmla="*/ 1062 w 1213"/>
              <a:gd name="T55" fmla="*/ 609 h 766"/>
              <a:gd name="T56" fmla="*/ 0 w 1213"/>
              <a:gd name="T57" fmla="*/ 0 h 766"/>
              <a:gd name="T58" fmla="*/ 0 w 1213"/>
              <a:gd name="T59" fmla="*/ 0 h 766"/>
              <a:gd name="T60" fmla="*/ 257 w 1213"/>
              <a:gd name="T61" fmla="*/ 523 h 766"/>
              <a:gd name="T62" fmla="*/ 562 w 1213"/>
              <a:gd name="T63" fmla="*/ 758 h 766"/>
              <a:gd name="T64" fmla="*/ 562 w 1213"/>
              <a:gd name="T65" fmla="*/ 758 h 766"/>
              <a:gd name="T66" fmla="*/ 562 w 1213"/>
              <a:gd name="T67" fmla="*/ 758 h 766"/>
              <a:gd name="T68" fmla="*/ 257 w 1213"/>
              <a:gd name="T69" fmla="*/ 523 h 766"/>
              <a:gd name="T70" fmla="*/ 0 w 1213"/>
              <a:gd name="T71" fmla="*/ 0 h 766"/>
              <a:gd name="T72" fmla="*/ 0 w 1213"/>
              <a:gd name="T73" fmla="*/ 0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13" h="766">
                <a:moveTo>
                  <a:pt x="648" y="766"/>
                </a:move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cubicBezTo>
                  <a:pt x="648" y="766"/>
                  <a:pt x="648" y="766"/>
                  <a:pt x="648" y="766"/>
                </a:cubicBezTo>
                <a:moveTo>
                  <a:pt x="931" y="660"/>
                </a:moveTo>
                <a:cubicBezTo>
                  <a:pt x="851" y="729"/>
                  <a:pt x="751" y="766"/>
                  <a:pt x="648" y="766"/>
                </a:cubicBezTo>
                <a:cubicBezTo>
                  <a:pt x="751" y="766"/>
                  <a:pt x="851" y="729"/>
                  <a:pt x="931" y="660"/>
                </a:cubicBezTo>
                <a:moveTo>
                  <a:pt x="933" y="658"/>
                </a:moveTo>
                <a:cubicBezTo>
                  <a:pt x="932" y="659"/>
                  <a:pt x="932" y="659"/>
                  <a:pt x="931" y="660"/>
                </a:cubicBezTo>
                <a:cubicBezTo>
                  <a:pt x="932" y="659"/>
                  <a:pt x="932" y="659"/>
                  <a:pt x="933" y="658"/>
                </a:cubicBezTo>
                <a:moveTo>
                  <a:pt x="934" y="658"/>
                </a:move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cubicBezTo>
                  <a:pt x="934" y="658"/>
                  <a:pt x="934" y="658"/>
                  <a:pt x="934" y="658"/>
                </a:cubicBezTo>
                <a:moveTo>
                  <a:pt x="1159" y="635"/>
                </a:moveTo>
                <a:cubicBezTo>
                  <a:pt x="1159" y="635"/>
                  <a:pt x="1159" y="635"/>
                  <a:pt x="1159" y="635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213" y="666"/>
                  <a:pt x="1213" y="666"/>
                  <a:pt x="1213" y="666"/>
                </a:cubicBezTo>
                <a:cubicBezTo>
                  <a:pt x="1159" y="635"/>
                  <a:pt x="1159" y="635"/>
                  <a:pt x="1159" y="635"/>
                </a:cubicBezTo>
                <a:cubicBezTo>
                  <a:pt x="1159" y="635"/>
                  <a:pt x="1159" y="635"/>
                  <a:pt x="1159" y="635"/>
                </a:cubicBezTo>
                <a:moveTo>
                  <a:pt x="1062" y="609"/>
                </a:moveTo>
                <a:cubicBezTo>
                  <a:pt x="1016" y="609"/>
                  <a:pt x="971" y="625"/>
                  <a:pt x="934" y="657"/>
                </a:cubicBezTo>
                <a:cubicBezTo>
                  <a:pt x="971" y="625"/>
                  <a:pt x="1016" y="609"/>
                  <a:pt x="1062" y="609"/>
                </a:cubicBezTo>
                <a:moveTo>
                  <a:pt x="1062" y="609"/>
                </a:move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cubicBezTo>
                  <a:pt x="1062" y="609"/>
                  <a:pt x="1062" y="609"/>
                  <a:pt x="1062" y="609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257" y="523"/>
                  <a:pt x="257" y="523"/>
                  <a:pt x="257" y="523"/>
                </a:cubicBezTo>
                <a:cubicBezTo>
                  <a:pt x="317" y="646"/>
                  <a:pt x="428" y="731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562" y="758"/>
                  <a:pt x="562" y="758"/>
                  <a:pt x="562" y="758"/>
                </a:cubicBezTo>
                <a:cubicBezTo>
                  <a:pt x="428" y="731"/>
                  <a:pt x="317" y="646"/>
                  <a:pt x="257" y="523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D09F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1193800" y="3841751"/>
            <a:ext cx="528638" cy="549275"/>
          </a:xfrm>
          <a:custGeom>
            <a:avLst/>
            <a:gdLst>
              <a:gd name="T0" fmla="*/ 776 w 776"/>
              <a:gd name="T1" fmla="*/ 785 h 807"/>
              <a:gd name="T2" fmla="*/ 641 w 776"/>
              <a:gd name="T3" fmla="*/ 807 h 807"/>
              <a:gd name="T4" fmla="*/ 586 w 776"/>
              <a:gd name="T5" fmla="*/ 803 h 807"/>
              <a:gd name="T6" fmla="*/ 641 w 776"/>
              <a:gd name="T7" fmla="*/ 807 h 807"/>
              <a:gd name="T8" fmla="*/ 776 w 776"/>
              <a:gd name="T9" fmla="*/ 785 h 807"/>
              <a:gd name="T10" fmla="*/ 776 w 776"/>
              <a:gd name="T11" fmla="*/ 785 h 807"/>
              <a:gd name="T12" fmla="*/ 1 w 776"/>
              <a:gd name="T13" fmla="*/ 4 h 807"/>
              <a:gd name="T14" fmla="*/ 1 w 776"/>
              <a:gd name="T15" fmla="*/ 4 h 807"/>
              <a:gd name="T16" fmla="*/ 253 w 776"/>
              <a:gd name="T17" fmla="*/ 557 h 807"/>
              <a:gd name="T18" fmla="*/ 569 w 776"/>
              <a:gd name="T19" fmla="*/ 801 h 807"/>
              <a:gd name="T20" fmla="*/ 569 w 776"/>
              <a:gd name="T21" fmla="*/ 801 h 807"/>
              <a:gd name="T22" fmla="*/ 569 w 776"/>
              <a:gd name="T23" fmla="*/ 801 h 807"/>
              <a:gd name="T24" fmla="*/ 253 w 776"/>
              <a:gd name="T25" fmla="*/ 557 h 807"/>
              <a:gd name="T26" fmla="*/ 1 w 776"/>
              <a:gd name="T27" fmla="*/ 4 h 807"/>
              <a:gd name="T28" fmla="*/ 1 w 776"/>
              <a:gd name="T29" fmla="*/ 4 h 807"/>
              <a:gd name="T30" fmla="*/ 1 w 776"/>
              <a:gd name="T31" fmla="*/ 3 h 807"/>
              <a:gd name="T32" fmla="*/ 1 w 776"/>
              <a:gd name="T33" fmla="*/ 4 h 807"/>
              <a:gd name="T34" fmla="*/ 1 w 776"/>
              <a:gd name="T35" fmla="*/ 3 h 807"/>
              <a:gd name="T36" fmla="*/ 1 w 776"/>
              <a:gd name="T37" fmla="*/ 3 h 807"/>
              <a:gd name="T38" fmla="*/ 1 w 776"/>
              <a:gd name="T39" fmla="*/ 3 h 807"/>
              <a:gd name="T40" fmla="*/ 1 w 776"/>
              <a:gd name="T41" fmla="*/ 3 h 807"/>
              <a:gd name="T42" fmla="*/ 0 w 776"/>
              <a:gd name="T43" fmla="*/ 2 h 807"/>
              <a:gd name="T44" fmla="*/ 1 w 776"/>
              <a:gd name="T45" fmla="*/ 3 h 807"/>
              <a:gd name="T46" fmla="*/ 0 w 776"/>
              <a:gd name="T47" fmla="*/ 2 h 807"/>
              <a:gd name="T48" fmla="*/ 0 w 776"/>
              <a:gd name="T49" fmla="*/ 2 h 807"/>
              <a:gd name="T50" fmla="*/ 0 w 776"/>
              <a:gd name="T51" fmla="*/ 2 h 807"/>
              <a:gd name="T52" fmla="*/ 0 w 776"/>
              <a:gd name="T53" fmla="*/ 2 h 807"/>
              <a:gd name="T54" fmla="*/ 0 w 776"/>
              <a:gd name="T55" fmla="*/ 2 h 807"/>
              <a:gd name="T56" fmla="*/ 0 w 776"/>
              <a:gd name="T57" fmla="*/ 2 h 807"/>
              <a:gd name="T58" fmla="*/ 0 w 776"/>
              <a:gd name="T59" fmla="*/ 2 h 807"/>
              <a:gd name="T60" fmla="*/ 0 w 776"/>
              <a:gd name="T61" fmla="*/ 1 h 807"/>
              <a:gd name="T62" fmla="*/ 0 w 776"/>
              <a:gd name="T63" fmla="*/ 1 h 807"/>
              <a:gd name="T64" fmla="*/ 0 w 776"/>
              <a:gd name="T65" fmla="*/ 1 h 807"/>
              <a:gd name="T66" fmla="*/ 0 w 776"/>
              <a:gd name="T67" fmla="*/ 1 h 807"/>
              <a:gd name="T68" fmla="*/ 0 w 776"/>
              <a:gd name="T69" fmla="*/ 1 h 807"/>
              <a:gd name="T70" fmla="*/ 0 w 776"/>
              <a:gd name="T71" fmla="*/ 1 h 807"/>
              <a:gd name="T72" fmla="*/ 0 w 776"/>
              <a:gd name="T73" fmla="*/ 0 h 807"/>
              <a:gd name="T74" fmla="*/ 0 w 776"/>
              <a:gd name="T75" fmla="*/ 0 h 807"/>
              <a:gd name="T76" fmla="*/ 0 w 776"/>
              <a:gd name="T77" fmla="*/ 0 h 8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6" h="807">
                <a:moveTo>
                  <a:pt x="776" y="785"/>
                </a:moveTo>
                <a:cubicBezTo>
                  <a:pt x="733" y="799"/>
                  <a:pt x="688" y="807"/>
                  <a:pt x="641" y="807"/>
                </a:cubicBezTo>
                <a:cubicBezTo>
                  <a:pt x="623" y="807"/>
                  <a:pt x="604" y="806"/>
                  <a:pt x="586" y="803"/>
                </a:cubicBezTo>
                <a:cubicBezTo>
                  <a:pt x="604" y="806"/>
                  <a:pt x="623" y="807"/>
                  <a:pt x="641" y="807"/>
                </a:cubicBezTo>
                <a:cubicBezTo>
                  <a:pt x="688" y="807"/>
                  <a:pt x="733" y="800"/>
                  <a:pt x="776" y="785"/>
                </a:cubicBezTo>
                <a:cubicBezTo>
                  <a:pt x="776" y="785"/>
                  <a:pt x="776" y="785"/>
                  <a:pt x="776" y="785"/>
                </a:cubicBezTo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253" y="557"/>
                  <a:pt x="253" y="557"/>
                  <a:pt x="253" y="557"/>
                </a:cubicBezTo>
                <a:cubicBezTo>
                  <a:pt x="312" y="686"/>
                  <a:pt x="430" y="777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569" y="801"/>
                  <a:pt x="569" y="801"/>
                  <a:pt x="569" y="801"/>
                </a:cubicBezTo>
                <a:cubicBezTo>
                  <a:pt x="430" y="777"/>
                  <a:pt x="312" y="686"/>
                  <a:pt x="253" y="557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moveTo>
                  <a:pt x="1" y="3"/>
                </a:moveTo>
                <a:cubicBezTo>
                  <a:pt x="1" y="3"/>
                  <a:pt x="1" y="3"/>
                  <a:pt x="1" y="4"/>
                </a:cubicBezTo>
                <a:cubicBezTo>
                  <a:pt x="1" y="3"/>
                  <a:pt x="1" y="3"/>
                  <a:pt x="1" y="3"/>
                </a:cubicBezTo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moveTo>
                  <a:pt x="0" y="2"/>
                </a:moveTo>
                <a:cubicBezTo>
                  <a:pt x="0" y="3"/>
                  <a:pt x="1" y="3"/>
                  <a:pt x="1" y="3"/>
                </a:cubicBezTo>
                <a:cubicBezTo>
                  <a:pt x="1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A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2771249" y="491293"/>
            <a:ext cx="4240234" cy="4456721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>
            <a:off x="1919657" y="829011"/>
            <a:ext cx="5422246" cy="3781285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 9"/>
          <p:cNvSpPr/>
          <p:nvPr/>
        </p:nvSpPr>
        <p:spPr bwMode="auto">
          <a:xfrm>
            <a:off x="4342394" y="195486"/>
            <a:ext cx="2255782" cy="1894973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gradFill>
            <a:gsLst>
              <a:gs pos="0">
                <a:srgbClr val="54B4D9">
                  <a:alpha val="67000"/>
                </a:srgbClr>
              </a:gs>
              <a:gs pos="100000">
                <a:srgbClr val="28256D"/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72070" y="2196015"/>
            <a:ext cx="4435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演示完毕 谢谢欣赏</a:t>
            </a:r>
          </a:p>
        </p:txBody>
      </p:sp>
      <p:sp>
        <p:nvSpPr>
          <p:cNvPr id="14" name="矩形 13"/>
          <p:cNvSpPr/>
          <p:nvPr/>
        </p:nvSpPr>
        <p:spPr>
          <a:xfrm>
            <a:off x="2589870" y="3087993"/>
            <a:ext cx="3666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Please click here to modify the text for example The text here you may post texts</a:t>
            </a:r>
            <a:endParaRPr kumimoji="1"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71400" y="2796796"/>
            <a:ext cx="370383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创业计划</a:t>
            </a:r>
            <a:r>
              <a:rPr kumimoji="1"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策划方案</a:t>
            </a:r>
            <a:r>
              <a:rPr kumimoji="1"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商业规划</a:t>
            </a:r>
            <a:r>
              <a:rPr kumimoji="1" lang="en-US" altLang="zh-CN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kumimoji="1"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市场分析</a:t>
            </a:r>
          </a:p>
        </p:txBody>
      </p:sp>
      <p:sp>
        <p:nvSpPr>
          <p:cNvPr id="16" name="矩形 15"/>
          <p:cNvSpPr/>
          <p:nvPr/>
        </p:nvSpPr>
        <p:spPr>
          <a:xfrm>
            <a:off x="4792418" y="829011"/>
            <a:ext cx="15394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spc="300" dirty="0">
                <a:ln w="412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2030</a:t>
            </a:r>
            <a:endParaRPr lang="zh-CN" altLang="en-US" sz="4800" spc="300" dirty="0">
              <a:ln w="412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/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23944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4054" y="300379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9" name="Shape 285"/>
          <p:cNvSpPr txBox="1"/>
          <p:nvPr/>
        </p:nvSpPr>
        <p:spPr>
          <a:xfrm>
            <a:off x="3203104" y="3579862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895FAF"/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39355" y="1014813"/>
            <a:ext cx="2142436" cy="1205638"/>
            <a:chOff x="2495600" y="3260341"/>
            <a:chExt cx="2952328" cy="1040712"/>
          </a:xfrm>
        </p:grpSpPr>
        <p:sp>
          <p:nvSpPr>
            <p:cNvPr id="19" name="文本框 9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60000" bIns="0" anchor="t" anchorCtr="0">
              <a:normAutofit/>
            </a:bodyPr>
            <a:lstStyle/>
            <a:p>
              <a:pPr lvl="0" algn="r">
                <a:lnSpc>
                  <a:spcPct val="120000"/>
                </a:lnSpc>
                <a:defRPr sz="1800"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39355" y="2923049"/>
            <a:ext cx="2142436" cy="1205638"/>
            <a:chOff x="2495600" y="3260341"/>
            <a:chExt cx="2952328" cy="1040712"/>
          </a:xfrm>
        </p:grpSpPr>
        <p:sp>
          <p:nvSpPr>
            <p:cNvPr id="17" name="文本框 12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0" tIns="0" rIns="360000" bIns="0" anchor="b" anchorCtr="0">
              <a:normAutofit/>
            </a:bodyPr>
            <a:lstStyle/>
            <a:p>
              <a:pPr algn="r"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360000" bIns="0" anchor="t" anchorCtr="0">
              <a:normAutofit/>
            </a:bodyPr>
            <a:lstStyle/>
            <a:p>
              <a:pPr lvl="0" algn="r">
                <a:lnSpc>
                  <a:spcPct val="120000"/>
                </a:lnSpc>
                <a:defRPr sz="1800"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62210" y="1014813"/>
            <a:ext cx="2142436" cy="1205638"/>
            <a:chOff x="2495600" y="3260341"/>
            <a:chExt cx="2952328" cy="1040712"/>
          </a:xfrm>
        </p:grpSpPr>
        <p:sp>
          <p:nvSpPr>
            <p:cNvPr id="15" name="文本框 15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0" tIns="0" rIns="0" bIns="0" anchor="t" anchorCtr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462210" y="2923049"/>
            <a:ext cx="2142436" cy="1205638"/>
            <a:chOff x="2495600" y="3260341"/>
            <a:chExt cx="2952328" cy="1040712"/>
          </a:xfrm>
        </p:grpSpPr>
        <p:sp>
          <p:nvSpPr>
            <p:cNvPr id="13" name="文本框 18"/>
            <p:cNvSpPr txBox="1"/>
            <p:nvPr/>
          </p:nvSpPr>
          <p:spPr bwMode="auto">
            <a:xfrm>
              <a:off x="2495600" y="3260341"/>
              <a:ext cx="2952328" cy="3285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2495600" y="3588904"/>
              <a:ext cx="2952328" cy="71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0" tIns="0" rIns="0" bIns="0" anchor="t" anchorCtr="0">
              <a:normAutofit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</a:p>
          </p:txBody>
        </p:sp>
      </p:grpSp>
      <p:sp>
        <p:nvSpPr>
          <p:cNvPr id="21" name="Freeform 13"/>
          <p:cNvSpPr/>
          <p:nvPr/>
        </p:nvSpPr>
        <p:spPr bwMode="auto">
          <a:xfrm>
            <a:off x="3406434" y="1158908"/>
            <a:ext cx="2969864" cy="312149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Freeform 5"/>
          <p:cNvSpPr/>
          <p:nvPr/>
        </p:nvSpPr>
        <p:spPr bwMode="auto">
          <a:xfrm>
            <a:off x="2731906" y="1395446"/>
            <a:ext cx="3797748" cy="2648416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文本框 31"/>
          <p:cNvSpPr txBox="1"/>
          <p:nvPr/>
        </p:nvSpPr>
        <p:spPr>
          <a:xfrm>
            <a:off x="1947865" y="3794424"/>
            <a:ext cx="5248269" cy="419908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</a:t>
            </a:r>
            <a:endParaRPr lang="en-US" altLang="zh-CN" sz="1000" dirty="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您的内容打在这里，或者通过复制您的文本后，在此框中选择粘贴，并选择只保留文字您的内容打在这里，或者通过复制您的文本后，在此框中选择粘贴，并选择只保留文字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786764" y="1317756"/>
            <a:ext cx="1781997" cy="1872977"/>
            <a:chOff x="1786764" y="1317756"/>
            <a:chExt cx="1781997" cy="1872977"/>
          </a:xfrm>
        </p:grpSpPr>
        <p:sp>
          <p:nvSpPr>
            <p:cNvPr id="52" name="Freeform 13"/>
            <p:cNvSpPr/>
            <p:nvPr/>
          </p:nvSpPr>
          <p:spPr bwMode="auto">
            <a:xfrm>
              <a:off x="1786764" y="1317756"/>
              <a:ext cx="1781997" cy="1872977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任意多边形: 形状 33"/>
            <p:cNvSpPr>
              <a:spLocks noChangeAspect="1"/>
            </p:cNvSpPr>
            <p:nvPr/>
          </p:nvSpPr>
          <p:spPr bwMode="auto">
            <a:xfrm>
              <a:off x="2370608" y="2059219"/>
              <a:ext cx="322558" cy="383039"/>
            </a:xfrm>
            <a:custGeom>
              <a:avLst/>
              <a:gdLst>
                <a:gd name="T0" fmla="*/ 149 w 216"/>
                <a:gd name="T1" fmla="*/ 112 h 256"/>
                <a:gd name="T2" fmla="*/ 196 w 216"/>
                <a:gd name="T3" fmla="*/ 112 h 256"/>
                <a:gd name="T4" fmla="*/ 196 w 216"/>
                <a:gd name="T5" fmla="*/ 140 h 256"/>
                <a:gd name="T6" fmla="*/ 134 w 216"/>
                <a:gd name="T7" fmla="*/ 140 h 256"/>
                <a:gd name="T8" fmla="*/ 134 w 216"/>
                <a:gd name="T9" fmla="*/ 165 h 256"/>
                <a:gd name="T10" fmla="*/ 196 w 216"/>
                <a:gd name="T11" fmla="*/ 165 h 256"/>
                <a:gd name="T12" fmla="*/ 196 w 216"/>
                <a:gd name="T13" fmla="*/ 193 h 256"/>
                <a:gd name="T14" fmla="*/ 134 w 216"/>
                <a:gd name="T15" fmla="*/ 193 h 256"/>
                <a:gd name="T16" fmla="*/ 134 w 216"/>
                <a:gd name="T17" fmla="*/ 256 h 256"/>
                <a:gd name="T18" fmla="*/ 78 w 216"/>
                <a:gd name="T19" fmla="*/ 256 h 256"/>
                <a:gd name="T20" fmla="*/ 78 w 216"/>
                <a:gd name="T21" fmla="*/ 193 h 256"/>
                <a:gd name="T22" fmla="*/ 17 w 216"/>
                <a:gd name="T23" fmla="*/ 193 h 256"/>
                <a:gd name="T24" fmla="*/ 17 w 216"/>
                <a:gd name="T25" fmla="*/ 165 h 256"/>
                <a:gd name="T26" fmla="*/ 78 w 216"/>
                <a:gd name="T27" fmla="*/ 165 h 256"/>
                <a:gd name="T28" fmla="*/ 78 w 216"/>
                <a:gd name="T29" fmla="*/ 140 h 256"/>
                <a:gd name="T30" fmla="*/ 17 w 216"/>
                <a:gd name="T31" fmla="*/ 140 h 256"/>
                <a:gd name="T32" fmla="*/ 17 w 216"/>
                <a:gd name="T33" fmla="*/ 112 h 256"/>
                <a:gd name="T34" fmla="*/ 64 w 216"/>
                <a:gd name="T35" fmla="*/ 112 h 256"/>
                <a:gd name="T36" fmla="*/ 0 w 216"/>
                <a:gd name="T37" fmla="*/ 0 h 256"/>
                <a:gd name="T38" fmla="*/ 64 w 216"/>
                <a:gd name="T39" fmla="*/ 0 h 256"/>
                <a:gd name="T40" fmla="*/ 91 w 216"/>
                <a:gd name="T41" fmla="*/ 63 h 256"/>
                <a:gd name="T42" fmla="*/ 108 w 216"/>
                <a:gd name="T43" fmla="*/ 106 h 256"/>
                <a:gd name="T44" fmla="*/ 109 w 216"/>
                <a:gd name="T45" fmla="*/ 106 h 256"/>
                <a:gd name="T46" fmla="*/ 126 w 216"/>
                <a:gd name="T47" fmla="*/ 63 h 256"/>
                <a:gd name="T48" fmla="*/ 153 w 216"/>
                <a:gd name="T49" fmla="*/ 0 h 256"/>
                <a:gd name="T50" fmla="*/ 216 w 216"/>
                <a:gd name="T51" fmla="*/ 0 h 256"/>
                <a:gd name="T52" fmla="*/ 149 w 216"/>
                <a:gd name="T53" fmla="*/ 112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256">
                  <a:moveTo>
                    <a:pt x="149" y="112"/>
                  </a:moveTo>
                  <a:cubicBezTo>
                    <a:pt x="196" y="112"/>
                    <a:pt x="196" y="112"/>
                    <a:pt x="196" y="112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34" y="193"/>
                    <a:pt x="134" y="193"/>
                    <a:pt x="134" y="193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78" y="256"/>
                    <a:pt x="78" y="256"/>
                    <a:pt x="78" y="256"/>
                  </a:cubicBezTo>
                  <a:cubicBezTo>
                    <a:pt x="78" y="193"/>
                    <a:pt x="78" y="193"/>
                    <a:pt x="78" y="193"/>
                  </a:cubicBezTo>
                  <a:cubicBezTo>
                    <a:pt x="17" y="193"/>
                    <a:pt x="17" y="193"/>
                    <a:pt x="17" y="19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7" y="112"/>
                    <a:pt x="17" y="112"/>
                    <a:pt x="17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8" y="79"/>
                    <a:pt x="103" y="92"/>
                    <a:pt x="108" y="106"/>
                  </a:cubicBezTo>
                  <a:cubicBezTo>
                    <a:pt x="109" y="106"/>
                    <a:pt x="109" y="106"/>
                    <a:pt x="109" y="106"/>
                  </a:cubicBezTo>
                  <a:cubicBezTo>
                    <a:pt x="114" y="93"/>
                    <a:pt x="119" y="78"/>
                    <a:pt x="126" y="63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216" y="0"/>
                    <a:pt x="216" y="0"/>
                    <a:pt x="216" y="0"/>
                  </a:cubicBezTo>
                  <a:lnTo>
                    <a:pt x="149" y="1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2056593" y="2554581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15560" y="1317756"/>
            <a:ext cx="1781997" cy="1872977"/>
            <a:chOff x="3115560" y="1317756"/>
            <a:chExt cx="1781997" cy="1872977"/>
          </a:xfrm>
        </p:grpSpPr>
        <p:sp>
          <p:nvSpPr>
            <p:cNvPr id="64" name="Freeform 13"/>
            <p:cNvSpPr/>
            <p:nvPr/>
          </p:nvSpPr>
          <p:spPr bwMode="auto">
            <a:xfrm>
              <a:off x="3115560" y="1317756"/>
              <a:ext cx="1781997" cy="1872977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任意多边形: 形状 33"/>
            <p:cNvSpPr>
              <a:spLocks noChangeAspect="1"/>
            </p:cNvSpPr>
            <p:nvPr/>
          </p:nvSpPr>
          <p:spPr bwMode="auto">
            <a:xfrm>
              <a:off x="3669163" y="2104290"/>
              <a:ext cx="383039" cy="292895"/>
            </a:xfrm>
            <a:custGeom>
              <a:avLst/>
              <a:gdLst>
                <a:gd name="connsiteX0" fmla="*/ 279380 w 602133"/>
                <a:gd name="connsiteY0" fmla="*/ 303917 h 460429"/>
                <a:gd name="connsiteX1" fmla="*/ 329638 w 602133"/>
                <a:gd name="connsiteY1" fmla="*/ 303917 h 460429"/>
                <a:gd name="connsiteX2" fmla="*/ 405716 w 602133"/>
                <a:gd name="connsiteY2" fmla="*/ 379871 h 460429"/>
                <a:gd name="connsiteX3" fmla="*/ 405716 w 602133"/>
                <a:gd name="connsiteY3" fmla="*/ 441555 h 460429"/>
                <a:gd name="connsiteX4" fmla="*/ 405255 w 602133"/>
                <a:gd name="connsiteY4" fmla="*/ 441555 h 460429"/>
                <a:gd name="connsiteX5" fmla="*/ 401566 w 602133"/>
                <a:gd name="connsiteY5" fmla="*/ 443857 h 460429"/>
                <a:gd name="connsiteX6" fmla="*/ 311195 w 602133"/>
                <a:gd name="connsiteY6" fmla="*/ 460429 h 460429"/>
                <a:gd name="connsiteX7" fmla="*/ 207452 w 602133"/>
                <a:gd name="connsiteY7" fmla="*/ 443857 h 460429"/>
                <a:gd name="connsiteX8" fmla="*/ 203302 w 602133"/>
                <a:gd name="connsiteY8" fmla="*/ 442476 h 460429"/>
                <a:gd name="connsiteX9" fmla="*/ 203302 w 602133"/>
                <a:gd name="connsiteY9" fmla="*/ 441555 h 460429"/>
                <a:gd name="connsiteX10" fmla="*/ 203302 w 602133"/>
                <a:gd name="connsiteY10" fmla="*/ 379871 h 460429"/>
                <a:gd name="connsiteX11" fmla="*/ 279380 w 602133"/>
                <a:gd name="connsiteY11" fmla="*/ 303917 h 460429"/>
                <a:gd name="connsiteX12" fmla="*/ 378044 w 602133"/>
                <a:gd name="connsiteY12" fmla="*/ 242690 h 460429"/>
                <a:gd name="connsiteX13" fmla="*/ 428312 w 602133"/>
                <a:gd name="connsiteY13" fmla="*/ 242690 h 460429"/>
                <a:gd name="connsiteX14" fmla="*/ 504406 w 602133"/>
                <a:gd name="connsiteY14" fmla="*/ 318644 h 460429"/>
                <a:gd name="connsiteX15" fmla="*/ 504406 w 602133"/>
                <a:gd name="connsiteY15" fmla="*/ 380329 h 460429"/>
                <a:gd name="connsiteX16" fmla="*/ 503945 w 602133"/>
                <a:gd name="connsiteY16" fmla="*/ 380329 h 460429"/>
                <a:gd name="connsiteX17" fmla="*/ 499794 w 602133"/>
                <a:gd name="connsiteY17" fmla="*/ 382630 h 460429"/>
                <a:gd name="connsiteX18" fmla="*/ 420011 w 602133"/>
                <a:gd name="connsiteY18" fmla="*/ 399202 h 460429"/>
                <a:gd name="connsiteX19" fmla="*/ 420011 w 602133"/>
                <a:gd name="connsiteY19" fmla="*/ 380329 h 460429"/>
                <a:gd name="connsiteX20" fmla="*/ 355446 w 602133"/>
                <a:gd name="connsiteY20" fmla="*/ 293787 h 460429"/>
                <a:gd name="connsiteX21" fmla="*/ 378044 w 602133"/>
                <a:gd name="connsiteY21" fmla="*/ 242690 h 460429"/>
                <a:gd name="connsiteX22" fmla="*/ 175210 w 602133"/>
                <a:gd name="connsiteY22" fmla="*/ 242690 h 460429"/>
                <a:gd name="connsiteX23" fmla="*/ 225454 w 602133"/>
                <a:gd name="connsiteY23" fmla="*/ 242690 h 460429"/>
                <a:gd name="connsiteX24" fmla="*/ 230986 w 602133"/>
                <a:gd name="connsiteY24" fmla="*/ 243150 h 460429"/>
                <a:gd name="connsiteX25" fmla="*/ 253573 w 602133"/>
                <a:gd name="connsiteY25" fmla="*/ 293792 h 460429"/>
                <a:gd name="connsiteX26" fmla="*/ 189038 w 602133"/>
                <a:gd name="connsiteY26" fmla="*/ 380343 h 460429"/>
                <a:gd name="connsiteX27" fmla="*/ 189038 w 602133"/>
                <a:gd name="connsiteY27" fmla="*/ 398758 h 460429"/>
                <a:gd name="connsiteX28" fmla="*/ 103300 w 602133"/>
                <a:gd name="connsiteY28" fmla="*/ 382645 h 460429"/>
                <a:gd name="connsiteX29" fmla="*/ 99151 w 602133"/>
                <a:gd name="connsiteY29" fmla="*/ 381264 h 460429"/>
                <a:gd name="connsiteX30" fmla="*/ 98690 w 602133"/>
                <a:gd name="connsiteY30" fmla="*/ 380343 h 460429"/>
                <a:gd name="connsiteX31" fmla="*/ 98690 w 602133"/>
                <a:gd name="connsiteY31" fmla="*/ 318652 h 460429"/>
                <a:gd name="connsiteX32" fmla="*/ 175210 w 602133"/>
                <a:gd name="connsiteY32" fmla="*/ 242690 h 460429"/>
                <a:gd name="connsiteX33" fmla="*/ 76056 w 602133"/>
                <a:gd name="connsiteY33" fmla="*/ 185090 h 460429"/>
                <a:gd name="connsiteX34" fmla="*/ 126300 w 602133"/>
                <a:gd name="connsiteY34" fmla="*/ 185090 h 460429"/>
                <a:gd name="connsiteX35" fmla="*/ 148886 w 602133"/>
                <a:gd name="connsiteY35" fmla="*/ 235732 h 460429"/>
                <a:gd name="connsiteX36" fmla="*/ 84353 w 602133"/>
                <a:gd name="connsiteY36" fmla="*/ 322283 h 460429"/>
                <a:gd name="connsiteX37" fmla="*/ 84353 w 602133"/>
                <a:gd name="connsiteY37" fmla="*/ 341158 h 460429"/>
                <a:gd name="connsiteX38" fmla="*/ 4609 w 602133"/>
                <a:gd name="connsiteY38" fmla="*/ 324584 h 460429"/>
                <a:gd name="connsiteX39" fmla="*/ 461 w 602133"/>
                <a:gd name="connsiteY39" fmla="*/ 322743 h 460429"/>
                <a:gd name="connsiteX40" fmla="*/ 0 w 602133"/>
                <a:gd name="connsiteY40" fmla="*/ 322743 h 460429"/>
                <a:gd name="connsiteX41" fmla="*/ 0 w 602133"/>
                <a:gd name="connsiteY41" fmla="*/ 261052 h 460429"/>
                <a:gd name="connsiteX42" fmla="*/ 76056 w 602133"/>
                <a:gd name="connsiteY42" fmla="*/ 185090 h 460429"/>
                <a:gd name="connsiteX43" fmla="*/ 476280 w 602133"/>
                <a:gd name="connsiteY43" fmla="*/ 183239 h 460429"/>
                <a:gd name="connsiteX44" fmla="*/ 526068 w 602133"/>
                <a:gd name="connsiteY44" fmla="*/ 183239 h 460429"/>
                <a:gd name="connsiteX45" fmla="*/ 602133 w 602133"/>
                <a:gd name="connsiteY45" fmla="*/ 259201 h 460429"/>
                <a:gd name="connsiteX46" fmla="*/ 602133 w 602133"/>
                <a:gd name="connsiteY46" fmla="*/ 320432 h 460429"/>
                <a:gd name="connsiteX47" fmla="*/ 601672 w 602133"/>
                <a:gd name="connsiteY47" fmla="*/ 320432 h 460429"/>
                <a:gd name="connsiteX48" fmla="*/ 597984 w 602133"/>
                <a:gd name="connsiteY48" fmla="*/ 322733 h 460429"/>
                <a:gd name="connsiteX49" fmla="*/ 518231 w 602133"/>
                <a:gd name="connsiteY49" fmla="*/ 339307 h 460429"/>
                <a:gd name="connsiteX50" fmla="*/ 518231 w 602133"/>
                <a:gd name="connsiteY50" fmla="*/ 320432 h 460429"/>
                <a:gd name="connsiteX51" fmla="*/ 453691 w 602133"/>
                <a:gd name="connsiteY51" fmla="*/ 233881 h 460429"/>
                <a:gd name="connsiteX52" fmla="*/ 476280 w 602133"/>
                <a:gd name="connsiteY52" fmla="*/ 183239 h 460429"/>
                <a:gd name="connsiteX53" fmla="*/ 304510 w 602133"/>
                <a:gd name="connsiteY53" fmla="*/ 181462 h 460429"/>
                <a:gd name="connsiteX54" fmla="*/ 363739 w 602133"/>
                <a:gd name="connsiteY54" fmla="*/ 240839 h 460429"/>
                <a:gd name="connsiteX55" fmla="*/ 304510 w 602133"/>
                <a:gd name="connsiteY55" fmla="*/ 300216 h 460429"/>
                <a:gd name="connsiteX56" fmla="*/ 245281 w 602133"/>
                <a:gd name="connsiteY56" fmla="*/ 240839 h 460429"/>
                <a:gd name="connsiteX57" fmla="*/ 304510 w 602133"/>
                <a:gd name="connsiteY57" fmla="*/ 181462 h 460429"/>
                <a:gd name="connsiteX58" fmla="*/ 274338 w 602133"/>
                <a:gd name="connsiteY58" fmla="*/ 133116 h 460429"/>
                <a:gd name="connsiteX59" fmla="*/ 328757 w 602133"/>
                <a:gd name="connsiteY59" fmla="*/ 133116 h 460429"/>
                <a:gd name="connsiteX60" fmla="*/ 345821 w 602133"/>
                <a:gd name="connsiteY60" fmla="*/ 134957 h 460429"/>
                <a:gd name="connsiteX61" fmla="*/ 332447 w 602133"/>
                <a:gd name="connsiteY61" fmla="*/ 172703 h 460429"/>
                <a:gd name="connsiteX62" fmla="*/ 304776 w 602133"/>
                <a:gd name="connsiteY62" fmla="*/ 166719 h 460429"/>
                <a:gd name="connsiteX63" fmla="*/ 270648 w 602133"/>
                <a:gd name="connsiteY63" fmla="*/ 175465 h 460429"/>
                <a:gd name="connsiteX64" fmla="*/ 257274 w 602133"/>
                <a:gd name="connsiteY64" fmla="*/ 134957 h 460429"/>
                <a:gd name="connsiteX65" fmla="*/ 274338 w 602133"/>
                <a:gd name="connsiteY65" fmla="*/ 133116 h 460429"/>
                <a:gd name="connsiteX66" fmla="*/ 402940 w 602133"/>
                <a:gd name="connsiteY66" fmla="*/ 120160 h 460429"/>
                <a:gd name="connsiteX67" fmla="*/ 462427 w 602133"/>
                <a:gd name="connsiteY67" fmla="*/ 179582 h 460429"/>
                <a:gd name="connsiteX68" fmla="*/ 402940 w 602133"/>
                <a:gd name="connsiteY68" fmla="*/ 238543 h 460429"/>
                <a:gd name="connsiteX69" fmla="*/ 377577 w 602133"/>
                <a:gd name="connsiteY69" fmla="*/ 233015 h 460429"/>
                <a:gd name="connsiteX70" fmla="*/ 343452 w 602133"/>
                <a:gd name="connsiteY70" fmla="*/ 178661 h 460429"/>
                <a:gd name="connsiteX71" fmla="*/ 402940 w 602133"/>
                <a:gd name="connsiteY71" fmla="*/ 120160 h 460429"/>
                <a:gd name="connsiteX72" fmla="*/ 200081 w 602133"/>
                <a:gd name="connsiteY72" fmla="*/ 120160 h 460429"/>
                <a:gd name="connsiteX73" fmla="*/ 259569 w 602133"/>
                <a:gd name="connsiteY73" fmla="*/ 179582 h 460429"/>
                <a:gd name="connsiteX74" fmla="*/ 259569 w 602133"/>
                <a:gd name="connsiteY74" fmla="*/ 182806 h 460429"/>
                <a:gd name="connsiteX75" fmla="*/ 231900 w 602133"/>
                <a:gd name="connsiteY75" fmla="*/ 229791 h 460429"/>
                <a:gd name="connsiteX76" fmla="*/ 200081 w 602133"/>
                <a:gd name="connsiteY76" fmla="*/ 238543 h 460429"/>
                <a:gd name="connsiteX77" fmla="*/ 140594 w 602133"/>
                <a:gd name="connsiteY77" fmla="*/ 179582 h 460429"/>
                <a:gd name="connsiteX78" fmla="*/ 200081 w 602133"/>
                <a:gd name="connsiteY78" fmla="*/ 120160 h 460429"/>
                <a:gd name="connsiteX79" fmla="*/ 101428 w 602133"/>
                <a:gd name="connsiteY79" fmla="*/ 62190 h 460429"/>
                <a:gd name="connsiteX80" fmla="*/ 160879 w 602133"/>
                <a:gd name="connsiteY80" fmla="*/ 120646 h 460429"/>
                <a:gd name="connsiteX81" fmla="*/ 126315 w 602133"/>
                <a:gd name="connsiteY81" fmla="*/ 175421 h 460429"/>
                <a:gd name="connsiteX82" fmla="*/ 101428 w 602133"/>
                <a:gd name="connsiteY82" fmla="*/ 180944 h 460429"/>
                <a:gd name="connsiteX83" fmla="*/ 41978 w 602133"/>
                <a:gd name="connsiteY83" fmla="*/ 121567 h 460429"/>
                <a:gd name="connsiteX84" fmla="*/ 101428 w 602133"/>
                <a:gd name="connsiteY84" fmla="*/ 62190 h 460429"/>
                <a:gd name="connsiteX85" fmla="*/ 500695 w 602133"/>
                <a:gd name="connsiteY85" fmla="*/ 60339 h 460429"/>
                <a:gd name="connsiteX86" fmla="*/ 560154 w 602133"/>
                <a:gd name="connsiteY86" fmla="*/ 119716 h 460429"/>
                <a:gd name="connsiteX87" fmla="*/ 500695 w 602133"/>
                <a:gd name="connsiteY87" fmla="*/ 179093 h 460429"/>
                <a:gd name="connsiteX88" fmla="*/ 475805 w 602133"/>
                <a:gd name="connsiteY88" fmla="*/ 173570 h 460429"/>
                <a:gd name="connsiteX89" fmla="*/ 441697 w 602133"/>
                <a:gd name="connsiteY89" fmla="*/ 118795 h 460429"/>
                <a:gd name="connsiteX90" fmla="*/ 500695 w 602133"/>
                <a:gd name="connsiteY90" fmla="*/ 60339 h 460429"/>
                <a:gd name="connsiteX91" fmla="*/ 413085 w 602133"/>
                <a:gd name="connsiteY91" fmla="*/ 16140 h 460429"/>
                <a:gd name="connsiteX92" fmla="*/ 468869 w 602133"/>
                <a:gd name="connsiteY92" fmla="*/ 55274 h 460429"/>
                <a:gd name="connsiteX93" fmla="*/ 429221 w 602133"/>
                <a:gd name="connsiteY93" fmla="*/ 112824 h 460429"/>
                <a:gd name="connsiteX94" fmla="*/ 402020 w 602133"/>
                <a:gd name="connsiteY94" fmla="*/ 107760 h 460429"/>
                <a:gd name="connsiteX95" fmla="*/ 370670 w 602133"/>
                <a:gd name="connsiteY95" fmla="*/ 115126 h 460429"/>
                <a:gd name="connsiteX96" fmla="*/ 363294 w 602133"/>
                <a:gd name="connsiteY96" fmla="*/ 105918 h 460429"/>
                <a:gd name="connsiteX97" fmla="*/ 376664 w 602133"/>
                <a:gd name="connsiteY97" fmla="*/ 63561 h 460429"/>
                <a:gd name="connsiteX98" fmla="*/ 370670 w 602133"/>
                <a:gd name="connsiteY98" fmla="*/ 34556 h 460429"/>
                <a:gd name="connsiteX99" fmla="*/ 413085 w 602133"/>
                <a:gd name="connsiteY99" fmla="*/ 16140 h 460429"/>
                <a:gd name="connsiteX100" fmla="*/ 192697 w 602133"/>
                <a:gd name="connsiteY100" fmla="*/ 16140 h 460429"/>
                <a:gd name="connsiteX101" fmla="*/ 231875 w 602133"/>
                <a:gd name="connsiteY101" fmla="*/ 31337 h 460429"/>
                <a:gd name="connsiteX102" fmla="*/ 224501 w 602133"/>
                <a:gd name="connsiteY102" fmla="*/ 63573 h 460429"/>
                <a:gd name="connsiteX103" fmla="*/ 240172 w 602133"/>
                <a:gd name="connsiteY103" fmla="*/ 109165 h 460429"/>
                <a:gd name="connsiteX104" fmla="*/ 233719 w 602133"/>
                <a:gd name="connsiteY104" fmla="*/ 116533 h 460429"/>
                <a:gd name="connsiteX105" fmla="*/ 199150 w 602133"/>
                <a:gd name="connsiteY105" fmla="*/ 107783 h 460429"/>
                <a:gd name="connsiteX106" fmla="*/ 171034 w 602133"/>
                <a:gd name="connsiteY106" fmla="*/ 114230 h 460429"/>
                <a:gd name="connsiteX107" fmla="*/ 136004 w 602133"/>
                <a:gd name="connsiteY107" fmla="*/ 59429 h 460429"/>
                <a:gd name="connsiteX108" fmla="*/ 192697 w 602133"/>
                <a:gd name="connsiteY108" fmla="*/ 16140 h 460429"/>
                <a:gd name="connsiteX109" fmla="*/ 301511 w 602133"/>
                <a:gd name="connsiteY109" fmla="*/ 0 h 460429"/>
                <a:gd name="connsiteX110" fmla="*/ 366033 w 602133"/>
                <a:gd name="connsiteY110" fmla="*/ 64485 h 460429"/>
                <a:gd name="connsiteX111" fmla="*/ 301511 w 602133"/>
                <a:gd name="connsiteY111" fmla="*/ 128970 h 460429"/>
                <a:gd name="connsiteX112" fmla="*/ 236989 w 602133"/>
                <a:gd name="connsiteY112" fmla="*/ 64485 h 460429"/>
                <a:gd name="connsiteX113" fmla="*/ 301511 w 602133"/>
                <a:gd name="connsiteY113" fmla="*/ 0 h 460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602133" h="460429">
                  <a:moveTo>
                    <a:pt x="279380" y="303917"/>
                  </a:moveTo>
                  <a:lnTo>
                    <a:pt x="329638" y="303917"/>
                  </a:lnTo>
                  <a:cubicBezTo>
                    <a:pt x="371596" y="303917"/>
                    <a:pt x="405716" y="337981"/>
                    <a:pt x="405716" y="379871"/>
                  </a:cubicBezTo>
                  <a:lnTo>
                    <a:pt x="405716" y="441555"/>
                  </a:lnTo>
                  <a:lnTo>
                    <a:pt x="405255" y="441555"/>
                  </a:lnTo>
                  <a:lnTo>
                    <a:pt x="401566" y="443857"/>
                  </a:lnTo>
                  <a:cubicBezTo>
                    <a:pt x="399261" y="444778"/>
                    <a:pt x="366985" y="460429"/>
                    <a:pt x="311195" y="460429"/>
                  </a:cubicBezTo>
                  <a:cubicBezTo>
                    <a:pt x="282608" y="460429"/>
                    <a:pt x="247566" y="456286"/>
                    <a:pt x="207452" y="443857"/>
                  </a:cubicBezTo>
                  <a:lnTo>
                    <a:pt x="203302" y="442476"/>
                  </a:lnTo>
                  <a:lnTo>
                    <a:pt x="203302" y="441555"/>
                  </a:lnTo>
                  <a:lnTo>
                    <a:pt x="203302" y="379871"/>
                  </a:lnTo>
                  <a:cubicBezTo>
                    <a:pt x="203302" y="337981"/>
                    <a:pt x="237422" y="303917"/>
                    <a:pt x="279380" y="303917"/>
                  </a:cubicBezTo>
                  <a:close/>
                  <a:moveTo>
                    <a:pt x="378044" y="242690"/>
                  </a:moveTo>
                  <a:lnTo>
                    <a:pt x="428312" y="242690"/>
                  </a:lnTo>
                  <a:cubicBezTo>
                    <a:pt x="470279" y="242690"/>
                    <a:pt x="504406" y="276754"/>
                    <a:pt x="504406" y="318644"/>
                  </a:cubicBezTo>
                  <a:lnTo>
                    <a:pt x="504406" y="380329"/>
                  </a:lnTo>
                  <a:lnTo>
                    <a:pt x="503945" y="380329"/>
                  </a:lnTo>
                  <a:lnTo>
                    <a:pt x="499794" y="382630"/>
                  </a:lnTo>
                  <a:cubicBezTo>
                    <a:pt x="497950" y="383551"/>
                    <a:pt x="469357" y="397361"/>
                    <a:pt x="420011" y="399202"/>
                  </a:cubicBezTo>
                  <a:lnTo>
                    <a:pt x="420011" y="380329"/>
                  </a:lnTo>
                  <a:cubicBezTo>
                    <a:pt x="420011" y="339359"/>
                    <a:pt x="392801" y="304834"/>
                    <a:pt x="355446" y="293787"/>
                  </a:cubicBezTo>
                  <a:cubicBezTo>
                    <a:pt x="368820" y="280897"/>
                    <a:pt x="377583" y="262944"/>
                    <a:pt x="378044" y="242690"/>
                  </a:cubicBezTo>
                  <a:close/>
                  <a:moveTo>
                    <a:pt x="175210" y="242690"/>
                  </a:moveTo>
                  <a:lnTo>
                    <a:pt x="225454" y="242690"/>
                  </a:lnTo>
                  <a:cubicBezTo>
                    <a:pt x="227298" y="242690"/>
                    <a:pt x="229142" y="243150"/>
                    <a:pt x="230986" y="243150"/>
                  </a:cubicBezTo>
                  <a:cubicBezTo>
                    <a:pt x="231447" y="262947"/>
                    <a:pt x="240205" y="280901"/>
                    <a:pt x="253573" y="293792"/>
                  </a:cubicBezTo>
                  <a:cubicBezTo>
                    <a:pt x="216235" y="304841"/>
                    <a:pt x="189038" y="339369"/>
                    <a:pt x="189038" y="380343"/>
                  </a:cubicBezTo>
                  <a:lnTo>
                    <a:pt x="189038" y="398758"/>
                  </a:lnTo>
                  <a:cubicBezTo>
                    <a:pt x="164146" y="397377"/>
                    <a:pt x="135567" y="392773"/>
                    <a:pt x="103300" y="382645"/>
                  </a:cubicBezTo>
                  <a:lnTo>
                    <a:pt x="99151" y="381264"/>
                  </a:lnTo>
                  <a:lnTo>
                    <a:pt x="98690" y="380343"/>
                  </a:lnTo>
                  <a:lnTo>
                    <a:pt x="98690" y="318652"/>
                  </a:lnTo>
                  <a:cubicBezTo>
                    <a:pt x="98690" y="276758"/>
                    <a:pt x="133262" y="242690"/>
                    <a:pt x="175210" y="242690"/>
                  </a:cubicBezTo>
                  <a:close/>
                  <a:moveTo>
                    <a:pt x="76056" y="185090"/>
                  </a:moveTo>
                  <a:lnTo>
                    <a:pt x="126300" y="185090"/>
                  </a:lnTo>
                  <a:cubicBezTo>
                    <a:pt x="126760" y="204886"/>
                    <a:pt x="135058" y="222841"/>
                    <a:pt x="148886" y="235732"/>
                  </a:cubicBezTo>
                  <a:cubicBezTo>
                    <a:pt x="111549" y="246781"/>
                    <a:pt x="84353" y="281309"/>
                    <a:pt x="84353" y="322283"/>
                  </a:cubicBezTo>
                  <a:lnTo>
                    <a:pt x="84353" y="341158"/>
                  </a:lnTo>
                  <a:cubicBezTo>
                    <a:pt x="34571" y="339316"/>
                    <a:pt x="6453" y="325505"/>
                    <a:pt x="4609" y="324584"/>
                  </a:cubicBezTo>
                  <a:lnTo>
                    <a:pt x="461" y="322743"/>
                  </a:lnTo>
                  <a:lnTo>
                    <a:pt x="0" y="322743"/>
                  </a:lnTo>
                  <a:lnTo>
                    <a:pt x="0" y="261052"/>
                  </a:lnTo>
                  <a:cubicBezTo>
                    <a:pt x="0" y="219158"/>
                    <a:pt x="34110" y="185090"/>
                    <a:pt x="76056" y="185090"/>
                  </a:cubicBezTo>
                  <a:close/>
                  <a:moveTo>
                    <a:pt x="476280" y="183239"/>
                  </a:moveTo>
                  <a:lnTo>
                    <a:pt x="526068" y="183239"/>
                  </a:lnTo>
                  <a:cubicBezTo>
                    <a:pt x="568019" y="183239"/>
                    <a:pt x="602133" y="217307"/>
                    <a:pt x="602133" y="259201"/>
                  </a:cubicBezTo>
                  <a:lnTo>
                    <a:pt x="602133" y="320432"/>
                  </a:lnTo>
                  <a:lnTo>
                    <a:pt x="601672" y="320432"/>
                  </a:lnTo>
                  <a:lnTo>
                    <a:pt x="597984" y="322733"/>
                  </a:lnTo>
                  <a:cubicBezTo>
                    <a:pt x="596140" y="323654"/>
                    <a:pt x="567558" y="337465"/>
                    <a:pt x="518231" y="339307"/>
                  </a:cubicBezTo>
                  <a:lnTo>
                    <a:pt x="518231" y="320432"/>
                  </a:lnTo>
                  <a:cubicBezTo>
                    <a:pt x="518231" y="279458"/>
                    <a:pt x="490571" y="244930"/>
                    <a:pt x="453691" y="233881"/>
                  </a:cubicBezTo>
                  <a:cubicBezTo>
                    <a:pt x="467060" y="220990"/>
                    <a:pt x="475358" y="203035"/>
                    <a:pt x="476280" y="183239"/>
                  </a:cubicBezTo>
                  <a:close/>
                  <a:moveTo>
                    <a:pt x="304510" y="181462"/>
                  </a:moveTo>
                  <a:cubicBezTo>
                    <a:pt x="337221" y="181462"/>
                    <a:pt x="363739" y="208046"/>
                    <a:pt x="363739" y="240839"/>
                  </a:cubicBezTo>
                  <a:cubicBezTo>
                    <a:pt x="363739" y="273632"/>
                    <a:pt x="337221" y="300216"/>
                    <a:pt x="304510" y="300216"/>
                  </a:cubicBezTo>
                  <a:cubicBezTo>
                    <a:pt x="271799" y="300216"/>
                    <a:pt x="245281" y="273632"/>
                    <a:pt x="245281" y="240839"/>
                  </a:cubicBezTo>
                  <a:cubicBezTo>
                    <a:pt x="245281" y="208046"/>
                    <a:pt x="271799" y="181462"/>
                    <a:pt x="304510" y="181462"/>
                  </a:cubicBezTo>
                  <a:close/>
                  <a:moveTo>
                    <a:pt x="274338" y="133116"/>
                  </a:moveTo>
                  <a:lnTo>
                    <a:pt x="328757" y="133116"/>
                  </a:lnTo>
                  <a:cubicBezTo>
                    <a:pt x="334753" y="133116"/>
                    <a:pt x="340287" y="134037"/>
                    <a:pt x="345821" y="134957"/>
                  </a:cubicBezTo>
                  <a:cubicBezTo>
                    <a:pt x="337981" y="145545"/>
                    <a:pt x="333369" y="158894"/>
                    <a:pt x="332447" y="172703"/>
                  </a:cubicBezTo>
                  <a:cubicBezTo>
                    <a:pt x="324145" y="169021"/>
                    <a:pt x="314461" y="166719"/>
                    <a:pt x="304776" y="166719"/>
                  </a:cubicBezTo>
                  <a:cubicBezTo>
                    <a:pt x="292324" y="166719"/>
                    <a:pt x="280794" y="169941"/>
                    <a:pt x="270648" y="175465"/>
                  </a:cubicBezTo>
                  <a:cubicBezTo>
                    <a:pt x="270648" y="160275"/>
                    <a:pt x="265575" y="146465"/>
                    <a:pt x="257274" y="134957"/>
                  </a:cubicBezTo>
                  <a:cubicBezTo>
                    <a:pt x="262808" y="134037"/>
                    <a:pt x="268342" y="133116"/>
                    <a:pt x="274338" y="133116"/>
                  </a:cubicBezTo>
                  <a:close/>
                  <a:moveTo>
                    <a:pt x="402940" y="120160"/>
                  </a:moveTo>
                  <a:cubicBezTo>
                    <a:pt x="435681" y="120160"/>
                    <a:pt x="462427" y="146416"/>
                    <a:pt x="462427" y="179582"/>
                  </a:cubicBezTo>
                  <a:cubicBezTo>
                    <a:pt x="462427" y="212287"/>
                    <a:pt x="435681" y="238543"/>
                    <a:pt x="402940" y="238543"/>
                  </a:cubicBezTo>
                  <a:cubicBezTo>
                    <a:pt x="393717" y="238543"/>
                    <a:pt x="385416" y="236700"/>
                    <a:pt x="377577" y="233015"/>
                  </a:cubicBezTo>
                  <a:cubicBezTo>
                    <a:pt x="375271" y="209984"/>
                    <a:pt x="362359" y="190176"/>
                    <a:pt x="343452" y="178661"/>
                  </a:cubicBezTo>
                  <a:cubicBezTo>
                    <a:pt x="343913" y="145956"/>
                    <a:pt x="370198" y="120160"/>
                    <a:pt x="402940" y="120160"/>
                  </a:cubicBezTo>
                  <a:close/>
                  <a:moveTo>
                    <a:pt x="200081" y="120160"/>
                  </a:moveTo>
                  <a:cubicBezTo>
                    <a:pt x="232823" y="120160"/>
                    <a:pt x="259569" y="146416"/>
                    <a:pt x="259569" y="179582"/>
                  </a:cubicBezTo>
                  <a:cubicBezTo>
                    <a:pt x="259569" y="180503"/>
                    <a:pt x="259569" y="181424"/>
                    <a:pt x="259569" y="182806"/>
                  </a:cubicBezTo>
                  <a:cubicBezTo>
                    <a:pt x="244812" y="193861"/>
                    <a:pt x="234667" y="210444"/>
                    <a:pt x="231900" y="229791"/>
                  </a:cubicBezTo>
                  <a:cubicBezTo>
                    <a:pt x="222677" y="235319"/>
                    <a:pt x="212071" y="238543"/>
                    <a:pt x="200081" y="238543"/>
                  </a:cubicBezTo>
                  <a:cubicBezTo>
                    <a:pt x="167340" y="238543"/>
                    <a:pt x="140594" y="212287"/>
                    <a:pt x="140594" y="179582"/>
                  </a:cubicBezTo>
                  <a:cubicBezTo>
                    <a:pt x="140594" y="146416"/>
                    <a:pt x="167340" y="120160"/>
                    <a:pt x="200081" y="120160"/>
                  </a:cubicBezTo>
                  <a:close/>
                  <a:moveTo>
                    <a:pt x="101428" y="62190"/>
                  </a:moveTo>
                  <a:cubicBezTo>
                    <a:pt x="133688" y="62190"/>
                    <a:pt x="160418" y="88426"/>
                    <a:pt x="160879" y="120646"/>
                  </a:cubicBezTo>
                  <a:cubicBezTo>
                    <a:pt x="141984" y="132154"/>
                    <a:pt x="128619" y="152406"/>
                    <a:pt x="126315" y="175421"/>
                  </a:cubicBezTo>
                  <a:cubicBezTo>
                    <a:pt x="118941" y="178643"/>
                    <a:pt x="110185" y="180944"/>
                    <a:pt x="101428" y="180944"/>
                  </a:cubicBezTo>
                  <a:cubicBezTo>
                    <a:pt x="68708" y="180944"/>
                    <a:pt x="41978" y="154247"/>
                    <a:pt x="41978" y="121567"/>
                  </a:cubicBezTo>
                  <a:cubicBezTo>
                    <a:pt x="41978" y="88887"/>
                    <a:pt x="68708" y="62190"/>
                    <a:pt x="101428" y="62190"/>
                  </a:cubicBezTo>
                  <a:close/>
                  <a:moveTo>
                    <a:pt x="500695" y="60339"/>
                  </a:moveTo>
                  <a:cubicBezTo>
                    <a:pt x="533882" y="60339"/>
                    <a:pt x="560154" y="87036"/>
                    <a:pt x="560154" y="119716"/>
                  </a:cubicBezTo>
                  <a:cubicBezTo>
                    <a:pt x="560154" y="152396"/>
                    <a:pt x="533882" y="179093"/>
                    <a:pt x="500695" y="179093"/>
                  </a:cubicBezTo>
                  <a:cubicBezTo>
                    <a:pt x="491938" y="179093"/>
                    <a:pt x="483180" y="176792"/>
                    <a:pt x="475805" y="173570"/>
                  </a:cubicBezTo>
                  <a:cubicBezTo>
                    <a:pt x="473501" y="150095"/>
                    <a:pt x="460134" y="130303"/>
                    <a:pt x="441697" y="118795"/>
                  </a:cubicBezTo>
                  <a:cubicBezTo>
                    <a:pt x="442158" y="86575"/>
                    <a:pt x="468431" y="60339"/>
                    <a:pt x="500695" y="60339"/>
                  </a:cubicBezTo>
                  <a:close/>
                  <a:moveTo>
                    <a:pt x="413085" y="16140"/>
                  </a:moveTo>
                  <a:cubicBezTo>
                    <a:pt x="438441" y="16140"/>
                    <a:pt x="460571" y="31794"/>
                    <a:pt x="468869" y="55274"/>
                  </a:cubicBezTo>
                  <a:cubicBezTo>
                    <a:pt x="446279" y="66324"/>
                    <a:pt x="431526" y="87962"/>
                    <a:pt x="429221" y="112824"/>
                  </a:cubicBezTo>
                  <a:cubicBezTo>
                    <a:pt x="422766" y="110522"/>
                    <a:pt x="412624" y="107760"/>
                    <a:pt x="402020" y="107760"/>
                  </a:cubicBezTo>
                  <a:cubicBezTo>
                    <a:pt x="390956" y="107760"/>
                    <a:pt x="380352" y="110062"/>
                    <a:pt x="370670" y="115126"/>
                  </a:cubicBezTo>
                  <a:cubicBezTo>
                    <a:pt x="367904" y="112364"/>
                    <a:pt x="365599" y="109141"/>
                    <a:pt x="363294" y="105918"/>
                  </a:cubicBezTo>
                  <a:cubicBezTo>
                    <a:pt x="372054" y="93487"/>
                    <a:pt x="376664" y="78754"/>
                    <a:pt x="376664" y="63561"/>
                  </a:cubicBezTo>
                  <a:cubicBezTo>
                    <a:pt x="376664" y="53432"/>
                    <a:pt x="374359" y="43764"/>
                    <a:pt x="370670" y="34556"/>
                  </a:cubicBezTo>
                  <a:cubicBezTo>
                    <a:pt x="381735" y="22586"/>
                    <a:pt x="396949" y="16140"/>
                    <a:pt x="413085" y="16140"/>
                  </a:cubicBezTo>
                  <a:close/>
                  <a:moveTo>
                    <a:pt x="192697" y="16140"/>
                  </a:moveTo>
                  <a:cubicBezTo>
                    <a:pt x="207447" y="16140"/>
                    <a:pt x="221274" y="21206"/>
                    <a:pt x="231875" y="31337"/>
                  </a:cubicBezTo>
                  <a:cubicBezTo>
                    <a:pt x="227266" y="41008"/>
                    <a:pt x="224501" y="52060"/>
                    <a:pt x="224501" y="63573"/>
                  </a:cubicBezTo>
                  <a:cubicBezTo>
                    <a:pt x="224501" y="80152"/>
                    <a:pt x="230032" y="96270"/>
                    <a:pt x="240172" y="109165"/>
                  </a:cubicBezTo>
                  <a:cubicBezTo>
                    <a:pt x="238328" y="111928"/>
                    <a:pt x="236024" y="114230"/>
                    <a:pt x="233719" y="116533"/>
                  </a:cubicBezTo>
                  <a:cubicBezTo>
                    <a:pt x="223118" y="111007"/>
                    <a:pt x="211134" y="107783"/>
                    <a:pt x="199150" y="107783"/>
                  </a:cubicBezTo>
                  <a:cubicBezTo>
                    <a:pt x="189010" y="107783"/>
                    <a:pt x="177948" y="111467"/>
                    <a:pt x="171034" y="114230"/>
                  </a:cubicBezTo>
                  <a:cubicBezTo>
                    <a:pt x="168729" y="91204"/>
                    <a:pt x="155824" y="70942"/>
                    <a:pt x="136004" y="59429"/>
                  </a:cubicBezTo>
                  <a:cubicBezTo>
                    <a:pt x="142457" y="34100"/>
                    <a:pt x="165964" y="16140"/>
                    <a:pt x="192697" y="16140"/>
                  </a:cubicBezTo>
                  <a:close/>
                  <a:moveTo>
                    <a:pt x="301511" y="0"/>
                  </a:moveTo>
                  <a:cubicBezTo>
                    <a:pt x="337146" y="0"/>
                    <a:pt x="366033" y="28871"/>
                    <a:pt x="366033" y="64485"/>
                  </a:cubicBezTo>
                  <a:cubicBezTo>
                    <a:pt x="366033" y="100099"/>
                    <a:pt x="337146" y="128970"/>
                    <a:pt x="301511" y="128970"/>
                  </a:cubicBezTo>
                  <a:cubicBezTo>
                    <a:pt x="265876" y="128970"/>
                    <a:pt x="236989" y="100099"/>
                    <a:pt x="236989" y="64485"/>
                  </a:cubicBezTo>
                  <a:cubicBezTo>
                    <a:pt x="236989" y="28871"/>
                    <a:pt x="265876" y="0"/>
                    <a:pt x="3015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3385389" y="2554581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444356" y="1317756"/>
            <a:ext cx="1781997" cy="1872977"/>
            <a:chOff x="4444356" y="1317756"/>
            <a:chExt cx="1781997" cy="1872977"/>
          </a:xfrm>
        </p:grpSpPr>
        <p:sp>
          <p:nvSpPr>
            <p:cNvPr id="68" name="Freeform 13"/>
            <p:cNvSpPr/>
            <p:nvPr/>
          </p:nvSpPr>
          <p:spPr bwMode="auto">
            <a:xfrm>
              <a:off x="4444356" y="1317756"/>
              <a:ext cx="1781997" cy="1872977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任意多边形: 形状 33"/>
            <p:cNvSpPr>
              <a:spLocks noChangeAspect="1"/>
            </p:cNvSpPr>
            <p:nvPr/>
          </p:nvSpPr>
          <p:spPr bwMode="auto">
            <a:xfrm>
              <a:off x="4997959" y="2113299"/>
              <a:ext cx="383039" cy="274878"/>
            </a:xfrm>
            <a:custGeom>
              <a:avLst/>
              <a:gdLst>
                <a:gd name="connsiteX0" fmla="*/ 533228 w 606862"/>
                <a:gd name="connsiteY0" fmla="*/ 69781 h 435499"/>
                <a:gd name="connsiteX1" fmla="*/ 528214 w 606862"/>
                <a:gd name="connsiteY1" fmla="*/ 81924 h 435499"/>
                <a:gd name="connsiteX2" fmla="*/ 515122 w 606862"/>
                <a:gd name="connsiteY2" fmla="*/ 82851 h 435499"/>
                <a:gd name="connsiteX3" fmla="*/ 513543 w 606862"/>
                <a:gd name="connsiteY3" fmla="*/ 87671 h 435499"/>
                <a:gd name="connsiteX4" fmla="*/ 523571 w 606862"/>
                <a:gd name="connsiteY4" fmla="*/ 96107 h 435499"/>
                <a:gd name="connsiteX5" fmla="*/ 520414 w 606862"/>
                <a:gd name="connsiteY5" fmla="*/ 108806 h 435499"/>
                <a:gd name="connsiteX6" fmla="*/ 524500 w 606862"/>
                <a:gd name="connsiteY6" fmla="*/ 111773 h 435499"/>
                <a:gd name="connsiteX7" fmla="*/ 535643 w 606862"/>
                <a:gd name="connsiteY7" fmla="*/ 104913 h 435499"/>
                <a:gd name="connsiteX8" fmla="*/ 546785 w 606862"/>
                <a:gd name="connsiteY8" fmla="*/ 111773 h 435499"/>
                <a:gd name="connsiteX9" fmla="*/ 550871 w 606862"/>
                <a:gd name="connsiteY9" fmla="*/ 108806 h 435499"/>
                <a:gd name="connsiteX10" fmla="*/ 547807 w 606862"/>
                <a:gd name="connsiteY10" fmla="*/ 96107 h 435499"/>
                <a:gd name="connsiteX11" fmla="*/ 557835 w 606862"/>
                <a:gd name="connsiteY11" fmla="*/ 87671 h 435499"/>
                <a:gd name="connsiteX12" fmla="*/ 556349 w 606862"/>
                <a:gd name="connsiteY12" fmla="*/ 82851 h 435499"/>
                <a:gd name="connsiteX13" fmla="*/ 543257 w 606862"/>
                <a:gd name="connsiteY13" fmla="*/ 81924 h 435499"/>
                <a:gd name="connsiteX14" fmla="*/ 538242 w 606862"/>
                <a:gd name="connsiteY14" fmla="*/ 69781 h 435499"/>
                <a:gd name="connsiteX15" fmla="*/ 533228 w 606862"/>
                <a:gd name="connsiteY15" fmla="*/ 69781 h 435499"/>
                <a:gd name="connsiteX16" fmla="*/ 474173 w 606862"/>
                <a:gd name="connsiteY16" fmla="*/ 69781 h 435499"/>
                <a:gd name="connsiteX17" fmla="*/ 469159 w 606862"/>
                <a:gd name="connsiteY17" fmla="*/ 81924 h 435499"/>
                <a:gd name="connsiteX18" fmla="*/ 456066 w 606862"/>
                <a:gd name="connsiteY18" fmla="*/ 82851 h 435499"/>
                <a:gd name="connsiteX19" fmla="*/ 454488 w 606862"/>
                <a:gd name="connsiteY19" fmla="*/ 87671 h 435499"/>
                <a:gd name="connsiteX20" fmla="*/ 464516 w 606862"/>
                <a:gd name="connsiteY20" fmla="*/ 96107 h 435499"/>
                <a:gd name="connsiteX21" fmla="*/ 461359 w 606862"/>
                <a:gd name="connsiteY21" fmla="*/ 108806 h 435499"/>
                <a:gd name="connsiteX22" fmla="*/ 465445 w 606862"/>
                <a:gd name="connsiteY22" fmla="*/ 111773 h 435499"/>
                <a:gd name="connsiteX23" fmla="*/ 476587 w 606862"/>
                <a:gd name="connsiteY23" fmla="*/ 104913 h 435499"/>
                <a:gd name="connsiteX24" fmla="*/ 487730 w 606862"/>
                <a:gd name="connsiteY24" fmla="*/ 111773 h 435499"/>
                <a:gd name="connsiteX25" fmla="*/ 491815 w 606862"/>
                <a:gd name="connsiteY25" fmla="*/ 108806 h 435499"/>
                <a:gd name="connsiteX26" fmla="*/ 488751 w 606862"/>
                <a:gd name="connsiteY26" fmla="*/ 96107 h 435499"/>
                <a:gd name="connsiteX27" fmla="*/ 498779 w 606862"/>
                <a:gd name="connsiteY27" fmla="*/ 87671 h 435499"/>
                <a:gd name="connsiteX28" fmla="*/ 497294 w 606862"/>
                <a:gd name="connsiteY28" fmla="*/ 82851 h 435499"/>
                <a:gd name="connsiteX29" fmla="*/ 484201 w 606862"/>
                <a:gd name="connsiteY29" fmla="*/ 81924 h 435499"/>
                <a:gd name="connsiteX30" fmla="*/ 479187 w 606862"/>
                <a:gd name="connsiteY30" fmla="*/ 69781 h 435499"/>
                <a:gd name="connsiteX31" fmla="*/ 474173 w 606862"/>
                <a:gd name="connsiteY31" fmla="*/ 69781 h 435499"/>
                <a:gd name="connsiteX32" fmla="*/ 415117 w 606862"/>
                <a:gd name="connsiteY32" fmla="*/ 69781 h 435499"/>
                <a:gd name="connsiteX33" fmla="*/ 410103 w 606862"/>
                <a:gd name="connsiteY33" fmla="*/ 81924 h 435499"/>
                <a:gd name="connsiteX34" fmla="*/ 397011 w 606862"/>
                <a:gd name="connsiteY34" fmla="*/ 82851 h 435499"/>
                <a:gd name="connsiteX35" fmla="*/ 395432 w 606862"/>
                <a:gd name="connsiteY35" fmla="*/ 87671 h 435499"/>
                <a:gd name="connsiteX36" fmla="*/ 405460 w 606862"/>
                <a:gd name="connsiteY36" fmla="*/ 96107 h 435499"/>
                <a:gd name="connsiteX37" fmla="*/ 402303 w 606862"/>
                <a:gd name="connsiteY37" fmla="*/ 108806 h 435499"/>
                <a:gd name="connsiteX38" fmla="*/ 406389 w 606862"/>
                <a:gd name="connsiteY38" fmla="*/ 111773 h 435499"/>
                <a:gd name="connsiteX39" fmla="*/ 417532 w 606862"/>
                <a:gd name="connsiteY39" fmla="*/ 104913 h 435499"/>
                <a:gd name="connsiteX40" fmla="*/ 428674 w 606862"/>
                <a:gd name="connsiteY40" fmla="*/ 111773 h 435499"/>
                <a:gd name="connsiteX41" fmla="*/ 432760 w 606862"/>
                <a:gd name="connsiteY41" fmla="*/ 108806 h 435499"/>
                <a:gd name="connsiteX42" fmla="*/ 429696 w 606862"/>
                <a:gd name="connsiteY42" fmla="*/ 96107 h 435499"/>
                <a:gd name="connsiteX43" fmla="*/ 439724 w 606862"/>
                <a:gd name="connsiteY43" fmla="*/ 87671 h 435499"/>
                <a:gd name="connsiteX44" fmla="*/ 438238 w 606862"/>
                <a:gd name="connsiteY44" fmla="*/ 82851 h 435499"/>
                <a:gd name="connsiteX45" fmla="*/ 425146 w 606862"/>
                <a:gd name="connsiteY45" fmla="*/ 81924 h 435499"/>
                <a:gd name="connsiteX46" fmla="*/ 420132 w 606862"/>
                <a:gd name="connsiteY46" fmla="*/ 69781 h 435499"/>
                <a:gd name="connsiteX47" fmla="*/ 415117 w 606862"/>
                <a:gd name="connsiteY47" fmla="*/ 69781 h 435499"/>
                <a:gd name="connsiteX48" fmla="*/ 436010 w 606862"/>
                <a:gd name="connsiteY48" fmla="*/ 3780 h 435499"/>
                <a:gd name="connsiteX49" fmla="*/ 517257 w 606862"/>
                <a:gd name="connsiteY49" fmla="*/ 3780 h 435499"/>
                <a:gd name="connsiteX50" fmla="*/ 606862 w 606862"/>
                <a:gd name="connsiteY50" fmla="*/ 93140 h 435499"/>
                <a:gd name="connsiteX51" fmla="*/ 517257 w 606862"/>
                <a:gd name="connsiteY51" fmla="*/ 182594 h 435499"/>
                <a:gd name="connsiteX52" fmla="*/ 456438 w 606862"/>
                <a:gd name="connsiteY52" fmla="*/ 182594 h 435499"/>
                <a:gd name="connsiteX53" fmla="*/ 415210 w 606862"/>
                <a:gd name="connsiteY53" fmla="*/ 223751 h 435499"/>
                <a:gd name="connsiteX54" fmla="*/ 407689 w 606862"/>
                <a:gd name="connsiteY54" fmla="*/ 220692 h 435499"/>
                <a:gd name="connsiteX55" fmla="*/ 407689 w 606862"/>
                <a:gd name="connsiteY55" fmla="*/ 178051 h 435499"/>
                <a:gd name="connsiteX56" fmla="*/ 346405 w 606862"/>
                <a:gd name="connsiteY56" fmla="*/ 93233 h 435499"/>
                <a:gd name="connsiteX57" fmla="*/ 436010 w 606862"/>
                <a:gd name="connsiteY57" fmla="*/ 3780 h 435499"/>
                <a:gd name="connsiteX58" fmla="*/ 140854 w 606862"/>
                <a:gd name="connsiteY58" fmla="*/ 207 h 435499"/>
                <a:gd name="connsiteX59" fmla="*/ 216621 w 606862"/>
                <a:gd name="connsiteY59" fmla="*/ 856 h 435499"/>
                <a:gd name="connsiteX60" fmla="*/ 272145 w 606862"/>
                <a:gd name="connsiteY60" fmla="*/ 33762 h 435499"/>
                <a:gd name="connsiteX61" fmla="*/ 302693 w 606862"/>
                <a:gd name="connsiteY61" fmla="*/ 122934 h 435499"/>
                <a:gd name="connsiteX62" fmla="*/ 310400 w 606862"/>
                <a:gd name="connsiteY62" fmla="*/ 158343 h 435499"/>
                <a:gd name="connsiteX63" fmla="*/ 293130 w 606862"/>
                <a:gd name="connsiteY63" fmla="*/ 188098 h 435499"/>
                <a:gd name="connsiteX64" fmla="*/ 281152 w 606862"/>
                <a:gd name="connsiteY64" fmla="*/ 220819 h 435499"/>
                <a:gd name="connsiteX65" fmla="*/ 281152 w 606862"/>
                <a:gd name="connsiteY65" fmla="*/ 260863 h 435499"/>
                <a:gd name="connsiteX66" fmla="*/ 283287 w 606862"/>
                <a:gd name="connsiteY66" fmla="*/ 264385 h 435499"/>
                <a:gd name="connsiteX67" fmla="*/ 407057 w 606862"/>
                <a:gd name="connsiteY67" fmla="*/ 343732 h 435499"/>
                <a:gd name="connsiteX68" fmla="*/ 422192 w 606862"/>
                <a:gd name="connsiteY68" fmla="*/ 375989 h 435499"/>
                <a:gd name="connsiteX69" fmla="*/ 422192 w 606862"/>
                <a:gd name="connsiteY69" fmla="*/ 435406 h 435499"/>
                <a:gd name="connsiteX70" fmla="*/ 238533 w 606862"/>
                <a:gd name="connsiteY70" fmla="*/ 435406 h 435499"/>
                <a:gd name="connsiteX71" fmla="*/ 220520 w 606862"/>
                <a:gd name="connsiteY71" fmla="*/ 352816 h 435499"/>
                <a:gd name="connsiteX72" fmla="*/ 210957 w 606862"/>
                <a:gd name="connsiteY72" fmla="*/ 299331 h 435499"/>
                <a:gd name="connsiteX73" fmla="*/ 201393 w 606862"/>
                <a:gd name="connsiteY73" fmla="*/ 352816 h 435499"/>
                <a:gd name="connsiteX74" fmla="*/ 183566 w 606862"/>
                <a:gd name="connsiteY74" fmla="*/ 435499 h 435499"/>
                <a:gd name="connsiteX75" fmla="*/ 0 w 606862"/>
                <a:gd name="connsiteY75" fmla="*/ 435499 h 435499"/>
                <a:gd name="connsiteX76" fmla="*/ 0 w 606862"/>
                <a:gd name="connsiteY76" fmla="*/ 376082 h 435499"/>
                <a:gd name="connsiteX77" fmla="*/ 15135 w 606862"/>
                <a:gd name="connsiteY77" fmla="*/ 343824 h 435499"/>
                <a:gd name="connsiteX78" fmla="*/ 138905 w 606862"/>
                <a:gd name="connsiteY78" fmla="*/ 264478 h 435499"/>
                <a:gd name="connsiteX79" fmla="*/ 141040 w 606862"/>
                <a:gd name="connsiteY79" fmla="*/ 261049 h 435499"/>
                <a:gd name="connsiteX80" fmla="*/ 141040 w 606862"/>
                <a:gd name="connsiteY80" fmla="*/ 221005 h 435499"/>
                <a:gd name="connsiteX81" fmla="*/ 128970 w 606862"/>
                <a:gd name="connsiteY81" fmla="*/ 188191 h 435499"/>
                <a:gd name="connsiteX82" fmla="*/ 111792 w 606862"/>
                <a:gd name="connsiteY82" fmla="*/ 158436 h 435499"/>
                <a:gd name="connsiteX83" fmla="*/ 118942 w 606862"/>
                <a:gd name="connsiteY83" fmla="*/ 123120 h 435499"/>
                <a:gd name="connsiteX84" fmla="*/ 149397 w 606862"/>
                <a:gd name="connsiteY84" fmla="*/ 18560 h 435499"/>
                <a:gd name="connsiteX85" fmla="*/ 140854 w 606862"/>
                <a:gd name="connsiteY85" fmla="*/ 207 h 435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06862" h="435499">
                  <a:moveTo>
                    <a:pt x="533228" y="69781"/>
                  </a:moveTo>
                  <a:lnTo>
                    <a:pt x="528214" y="81924"/>
                  </a:lnTo>
                  <a:lnTo>
                    <a:pt x="515122" y="82851"/>
                  </a:lnTo>
                  <a:cubicBezTo>
                    <a:pt x="512615" y="83036"/>
                    <a:pt x="511686" y="86095"/>
                    <a:pt x="513543" y="87671"/>
                  </a:cubicBezTo>
                  <a:lnTo>
                    <a:pt x="523571" y="96107"/>
                  </a:lnTo>
                  <a:lnTo>
                    <a:pt x="520414" y="108806"/>
                  </a:lnTo>
                  <a:cubicBezTo>
                    <a:pt x="519857" y="111217"/>
                    <a:pt x="522457" y="113163"/>
                    <a:pt x="524500" y="111773"/>
                  </a:cubicBezTo>
                  <a:lnTo>
                    <a:pt x="535643" y="104913"/>
                  </a:lnTo>
                  <a:lnTo>
                    <a:pt x="546785" y="111773"/>
                  </a:lnTo>
                  <a:cubicBezTo>
                    <a:pt x="548921" y="113163"/>
                    <a:pt x="551521" y="111217"/>
                    <a:pt x="550871" y="108806"/>
                  </a:cubicBezTo>
                  <a:lnTo>
                    <a:pt x="547807" y="96107"/>
                  </a:lnTo>
                  <a:lnTo>
                    <a:pt x="557835" y="87671"/>
                  </a:lnTo>
                  <a:cubicBezTo>
                    <a:pt x="559785" y="86095"/>
                    <a:pt x="558856" y="83036"/>
                    <a:pt x="556349" y="82851"/>
                  </a:cubicBezTo>
                  <a:lnTo>
                    <a:pt x="543257" y="81924"/>
                  </a:lnTo>
                  <a:lnTo>
                    <a:pt x="538242" y="69781"/>
                  </a:lnTo>
                  <a:cubicBezTo>
                    <a:pt x="537407" y="67463"/>
                    <a:pt x="534157" y="67463"/>
                    <a:pt x="533228" y="69781"/>
                  </a:cubicBezTo>
                  <a:close/>
                  <a:moveTo>
                    <a:pt x="474173" y="69781"/>
                  </a:moveTo>
                  <a:lnTo>
                    <a:pt x="469159" y="81924"/>
                  </a:lnTo>
                  <a:lnTo>
                    <a:pt x="456066" y="82851"/>
                  </a:lnTo>
                  <a:cubicBezTo>
                    <a:pt x="453559" y="83036"/>
                    <a:pt x="452631" y="86095"/>
                    <a:pt x="454488" y="87671"/>
                  </a:cubicBezTo>
                  <a:lnTo>
                    <a:pt x="464516" y="96107"/>
                  </a:lnTo>
                  <a:lnTo>
                    <a:pt x="461359" y="108806"/>
                  </a:lnTo>
                  <a:cubicBezTo>
                    <a:pt x="460802" y="111217"/>
                    <a:pt x="463402" y="113163"/>
                    <a:pt x="465445" y="111773"/>
                  </a:cubicBezTo>
                  <a:lnTo>
                    <a:pt x="476587" y="104913"/>
                  </a:lnTo>
                  <a:lnTo>
                    <a:pt x="487730" y="111773"/>
                  </a:lnTo>
                  <a:cubicBezTo>
                    <a:pt x="489865" y="113163"/>
                    <a:pt x="492465" y="111217"/>
                    <a:pt x="491815" y="108806"/>
                  </a:cubicBezTo>
                  <a:lnTo>
                    <a:pt x="488751" y="96107"/>
                  </a:lnTo>
                  <a:lnTo>
                    <a:pt x="498779" y="87671"/>
                  </a:lnTo>
                  <a:cubicBezTo>
                    <a:pt x="500729" y="86095"/>
                    <a:pt x="499615" y="83036"/>
                    <a:pt x="497294" y="82851"/>
                  </a:cubicBezTo>
                  <a:lnTo>
                    <a:pt x="484201" y="81924"/>
                  </a:lnTo>
                  <a:lnTo>
                    <a:pt x="479187" y="69781"/>
                  </a:lnTo>
                  <a:cubicBezTo>
                    <a:pt x="478351" y="67463"/>
                    <a:pt x="475101" y="67463"/>
                    <a:pt x="474173" y="69781"/>
                  </a:cubicBezTo>
                  <a:close/>
                  <a:moveTo>
                    <a:pt x="415117" y="69781"/>
                  </a:moveTo>
                  <a:lnTo>
                    <a:pt x="410103" y="81924"/>
                  </a:lnTo>
                  <a:lnTo>
                    <a:pt x="397011" y="82851"/>
                  </a:lnTo>
                  <a:cubicBezTo>
                    <a:pt x="394504" y="83036"/>
                    <a:pt x="393575" y="86095"/>
                    <a:pt x="395432" y="87671"/>
                  </a:cubicBezTo>
                  <a:lnTo>
                    <a:pt x="405460" y="96107"/>
                  </a:lnTo>
                  <a:lnTo>
                    <a:pt x="402303" y="108806"/>
                  </a:lnTo>
                  <a:cubicBezTo>
                    <a:pt x="401746" y="111217"/>
                    <a:pt x="404346" y="113163"/>
                    <a:pt x="406389" y="111773"/>
                  </a:cubicBezTo>
                  <a:lnTo>
                    <a:pt x="417532" y="104913"/>
                  </a:lnTo>
                  <a:lnTo>
                    <a:pt x="428674" y="111773"/>
                  </a:lnTo>
                  <a:cubicBezTo>
                    <a:pt x="430810" y="113163"/>
                    <a:pt x="433410" y="111217"/>
                    <a:pt x="432760" y="108806"/>
                  </a:cubicBezTo>
                  <a:lnTo>
                    <a:pt x="429696" y="96107"/>
                  </a:lnTo>
                  <a:lnTo>
                    <a:pt x="439724" y="87671"/>
                  </a:lnTo>
                  <a:cubicBezTo>
                    <a:pt x="441581" y="86095"/>
                    <a:pt x="440560" y="83036"/>
                    <a:pt x="438238" y="82851"/>
                  </a:cubicBezTo>
                  <a:lnTo>
                    <a:pt x="425146" y="81924"/>
                  </a:lnTo>
                  <a:lnTo>
                    <a:pt x="420132" y="69781"/>
                  </a:lnTo>
                  <a:cubicBezTo>
                    <a:pt x="419296" y="67463"/>
                    <a:pt x="416046" y="67463"/>
                    <a:pt x="415117" y="69781"/>
                  </a:cubicBezTo>
                  <a:close/>
                  <a:moveTo>
                    <a:pt x="436010" y="3780"/>
                  </a:moveTo>
                  <a:lnTo>
                    <a:pt x="517257" y="3780"/>
                  </a:lnTo>
                  <a:cubicBezTo>
                    <a:pt x="566749" y="3780"/>
                    <a:pt x="606862" y="43825"/>
                    <a:pt x="606862" y="93140"/>
                  </a:cubicBezTo>
                  <a:cubicBezTo>
                    <a:pt x="606862" y="142548"/>
                    <a:pt x="566749" y="182594"/>
                    <a:pt x="517257" y="182594"/>
                  </a:cubicBezTo>
                  <a:lnTo>
                    <a:pt x="456438" y="182594"/>
                  </a:lnTo>
                  <a:lnTo>
                    <a:pt x="415210" y="223751"/>
                  </a:lnTo>
                  <a:cubicBezTo>
                    <a:pt x="412517" y="226625"/>
                    <a:pt x="407689" y="224678"/>
                    <a:pt x="407689" y="220692"/>
                  </a:cubicBezTo>
                  <a:lnTo>
                    <a:pt x="407689" y="178051"/>
                  </a:lnTo>
                  <a:cubicBezTo>
                    <a:pt x="372126" y="166279"/>
                    <a:pt x="346405" y="132815"/>
                    <a:pt x="346405" y="93233"/>
                  </a:cubicBezTo>
                  <a:cubicBezTo>
                    <a:pt x="346405" y="43825"/>
                    <a:pt x="386518" y="3780"/>
                    <a:pt x="436010" y="3780"/>
                  </a:cubicBezTo>
                  <a:close/>
                  <a:moveTo>
                    <a:pt x="140854" y="207"/>
                  </a:moveTo>
                  <a:cubicBezTo>
                    <a:pt x="140854" y="207"/>
                    <a:pt x="191922" y="5954"/>
                    <a:pt x="216621" y="856"/>
                  </a:cubicBezTo>
                  <a:cubicBezTo>
                    <a:pt x="241412" y="-4335"/>
                    <a:pt x="267874" y="15038"/>
                    <a:pt x="272145" y="33762"/>
                  </a:cubicBezTo>
                  <a:cubicBezTo>
                    <a:pt x="272145" y="33762"/>
                    <a:pt x="322099" y="33948"/>
                    <a:pt x="302693" y="122934"/>
                  </a:cubicBezTo>
                  <a:cubicBezTo>
                    <a:pt x="310493" y="122563"/>
                    <a:pt x="318942" y="128032"/>
                    <a:pt x="310400" y="158343"/>
                  </a:cubicBezTo>
                  <a:cubicBezTo>
                    <a:pt x="303807" y="181331"/>
                    <a:pt x="297772" y="187727"/>
                    <a:pt x="293130" y="188098"/>
                  </a:cubicBezTo>
                  <a:cubicBezTo>
                    <a:pt x="291551" y="198480"/>
                    <a:pt x="287466" y="209974"/>
                    <a:pt x="281152" y="220819"/>
                  </a:cubicBezTo>
                  <a:lnTo>
                    <a:pt x="281152" y="260863"/>
                  </a:lnTo>
                  <a:cubicBezTo>
                    <a:pt x="281152" y="262346"/>
                    <a:pt x="281895" y="263737"/>
                    <a:pt x="283287" y="264385"/>
                  </a:cubicBezTo>
                  <a:cubicBezTo>
                    <a:pt x="294987" y="270133"/>
                    <a:pt x="353204" y="299424"/>
                    <a:pt x="407057" y="343732"/>
                  </a:cubicBezTo>
                  <a:cubicBezTo>
                    <a:pt x="416714" y="351611"/>
                    <a:pt x="422192" y="363476"/>
                    <a:pt x="422192" y="375989"/>
                  </a:cubicBezTo>
                  <a:lnTo>
                    <a:pt x="422192" y="435406"/>
                  </a:lnTo>
                  <a:lnTo>
                    <a:pt x="238533" y="435406"/>
                  </a:lnTo>
                  <a:lnTo>
                    <a:pt x="220520" y="352816"/>
                  </a:lnTo>
                  <a:cubicBezTo>
                    <a:pt x="257104" y="301834"/>
                    <a:pt x="217735" y="299331"/>
                    <a:pt x="210957" y="299331"/>
                  </a:cubicBezTo>
                  <a:cubicBezTo>
                    <a:pt x="204179" y="299424"/>
                    <a:pt x="164810" y="301834"/>
                    <a:pt x="201393" y="352816"/>
                  </a:cubicBezTo>
                  <a:lnTo>
                    <a:pt x="183566" y="435499"/>
                  </a:lnTo>
                  <a:lnTo>
                    <a:pt x="0" y="435499"/>
                  </a:lnTo>
                  <a:lnTo>
                    <a:pt x="0" y="376082"/>
                  </a:lnTo>
                  <a:cubicBezTo>
                    <a:pt x="0" y="363754"/>
                    <a:pt x="5478" y="351703"/>
                    <a:pt x="15135" y="343824"/>
                  </a:cubicBezTo>
                  <a:cubicBezTo>
                    <a:pt x="68988" y="299609"/>
                    <a:pt x="127113" y="270318"/>
                    <a:pt x="138905" y="264478"/>
                  </a:cubicBezTo>
                  <a:cubicBezTo>
                    <a:pt x="140112" y="263829"/>
                    <a:pt x="141040" y="262532"/>
                    <a:pt x="141040" y="261049"/>
                  </a:cubicBezTo>
                  <a:lnTo>
                    <a:pt x="141040" y="221005"/>
                  </a:lnTo>
                  <a:cubicBezTo>
                    <a:pt x="134726" y="210067"/>
                    <a:pt x="130641" y="198573"/>
                    <a:pt x="128970" y="188191"/>
                  </a:cubicBezTo>
                  <a:cubicBezTo>
                    <a:pt x="124420" y="187820"/>
                    <a:pt x="118385" y="181424"/>
                    <a:pt x="111792" y="158436"/>
                  </a:cubicBezTo>
                  <a:cubicBezTo>
                    <a:pt x="103528" y="128867"/>
                    <a:pt x="111328" y="123120"/>
                    <a:pt x="118942" y="123120"/>
                  </a:cubicBezTo>
                  <a:cubicBezTo>
                    <a:pt x="114856" y="105786"/>
                    <a:pt x="104643" y="45813"/>
                    <a:pt x="149397" y="18560"/>
                  </a:cubicBezTo>
                  <a:cubicBezTo>
                    <a:pt x="149397" y="18560"/>
                    <a:pt x="140112" y="10960"/>
                    <a:pt x="140854" y="2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4714185" y="2554581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773152" y="1317756"/>
            <a:ext cx="1781997" cy="1872977"/>
            <a:chOff x="5773152" y="1317756"/>
            <a:chExt cx="1781997" cy="1872977"/>
          </a:xfrm>
        </p:grpSpPr>
        <p:sp>
          <p:nvSpPr>
            <p:cNvPr id="72" name="Freeform 13"/>
            <p:cNvSpPr/>
            <p:nvPr/>
          </p:nvSpPr>
          <p:spPr bwMode="auto">
            <a:xfrm>
              <a:off x="5773152" y="1317756"/>
              <a:ext cx="1781997" cy="1872977"/>
            </a:xfrm>
            <a:custGeom>
              <a:avLst/>
              <a:gdLst>
                <a:gd name="T0" fmla="*/ 49 w 1099"/>
                <a:gd name="T1" fmla="*/ 826 h 1155"/>
                <a:gd name="T2" fmla="*/ 525 w 1099"/>
                <a:gd name="T3" fmla="*/ 1103 h 1155"/>
                <a:gd name="T4" fmla="*/ 1007 w 1099"/>
                <a:gd name="T5" fmla="*/ 611 h 1155"/>
                <a:gd name="T6" fmla="*/ 320 w 1099"/>
                <a:gd name="T7" fmla="*/ 51 h 1155"/>
                <a:gd name="T8" fmla="*/ 49 w 1099"/>
                <a:gd name="T9" fmla="*/ 826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9" h="1155">
                  <a:moveTo>
                    <a:pt x="49" y="826"/>
                  </a:moveTo>
                  <a:cubicBezTo>
                    <a:pt x="98" y="1031"/>
                    <a:pt x="311" y="1155"/>
                    <a:pt x="525" y="1103"/>
                  </a:cubicBezTo>
                  <a:cubicBezTo>
                    <a:pt x="739" y="1052"/>
                    <a:pt x="1099" y="907"/>
                    <a:pt x="1007" y="611"/>
                  </a:cubicBezTo>
                  <a:cubicBezTo>
                    <a:pt x="944" y="410"/>
                    <a:pt x="533" y="0"/>
                    <a:pt x="320" y="51"/>
                  </a:cubicBezTo>
                  <a:cubicBezTo>
                    <a:pt x="106" y="103"/>
                    <a:pt x="0" y="622"/>
                    <a:pt x="49" y="826"/>
                  </a:cubicBezTo>
                  <a:close/>
                </a:path>
              </a:pathLst>
            </a:cu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任意多边形: 形状 33"/>
            <p:cNvSpPr>
              <a:spLocks noChangeAspect="1"/>
            </p:cNvSpPr>
            <p:nvPr/>
          </p:nvSpPr>
          <p:spPr bwMode="auto">
            <a:xfrm>
              <a:off x="6370503" y="2059219"/>
              <a:ext cx="295542" cy="383039"/>
            </a:xfrm>
            <a:custGeom>
              <a:avLst/>
              <a:gdLst>
                <a:gd name="connsiteX0" fmla="*/ 330836 w 459971"/>
                <a:gd name="connsiteY0" fmla="*/ 194468 h 596147"/>
                <a:gd name="connsiteX1" fmla="*/ 363613 w 459971"/>
                <a:gd name="connsiteY1" fmla="*/ 217283 h 596147"/>
                <a:gd name="connsiteX2" fmla="*/ 221578 w 459971"/>
                <a:gd name="connsiteY2" fmla="*/ 420631 h 596147"/>
                <a:gd name="connsiteX3" fmla="*/ 128212 w 459971"/>
                <a:gd name="connsiteY3" fmla="*/ 326397 h 596147"/>
                <a:gd name="connsiteX4" fmla="*/ 156023 w 459971"/>
                <a:gd name="connsiteY4" fmla="*/ 298622 h 596147"/>
                <a:gd name="connsiteX5" fmla="*/ 216612 w 459971"/>
                <a:gd name="connsiteY5" fmla="*/ 359131 h 596147"/>
                <a:gd name="connsiteX6" fmla="*/ 39738 w 459971"/>
                <a:gd name="connsiteY6" fmla="*/ 39677 h 596147"/>
                <a:gd name="connsiteX7" fmla="*/ 39738 w 459971"/>
                <a:gd name="connsiteY7" fmla="*/ 556470 h 596147"/>
                <a:gd name="connsiteX8" fmla="*/ 420233 w 459971"/>
                <a:gd name="connsiteY8" fmla="*/ 556470 h 596147"/>
                <a:gd name="connsiteX9" fmla="*/ 420233 w 459971"/>
                <a:gd name="connsiteY9" fmla="*/ 102168 h 596147"/>
                <a:gd name="connsiteX10" fmla="*/ 353671 w 459971"/>
                <a:gd name="connsiteY10" fmla="*/ 102168 h 596147"/>
                <a:gd name="connsiteX11" fmla="*/ 353671 w 459971"/>
                <a:gd name="connsiteY11" fmla="*/ 39677 h 596147"/>
                <a:gd name="connsiteX12" fmla="*/ 0 w 459971"/>
                <a:gd name="connsiteY12" fmla="*/ 0 h 596147"/>
                <a:gd name="connsiteX13" fmla="*/ 374534 w 459971"/>
                <a:gd name="connsiteY13" fmla="*/ 0 h 596147"/>
                <a:gd name="connsiteX14" fmla="*/ 459971 w 459971"/>
                <a:gd name="connsiteY14" fmla="*/ 82330 h 596147"/>
                <a:gd name="connsiteX15" fmla="*/ 459971 w 459971"/>
                <a:gd name="connsiteY15" fmla="*/ 596147 h 596147"/>
                <a:gd name="connsiteX16" fmla="*/ 0 w 459971"/>
                <a:gd name="connsiteY16" fmla="*/ 596147 h 59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9971" h="596147">
                  <a:moveTo>
                    <a:pt x="330836" y="194468"/>
                  </a:moveTo>
                  <a:lnTo>
                    <a:pt x="363613" y="217283"/>
                  </a:lnTo>
                  <a:lnTo>
                    <a:pt x="221578" y="420631"/>
                  </a:lnTo>
                  <a:lnTo>
                    <a:pt x="128212" y="326397"/>
                  </a:lnTo>
                  <a:lnTo>
                    <a:pt x="156023" y="298622"/>
                  </a:lnTo>
                  <a:lnTo>
                    <a:pt x="216612" y="359131"/>
                  </a:lnTo>
                  <a:close/>
                  <a:moveTo>
                    <a:pt x="39738" y="39677"/>
                  </a:moveTo>
                  <a:lnTo>
                    <a:pt x="39738" y="556470"/>
                  </a:lnTo>
                  <a:lnTo>
                    <a:pt x="420233" y="556470"/>
                  </a:lnTo>
                  <a:lnTo>
                    <a:pt x="420233" y="102168"/>
                  </a:lnTo>
                  <a:lnTo>
                    <a:pt x="353671" y="102168"/>
                  </a:lnTo>
                  <a:lnTo>
                    <a:pt x="353671" y="39677"/>
                  </a:lnTo>
                  <a:close/>
                  <a:moveTo>
                    <a:pt x="0" y="0"/>
                  </a:moveTo>
                  <a:lnTo>
                    <a:pt x="374534" y="0"/>
                  </a:lnTo>
                  <a:lnTo>
                    <a:pt x="459971" y="82330"/>
                  </a:lnTo>
                  <a:lnTo>
                    <a:pt x="459971" y="596147"/>
                  </a:lnTo>
                  <a:lnTo>
                    <a:pt x="0" y="5961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042981" y="2554581"/>
              <a:ext cx="992052" cy="21805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文本标题 </a:t>
              </a:r>
            </a:p>
          </p:txBody>
        </p:sp>
      </p:grpSp>
      <p:sp>
        <p:nvSpPr>
          <p:cNvPr id="75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5906405" y="0"/>
            <a:ext cx="0" cy="2351363"/>
          </a:xfrm>
          <a:prstGeom prst="line">
            <a:avLst/>
          </a:prstGeom>
          <a:ln w="38100" cap="rnd">
            <a:solidFill>
              <a:srgbClr val="3C86AB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íšlíḍè"/>
          <p:cNvGrpSpPr/>
          <p:nvPr/>
        </p:nvGrpSpPr>
        <p:grpSpPr>
          <a:xfrm>
            <a:off x="5115709" y="3435844"/>
            <a:ext cx="1581047" cy="864098"/>
            <a:chOff x="5850374" y="3351521"/>
            <a:chExt cx="2108063" cy="1152132"/>
          </a:xfrm>
        </p:grpSpPr>
        <p:sp>
          <p:nvSpPr>
            <p:cNvPr id="28" name="îṡļîḑé"/>
            <p:cNvSpPr/>
            <p:nvPr/>
          </p:nvSpPr>
          <p:spPr bwMode="auto">
            <a:xfrm>
              <a:off x="5850374" y="3639555"/>
              <a:ext cx="2108063" cy="86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iŝļiḍè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8" name="直接连接符 7"/>
          <p:cNvCxnSpPr>
            <a:stCxn id="26" idx="3"/>
          </p:cNvCxnSpPr>
          <p:nvPr/>
        </p:nvCxnSpPr>
        <p:spPr>
          <a:xfrm flipV="1">
            <a:off x="4192271" y="0"/>
            <a:ext cx="0" cy="2345552"/>
          </a:xfrm>
          <a:prstGeom prst="line">
            <a:avLst/>
          </a:prstGeom>
          <a:ln w="38100" cap="rnd">
            <a:solidFill>
              <a:srgbClr val="3C86AB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ïṣľiḑe"/>
          <p:cNvGrpSpPr/>
          <p:nvPr/>
        </p:nvGrpSpPr>
        <p:grpSpPr>
          <a:xfrm>
            <a:off x="3224215" y="3451968"/>
            <a:ext cx="1581047" cy="1023898"/>
            <a:chOff x="5850374" y="3351521"/>
            <a:chExt cx="2108063" cy="1365197"/>
          </a:xfrm>
        </p:grpSpPr>
        <p:sp>
          <p:nvSpPr>
            <p:cNvPr id="23" name="íš1iḋè"/>
            <p:cNvSpPr/>
            <p:nvPr/>
          </p:nvSpPr>
          <p:spPr bwMode="auto">
            <a:xfrm>
              <a:off x="5850374" y="3618057"/>
              <a:ext cx="2108063" cy="1098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ṧļîḑé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18" name="直接连接符 17"/>
          <p:cNvCxnSpPr>
            <a:stCxn id="21" idx="3"/>
          </p:cNvCxnSpPr>
          <p:nvPr/>
        </p:nvCxnSpPr>
        <p:spPr>
          <a:xfrm flipV="1">
            <a:off x="7797899" y="0"/>
            <a:ext cx="0" cy="1460871"/>
          </a:xfrm>
          <a:prstGeom prst="line">
            <a:avLst/>
          </a:prstGeom>
          <a:ln w="38100" cap="rnd">
            <a:solidFill>
              <a:schemeClr val="accent1"/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îṩľïḓè"/>
          <p:cNvSpPr/>
          <p:nvPr/>
        </p:nvSpPr>
        <p:spPr bwMode="auto">
          <a:xfrm>
            <a:off x="7529124" y="1721255"/>
            <a:ext cx="537204" cy="36657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41754 w 607639"/>
              <a:gd name="connsiteY14" fmla="*/ 232583 h 414642"/>
              <a:gd name="connsiteX15" fmla="*/ 161961 w 607639"/>
              <a:gd name="connsiteY15" fmla="*/ 232583 h 414642"/>
              <a:gd name="connsiteX16" fmla="*/ 172110 w 607639"/>
              <a:gd name="connsiteY16" fmla="*/ 242719 h 414642"/>
              <a:gd name="connsiteX17" fmla="*/ 161961 w 607639"/>
              <a:gd name="connsiteY17" fmla="*/ 252765 h 414642"/>
              <a:gd name="connsiteX18" fmla="*/ 141754 w 607639"/>
              <a:gd name="connsiteY18" fmla="*/ 252765 h 414642"/>
              <a:gd name="connsiteX19" fmla="*/ 131605 w 607639"/>
              <a:gd name="connsiteY19" fmla="*/ 242719 h 414642"/>
              <a:gd name="connsiteX20" fmla="*/ 141754 w 607639"/>
              <a:gd name="connsiteY20" fmla="*/ 232583 h 414642"/>
              <a:gd name="connsiteX21" fmla="*/ 141758 w 607639"/>
              <a:gd name="connsiteY21" fmla="*/ 192149 h 414642"/>
              <a:gd name="connsiteX22" fmla="*/ 182279 w 607639"/>
              <a:gd name="connsiteY22" fmla="*/ 192149 h 414642"/>
              <a:gd name="connsiteX23" fmla="*/ 192432 w 607639"/>
              <a:gd name="connsiteY23" fmla="*/ 202196 h 414642"/>
              <a:gd name="connsiteX24" fmla="*/ 182279 w 607639"/>
              <a:gd name="connsiteY24" fmla="*/ 212331 h 414642"/>
              <a:gd name="connsiteX25" fmla="*/ 141758 w 607639"/>
              <a:gd name="connsiteY25" fmla="*/ 212331 h 414642"/>
              <a:gd name="connsiteX26" fmla="*/ 131605 w 607639"/>
              <a:gd name="connsiteY26" fmla="*/ 202196 h 414642"/>
              <a:gd name="connsiteX27" fmla="*/ 141758 w 607639"/>
              <a:gd name="connsiteY27" fmla="*/ 192149 h 414642"/>
              <a:gd name="connsiteX28" fmla="*/ 141754 w 607639"/>
              <a:gd name="connsiteY28" fmla="*/ 151716 h 414642"/>
              <a:gd name="connsiteX29" fmla="*/ 161961 w 607639"/>
              <a:gd name="connsiteY29" fmla="*/ 151716 h 414642"/>
              <a:gd name="connsiteX30" fmla="*/ 172110 w 607639"/>
              <a:gd name="connsiteY30" fmla="*/ 161763 h 414642"/>
              <a:gd name="connsiteX31" fmla="*/ 161961 w 607639"/>
              <a:gd name="connsiteY31" fmla="*/ 171898 h 414642"/>
              <a:gd name="connsiteX32" fmla="*/ 141754 w 607639"/>
              <a:gd name="connsiteY32" fmla="*/ 171898 h 414642"/>
              <a:gd name="connsiteX33" fmla="*/ 131605 w 607639"/>
              <a:gd name="connsiteY33" fmla="*/ 161763 h 414642"/>
              <a:gd name="connsiteX34" fmla="*/ 141754 w 607639"/>
              <a:gd name="connsiteY34" fmla="*/ 151716 h 414642"/>
              <a:gd name="connsiteX35" fmla="*/ 141758 w 607639"/>
              <a:gd name="connsiteY35" fmla="*/ 111211 h 414642"/>
              <a:gd name="connsiteX36" fmla="*/ 182279 w 607639"/>
              <a:gd name="connsiteY36" fmla="*/ 111211 h 414642"/>
              <a:gd name="connsiteX37" fmla="*/ 192432 w 607639"/>
              <a:gd name="connsiteY37" fmla="*/ 121337 h 414642"/>
              <a:gd name="connsiteX38" fmla="*/ 182279 w 607639"/>
              <a:gd name="connsiteY38" fmla="*/ 131463 h 414642"/>
              <a:gd name="connsiteX39" fmla="*/ 141758 w 607639"/>
              <a:gd name="connsiteY39" fmla="*/ 131463 h 414642"/>
              <a:gd name="connsiteX40" fmla="*/ 131605 w 607639"/>
              <a:gd name="connsiteY40" fmla="*/ 121337 h 414642"/>
              <a:gd name="connsiteX41" fmla="*/ 141758 w 607639"/>
              <a:gd name="connsiteY41" fmla="*/ 111211 h 414642"/>
              <a:gd name="connsiteX42" fmla="*/ 425367 w 607639"/>
              <a:gd name="connsiteY42" fmla="*/ 101191 h 414642"/>
              <a:gd name="connsiteX43" fmla="*/ 496228 w 607639"/>
              <a:gd name="connsiteY43" fmla="*/ 101191 h 414642"/>
              <a:gd name="connsiteX44" fmla="*/ 506377 w 607639"/>
              <a:gd name="connsiteY44" fmla="*/ 111231 h 414642"/>
              <a:gd name="connsiteX45" fmla="*/ 506377 w 607639"/>
              <a:gd name="connsiteY45" fmla="*/ 182042 h 414642"/>
              <a:gd name="connsiteX46" fmla="*/ 496228 w 607639"/>
              <a:gd name="connsiteY46" fmla="*/ 192171 h 414642"/>
              <a:gd name="connsiteX47" fmla="*/ 486080 w 607639"/>
              <a:gd name="connsiteY47" fmla="*/ 182042 h 414642"/>
              <a:gd name="connsiteX48" fmla="*/ 486080 w 607639"/>
              <a:gd name="connsiteY48" fmla="*/ 135575 h 414642"/>
              <a:gd name="connsiteX49" fmla="*/ 402043 w 607639"/>
              <a:gd name="connsiteY49" fmla="*/ 219447 h 414642"/>
              <a:gd name="connsiteX50" fmla="*/ 394921 w 607639"/>
              <a:gd name="connsiteY50" fmla="*/ 222468 h 414642"/>
              <a:gd name="connsiteX51" fmla="*/ 387889 w 607639"/>
              <a:gd name="connsiteY51" fmla="*/ 219447 h 414642"/>
              <a:gd name="connsiteX52" fmla="*/ 344268 w 607639"/>
              <a:gd name="connsiteY52" fmla="*/ 176001 h 414642"/>
              <a:gd name="connsiteX53" fmla="*/ 270380 w 607639"/>
              <a:gd name="connsiteY53" fmla="*/ 249744 h 414642"/>
              <a:gd name="connsiteX54" fmla="*/ 263258 w 607639"/>
              <a:gd name="connsiteY54" fmla="*/ 252765 h 414642"/>
              <a:gd name="connsiteX55" fmla="*/ 256225 w 607639"/>
              <a:gd name="connsiteY55" fmla="*/ 249744 h 414642"/>
              <a:gd name="connsiteX56" fmla="*/ 256225 w 607639"/>
              <a:gd name="connsiteY56" fmla="*/ 235617 h 414642"/>
              <a:gd name="connsiteX57" fmla="*/ 337235 w 607639"/>
              <a:gd name="connsiteY57" fmla="*/ 154766 h 414642"/>
              <a:gd name="connsiteX58" fmla="*/ 338837 w 607639"/>
              <a:gd name="connsiteY58" fmla="*/ 153433 h 414642"/>
              <a:gd name="connsiteX59" fmla="*/ 340618 w 607639"/>
              <a:gd name="connsiteY59" fmla="*/ 152456 h 414642"/>
              <a:gd name="connsiteX60" fmla="*/ 341508 w 607639"/>
              <a:gd name="connsiteY60" fmla="*/ 152101 h 414642"/>
              <a:gd name="connsiteX61" fmla="*/ 343378 w 607639"/>
              <a:gd name="connsiteY61" fmla="*/ 151745 h 414642"/>
              <a:gd name="connsiteX62" fmla="*/ 344268 w 607639"/>
              <a:gd name="connsiteY62" fmla="*/ 151745 h 414642"/>
              <a:gd name="connsiteX63" fmla="*/ 346226 w 607639"/>
              <a:gd name="connsiteY63" fmla="*/ 151923 h 414642"/>
              <a:gd name="connsiteX64" fmla="*/ 351390 w 607639"/>
              <a:gd name="connsiteY64" fmla="*/ 154766 h 414642"/>
              <a:gd name="connsiteX65" fmla="*/ 394921 w 607639"/>
              <a:gd name="connsiteY65" fmla="*/ 198213 h 414642"/>
              <a:gd name="connsiteX66" fmla="*/ 471925 w 607639"/>
              <a:gd name="connsiteY66" fmla="*/ 121359 h 414642"/>
              <a:gd name="connsiteX67" fmla="*/ 425367 w 607639"/>
              <a:gd name="connsiteY67" fmla="*/ 121359 h 414642"/>
              <a:gd name="connsiteX68" fmla="*/ 415218 w 607639"/>
              <a:gd name="connsiteY68" fmla="*/ 111231 h 414642"/>
              <a:gd name="connsiteX69" fmla="*/ 425367 w 607639"/>
              <a:gd name="connsiteY69" fmla="*/ 101191 h 414642"/>
              <a:gd name="connsiteX70" fmla="*/ 101297 w 607639"/>
              <a:gd name="connsiteY70" fmla="*/ 91029 h 414642"/>
              <a:gd name="connsiteX71" fmla="*/ 111423 w 607639"/>
              <a:gd name="connsiteY71" fmla="*/ 101159 h 414642"/>
              <a:gd name="connsiteX72" fmla="*/ 111423 w 607639"/>
              <a:gd name="connsiteY72" fmla="*/ 262887 h 414642"/>
              <a:gd name="connsiteX73" fmla="*/ 101297 w 607639"/>
              <a:gd name="connsiteY73" fmla="*/ 273017 h 414642"/>
              <a:gd name="connsiteX74" fmla="*/ 91171 w 607639"/>
              <a:gd name="connsiteY74" fmla="*/ 262887 h 414642"/>
              <a:gd name="connsiteX75" fmla="*/ 91171 w 607639"/>
              <a:gd name="connsiteY75" fmla="*/ 101159 h 414642"/>
              <a:gd name="connsiteX76" fmla="*/ 101297 w 607639"/>
              <a:gd name="connsiteY76" fmla="*/ 91029 h 414642"/>
              <a:gd name="connsiteX77" fmla="*/ 70848 w 607639"/>
              <a:gd name="connsiteY77" fmla="*/ 20177 h 414642"/>
              <a:gd name="connsiteX78" fmla="*/ 60791 w 607639"/>
              <a:gd name="connsiteY78" fmla="*/ 30309 h 414642"/>
              <a:gd name="connsiteX79" fmla="*/ 60791 w 607639"/>
              <a:gd name="connsiteY79" fmla="*/ 343802 h 414642"/>
              <a:gd name="connsiteX80" fmla="*/ 222780 w 607639"/>
              <a:gd name="connsiteY80" fmla="*/ 343802 h 414642"/>
              <a:gd name="connsiteX81" fmla="*/ 232927 w 607639"/>
              <a:gd name="connsiteY81" fmla="*/ 353935 h 414642"/>
              <a:gd name="connsiteX82" fmla="*/ 232927 w 607639"/>
              <a:gd name="connsiteY82" fmla="*/ 364067 h 414642"/>
              <a:gd name="connsiteX83" fmla="*/ 374712 w 607639"/>
              <a:gd name="connsiteY83" fmla="*/ 364067 h 414642"/>
              <a:gd name="connsiteX84" fmla="*/ 374712 w 607639"/>
              <a:gd name="connsiteY84" fmla="*/ 353935 h 414642"/>
              <a:gd name="connsiteX85" fmla="*/ 384859 w 607639"/>
              <a:gd name="connsiteY85" fmla="*/ 343802 h 414642"/>
              <a:gd name="connsiteX86" fmla="*/ 546848 w 607639"/>
              <a:gd name="connsiteY86" fmla="*/ 343802 h 414642"/>
              <a:gd name="connsiteX87" fmla="*/ 546848 w 607639"/>
              <a:gd name="connsiteY87" fmla="*/ 30309 h 414642"/>
              <a:gd name="connsiteX88" fmla="*/ 536702 w 607639"/>
              <a:gd name="connsiteY88" fmla="*/ 20177 h 414642"/>
              <a:gd name="connsiteX89" fmla="*/ 70848 w 607639"/>
              <a:gd name="connsiteY89" fmla="*/ 0 h 414642"/>
              <a:gd name="connsiteX90" fmla="*/ 536702 w 607639"/>
              <a:gd name="connsiteY90" fmla="*/ 0 h 414642"/>
              <a:gd name="connsiteX91" fmla="*/ 567142 w 607639"/>
              <a:gd name="connsiteY91" fmla="*/ 30309 h 414642"/>
              <a:gd name="connsiteX92" fmla="*/ 567142 w 607639"/>
              <a:gd name="connsiteY92" fmla="*/ 343802 h 414642"/>
              <a:gd name="connsiteX93" fmla="*/ 597492 w 607639"/>
              <a:gd name="connsiteY93" fmla="*/ 343802 h 414642"/>
              <a:gd name="connsiteX94" fmla="*/ 607639 w 607639"/>
              <a:gd name="connsiteY94" fmla="*/ 353935 h 414642"/>
              <a:gd name="connsiteX95" fmla="*/ 607639 w 607639"/>
              <a:gd name="connsiteY95" fmla="*/ 384244 h 414642"/>
              <a:gd name="connsiteX96" fmla="*/ 577199 w 607639"/>
              <a:gd name="connsiteY96" fmla="*/ 414642 h 414642"/>
              <a:gd name="connsiteX97" fmla="*/ 30351 w 607639"/>
              <a:gd name="connsiteY97" fmla="*/ 414642 h 414642"/>
              <a:gd name="connsiteX98" fmla="*/ 0 w 607639"/>
              <a:gd name="connsiteY98" fmla="*/ 384244 h 414642"/>
              <a:gd name="connsiteX99" fmla="*/ 0 w 607639"/>
              <a:gd name="connsiteY99" fmla="*/ 353935 h 414642"/>
              <a:gd name="connsiteX100" fmla="*/ 10147 w 607639"/>
              <a:gd name="connsiteY100" fmla="*/ 343802 h 414642"/>
              <a:gd name="connsiteX101" fmla="*/ 40497 w 607639"/>
              <a:gd name="connsiteY101" fmla="*/ 343802 h 414642"/>
              <a:gd name="connsiteX102" fmla="*/ 40497 w 607639"/>
              <a:gd name="connsiteY102" fmla="*/ 30309 h 414642"/>
              <a:gd name="connsiteX103" fmla="*/ 70848 w 607639"/>
              <a:gd name="connsiteY103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8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41754" y="232583"/>
                </a:moveTo>
                <a:lnTo>
                  <a:pt x="161961" y="232583"/>
                </a:lnTo>
                <a:cubicBezTo>
                  <a:pt x="168104" y="232583"/>
                  <a:pt x="172110" y="236584"/>
                  <a:pt x="172110" y="242719"/>
                </a:cubicBezTo>
                <a:cubicBezTo>
                  <a:pt x="172110" y="248764"/>
                  <a:pt x="168104" y="252765"/>
                  <a:pt x="161961" y="252765"/>
                </a:cubicBezTo>
                <a:lnTo>
                  <a:pt x="141754" y="252765"/>
                </a:lnTo>
                <a:cubicBezTo>
                  <a:pt x="135700" y="252765"/>
                  <a:pt x="131605" y="248764"/>
                  <a:pt x="131605" y="242719"/>
                </a:cubicBezTo>
                <a:cubicBezTo>
                  <a:pt x="131605" y="236584"/>
                  <a:pt x="135700" y="232583"/>
                  <a:pt x="141754" y="232583"/>
                </a:cubicBezTo>
                <a:close/>
                <a:moveTo>
                  <a:pt x="141758" y="192149"/>
                </a:moveTo>
                <a:lnTo>
                  <a:pt x="182279" y="192149"/>
                </a:lnTo>
                <a:cubicBezTo>
                  <a:pt x="188335" y="192149"/>
                  <a:pt x="192432" y="196150"/>
                  <a:pt x="192432" y="202196"/>
                </a:cubicBezTo>
                <a:cubicBezTo>
                  <a:pt x="192432" y="208330"/>
                  <a:pt x="188335" y="212331"/>
                  <a:pt x="182279" y="212331"/>
                </a:cubicBezTo>
                <a:lnTo>
                  <a:pt x="141758" y="212331"/>
                </a:lnTo>
                <a:cubicBezTo>
                  <a:pt x="135702" y="212331"/>
                  <a:pt x="131605" y="208330"/>
                  <a:pt x="131605" y="202196"/>
                </a:cubicBezTo>
                <a:cubicBezTo>
                  <a:pt x="131605" y="196150"/>
                  <a:pt x="135702" y="192149"/>
                  <a:pt x="141758" y="192149"/>
                </a:cubicBezTo>
                <a:close/>
                <a:moveTo>
                  <a:pt x="141754" y="151716"/>
                </a:moveTo>
                <a:lnTo>
                  <a:pt x="161961" y="151716"/>
                </a:lnTo>
                <a:cubicBezTo>
                  <a:pt x="168104" y="151716"/>
                  <a:pt x="172110" y="155717"/>
                  <a:pt x="172110" y="161763"/>
                </a:cubicBezTo>
                <a:cubicBezTo>
                  <a:pt x="172110" y="167897"/>
                  <a:pt x="168104" y="171898"/>
                  <a:pt x="161961" y="171898"/>
                </a:cubicBezTo>
                <a:lnTo>
                  <a:pt x="141754" y="171898"/>
                </a:lnTo>
                <a:cubicBezTo>
                  <a:pt x="135700" y="171898"/>
                  <a:pt x="131605" y="167897"/>
                  <a:pt x="131605" y="161763"/>
                </a:cubicBezTo>
                <a:cubicBezTo>
                  <a:pt x="131605" y="155717"/>
                  <a:pt x="135700" y="151716"/>
                  <a:pt x="141754" y="151716"/>
                </a:cubicBezTo>
                <a:close/>
                <a:moveTo>
                  <a:pt x="141758" y="111211"/>
                </a:moveTo>
                <a:lnTo>
                  <a:pt x="182279" y="111211"/>
                </a:lnTo>
                <a:cubicBezTo>
                  <a:pt x="188335" y="111211"/>
                  <a:pt x="192432" y="115297"/>
                  <a:pt x="192432" y="121337"/>
                </a:cubicBezTo>
                <a:cubicBezTo>
                  <a:pt x="192432" y="127377"/>
                  <a:pt x="188335" y="131463"/>
                  <a:pt x="182279" y="131463"/>
                </a:cubicBezTo>
                <a:lnTo>
                  <a:pt x="141758" y="131463"/>
                </a:lnTo>
                <a:cubicBezTo>
                  <a:pt x="135702" y="131463"/>
                  <a:pt x="131605" y="127377"/>
                  <a:pt x="131605" y="121337"/>
                </a:cubicBezTo>
                <a:cubicBezTo>
                  <a:pt x="131605" y="115297"/>
                  <a:pt x="135702" y="111211"/>
                  <a:pt x="141758" y="111211"/>
                </a:cubicBezTo>
                <a:close/>
                <a:moveTo>
                  <a:pt x="425367" y="101191"/>
                </a:moveTo>
                <a:lnTo>
                  <a:pt x="496228" y="101191"/>
                </a:lnTo>
                <a:cubicBezTo>
                  <a:pt x="502282" y="101191"/>
                  <a:pt x="506377" y="105189"/>
                  <a:pt x="506377" y="111231"/>
                </a:cubicBezTo>
                <a:lnTo>
                  <a:pt x="506377" y="182042"/>
                </a:lnTo>
                <a:cubicBezTo>
                  <a:pt x="506377" y="188084"/>
                  <a:pt x="502282" y="192171"/>
                  <a:pt x="496228" y="192171"/>
                </a:cubicBezTo>
                <a:cubicBezTo>
                  <a:pt x="490175" y="192171"/>
                  <a:pt x="486080" y="188084"/>
                  <a:pt x="486080" y="182042"/>
                </a:cubicBezTo>
                <a:lnTo>
                  <a:pt x="486080" y="135575"/>
                </a:lnTo>
                <a:lnTo>
                  <a:pt x="402043" y="219447"/>
                </a:lnTo>
                <a:cubicBezTo>
                  <a:pt x="399996" y="221491"/>
                  <a:pt x="397948" y="222468"/>
                  <a:pt x="394921" y="222468"/>
                </a:cubicBezTo>
                <a:cubicBezTo>
                  <a:pt x="391895" y="222468"/>
                  <a:pt x="389847" y="221491"/>
                  <a:pt x="387889" y="219447"/>
                </a:cubicBezTo>
                <a:lnTo>
                  <a:pt x="344268" y="176001"/>
                </a:lnTo>
                <a:lnTo>
                  <a:pt x="270380" y="249744"/>
                </a:lnTo>
                <a:cubicBezTo>
                  <a:pt x="268332" y="251788"/>
                  <a:pt x="266285" y="252765"/>
                  <a:pt x="263258" y="252765"/>
                </a:cubicBezTo>
                <a:cubicBezTo>
                  <a:pt x="260231" y="252765"/>
                  <a:pt x="258184" y="251788"/>
                  <a:pt x="256225" y="249744"/>
                </a:cubicBezTo>
                <a:cubicBezTo>
                  <a:pt x="252130" y="245746"/>
                  <a:pt x="252130" y="239616"/>
                  <a:pt x="256225" y="235617"/>
                </a:cubicBezTo>
                <a:lnTo>
                  <a:pt x="337235" y="154766"/>
                </a:lnTo>
                <a:cubicBezTo>
                  <a:pt x="337769" y="154233"/>
                  <a:pt x="338303" y="153789"/>
                  <a:pt x="338837" y="153433"/>
                </a:cubicBezTo>
                <a:cubicBezTo>
                  <a:pt x="339372" y="152989"/>
                  <a:pt x="339995" y="152723"/>
                  <a:pt x="340618" y="152456"/>
                </a:cubicBezTo>
                <a:cubicBezTo>
                  <a:pt x="340885" y="152367"/>
                  <a:pt x="341152" y="152190"/>
                  <a:pt x="341508" y="152101"/>
                </a:cubicBezTo>
                <a:cubicBezTo>
                  <a:pt x="342131" y="151923"/>
                  <a:pt x="342754" y="151834"/>
                  <a:pt x="343378" y="151745"/>
                </a:cubicBezTo>
                <a:cubicBezTo>
                  <a:pt x="343645" y="151745"/>
                  <a:pt x="344001" y="151745"/>
                  <a:pt x="344268" y="151745"/>
                </a:cubicBezTo>
                <a:cubicBezTo>
                  <a:pt x="344980" y="151745"/>
                  <a:pt x="345603" y="151745"/>
                  <a:pt x="346226" y="151923"/>
                </a:cubicBezTo>
                <a:cubicBezTo>
                  <a:pt x="348096" y="152278"/>
                  <a:pt x="349876" y="153256"/>
                  <a:pt x="351390" y="154766"/>
                </a:cubicBezTo>
                <a:lnTo>
                  <a:pt x="394921" y="198213"/>
                </a:lnTo>
                <a:lnTo>
                  <a:pt x="471925" y="121359"/>
                </a:lnTo>
                <a:lnTo>
                  <a:pt x="425367" y="121359"/>
                </a:lnTo>
                <a:cubicBezTo>
                  <a:pt x="419224" y="121359"/>
                  <a:pt x="415218" y="117361"/>
                  <a:pt x="415218" y="111231"/>
                </a:cubicBezTo>
                <a:cubicBezTo>
                  <a:pt x="415218" y="105189"/>
                  <a:pt x="419224" y="101191"/>
                  <a:pt x="425367" y="101191"/>
                </a:cubicBezTo>
                <a:close/>
                <a:moveTo>
                  <a:pt x="101297" y="91029"/>
                </a:moveTo>
                <a:cubicBezTo>
                  <a:pt x="107337" y="91029"/>
                  <a:pt x="111423" y="95028"/>
                  <a:pt x="111423" y="101159"/>
                </a:cubicBezTo>
                <a:lnTo>
                  <a:pt x="111423" y="262887"/>
                </a:lnTo>
                <a:cubicBezTo>
                  <a:pt x="111423" y="268929"/>
                  <a:pt x="107337" y="273017"/>
                  <a:pt x="101297" y="273017"/>
                </a:cubicBezTo>
                <a:cubicBezTo>
                  <a:pt x="95257" y="273017"/>
                  <a:pt x="91171" y="268929"/>
                  <a:pt x="91171" y="262887"/>
                </a:cubicBezTo>
                <a:lnTo>
                  <a:pt x="91171" y="101159"/>
                </a:lnTo>
                <a:cubicBezTo>
                  <a:pt x="91171" y="95028"/>
                  <a:pt x="95257" y="91029"/>
                  <a:pt x="101297" y="91029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0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0"/>
                  <a:pt x="378717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0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0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rgbClr val="3C86AB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ïşḷîḑe"/>
          <p:cNvGrpSpPr/>
          <p:nvPr/>
        </p:nvGrpSpPr>
        <p:grpSpPr>
          <a:xfrm>
            <a:off x="7007203" y="2643757"/>
            <a:ext cx="1581047" cy="1008114"/>
            <a:chOff x="5850374" y="3351521"/>
            <a:chExt cx="2108063" cy="1344153"/>
          </a:xfrm>
        </p:grpSpPr>
        <p:sp>
          <p:nvSpPr>
            <p:cNvPr id="15" name="išḻîḓê"/>
            <p:cNvSpPr/>
            <p:nvPr/>
          </p:nvSpPr>
          <p:spPr bwMode="auto">
            <a:xfrm>
              <a:off x="5850374" y="3639555"/>
              <a:ext cx="2108063" cy="1056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en-US" altLang="zh-CN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ṩļiḑé"/>
            <p:cNvSpPr txBox="1"/>
            <p:nvPr/>
          </p:nvSpPr>
          <p:spPr bwMode="auto">
            <a:xfrm>
              <a:off x="5850374" y="3351521"/>
              <a:ext cx="2108063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rmAutofit fontScale="925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  <a:endParaRPr lang="en-US" altLang="zh-CN" b="1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2" name="îsḷïde"/>
          <p:cNvSpPr txBox="1"/>
          <p:nvPr/>
        </p:nvSpPr>
        <p:spPr>
          <a:xfrm>
            <a:off x="491564" y="850241"/>
            <a:ext cx="3522313" cy="1432319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</a:t>
            </a:r>
            <a:endParaRPr lang="en-US" sz="1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íṥ1îḓe"/>
          <p:cNvSpPr/>
          <p:nvPr/>
        </p:nvSpPr>
        <p:spPr bwMode="auto">
          <a:xfrm>
            <a:off x="5637630" y="2645621"/>
            <a:ext cx="537204" cy="366578"/>
          </a:xfrm>
          <a:custGeom>
            <a:avLst/>
            <a:gdLst>
              <a:gd name="connsiteX0" fmla="*/ 20293 w 607639"/>
              <a:gd name="connsiteY0" fmla="*/ 364067 h 414642"/>
              <a:gd name="connsiteX1" fmla="*/ 20293 w 607639"/>
              <a:gd name="connsiteY1" fmla="*/ 384244 h 414642"/>
              <a:gd name="connsiteX2" fmla="*/ 30351 w 607639"/>
              <a:gd name="connsiteY2" fmla="*/ 394377 h 414642"/>
              <a:gd name="connsiteX3" fmla="*/ 577199 w 607639"/>
              <a:gd name="connsiteY3" fmla="*/ 394377 h 414642"/>
              <a:gd name="connsiteX4" fmla="*/ 587346 w 607639"/>
              <a:gd name="connsiteY4" fmla="*/ 384244 h 414642"/>
              <a:gd name="connsiteX5" fmla="*/ 587346 w 607639"/>
              <a:gd name="connsiteY5" fmla="*/ 364067 h 414642"/>
              <a:gd name="connsiteX6" fmla="*/ 556995 w 607639"/>
              <a:gd name="connsiteY6" fmla="*/ 364067 h 414642"/>
              <a:gd name="connsiteX7" fmla="*/ 394916 w 607639"/>
              <a:gd name="connsiteY7" fmla="*/ 364067 h 414642"/>
              <a:gd name="connsiteX8" fmla="*/ 394916 w 607639"/>
              <a:gd name="connsiteY8" fmla="*/ 374200 h 414642"/>
              <a:gd name="connsiteX9" fmla="*/ 384859 w 607639"/>
              <a:gd name="connsiteY9" fmla="*/ 384244 h 414642"/>
              <a:gd name="connsiteX10" fmla="*/ 222780 w 607639"/>
              <a:gd name="connsiteY10" fmla="*/ 384244 h 414642"/>
              <a:gd name="connsiteX11" fmla="*/ 212634 w 607639"/>
              <a:gd name="connsiteY11" fmla="*/ 374200 h 414642"/>
              <a:gd name="connsiteX12" fmla="*/ 212634 w 607639"/>
              <a:gd name="connsiteY12" fmla="*/ 364067 h 414642"/>
              <a:gd name="connsiteX13" fmla="*/ 50644 w 607639"/>
              <a:gd name="connsiteY13" fmla="*/ 364067 h 414642"/>
              <a:gd name="connsiteX14" fmla="*/ 182270 w 607639"/>
              <a:gd name="connsiteY14" fmla="*/ 262926 h 414642"/>
              <a:gd name="connsiteX15" fmla="*/ 192432 w 607639"/>
              <a:gd name="connsiteY15" fmla="*/ 262926 h 414642"/>
              <a:gd name="connsiteX16" fmla="*/ 202593 w 607639"/>
              <a:gd name="connsiteY16" fmla="*/ 273052 h 414642"/>
              <a:gd name="connsiteX17" fmla="*/ 192432 w 607639"/>
              <a:gd name="connsiteY17" fmla="*/ 283178 h 414642"/>
              <a:gd name="connsiteX18" fmla="*/ 182270 w 607639"/>
              <a:gd name="connsiteY18" fmla="*/ 283178 h 414642"/>
              <a:gd name="connsiteX19" fmla="*/ 172109 w 607639"/>
              <a:gd name="connsiteY19" fmla="*/ 273052 h 414642"/>
              <a:gd name="connsiteX20" fmla="*/ 182270 w 607639"/>
              <a:gd name="connsiteY20" fmla="*/ 262926 h 414642"/>
              <a:gd name="connsiteX21" fmla="*/ 91153 w 607639"/>
              <a:gd name="connsiteY21" fmla="*/ 262926 h 414642"/>
              <a:gd name="connsiteX22" fmla="*/ 141783 w 607639"/>
              <a:gd name="connsiteY22" fmla="*/ 262926 h 414642"/>
              <a:gd name="connsiteX23" fmla="*/ 151927 w 607639"/>
              <a:gd name="connsiteY23" fmla="*/ 273052 h 414642"/>
              <a:gd name="connsiteX24" fmla="*/ 141783 w 607639"/>
              <a:gd name="connsiteY24" fmla="*/ 283178 h 414642"/>
              <a:gd name="connsiteX25" fmla="*/ 91153 w 607639"/>
              <a:gd name="connsiteY25" fmla="*/ 283178 h 414642"/>
              <a:gd name="connsiteX26" fmla="*/ 81009 w 607639"/>
              <a:gd name="connsiteY26" fmla="*/ 273052 h 414642"/>
              <a:gd name="connsiteX27" fmla="*/ 91153 w 607639"/>
              <a:gd name="connsiteY27" fmla="*/ 262926 h 414642"/>
              <a:gd name="connsiteX28" fmla="*/ 161988 w 607639"/>
              <a:gd name="connsiteY28" fmla="*/ 222493 h 414642"/>
              <a:gd name="connsiteX29" fmla="*/ 232948 w 607639"/>
              <a:gd name="connsiteY29" fmla="*/ 222493 h 414642"/>
              <a:gd name="connsiteX30" fmla="*/ 243098 w 607639"/>
              <a:gd name="connsiteY30" fmla="*/ 232619 h 414642"/>
              <a:gd name="connsiteX31" fmla="*/ 232948 w 607639"/>
              <a:gd name="connsiteY31" fmla="*/ 242745 h 414642"/>
              <a:gd name="connsiteX32" fmla="*/ 161988 w 607639"/>
              <a:gd name="connsiteY32" fmla="*/ 242745 h 414642"/>
              <a:gd name="connsiteX33" fmla="*/ 151927 w 607639"/>
              <a:gd name="connsiteY33" fmla="*/ 232619 h 414642"/>
              <a:gd name="connsiteX34" fmla="*/ 161988 w 607639"/>
              <a:gd name="connsiteY34" fmla="*/ 222493 h 414642"/>
              <a:gd name="connsiteX35" fmla="*/ 91146 w 607639"/>
              <a:gd name="connsiteY35" fmla="*/ 222493 h 414642"/>
              <a:gd name="connsiteX36" fmla="*/ 121467 w 607639"/>
              <a:gd name="connsiteY36" fmla="*/ 222493 h 414642"/>
              <a:gd name="connsiteX37" fmla="*/ 131604 w 607639"/>
              <a:gd name="connsiteY37" fmla="*/ 232619 h 414642"/>
              <a:gd name="connsiteX38" fmla="*/ 121467 w 607639"/>
              <a:gd name="connsiteY38" fmla="*/ 242745 h 414642"/>
              <a:gd name="connsiteX39" fmla="*/ 91146 w 607639"/>
              <a:gd name="connsiteY39" fmla="*/ 242745 h 414642"/>
              <a:gd name="connsiteX40" fmla="*/ 81009 w 607639"/>
              <a:gd name="connsiteY40" fmla="*/ 232619 h 414642"/>
              <a:gd name="connsiteX41" fmla="*/ 91146 w 607639"/>
              <a:gd name="connsiteY41" fmla="*/ 222493 h 414642"/>
              <a:gd name="connsiteX42" fmla="*/ 182270 w 607639"/>
              <a:gd name="connsiteY42" fmla="*/ 182059 h 414642"/>
              <a:gd name="connsiteX43" fmla="*/ 192432 w 607639"/>
              <a:gd name="connsiteY43" fmla="*/ 182059 h 414642"/>
              <a:gd name="connsiteX44" fmla="*/ 202593 w 607639"/>
              <a:gd name="connsiteY44" fmla="*/ 192195 h 414642"/>
              <a:gd name="connsiteX45" fmla="*/ 192432 w 607639"/>
              <a:gd name="connsiteY45" fmla="*/ 202241 h 414642"/>
              <a:gd name="connsiteX46" fmla="*/ 182270 w 607639"/>
              <a:gd name="connsiteY46" fmla="*/ 202241 h 414642"/>
              <a:gd name="connsiteX47" fmla="*/ 172109 w 607639"/>
              <a:gd name="connsiteY47" fmla="*/ 192195 h 414642"/>
              <a:gd name="connsiteX48" fmla="*/ 182270 w 607639"/>
              <a:gd name="connsiteY48" fmla="*/ 182059 h 414642"/>
              <a:gd name="connsiteX49" fmla="*/ 91153 w 607639"/>
              <a:gd name="connsiteY49" fmla="*/ 182059 h 414642"/>
              <a:gd name="connsiteX50" fmla="*/ 141783 w 607639"/>
              <a:gd name="connsiteY50" fmla="*/ 182059 h 414642"/>
              <a:gd name="connsiteX51" fmla="*/ 151927 w 607639"/>
              <a:gd name="connsiteY51" fmla="*/ 192195 h 414642"/>
              <a:gd name="connsiteX52" fmla="*/ 141783 w 607639"/>
              <a:gd name="connsiteY52" fmla="*/ 202241 h 414642"/>
              <a:gd name="connsiteX53" fmla="*/ 91153 w 607639"/>
              <a:gd name="connsiteY53" fmla="*/ 202241 h 414642"/>
              <a:gd name="connsiteX54" fmla="*/ 81009 w 607639"/>
              <a:gd name="connsiteY54" fmla="*/ 192195 h 414642"/>
              <a:gd name="connsiteX55" fmla="*/ 91153 w 607639"/>
              <a:gd name="connsiteY55" fmla="*/ 182059 h 414642"/>
              <a:gd name="connsiteX56" fmla="*/ 161988 w 607639"/>
              <a:gd name="connsiteY56" fmla="*/ 141625 h 414642"/>
              <a:gd name="connsiteX57" fmla="*/ 232948 w 607639"/>
              <a:gd name="connsiteY57" fmla="*/ 141625 h 414642"/>
              <a:gd name="connsiteX58" fmla="*/ 243098 w 607639"/>
              <a:gd name="connsiteY58" fmla="*/ 151761 h 414642"/>
              <a:gd name="connsiteX59" fmla="*/ 232948 w 607639"/>
              <a:gd name="connsiteY59" fmla="*/ 161807 h 414642"/>
              <a:gd name="connsiteX60" fmla="*/ 161988 w 607639"/>
              <a:gd name="connsiteY60" fmla="*/ 161807 h 414642"/>
              <a:gd name="connsiteX61" fmla="*/ 151927 w 607639"/>
              <a:gd name="connsiteY61" fmla="*/ 151761 h 414642"/>
              <a:gd name="connsiteX62" fmla="*/ 161988 w 607639"/>
              <a:gd name="connsiteY62" fmla="*/ 141625 h 414642"/>
              <a:gd name="connsiteX63" fmla="*/ 91146 w 607639"/>
              <a:gd name="connsiteY63" fmla="*/ 141625 h 414642"/>
              <a:gd name="connsiteX64" fmla="*/ 121467 w 607639"/>
              <a:gd name="connsiteY64" fmla="*/ 141625 h 414642"/>
              <a:gd name="connsiteX65" fmla="*/ 131604 w 607639"/>
              <a:gd name="connsiteY65" fmla="*/ 151761 h 414642"/>
              <a:gd name="connsiteX66" fmla="*/ 121467 w 607639"/>
              <a:gd name="connsiteY66" fmla="*/ 161807 h 414642"/>
              <a:gd name="connsiteX67" fmla="*/ 91146 w 607639"/>
              <a:gd name="connsiteY67" fmla="*/ 161807 h 414642"/>
              <a:gd name="connsiteX68" fmla="*/ 81009 w 607639"/>
              <a:gd name="connsiteY68" fmla="*/ 151761 h 414642"/>
              <a:gd name="connsiteX69" fmla="*/ 91146 w 607639"/>
              <a:gd name="connsiteY69" fmla="*/ 141625 h 414642"/>
              <a:gd name="connsiteX70" fmla="*/ 364566 w 607639"/>
              <a:gd name="connsiteY70" fmla="*/ 102176 h 414642"/>
              <a:gd name="connsiteX71" fmla="*/ 283573 w 607639"/>
              <a:gd name="connsiteY71" fmla="*/ 192194 h 414642"/>
              <a:gd name="connsiteX72" fmla="*/ 374712 w 607639"/>
              <a:gd name="connsiteY72" fmla="*/ 283188 h 414642"/>
              <a:gd name="connsiteX73" fmla="*/ 464783 w 607639"/>
              <a:gd name="connsiteY73" fmla="*/ 202235 h 414642"/>
              <a:gd name="connsiteX74" fmla="*/ 374712 w 607639"/>
              <a:gd name="connsiteY74" fmla="*/ 202235 h 414642"/>
              <a:gd name="connsiteX75" fmla="*/ 364566 w 607639"/>
              <a:gd name="connsiteY75" fmla="*/ 192194 h 414642"/>
              <a:gd name="connsiteX76" fmla="*/ 182270 w 607639"/>
              <a:gd name="connsiteY76" fmla="*/ 101191 h 414642"/>
              <a:gd name="connsiteX77" fmla="*/ 192432 w 607639"/>
              <a:gd name="connsiteY77" fmla="*/ 101191 h 414642"/>
              <a:gd name="connsiteX78" fmla="*/ 202593 w 607639"/>
              <a:gd name="connsiteY78" fmla="*/ 111238 h 414642"/>
              <a:gd name="connsiteX79" fmla="*/ 192432 w 607639"/>
              <a:gd name="connsiteY79" fmla="*/ 121373 h 414642"/>
              <a:gd name="connsiteX80" fmla="*/ 182270 w 607639"/>
              <a:gd name="connsiteY80" fmla="*/ 121373 h 414642"/>
              <a:gd name="connsiteX81" fmla="*/ 172109 w 607639"/>
              <a:gd name="connsiteY81" fmla="*/ 111238 h 414642"/>
              <a:gd name="connsiteX82" fmla="*/ 182270 w 607639"/>
              <a:gd name="connsiteY82" fmla="*/ 101191 h 414642"/>
              <a:gd name="connsiteX83" fmla="*/ 91153 w 607639"/>
              <a:gd name="connsiteY83" fmla="*/ 101191 h 414642"/>
              <a:gd name="connsiteX84" fmla="*/ 141783 w 607639"/>
              <a:gd name="connsiteY84" fmla="*/ 101191 h 414642"/>
              <a:gd name="connsiteX85" fmla="*/ 151927 w 607639"/>
              <a:gd name="connsiteY85" fmla="*/ 111238 h 414642"/>
              <a:gd name="connsiteX86" fmla="*/ 141783 w 607639"/>
              <a:gd name="connsiteY86" fmla="*/ 121373 h 414642"/>
              <a:gd name="connsiteX87" fmla="*/ 91153 w 607639"/>
              <a:gd name="connsiteY87" fmla="*/ 121373 h 414642"/>
              <a:gd name="connsiteX88" fmla="*/ 81009 w 607639"/>
              <a:gd name="connsiteY88" fmla="*/ 111238 h 414642"/>
              <a:gd name="connsiteX89" fmla="*/ 91153 w 607639"/>
              <a:gd name="connsiteY89" fmla="*/ 101191 h 414642"/>
              <a:gd name="connsiteX90" fmla="*/ 374712 w 607639"/>
              <a:gd name="connsiteY90" fmla="*/ 80938 h 414642"/>
              <a:gd name="connsiteX91" fmla="*/ 384858 w 607639"/>
              <a:gd name="connsiteY91" fmla="*/ 91068 h 414642"/>
              <a:gd name="connsiteX92" fmla="*/ 384858 w 607639"/>
              <a:gd name="connsiteY92" fmla="*/ 182063 h 414642"/>
              <a:gd name="connsiteX93" fmla="*/ 475998 w 607639"/>
              <a:gd name="connsiteY93" fmla="*/ 182063 h 414642"/>
              <a:gd name="connsiteX94" fmla="*/ 486055 w 607639"/>
              <a:gd name="connsiteY94" fmla="*/ 192194 h 414642"/>
              <a:gd name="connsiteX95" fmla="*/ 374712 w 607639"/>
              <a:gd name="connsiteY95" fmla="*/ 303360 h 414642"/>
              <a:gd name="connsiteX96" fmla="*/ 263280 w 607639"/>
              <a:gd name="connsiteY96" fmla="*/ 192194 h 414642"/>
              <a:gd name="connsiteX97" fmla="*/ 374712 w 607639"/>
              <a:gd name="connsiteY97" fmla="*/ 80938 h 414642"/>
              <a:gd name="connsiteX98" fmla="*/ 425343 w 607639"/>
              <a:gd name="connsiteY98" fmla="*/ 61744 h 414642"/>
              <a:gd name="connsiteX99" fmla="*/ 425343 w 607639"/>
              <a:gd name="connsiteY99" fmla="*/ 141635 h 414642"/>
              <a:gd name="connsiteX100" fmla="*/ 505373 w 607639"/>
              <a:gd name="connsiteY100" fmla="*/ 141635 h 414642"/>
              <a:gd name="connsiteX101" fmla="*/ 425343 w 607639"/>
              <a:gd name="connsiteY101" fmla="*/ 61744 h 414642"/>
              <a:gd name="connsiteX102" fmla="*/ 161988 w 607639"/>
              <a:gd name="connsiteY102" fmla="*/ 60757 h 414642"/>
              <a:gd name="connsiteX103" fmla="*/ 232948 w 607639"/>
              <a:gd name="connsiteY103" fmla="*/ 60757 h 414642"/>
              <a:gd name="connsiteX104" fmla="*/ 243098 w 607639"/>
              <a:gd name="connsiteY104" fmla="*/ 70804 h 414642"/>
              <a:gd name="connsiteX105" fmla="*/ 232948 w 607639"/>
              <a:gd name="connsiteY105" fmla="*/ 80939 h 414642"/>
              <a:gd name="connsiteX106" fmla="*/ 161988 w 607639"/>
              <a:gd name="connsiteY106" fmla="*/ 80939 h 414642"/>
              <a:gd name="connsiteX107" fmla="*/ 151927 w 607639"/>
              <a:gd name="connsiteY107" fmla="*/ 70804 h 414642"/>
              <a:gd name="connsiteX108" fmla="*/ 161988 w 607639"/>
              <a:gd name="connsiteY108" fmla="*/ 60757 h 414642"/>
              <a:gd name="connsiteX109" fmla="*/ 91146 w 607639"/>
              <a:gd name="connsiteY109" fmla="*/ 60757 h 414642"/>
              <a:gd name="connsiteX110" fmla="*/ 121467 w 607639"/>
              <a:gd name="connsiteY110" fmla="*/ 60757 h 414642"/>
              <a:gd name="connsiteX111" fmla="*/ 131604 w 607639"/>
              <a:gd name="connsiteY111" fmla="*/ 70804 h 414642"/>
              <a:gd name="connsiteX112" fmla="*/ 121467 w 607639"/>
              <a:gd name="connsiteY112" fmla="*/ 80939 h 414642"/>
              <a:gd name="connsiteX113" fmla="*/ 91146 w 607639"/>
              <a:gd name="connsiteY113" fmla="*/ 80939 h 414642"/>
              <a:gd name="connsiteX114" fmla="*/ 81009 w 607639"/>
              <a:gd name="connsiteY114" fmla="*/ 70804 h 414642"/>
              <a:gd name="connsiteX115" fmla="*/ 91146 w 607639"/>
              <a:gd name="connsiteY115" fmla="*/ 60757 h 414642"/>
              <a:gd name="connsiteX116" fmla="*/ 415194 w 607639"/>
              <a:gd name="connsiteY116" fmla="*/ 40505 h 414642"/>
              <a:gd name="connsiteX117" fmla="*/ 526560 w 607639"/>
              <a:gd name="connsiteY117" fmla="*/ 151765 h 414642"/>
              <a:gd name="connsiteX118" fmla="*/ 516501 w 607639"/>
              <a:gd name="connsiteY118" fmla="*/ 161807 h 414642"/>
              <a:gd name="connsiteX119" fmla="*/ 415194 w 607639"/>
              <a:gd name="connsiteY119" fmla="*/ 161807 h 414642"/>
              <a:gd name="connsiteX120" fmla="*/ 405046 w 607639"/>
              <a:gd name="connsiteY120" fmla="*/ 151765 h 414642"/>
              <a:gd name="connsiteX121" fmla="*/ 405046 w 607639"/>
              <a:gd name="connsiteY121" fmla="*/ 50636 h 414642"/>
              <a:gd name="connsiteX122" fmla="*/ 415194 w 607639"/>
              <a:gd name="connsiteY122" fmla="*/ 40505 h 414642"/>
              <a:gd name="connsiteX123" fmla="*/ 70848 w 607639"/>
              <a:gd name="connsiteY123" fmla="*/ 20177 h 414642"/>
              <a:gd name="connsiteX124" fmla="*/ 60791 w 607639"/>
              <a:gd name="connsiteY124" fmla="*/ 30309 h 414642"/>
              <a:gd name="connsiteX125" fmla="*/ 60791 w 607639"/>
              <a:gd name="connsiteY125" fmla="*/ 343802 h 414642"/>
              <a:gd name="connsiteX126" fmla="*/ 222780 w 607639"/>
              <a:gd name="connsiteY126" fmla="*/ 343802 h 414642"/>
              <a:gd name="connsiteX127" fmla="*/ 232927 w 607639"/>
              <a:gd name="connsiteY127" fmla="*/ 353935 h 414642"/>
              <a:gd name="connsiteX128" fmla="*/ 232927 w 607639"/>
              <a:gd name="connsiteY128" fmla="*/ 364067 h 414642"/>
              <a:gd name="connsiteX129" fmla="*/ 374712 w 607639"/>
              <a:gd name="connsiteY129" fmla="*/ 364067 h 414642"/>
              <a:gd name="connsiteX130" fmla="*/ 374712 w 607639"/>
              <a:gd name="connsiteY130" fmla="*/ 353935 h 414642"/>
              <a:gd name="connsiteX131" fmla="*/ 384859 w 607639"/>
              <a:gd name="connsiteY131" fmla="*/ 343802 h 414642"/>
              <a:gd name="connsiteX132" fmla="*/ 546848 w 607639"/>
              <a:gd name="connsiteY132" fmla="*/ 343802 h 414642"/>
              <a:gd name="connsiteX133" fmla="*/ 546848 w 607639"/>
              <a:gd name="connsiteY133" fmla="*/ 30309 h 414642"/>
              <a:gd name="connsiteX134" fmla="*/ 536702 w 607639"/>
              <a:gd name="connsiteY134" fmla="*/ 20177 h 414642"/>
              <a:gd name="connsiteX135" fmla="*/ 70848 w 607639"/>
              <a:gd name="connsiteY135" fmla="*/ 0 h 414642"/>
              <a:gd name="connsiteX136" fmla="*/ 536702 w 607639"/>
              <a:gd name="connsiteY136" fmla="*/ 0 h 414642"/>
              <a:gd name="connsiteX137" fmla="*/ 567142 w 607639"/>
              <a:gd name="connsiteY137" fmla="*/ 30309 h 414642"/>
              <a:gd name="connsiteX138" fmla="*/ 567142 w 607639"/>
              <a:gd name="connsiteY138" fmla="*/ 343802 h 414642"/>
              <a:gd name="connsiteX139" fmla="*/ 597492 w 607639"/>
              <a:gd name="connsiteY139" fmla="*/ 343802 h 414642"/>
              <a:gd name="connsiteX140" fmla="*/ 607639 w 607639"/>
              <a:gd name="connsiteY140" fmla="*/ 353935 h 414642"/>
              <a:gd name="connsiteX141" fmla="*/ 607639 w 607639"/>
              <a:gd name="connsiteY141" fmla="*/ 384244 h 414642"/>
              <a:gd name="connsiteX142" fmla="*/ 577199 w 607639"/>
              <a:gd name="connsiteY142" fmla="*/ 414642 h 414642"/>
              <a:gd name="connsiteX143" fmla="*/ 30351 w 607639"/>
              <a:gd name="connsiteY143" fmla="*/ 414642 h 414642"/>
              <a:gd name="connsiteX144" fmla="*/ 0 w 607639"/>
              <a:gd name="connsiteY144" fmla="*/ 384244 h 414642"/>
              <a:gd name="connsiteX145" fmla="*/ 0 w 607639"/>
              <a:gd name="connsiteY145" fmla="*/ 353935 h 414642"/>
              <a:gd name="connsiteX146" fmla="*/ 10147 w 607639"/>
              <a:gd name="connsiteY146" fmla="*/ 343802 h 414642"/>
              <a:gd name="connsiteX147" fmla="*/ 40497 w 607639"/>
              <a:gd name="connsiteY147" fmla="*/ 343802 h 414642"/>
              <a:gd name="connsiteX148" fmla="*/ 40497 w 607639"/>
              <a:gd name="connsiteY148" fmla="*/ 30309 h 414642"/>
              <a:gd name="connsiteX149" fmla="*/ 70848 w 607639"/>
              <a:gd name="connsiteY149" fmla="*/ 0 h 41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607639" h="414642">
                <a:moveTo>
                  <a:pt x="20293" y="364067"/>
                </a:moveTo>
                <a:lnTo>
                  <a:pt x="20293" y="384244"/>
                </a:lnTo>
                <a:cubicBezTo>
                  <a:pt x="20293" y="390377"/>
                  <a:pt x="24299" y="394377"/>
                  <a:pt x="30351" y="394377"/>
                </a:cubicBezTo>
                <a:lnTo>
                  <a:pt x="577199" y="394377"/>
                </a:lnTo>
                <a:cubicBezTo>
                  <a:pt x="583341" y="394377"/>
                  <a:pt x="587346" y="390377"/>
                  <a:pt x="587346" y="384244"/>
                </a:cubicBezTo>
                <a:lnTo>
                  <a:pt x="587346" y="364067"/>
                </a:lnTo>
                <a:lnTo>
                  <a:pt x="556995" y="364067"/>
                </a:lnTo>
                <a:lnTo>
                  <a:pt x="394916" y="364067"/>
                </a:lnTo>
                <a:lnTo>
                  <a:pt x="394916" y="374200"/>
                </a:lnTo>
                <a:cubicBezTo>
                  <a:pt x="394916" y="380244"/>
                  <a:pt x="390911" y="384244"/>
                  <a:pt x="384859" y="384244"/>
                </a:cubicBezTo>
                <a:lnTo>
                  <a:pt x="222780" y="384244"/>
                </a:lnTo>
                <a:cubicBezTo>
                  <a:pt x="216728" y="384244"/>
                  <a:pt x="212634" y="380244"/>
                  <a:pt x="212634" y="374200"/>
                </a:cubicBezTo>
                <a:lnTo>
                  <a:pt x="212634" y="364067"/>
                </a:lnTo>
                <a:lnTo>
                  <a:pt x="50644" y="364067"/>
                </a:lnTo>
                <a:close/>
                <a:moveTo>
                  <a:pt x="182270" y="262926"/>
                </a:moveTo>
                <a:lnTo>
                  <a:pt x="192432" y="262926"/>
                </a:lnTo>
                <a:cubicBezTo>
                  <a:pt x="198493" y="262926"/>
                  <a:pt x="202593" y="267012"/>
                  <a:pt x="202593" y="273052"/>
                </a:cubicBezTo>
                <a:cubicBezTo>
                  <a:pt x="202593" y="279092"/>
                  <a:pt x="198493" y="283178"/>
                  <a:pt x="192432" y="283178"/>
                </a:cubicBezTo>
                <a:lnTo>
                  <a:pt x="182270" y="283178"/>
                </a:lnTo>
                <a:cubicBezTo>
                  <a:pt x="176209" y="283178"/>
                  <a:pt x="172109" y="279092"/>
                  <a:pt x="172109" y="273052"/>
                </a:cubicBezTo>
                <a:cubicBezTo>
                  <a:pt x="172109" y="267012"/>
                  <a:pt x="176209" y="262926"/>
                  <a:pt x="182270" y="262926"/>
                </a:cubicBezTo>
                <a:close/>
                <a:moveTo>
                  <a:pt x="91153" y="262926"/>
                </a:moveTo>
                <a:lnTo>
                  <a:pt x="141783" y="262926"/>
                </a:lnTo>
                <a:cubicBezTo>
                  <a:pt x="147834" y="262926"/>
                  <a:pt x="151927" y="267012"/>
                  <a:pt x="151927" y="273052"/>
                </a:cubicBezTo>
                <a:cubicBezTo>
                  <a:pt x="151927" y="279092"/>
                  <a:pt x="147834" y="283178"/>
                  <a:pt x="141783" y="283178"/>
                </a:cubicBezTo>
                <a:lnTo>
                  <a:pt x="91153" y="283178"/>
                </a:lnTo>
                <a:cubicBezTo>
                  <a:pt x="85102" y="283178"/>
                  <a:pt x="81009" y="279092"/>
                  <a:pt x="81009" y="273052"/>
                </a:cubicBezTo>
                <a:cubicBezTo>
                  <a:pt x="81009" y="267012"/>
                  <a:pt x="85102" y="262926"/>
                  <a:pt x="91153" y="262926"/>
                </a:cubicBezTo>
                <a:close/>
                <a:moveTo>
                  <a:pt x="161988" y="222493"/>
                </a:moveTo>
                <a:lnTo>
                  <a:pt x="232948" y="222493"/>
                </a:lnTo>
                <a:cubicBezTo>
                  <a:pt x="239002" y="222493"/>
                  <a:pt x="243098" y="226579"/>
                  <a:pt x="243098" y="232619"/>
                </a:cubicBezTo>
                <a:cubicBezTo>
                  <a:pt x="243098" y="238659"/>
                  <a:pt x="239002" y="242745"/>
                  <a:pt x="232948" y="242745"/>
                </a:cubicBezTo>
                <a:lnTo>
                  <a:pt x="161988" y="242745"/>
                </a:lnTo>
                <a:cubicBezTo>
                  <a:pt x="155934" y="242745"/>
                  <a:pt x="151927" y="238659"/>
                  <a:pt x="151927" y="232619"/>
                </a:cubicBezTo>
                <a:cubicBezTo>
                  <a:pt x="151927" y="226579"/>
                  <a:pt x="155934" y="222493"/>
                  <a:pt x="161988" y="222493"/>
                </a:cubicBezTo>
                <a:close/>
                <a:moveTo>
                  <a:pt x="91146" y="222493"/>
                </a:moveTo>
                <a:lnTo>
                  <a:pt x="121467" y="222493"/>
                </a:lnTo>
                <a:cubicBezTo>
                  <a:pt x="127603" y="222493"/>
                  <a:pt x="131604" y="226579"/>
                  <a:pt x="131604" y="232619"/>
                </a:cubicBezTo>
                <a:cubicBezTo>
                  <a:pt x="131604" y="238659"/>
                  <a:pt x="127603" y="242745"/>
                  <a:pt x="121467" y="242745"/>
                </a:cubicBezTo>
                <a:lnTo>
                  <a:pt x="91146" y="242745"/>
                </a:lnTo>
                <a:cubicBezTo>
                  <a:pt x="85099" y="242745"/>
                  <a:pt x="81009" y="238659"/>
                  <a:pt x="81009" y="232619"/>
                </a:cubicBezTo>
                <a:cubicBezTo>
                  <a:pt x="81009" y="226579"/>
                  <a:pt x="85099" y="222493"/>
                  <a:pt x="91146" y="222493"/>
                </a:cubicBezTo>
                <a:close/>
                <a:moveTo>
                  <a:pt x="182270" y="182059"/>
                </a:moveTo>
                <a:lnTo>
                  <a:pt x="192432" y="182059"/>
                </a:lnTo>
                <a:cubicBezTo>
                  <a:pt x="198493" y="182059"/>
                  <a:pt x="202593" y="186060"/>
                  <a:pt x="202593" y="192195"/>
                </a:cubicBezTo>
                <a:cubicBezTo>
                  <a:pt x="202593" y="198240"/>
                  <a:pt x="198493" y="202241"/>
                  <a:pt x="192432" y="202241"/>
                </a:cubicBezTo>
                <a:lnTo>
                  <a:pt x="182270" y="202241"/>
                </a:lnTo>
                <a:cubicBezTo>
                  <a:pt x="176209" y="202241"/>
                  <a:pt x="172109" y="198240"/>
                  <a:pt x="172109" y="192195"/>
                </a:cubicBezTo>
                <a:cubicBezTo>
                  <a:pt x="172109" y="186060"/>
                  <a:pt x="176209" y="182059"/>
                  <a:pt x="182270" y="182059"/>
                </a:cubicBezTo>
                <a:close/>
                <a:moveTo>
                  <a:pt x="91153" y="182059"/>
                </a:moveTo>
                <a:lnTo>
                  <a:pt x="141783" y="182059"/>
                </a:lnTo>
                <a:cubicBezTo>
                  <a:pt x="147834" y="182059"/>
                  <a:pt x="151927" y="186060"/>
                  <a:pt x="151927" y="192195"/>
                </a:cubicBezTo>
                <a:cubicBezTo>
                  <a:pt x="151927" y="198240"/>
                  <a:pt x="147834" y="202241"/>
                  <a:pt x="141783" y="202241"/>
                </a:cubicBezTo>
                <a:lnTo>
                  <a:pt x="91153" y="202241"/>
                </a:lnTo>
                <a:cubicBezTo>
                  <a:pt x="85102" y="202241"/>
                  <a:pt x="81009" y="198240"/>
                  <a:pt x="81009" y="192195"/>
                </a:cubicBezTo>
                <a:cubicBezTo>
                  <a:pt x="81009" y="186060"/>
                  <a:pt x="85102" y="182059"/>
                  <a:pt x="91153" y="182059"/>
                </a:cubicBezTo>
                <a:close/>
                <a:moveTo>
                  <a:pt x="161988" y="141625"/>
                </a:moveTo>
                <a:lnTo>
                  <a:pt x="232948" y="141625"/>
                </a:lnTo>
                <a:cubicBezTo>
                  <a:pt x="239002" y="141625"/>
                  <a:pt x="243098" y="145626"/>
                  <a:pt x="243098" y="151761"/>
                </a:cubicBezTo>
                <a:cubicBezTo>
                  <a:pt x="243098" y="157806"/>
                  <a:pt x="239002" y="161807"/>
                  <a:pt x="232948" y="161807"/>
                </a:cubicBezTo>
                <a:lnTo>
                  <a:pt x="161988" y="161807"/>
                </a:lnTo>
                <a:cubicBezTo>
                  <a:pt x="155934" y="161807"/>
                  <a:pt x="151927" y="157806"/>
                  <a:pt x="151927" y="151761"/>
                </a:cubicBezTo>
                <a:cubicBezTo>
                  <a:pt x="151927" y="145626"/>
                  <a:pt x="155934" y="141625"/>
                  <a:pt x="161988" y="141625"/>
                </a:cubicBezTo>
                <a:close/>
                <a:moveTo>
                  <a:pt x="91146" y="141625"/>
                </a:moveTo>
                <a:lnTo>
                  <a:pt x="121467" y="141625"/>
                </a:lnTo>
                <a:cubicBezTo>
                  <a:pt x="127603" y="141625"/>
                  <a:pt x="131604" y="145626"/>
                  <a:pt x="131604" y="151761"/>
                </a:cubicBezTo>
                <a:cubicBezTo>
                  <a:pt x="131604" y="157806"/>
                  <a:pt x="127603" y="161807"/>
                  <a:pt x="121467" y="161807"/>
                </a:cubicBezTo>
                <a:lnTo>
                  <a:pt x="91146" y="161807"/>
                </a:lnTo>
                <a:cubicBezTo>
                  <a:pt x="85099" y="161807"/>
                  <a:pt x="81009" y="157806"/>
                  <a:pt x="81009" y="151761"/>
                </a:cubicBezTo>
                <a:cubicBezTo>
                  <a:pt x="81009" y="145626"/>
                  <a:pt x="85099" y="141625"/>
                  <a:pt x="91146" y="141625"/>
                </a:cubicBezTo>
                <a:close/>
                <a:moveTo>
                  <a:pt x="364566" y="102176"/>
                </a:moveTo>
                <a:cubicBezTo>
                  <a:pt x="318996" y="107241"/>
                  <a:pt x="283573" y="145630"/>
                  <a:pt x="283573" y="192194"/>
                </a:cubicBezTo>
                <a:cubicBezTo>
                  <a:pt x="283573" y="242756"/>
                  <a:pt x="324069" y="283188"/>
                  <a:pt x="374712" y="283188"/>
                </a:cubicBezTo>
                <a:cubicBezTo>
                  <a:pt x="421261" y="283188"/>
                  <a:pt x="459799" y="247732"/>
                  <a:pt x="464783" y="202235"/>
                </a:cubicBezTo>
                <a:lnTo>
                  <a:pt x="374712" y="202235"/>
                </a:lnTo>
                <a:cubicBezTo>
                  <a:pt x="368660" y="202235"/>
                  <a:pt x="364566" y="198236"/>
                  <a:pt x="364566" y="192194"/>
                </a:cubicBezTo>
                <a:close/>
                <a:moveTo>
                  <a:pt x="182270" y="101191"/>
                </a:moveTo>
                <a:lnTo>
                  <a:pt x="192432" y="101191"/>
                </a:lnTo>
                <a:cubicBezTo>
                  <a:pt x="198493" y="101191"/>
                  <a:pt x="202593" y="105192"/>
                  <a:pt x="202593" y="111238"/>
                </a:cubicBezTo>
                <a:cubicBezTo>
                  <a:pt x="202593" y="117372"/>
                  <a:pt x="198493" y="121373"/>
                  <a:pt x="192432" y="121373"/>
                </a:cubicBezTo>
                <a:lnTo>
                  <a:pt x="182270" y="121373"/>
                </a:lnTo>
                <a:cubicBezTo>
                  <a:pt x="176209" y="121373"/>
                  <a:pt x="172109" y="117372"/>
                  <a:pt x="172109" y="111238"/>
                </a:cubicBezTo>
                <a:cubicBezTo>
                  <a:pt x="172109" y="105192"/>
                  <a:pt x="176209" y="101191"/>
                  <a:pt x="182270" y="101191"/>
                </a:cubicBezTo>
                <a:close/>
                <a:moveTo>
                  <a:pt x="91153" y="101191"/>
                </a:moveTo>
                <a:lnTo>
                  <a:pt x="141783" y="101191"/>
                </a:lnTo>
                <a:cubicBezTo>
                  <a:pt x="147834" y="101191"/>
                  <a:pt x="151927" y="105192"/>
                  <a:pt x="151927" y="111238"/>
                </a:cubicBezTo>
                <a:cubicBezTo>
                  <a:pt x="151927" y="117372"/>
                  <a:pt x="147834" y="121373"/>
                  <a:pt x="141783" y="121373"/>
                </a:cubicBezTo>
                <a:lnTo>
                  <a:pt x="91153" y="121373"/>
                </a:lnTo>
                <a:cubicBezTo>
                  <a:pt x="85102" y="121373"/>
                  <a:pt x="81009" y="117372"/>
                  <a:pt x="81009" y="111238"/>
                </a:cubicBezTo>
                <a:cubicBezTo>
                  <a:pt x="81009" y="105192"/>
                  <a:pt x="85102" y="101191"/>
                  <a:pt x="91153" y="101191"/>
                </a:cubicBezTo>
                <a:close/>
                <a:moveTo>
                  <a:pt x="374712" y="80938"/>
                </a:moveTo>
                <a:cubicBezTo>
                  <a:pt x="380764" y="80938"/>
                  <a:pt x="384858" y="85026"/>
                  <a:pt x="384858" y="91068"/>
                </a:cubicBezTo>
                <a:lnTo>
                  <a:pt x="384858" y="182063"/>
                </a:lnTo>
                <a:lnTo>
                  <a:pt x="475998" y="182063"/>
                </a:lnTo>
                <a:cubicBezTo>
                  <a:pt x="482050" y="182063"/>
                  <a:pt x="486055" y="186062"/>
                  <a:pt x="486055" y="192194"/>
                </a:cubicBezTo>
                <a:cubicBezTo>
                  <a:pt x="486055" y="253864"/>
                  <a:pt x="436480" y="303360"/>
                  <a:pt x="374712" y="303360"/>
                </a:cubicBezTo>
                <a:cubicBezTo>
                  <a:pt x="312944" y="303360"/>
                  <a:pt x="263280" y="253864"/>
                  <a:pt x="263280" y="192194"/>
                </a:cubicBezTo>
                <a:cubicBezTo>
                  <a:pt x="263280" y="130523"/>
                  <a:pt x="312944" y="80938"/>
                  <a:pt x="374712" y="80938"/>
                </a:cubicBezTo>
                <a:close/>
                <a:moveTo>
                  <a:pt x="425343" y="61744"/>
                </a:moveTo>
                <a:lnTo>
                  <a:pt x="425343" y="141635"/>
                </a:lnTo>
                <a:lnTo>
                  <a:pt x="505373" y="141635"/>
                </a:lnTo>
                <a:cubicBezTo>
                  <a:pt x="500299" y="99157"/>
                  <a:pt x="466827" y="65743"/>
                  <a:pt x="425343" y="61744"/>
                </a:cubicBezTo>
                <a:close/>
                <a:moveTo>
                  <a:pt x="161988" y="60757"/>
                </a:moveTo>
                <a:lnTo>
                  <a:pt x="232948" y="60757"/>
                </a:lnTo>
                <a:cubicBezTo>
                  <a:pt x="239002" y="60757"/>
                  <a:pt x="243098" y="64758"/>
                  <a:pt x="243098" y="70804"/>
                </a:cubicBezTo>
                <a:cubicBezTo>
                  <a:pt x="243098" y="76938"/>
                  <a:pt x="239002" y="80939"/>
                  <a:pt x="232948" y="80939"/>
                </a:cubicBezTo>
                <a:lnTo>
                  <a:pt x="161988" y="80939"/>
                </a:lnTo>
                <a:cubicBezTo>
                  <a:pt x="155934" y="80939"/>
                  <a:pt x="151927" y="76938"/>
                  <a:pt x="151927" y="70804"/>
                </a:cubicBezTo>
                <a:cubicBezTo>
                  <a:pt x="151927" y="64758"/>
                  <a:pt x="155934" y="60757"/>
                  <a:pt x="161988" y="60757"/>
                </a:cubicBezTo>
                <a:close/>
                <a:moveTo>
                  <a:pt x="91146" y="60757"/>
                </a:moveTo>
                <a:lnTo>
                  <a:pt x="121467" y="60757"/>
                </a:lnTo>
                <a:cubicBezTo>
                  <a:pt x="127603" y="60757"/>
                  <a:pt x="131604" y="64758"/>
                  <a:pt x="131604" y="70804"/>
                </a:cubicBezTo>
                <a:cubicBezTo>
                  <a:pt x="131604" y="76938"/>
                  <a:pt x="127603" y="80939"/>
                  <a:pt x="121467" y="80939"/>
                </a:cubicBezTo>
                <a:lnTo>
                  <a:pt x="91146" y="80939"/>
                </a:lnTo>
                <a:cubicBezTo>
                  <a:pt x="85099" y="80939"/>
                  <a:pt x="81009" y="76938"/>
                  <a:pt x="81009" y="70804"/>
                </a:cubicBezTo>
                <a:cubicBezTo>
                  <a:pt x="81009" y="64758"/>
                  <a:pt x="85099" y="60757"/>
                  <a:pt x="91146" y="60757"/>
                </a:cubicBezTo>
                <a:close/>
                <a:moveTo>
                  <a:pt x="415194" y="40505"/>
                </a:moveTo>
                <a:cubicBezTo>
                  <a:pt x="476975" y="40505"/>
                  <a:pt x="526560" y="90092"/>
                  <a:pt x="526560" y="151765"/>
                </a:cubicBezTo>
                <a:cubicBezTo>
                  <a:pt x="526560" y="157808"/>
                  <a:pt x="522554" y="161807"/>
                  <a:pt x="516501" y="161807"/>
                </a:cubicBezTo>
                <a:lnTo>
                  <a:pt x="415194" y="161807"/>
                </a:lnTo>
                <a:cubicBezTo>
                  <a:pt x="409141" y="161807"/>
                  <a:pt x="405046" y="157808"/>
                  <a:pt x="405046" y="151765"/>
                </a:cubicBezTo>
                <a:lnTo>
                  <a:pt x="405046" y="50636"/>
                </a:lnTo>
                <a:cubicBezTo>
                  <a:pt x="405046" y="44593"/>
                  <a:pt x="409141" y="40505"/>
                  <a:pt x="415194" y="40505"/>
                </a:cubicBezTo>
                <a:close/>
                <a:moveTo>
                  <a:pt x="70848" y="20177"/>
                </a:moveTo>
                <a:cubicBezTo>
                  <a:pt x="64796" y="20177"/>
                  <a:pt x="60791" y="24265"/>
                  <a:pt x="60791" y="30309"/>
                </a:cubicBezTo>
                <a:lnTo>
                  <a:pt x="60791" y="343802"/>
                </a:lnTo>
                <a:lnTo>
                  <a:pt x="222780" y="343802"/>
                </a:lnTo>
                <a:cubicBezTo>
                  <a:pt x="228833" y="343802"/>
                  <a:pt x="232927" y="347891"/>
                  <a:pt x="232927" y="353935"/>
                </a:cubicBezTo>
                <a:lnTo>
                  <a:pt x="232927" y="364067"/>
                </a:lnTo>
                <a:lnTo>
                  <a:pt x="374712" y="364067"/>
                </a:lnTo>
                <a:lnTo>
                  <a:pt x="374712" y="353935"/>
                </a:lnTo>
                <a:cubicBezTo>
                  <a:pt x="374712" y="347891"/>
                  <a:pt x="378718" y="343802"/>
                  <a:pt x="384859" y="343802"/>
                </a:cubicBezTo>
                <a:lnTo>
                  <a:pt x="546848" y="343802"/>
                </a:lnTo>
                <a:lnTo>
                  <a:pt x="546848" y="30309"/>
                </a:lnTo>
                <a:cubicBezTo>
                  <a:pt x="546848" y="24265"/>
                  <a:pt x="542754" y="20177"/>
                  <a:pt x="536702" y="20177"/>
                </a:cubicBezTo>
                <a:close/>
                <a:moveTo>
                  <a:pt x="70848" y="0"/>
                </a:moveTo>
                <a:lnTo>
                  <a:pt x="536702" y="0"/>
                </a:lnTo>
                <a:cubicBezTo>
                  <a:pt x="553969" y="0"/>
                  <a:pt x="567142" y="13155"/>
                  <a:pt x="567142" y="30309"/>
                </a:cubicBezTo>
                <a:lnTo>
                  <a:pt x="567142" y="343802"/>
                </a:lnTo>
                <a:lnTo>
                  <a:pt x="597492" y="343802"/>
                </a:lnTo>
                <a:cubicBezTo>
                  <a:pt x="603545" y="343802"/>
                  <a:pt x="607639" y="347891"/>
                  <a:pt x="607639" y="353935"/>
                </a:cubicBezTo>
                <a:lnTo>
                  <a:pt x="607639" y="384244"/>
                </a:lnTo>
                <a:cubicBezTo>
                  <a:pt x="607639" y="401487"/>
                  <a:pt x="594466" y="414642"/>
                  <a:pt x="577199" y="414642"/>
                </a:cubicBezTo>
                <a:lnTo>
                  <a:pt x="30351" y="414642"/>
                </a:lnTo>
                <a:cubicBezTo>
                  <a:pt x="13173" y="414642"/>
                  <a:pt x="0" y="401487"/>
                  <a:pt x="0" y="384244"/>
                </a:cubicBezTo>
                <a:lnTo>
                  <a:pt x="0" y="353935"/>
                </a:lnTo>
                <a:cubicBezTo>
                  <a:pt x="0" y="347891"/>
                  <a:pt x="4094" y="343802"/>
                  <a:pt x="10147" y="343802"/>
                </a:cubicBezTo>
                <a:lnTo>
                  <a:pt x="40497" y="343802"/>
                </a:lnTo>
                <a:lnTo>
                  <a:pt x="40497" y="30309"/>
                </a:lnTo>
                <a:cubicBezTo>
                  <a:pt x="40497" y="13155"/>
                  <a:pt x="53670" y="0"/>
                  <a:pt x="70848" y="0"/>
                </a:cubicBezTo>
                <a:close/>
              </a:path>
            </a:pathLst>
          </a:custGeom>
          <a:solidFill>
            <a:srgbClr val="3C86AB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ïšḷïďe"/>
          <p:cNvSpPr/>
          <p:nvPr/>
        </p:nvSpPr>
        <p:spPr bwMode="auto">
          <a:xfrm>
            <a:off x="3872538" y="2518320"/>
            <a:ext cx="537204" cy="536498"/>
          </a:xfrm>
          <a:custGeom>
            <a:avLst/>
            <a:gdLst>
              <a:gd name="connsiteX0" fmla="*/ 86413 w 591547"/>
              <a:gd name="connsiteY0" fmla="*/ 515758 h 590770"/>
              <a:gd name="connsiteX1" fmla="*/ 171919 w 591547"/>
              <a:gd name="connsiteY1" fmla="*/ 515758 h 590770"/>
              <a:gd name="connsiteX2" fmla="*/ 171919 w 591547"/>
              <a:gd name="connsiteY2" fmla="*/ 537523 h 590770"/>
              <a:gd name="connsiteX3" fmla="*/ 86413 w 591547"/>
              <a:gd name="connsiteY3" fmla="*/ 537523 h 590770"/>
              <a:gd name="connsiteX4" fmla="*/ 86413 w 591547"/>
              <a:gd name="connsiteY4" fmla="*/ 461733 h 590770"/>
              <a:gd name="connsiteX5" fmla="*/ 171919 w 591547"/>
              <a:gd name="connsiteY5" fmla="*/ 461733 h 590770"/>
              <a:gd name="connsiteX6" fmla="*/ 171919 w 591547"/>
              <a:gd name="connsiteY6" fmla="*/ 483498 h 590770"/>
              <a:gd name="connsiteX7" fmla="*/ 86413 w 591547"/>
              <a:gd name="connsiteY7" fmla="*/ 483498 h 590770"/>
              <a:gd name="connsiteX8" fmla="*/ 86413 w 591547"/>
              <a:gd name="connsiteY8" fmla="*/ 408616 h 590770"/>
              <a:gd name="connsiteX9" fmla="*/ 171919 w 591547"/>
              <a:gd name="connsiteY9" fmla="*/ 408616 h 590770"/>
              <a:gd name="connsiteX10" fmla="*/ 171919 w 591547"/>
              <a:gd name="connsiteY10" fmla="*/ 429474 h 590770"/>
              <a:gd name="connsiteX11" fmla="*/ 86413 w 591547"/>
              <a:gd name="connsiteY11" fmla="*/ 429474 h 590770"/>
              <a:gd name="connsiteX12" fmla="*/ 204177 w 591547"/>
              <a:gd name="connsiteY12" fmla="*/ 357041 h 590770"/>
              <a:gd name="connsiteX13" fmla="*/ 204177 w 591547"/>
              <a:gd name="connsiteY13" fmla="*/ 569815 h 590770"/>
              <a:gd name="connsiteX14" fmla="*/ 333300 w 591547"/>
              <a:gd name="connsiteY14" fmla="*/ 569815 h 590770"/>
              <a:gd name="connsiteX15" fmla="*/ 333300 w 591547"/>
              <a:gd name="connsiteY15" fmla="*/ 382026 h 590770"/>
              <a:gd name="connsiteX16" fmla="*/ 183194 w 591547"/>
              <a:gd name="connsiteY16" fmla="*/ 357041 h 590770"/>
              <a:gd name="connsiteX17" fmla="*/ 75053 w 591547"/>
              <a:gd name="connsiteY17" fmla="*/ 382026 h 590770"/>
              <a:gd name="connsiteX18" fmla="*/ 75053 w 591547"/>
              <a:gd name="connsiteY18" fmla="*/ 569815 h 590770"/>
              <a:gd name="connsiteX19" fmla="*/ 183194 w 591547"/>
              <a:gd name="connsiteY19" fmla="*/ 569815 h 590770"/>
              <a:gd name="connsiteX20" fmla="*/ 247709 w 591547"/>
              <a:gd name="connsiteY20" fmla="*/ 311838 h 590770"/>
              <a:gd name="connsiteX21" fmla="*/ 322851 w 591547"/>
              <a:gd name="connsiteY21" fmla="*/ 311838 h 590770"/>
              <a:gd name="connsiteX22" fmla="*/ 322851 w 591547"/>
              <a:gd name="connsiteY22" fmla="*/ 332826 h 590770"/>
              <a:gd name="connsiteX23" fmla="*/ 247709 w 591547"/>
              <a:gd name="connsiteY23" fmla="*/ 332826 h 590770"/>
              <a:gd name="connsiteX24" fmla="*/ 247709 w 591547"/>
              <a:gd name="connsiteY24" fmla="*/ 257944 h 590770"/>
              <a:gd name="connsiteX25" fmla="*/ 322851 w 591547"/>
              <a:gd name="connsiteY25" fmla="*/ 257944 h 590770"/>
              <a:gd name="connsiteX26" fmla="*/ 322851 w 591547"/>
              <a:gd name="connsiteY26" fmla="*/ 279580 h 590770"/>
              <a:gd name="connsiteX27" fmla="*/ 247709 w 591547"/>
              <a:gd name="connsiteY27" fmla="*/ 279580 h 590770"/>
              <a:gd name="connsiteX28" fmla="*/ 247709 w 591547"/>
              <a:gd name="connsiteY28" fmla="*/ 203919 h 590770"/>
              <a:gd name="connsiteX29" fmla="*/ 322851 w 591547"/>
              <a:gd name="connsiteY29" fmla="*/ 203919 h 590770"/>
              <a:gd name="connsiteX30" fmla="*/ 322851 w 591547"/>
              <a:gd name="connsiteY30" fmla="*/ 225684 h 590770"/>
              <a:gd name="connsiteX31" fmla="*/ 247709 w 591547"/>
              <a:gd name="connsiteY31" fmla="*/ 225684 h 590770"/>
              <a:gd name="connsiteX32" fmla="*/ 247709 w 591547"/>
              <a:gd name="connsiteY32" fmla="*/ 150672 h 590770"/>
              <a:gd name="connsiteX33" fmla="*/ 322851 w 591547"/>
              <a:gd name="connsiteY33" fmla="*/ 150672 h 590770"/>
              <a:gd name="connsiteX34" fmla="*/ 322851 w 591547"/>
              <a:gd name="connsiteY34" fmla="*/ 171660 h 590770"/>
              <a:gd name="connsiteX35" fmla="*/ 247709 w 591547"/>
              <a:gd name="connsiteY35" fmla="*/ 171660 h 590770"/>
              <a:gd name="connsiteX36" fmla="*/ 355090 w 591547"/>
              <a:gd name="connsiteY36" fmla="*/ 102357 h 590770"/>
              <a:gd name="connsiteX37" fmla="*/ 355090 w 591547"/>
              <a:gd name="connsiteY37" fmla="*/ 373160 h 590770"/>
              <a:gd name="connsiteX38" fmla="*/ 355090 w 591547"/>
              <a:gd name="connsiteY38" fmla="*/ 376384 h 590770"/>
              <a:gd name="connsiteX39" fmla="*/ 355090 w 591547"/>
              <a:gd name="connsiteY39" fmla="*/ 569815 h 590770"/>
              <a:gd name="connsiteX40" fmla="*/ 484213 w 591547"/>
              <a:gd name="connsiteY40" fmla="*/ 569815 h 590770"/>
              <a:gd name="connsiteX41" fmla="*/ 484213 w 591547"/>
              <a:gd name="connsiteY41" fmla="*/ 154744 h 590770"/>
              <a:gd name="connsiteX42" fmla="*/ 333300 w 591547"/>
              <a:gd name="connsiteY42" fmla="*/ 99939 h 590770"/>
              <a:gd name="connsiteX43" fmla="*/ 236458 w 591547"/>
              <a:gd name="connsiteY43" fmla="*/ 125730 h 590770"/>
              <a:gd name="connsiteX44" fmla="*/ 236458 w 591547"/>
              <a:gd name="connsiteY44" fmla="*/ 341728 h 590770"/>
              <a:gd name="connsiteX45" fmla="*/ 333300 w 591547"/>
              <a:gd name="connsiteY45" fmla="*/ 360265 h 590770"/>
              <a:gd name="connsiteX46" fmla="*/ 397862 w 591547"/>
              <a:gd name="connsiteY46" fmla="*/ 21761 h 590770"/>
              <a:gd name="connsiteX47" fmla="*/ 387371 w 591547"/>
              <a:gd name="connsiteY47" fmla="*/ 32238 h 590770"/>
              <a:gd name="connsiteX48" fmla="*/ 397862 w 591547"/>
              <a:gd name="connsiteY48" fmla="*/ 42716 h 590770"/>
              <a:gd name="connsiteX49" fmla="*/ 409160 w 591547"/>
              <a:gd name="connsiteY49" fmla="*/ 32238 h 590770"/>
              <a:gd name="connsiteX50" fmla="*/ 397862 w 591547"/>
              <a:gd name="connsiteY50" fmla="*/ 21761 h 590770"/>
              <a:gd name="connsiteX51" fmla="*/ 397862 w 591547"/>
              <a:gd name="connsiteY51" fmla="*/ 0 h 590770"/>
              <a:gd name="connsiteX52" fmla="*/ 430143 w 591547"/>
              <a:gd name="connsiteY52" fmla="*/ 32238 h 590770"/>
              <a:gd name="connsiteX53" fmla="*/ 409160 w 591547"/>
              <a:gd name="connsiteY53" fmla="*/ 62865 h 590770"/>
              <a:gd name="connsiteX54" fmla="*/ 409160 w 591547"/>
              <a:gd name="connsiteY54" fmla="*/ 100745 h 590770"/>
              <a:gd name="connsiteX55" fmla="*/ 498740 w 591547"/>
              <a:gd name="connsiteY55" fmla="*/ 137819 h 590770"/>
              <a:gd name="connsiteX56" fmla="*/ 506003 w 591547"/>
              <a:gd name="connsiteY56" fmla="*/ 147491 h 590770"/>
              <a:gd name="connsiteX57" fmla="*/ 506003 w 591547"/>
              <a:gd name="connsiteY57" fmla="*/ 569815 h 590770"/>
              <a:gd name="connsiteX58" fmla="*/ 591547 w 591547"/>
              <a:gd name="connsiteY58" fmla="*/ 569815 h 590770"/>
              <a:gd name="connsiteX59" fmla="*/ 591547 w 591547"/>
              <a:gd name="connsiteY59" fmla="*/ 590770 h 590770"/>
              <a:gd name="connsiteX60" fmla="*/ 494705 w 591547"/>
              <a:gd name="connsiteY60" fmla="*/ 590770 h 590770"/>
              <a:gd name="connsiteX61" fmla="*/ 344598 w 591547"/>
              <a:gd name="connsiteY61" fmla="*/ 590770 h 590770"/>
              <a:gd name="connsiteX62" fmla="*/ 193685 w 591547"/>
              <a:gd name="connsiteY62" fmla="*/ 590770 h 590770"/>
              <a:gd name="connsiteX63" fmla="*/ 64562 w 591547"/>
              <a:gd name="connsiteY63" fmla="*/ 590770 h 590770"/>
              <a:gd name="connsiteX64" fmla="*/ 0 w 591547"/>
              <a:gd name="connsiteY64" fmla="*/ 590770 h 590770"/>
              <a:gd name="connsiteX65" fmla="*/ 0 w 591547"/>
              <a:gd name="connsiteY65" fmla="*/ 569815 h 590770"/>
              <a:gd name="connsiteX66" fmla="*/ 54070 w 591547"/>
              <a:gd name="connsiteY66" fmla="*/ 569815 h 590770"/>
              <a:gd name="connsiteX67" fmla="*/ 54070 w 591547"/>
              <a:gd name="connsiteY67" fmla="*/ 373160 h 590770"/>
              <a:gd name="connsiteX68" fmla="*/ 62141 w 591547"/>
              <a:gd name="connsiteY68" fmla="*/ 362683 h 590770"/>
              <a:gd name="connsiteX69" fmla="*/ 191264 w 591547"/>
              <a:gd name="connsiteY69" fmla="*/ 333668 h 590770"/>
              <a:gd name="connsiteX70" fmla="*/ 195299 w 591547"/>
              <a:gd name="connsiteY70" fmla="*/ 333668 h 590770"/>
              <a:gd name="connsiteX71" fmla="*/ 196106 w 591547"/>
              <a:gd name="connsiteY71" fmla="*/ 333668 h 590770"/>
              <a:gd name="connsiteX72" fmla="*/ 215475 w 591547"/>
              <a:gd name="connsiteY72" fmla="*/ 336892 h 590770"/>
              <a:gd name="connsiteX73" fmla="*/ 215475 w 591547"/>
              <a:gd name="connsiteY73" fmla="*/ 116864 h 590770"/>
              <a:gd name="connsiteX74" fmla="*/ 223545 w 591547"/>
              <a:gd name="connsiteY74" fmla="*/ 106387 h 590770"/>
              <a:gd name="connsiteX75" fmla="*/ 341370 w 591547"/>
              <a:gd name="connsiteY75" fmla="*/ 75760 h 590770"/>
              <a:gd name="connsiteX76" fmla="*/ 342984 w 591547"/>
              <a:gd name="connsiteY76" fmla="*/ 75760 h 590770"/>
              <a:gd name="connsiteX77" fmla="*/ 345405 w 591547"/>
              <a:gd name="connsiteY77" fmla="*/ 75760 h 590770"/>
              <a:gd name="connsiteX78" fmla="*/ 347020 w 591547"/>
              <a:gd name="connsiteY78" fmla="*/ 75760 h 590770"/>
              <a:gd name="connsiteX79" fmla="*/ 348634 w 591547"/>
              <a:gd name="connsiteY79" fmla="*/ 75760 h 590770"/>
              <a:gd name="connsiteX80" fmla="*/ 387371 w 591547"/>
              <a:gd name="connsiteY80" fmla="*/ 91879 h 590770"/>
              <a:gd name="connsiteX81" fmla="*/ 387371 w 591547"/>
              <a:gd name="connsiteY81" fmla="*/ 62865 h 590770"/>
              <a:gd name="connsiteX82" fmla="*/ 365581 w 591547"/>
              <a:gd name="connsiteY82" fmla="*/ 32238 h 590770"/>
              <a:gd name="connsiteX83" fmla="*/ 397862 w 591547"/>
              <a:gd name="connsiteY83" fmla="*/ 0 h 59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91547" h="590770">
                <a:moveTo>
                  <a:pt x="86413" y="515758"/>
                </a:moveTo>
                <a:lnTo>
                  <a:pt x="171919" y="515758"/>
                </a:lnTo>
                <a:lnTo>
                  <a:pt x="171919" y="537523"/>
                </a:lnTo>
                <a:lnTo>
                  <a:pt x="86413" y="537523"/>
                </a:lnTo>
                <a:close/>
                <a:moveTo>
                  <a:pt x="86413" y="461733"/>
                </a:moveTo>
                <a:lnTo>
                  <a:pt x="171919" y="461733"/>
                </a:lnTo>
                <a:lnTo>
                  <a:pt x="171919" y="483498"/>
                </a:lnTo>
                <a:lnTo>
                  <a:pt x="86413" y="483498"/>
                </a:lnTo>
                <a:close/>
                <a:moveTo>
                  <a:pt x="86413" y="408616"/>
                </a:moveTo>
                <a:lnTo>
                  <a:pt x="171919" y="408616"/>
                </a:lnTo>
                <a:lnTo>
                  <a:pt x="171919" y="429474"/>
                </a:lnTo>
                <a:lnTo>
                  <a:pt x="86413" y="429474"/>
                </a:lnTo>
                <a:close/>
                <a:moveTo>
                  <a:pt x="204177" y="357041"/>
                </a:moveTo>
                <a:lnTo>
                  <a:pt x="204177" y="569815"/>
                </a:lnTo>
                <a:lnTo>
                  <a:pt x="333300" y="569815"/>
                </a:lnTo>
                <a:lnTo>
                  <a:pt x="333300" y="382026"/>
                </a:lnTo>
                <a:close/>
                <a:moveTo>
                  <a:pt x="183194" y="357041"/>
                </a:moveTo>
                <a:lnTo>
                  <a:pt x="75053" y="382026"/>
                </a:lnTo>
                <a:lnTo>
                  <a:pt x="75053" y="569815"/>
                </a:lnTo>
                <a:lnTo>
                  <a:pt x="183194" y="569815"/>
                </a:lnTo>
                <a:close/>
                <a:moveTo>
                  <a:pt x="247709" y="311838"/>
                </a:moveTo>
                <a:lnTo>
                  <a:pt x="322851" y="311838"/>
                </a:lnTo>
                <a:lnTo>
                  <a:pt x="322851" y="332826"/>
                </a:lnTo>
                <a:lnTo>
                  <a:pt x="247709" y="332826"/>
                </a:lnTo>
                <a:close/>
                <a:moveTo>
                  <a:pt x="247709" y="257944"/>
                </a:moveTo>
                <a:lnTo>
                  <a:pt x="322851" y="257944"/>
                </a:lnTo>
                <a:lnTo>
                  <a:pt x="322851" y="279580"/>
                </a:lnTo>
                <a:lnTo>
                  <a:pt x="247709" y="279580"/>
                </a:lnTo>
                <a:close/>
                <a:moveTo>
                  <a:pt x="247709" y="203919"/>
                </a:moveTo>
                <a:lnTo>
                  <a:pt x="322851" y="203919"/>
                </a:lnTo>
                <a:lnTo>
                  <a:pt x="322851" y="225684"/>
                </a:lnTo>
                <a:lnTo>
                  <a:pt x="247709" y="225684"/>
                </a:lnTo>
                <a:close/>
                <a:moveTo>
                  <a:pt x="247709" y="150672"/>
                </a:moveTo>
                <a:lnTo>
                  <a:pt x="322851" y="150672"/>
                </a:lnTo>
                <a:lnTo>
                  <a:pt x="322851" y="171660"/>
                </a:lnTo>
                <a:lnTo>
                  <a:pt x="247709" y="171660"/>
                </a:lnTo>
                <a:close/>
                <a:moveTo>
                  <a:pt x="355090" y="102357"/>
                </a:moveTo>
                <a:lnTo>
                  <a:pt x="355090" y="373160"/>
                </a:lnTo>
                <a:lnTo>
                  <a:pt x="355090" y="376384"/>
                </a:lnTo>
                <a:lnTo>
                  <a:pt x="355090" y="569815"/>
                </a:lnTo>
                <a:lnTo>
                  <a:pt x="484213" y="569815"/>
                </a:lnTo>
                <a:lnTo>
                  <a:pt x="484213" y="154744"/>
                </a:lnTo>
                <a:close/>
                <a:moveTo>
                  <a:pt x="333300" y="99939"/>
                </a:moveTo>
                <a:lnTo>
                  <a:pt x="236458" y="125730"/>
                </a:lnTo>
                <a:lnTo>
                  <a:pt x="236458" y="341728"/>
                </a:lnTo>
                <a:lnTo>
                  <a:pt x="333300" y="360265"/>
                </a:lnTo>
                <a:close/>
                <a:moveTo>
                  <a:pt x="397862" y="21761"/>
                </a:moveTo>
                <a:cubicBezTo>
                  <a:pt x="392213" y="21761"/>
                  <a:pt x="387371" y="26596"/>
                  <a:pt x="387371" y="32238"/>
                </a:cubicBezTo>
                <a:cubicBezTo>
                  <a:pt x="387371" y="37880"/>
                  <a:pt x="392213" y="42716"/>
                  <a:pt x="397862" y="42716"/>
                </a:cubicBezTo>
                <a:cubicBezTo>
                  <a:pt x="404318" y="42716"/>
                  <a:pt x="409160" y="37880"/>
                  <a:pt x="409160" y="32238"/>
                </a:cubicBezTo>
                <a:cubicBezTo>
                  <a:pt x="409160" y="26596"/>
                  <a:pt x="404318" y="21761"/>
                  <a:pt x="397862" y="21761"/>
                </a:cubicBezTo>
                <a:close/>
                <a:moveTo>
                  <a:pt x="397862" y="0"/>
                </a:moveTo>
                <a:cubicBezTo>
                  <a:pt x="415616" y="0"/>
                  <a:pt x="430143" y="14507"/>
                  <a:pt x="430143" y="32238"/>
                </a:cubicBezTo>
                <a:cubicBezTo>
                  <a:pt x="430143" y="45940"/>
                  <a:pt x="421266" y="58029"/>
                  <a:pt x="409160" y="62865"/>
                </a:cubicBezTo>
                <a:lnTo>
                  <a:pt x="409160" y="100745"/>
                </a:lnTo>
                <a:lnTo>
                  <a:pt x="498740" y="137819"/>
                </a:lnTo>
                <a:cubicBezTo>
                  <a:pt x="502775" y="139431"/>
                  <a:pt x="506003" y="143461"/>
                  <a:pt x="506003" y="147491"/>
                </a:cubicBezTo>
                <a:lnTo>
                  <a:pt x="506003" y="569815"/>
                </a:lnTo>
                <a:lnTo>
                  <a:pt x="591547" y="569815"/>
                </a:lnTo>
                <a:lnTo>
                  <a:pt x="591547" y="590770"/>
                </a:lnTo>
                <a:lnTo>
                  <a:pt x="494705" y="590770"/>
                </a:lnTo>
                <a:lnTo>
                  <a:pt x="344598" y="590770"/>
                </a:lnTo>
                <a:lnTo>
                  <a:pt x="193685" y="590770"/>
                </a:lnTo>
                <a:lnTo>
                  <a:pt x="64562" y="590770"/>
                </a:lnTo>
                <a:lnTo>
                  <a:pt x="0" y="590770"/>
                </a:lnTo>
                <a:lnTo>
                  <a:pt x="0" y="569815"/>
                </a:lnTo>
                <a:lnTo>
                  <a:pt x="54070" y="569815"/>
                </a:lnTo>
                <a:lnTo>
                  <a:pt x="54070" y="373160"/>
                </a:lnTo>
                <a:cubicBezTo>
                  <a:pt x="54070" y="368324"/>
                  <a:pt x="57298" y="364294"/>
                  <a:pt x="62141" y="362683"/>
                </a:cubicBezTo>
                <a:lnTo>
                  <a:pt x="191264" y="333668"/>
                </a:lnTo>
                <a:cubicBezTo>
                  <a:pt x="192878" y="332862"/>
                  <a:pt x="194492" y="332862"/>
                  <a:pt x="195299" y="333668"/>
                </a:cubicBezTo>
                <a:cubicBezTo>
                  <a:pt x="196106" y="333668"/>
                  <a:pt x="196106" y="333668"/>
                  <a:pt x="196106" y="333668"/>
                </a:cubicBezTo>
                <a:lnTo>
                  <a:pt x="215475" y="336892"/>
                </a:lnTo>
                <a:lnTo>
                  <a:pt x="215475" y="116864"/>
                </a:lnTo>
                <a:cubicBezTo>
                  <a:pt x="215475" y="112028"/>
                  <a:pt x="218703" y="107999"/>
                  <a:pt x="223545" y="106387"/>
                </a:cubicBezTo>
                <a:lnTo>
                  <a:pt x="341370" y="75760"/>
                </a:lnTo>
                <a:cubicBezTo>
                  <a:pt x="342177" y="75760"/>
                  <a:pt x="342177" y="75760"/>
                  <a:pt x="342984" y="75760"/>
                </a:cubicBezTo>
                <a:cubicBezTo>
                  <a:pt x="343791" y="75760"/>
                  <a:pt x="344598" y="74954"/>
                  <a:pt x="345405" y="75760"/>
                </a:cubicBezTo>
                <a:cubicBezTo>
                  <a:pt x="346213" y="75760"/>
                  <a:pt x="347020" y="75760"/>
                  <a:pt x="347020" y="75760"/>
                </a:cubicBezTo>
                <a:cubicBezTo>
                  <a:pt x="347827" y="75760"/>
                  <a:pt x="347827" y="75760"/>
                  <a:pt x="348634" y="75760"/>
                </a:cubicBezTo>
                <a:lnTo>
                  <a:pt x="387371" y="91879"/>
                </a:lnTo>
                <a:lnTo>
                  <a:pt x="387371" y="62865"/>
                </a:lnTo>
                <a:cubicBezTo>
                  <a:pt x="375265" y="58029"/>
                  <a:pt x="365581" y="45940"/>
                  <a:pt x="365581" y="32238"/>
                </a:cubicBezTo>
                <a:cubicBezTo>
                  <a:pt x="365581" y="14507"/>
                  <a:pt x="380107" y="0"/>
                  <a:pt x="397862" y="0"/>
                </a:cubicBezTo>
                <a:close/>
              </a:path>
            </a:pathLst>
          </a:custGeom>
          <a:solidFill>
            <a:srgbClr val="3C86AB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9"/>
          <p:cNvSpPr/>
          <p:nvPr/>
        </p:nvSpPr>
        <p:spPr bwMode="auto">
          <a:xfrm>
            <a:off x="3563888" y="2336614"/>
            <a:ext cx="1154505" cy="969844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28575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9"/>
          <p:cNvSpPr/>
          <p:nvPr/>
        </p:nvSpPr>
        <p:spPr bwMode="auto">
          <a:xfrm>
            <a:off x="5241938" y="2336614"/>
            <a:ext cx="1154505" cy="969844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28575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Freeform 9"/>
          <p:cNvSpPr/>
          <p:nvPr/>
        </p:nvSpPr>
        <p:spPr bwMode="auto">
          <a:xfrm>
            <a:off x="7161911" y="1419622"/>
            <a:ext cx="1154505" cy="969844"/>
          </a:xfrm>
          <a:custGeom>
            <a:avLst/>
            <a:gdLst>
              <a:gd name="T0" fmla="*/ 418 w 583"/>
              <a:gd name="T1" fmla="*/ 464 h 489"/>
              <a:gd name="T2" fmla="*/ 556 w 583"/>
              <a:gd name="T3" fmla="*/ 220 h 489"/>
              <a:gd name="T4" fmla="*/ 293 w 583"/>
              <a:gd name="T5" fmla="*/ 25 h 489"/>
              <a:gd name="T6" fmla="*/ 27 w 583"/>
              <a:gd name="T7" fmla="*/ 324 h 489"/>
              <a:gd name="T8" fmla="*/ 418 w 583"/>
              <a:gd name="T9" fmla="*/ 464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3" h="489">
                <a:moveTo>
                  <a:pt x="418" y="464"/>
                </a:moveTo>
                <a:cubicBezTo>
                  <a:pt x="521" y="439"/>
                  <a:pt x="583" y="330"/>
                  <a:pt x="556" y="220"/>
                </a:cubicBezTo>
                <a:cubicBezTo>
                  <a:pt x="530" y="111"/>
                  <a:pt x="396" y="0"/>
                  <a:pt x="293" y="25"/>
                </a:cubicBezTo>
                <a:cubicBezTo>
                  <a:pt x="190" y="50"/>
                  <a:pt x="0" y="215"/>
                  <a:pt x="27" y="324"/>
                </a:cubicBezTo>
                <a:cubicBezTo>
                  <a:pt x="53" y="434"/>
                  <a:pt x="315" y="489"/>
                  <a:pt x="418" y="464"/>
                </a:cubicBezTo>
                <a:close/>
              </a:path>
            </a:pathLst>
          </a:custGeom>
          <a:noFill/>
          <a:ln w="28575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2" grpId="0"/>
      <p:bldP spid="13" grpId="0" animBg="1"/>
      <p:bldP spid="14" grpId="0" animBg="1"/>
      <p:bldP spid="33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803993" y="1544866"/>
            <a:ext cx="7656439" cy="2335604"/>
            <a:chOff x="803993" y="1544866"/>
            <a:chExt cx="7656439" cy="2335604"/>
          </a:xfrm>
        </p:grpSpPr>
        <p:grpSp>
          <p:nvGrpSpPr>
            <p:cNvPr id="11" name="组合 10"/>
            <p:cNvGrpSpPr/>
            <p:nvPr/>
          </p:nvGrpSpPr>
          <p:grpSpPr>
            <a:xfrm>
              <a:off x="803993" y="1544866"/>
              <a:ext cx="1865833" cy="626833"/>
              <a:chOff x="529436" y="3139323"/>
              <a:chExt cx="2487778" cy="835777"/>
            </a:xfrm>
          </p:grpSpPr>
          <p:sp>
            <p:nvSpPr>
              <p:cNvPr id="25" name="文本框 15"/>
              <p:cNvSpPr txBox="1"/>
              <p:nvPr/>
            </p:nvSpPr>
            <p:spPr>
              <a:xfrm>
                <a:off x="529436" y="3385544"/>
                <a:ext cx="248777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19524" y="1544866"/>
              <a:ext cx="1940907" cy="626833"/>
              <a:chOff x="9029821" y="3139323"/>
              <a:chExt cx="2587876" cy="835777"/>
            </a:xfrm>
          </p:grpSpPr>
          <p:sp>
            <p:nvSpPr>
              <p:cNvPr id="23" name="文本框 18"/>
              <p:cNvSpPr txBox="1"/>
              <p:nvPr/>
            </p:nvSpPr>
            <p:spPr>
              <a:xfrm>
                <a:off x="9029821" y="3385544"/>
                <a:ext cx="258787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803993" y="3253637"/>
              <a:ext cx="1865833" cy="626833"/>
              <a:chOff x="529436" y="3139323"/>
              <a:chExt cx="2487778" cy="835777"/>
            </a:xfrm>
          </p:grpSpPr>
          <p:sp>
            <p:nvSpPr>
              <p:cNvPr id="21" name="文本框 21"/>
              <p:cNvSpPr txBox="1"/>
              <p:nvPr/>
            </p:nvSpPr>
            <p:spPr>
              <a:xfrm>
                <a:off x="529436" y="3385544"/>
                <a:ext cx="2487778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519526" y="3253637"/>
              <a:ext cx="1940906" cy="626833"/>
              <a:chOff x="9029821" y="3139323"/>
              <a:chExt cx="2587874" cy="835777"/>
            </a:xfrm>
          </p:grpSpPr>
          <p:sp>
            <p:nvSpPr>
              <p:cNvPr id="19" name="文本框 24"/>
              <p:cNvSpPr txBox="1"/>
              <p:nvPr/>
            </p:nvSpPr>
            <p:spPr>
              <a:xfrm>
                <a:off x="9029821" y="3385544"/>
                <a:ext cx="2587874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点击输入标题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2742526" y="920084"/>
            <a:ext cx="3681464" cy="3556853"/>
            <a:chOff x="2742526" y="920084"/>
            <a:chExt cx="3681464" cy="3556853"/>
          </a:xfrm>
        </p:grpSpPr>
        <p:sp>
          <p:nvSpPr>
            <p:cNvPr id="5" name="等腰三角形 4"/>
            <p:cNvSpPr/>
            <p:nvPr/>
          </p:nvSpPr>
          <p:spPr>
            <a:xfrm rot="13500000" flipH="1">
              <a:off x="4304111" y="2036267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箭头: 五边形 5"/>
            <p:cNvSpPr/>
            <p:nvPr/>
          </p:nvSpPr>
          <p:spPr>
            <a:xfrm rot="8100000" flipH="1">
              <a:off x="5057043" y="920084"/>
              <a:ext cx="1219420" cy="1514475"/>
            </a:xfrm>
            <a:prstGeom prst="homePlate">
              <a:avLst>
                <a:gd name="adj" fmla="val 30072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13500000" flipV="1">
              <a:off x="3347930" y="2867836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箭头: 五边形 7"/>
            <p:cNvSpPr/>
            <p:nvPr/>
          </p:nvSpPr>
          <p:spPr>
            <a:xfrm rot="8100000" flipV="1">
              <a:off x="2890053" y="2962462"/>
              <a:ext cx="1219420" cy="1514475"/>
            </a:xfrm>
            <a:prstGeom prst="homePlate">
              <a:avLst>
                <a:gd name="adj" fmla="val 30072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8100000" flipH="1" flipV="1">
              <a:off x="4304111" y="2896899"/>
              <a:ext cx="1514475" cy="4929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箭头: 五边形 9"/>
            <p:cNvSpPr/>
            <p:nvPr/>
          </p:nvSpPr>
          <p:spPr>
            <a:xfrm rot="13500000" flipH="1" flipV="1">
              <a:off x="5057043" y="2991525"/>
              <a:ext cx="1219420" cy="1514475"/>
            </a:xfrm>
            <a:prstGeom prst="homePlate">
              <a:avLst>
                <a:gd name="adj" fmla="val 30072"/>
              </a:avLst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3317425" y="3456177"/>
              <a:ext cx="499455" cy="42207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任意多边形: 形状 29"/>
            <p:cNvSpPr>
              <a:spLocks noChangeAspect="1"/>
            </p:cNvSpPr>
            <p:nvPr/>
          </p:nvSpPr>
          <p:spPr bwMode="auto">
            <a:xfrm>
              <a:off x="5407652" y="1460834"/>
              <a:ext cx="457830" cy="490039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742526" y="1067611"/>
              <a:ext cx="2119879" cy="1461574"/>
              <a:chOff x="2742526" y="1067611"/>
              <a:chExt cx="2119879" cy="1461574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742526" y="1067611"/>
                <a:ext cx="2119879" cy="1461574"/>
                <a:chOff x="3656701" y="1423482"/>
                <a:chExt cx="2826506" cy="1948765"/>
              </a:xfrm>
            </p:grpSpPr>
            <p:sp>
              <p:nvSpPr>
                <p:cNvPr id="27" name="等腰三角形 26"/>
                <p:cNvSpPr/>
                <p:nvPr/>
              </p:nvSpPr>
              <p:spPr>
                <a:xfrm rot="8100000">
                  <a:off x="4463907" y="2715022"/>
                  <a:ext cx="2019300" cy="657225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箭头: 五边形 27"/>
                <p:cNvSpPr/>
                <p:nvPr/>
              </p:nvSpPr>
              <p:spPr>
                <a:xfrm rot="13500000">
                  <a:off x="3853404" y="1226779"/>
                  <a:ext cx="1625894" cy="2019300"/>
                </a:xfrm>
                <a:prstGeom prst="homePlate">
                  <a:avLst>
                    <a:gd name="adj" fmla="val 30072"/>
                  </a:avLst>
                </a:prstGeom>
                <a:gradFill>
                  <a:gsLst>
                    <a:gs pos="21000">
                      <a:srgbClr val="1A95B0"/>
                    </a:gs>
                    <a:gs pos="100000">
                      <a:srgbClr val="895FAF"/>
                    </a:gs>
                  </a:gsLst>
                  <a:lin ang="78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任意多边形: 形状 28"/>
              <p:cNvSpPr/>
              <p:nvPr/>
            </p:nvSpPr>
            <p:spPr bwMode="auto">
              <a:xfrm>
                <a:off x="3363557" y="1495192"/>
                <a:ext cx="407191" cy="421321"/>
              </a:xfrm>
              <a:custGeom>
                <a:avLst/>
                <a:gdLst>
                  <a:gd name="connsiteX0" fmla="*/ 94055 w 317452"/>
                  <a:gd name="connsiteY0" fmla="*/ 135965 h 328468"/>
                  <a:gd name="connsiteX1" fmla="*/ 94407 w 317452"/>
                  <a:gd name="connsiteY1" fmla="*/ 136055 h 328468"/>
                  <a:gd name="connsiteX2" fmla="*/ 104825 w 317452"/>
                  <a:gd name="connsiteY2" fmla="*/ 158537 h 328468"/>
                  <a:gd name="connsiteX3" fmla="*/ 106109 w 317452"/>
                  <a:gd name="connsiteY3" fmla="*/ 161308 h 328468"/>
                  <a:gd name="connsiteX4" fmla="*/ 98162 w 317452"/>
                  <a:gd name="connsiteY4" fmla="*/ 160053 h 328468"/>
                  <a:gd name="connsiteX5" fmla="*/ 96849 w 317452"/>
                  <a:gd name="connsiteY5" fmla="*/ 160053 h 328468"/>
                  <a:gd name="connsiteX6" fmla="*/ 92911 w 317452"/>
                  <a:gd name="connsiteY6" fmla="*/ 137630 h 328468"/>
                  <a:gd name="connsiteX7" fmla="*/ 93506 w 317452"/>
                  <a:gd name="connsiteY7" fmla="*/ 136765 h 328468"/>
                  <a:gd name="connsiteX8" fmla="*/ 39496 w 317452"/>
                  <a:gd name="connsiteY8" fmla="*/ 115887 h 328468"/>
                  <a:gd name="connsiteX9" fmla="*/ 51437 w 317452"/>
                  <a:gd name="connsiteY9" fmla="*/ 165488 h 328468"/>
                  <a:gd name="connsiteX10" fmla="*/ 48784 w 317452"/>
                  <a:gd name="connsiteY10" fmla="*/ 166793 h 328468"/>
                  <a:gd name="connsiteX11" fmla="*/ 47457 w 317452"/>
                  <a:gd name="connsiteY11" fmla="*/ 170709 h 328468"/>
                  <a:gd name="connsiteX12" fmla="*/ 48784 w 317452"/>
                  <a:gd name="connsiteY12" fmla="*/ 173319 h 328468"/>
                  <a:gd name="connsiteX13" fmla="*/ 52764 w 317452"/>
                  <a:gd name="connsiteY13" fmla="*/ 175930 h 328468"/>
                  <a:gd name="connsiteX14" fmla="*/ 55418 w 317452"/>
                  <a:gd name="connsiteY14" fmla="*/ 174625 h 328468"/>
                  <a:gd name="connsiteX15" fmla="*/ 87263 w 317452"/>
                  <a:gd name="connsiteY15" fmla="*/ 216393 h 328468"/>
                  <a:gd name="connsiteX16" fmla="*/ 55418 w 317452"/>
                  <a:gd name="connsiteY16" fmla="*/ 230752 h 328468"/>
                  <a:gd name="connsiteX17" fmla="*/ 38169 w 317452"/>
                  <a:gd name="connsiteY17" fmla="*/ 224225 h 328468"/>
                  <a:gd name="connsiteX18" fmla="*/ 1017 w 317452"/>
                  <a:gd name="connsiteY18" fmla="*/ 147214 h 328468"/>
                  <a:gd name="connsiteX19" fmla="*/ 7651 w 317452"/>
                  <a:gd name="connsiteY19" fmla="*/ 128940 h 328468"/>
                  <a:gd name="connsiteX20" fmla="*/ 39496 w 317452"/>
                  <a:gd name="connsiteY20" fmla="*/ 115887 h 328468"/>
                  <a:gd name="connsiteX21" fmla="*/ 63900 w 317452"/>
                  <a:gd name="connsiteY21" fmla="*/ 106627 h 328468"/>
                  <a:gd name="connsiteX22" fmla="*/ 71807 w 317452"/>
                  <a:gd name="connsiteY22" fmla="*/ 114982 h 328468"/>
                  <a:gd name="connsiteX23" fmla="*/ 81033 w 317452"/>
                  <a:gd name="connsiteY23" fmla="*/ 133331 h 328468"/>
                  <a:gd name="connsiteX24" fmla="*/ 87623 w 317452"/>
                  <a:gd name="connsiteY24" fmla="*/ 130710 h 328468"/>
                  <a:gd name="connsiteX25" fmla="*/ 95803 w 317452"/>
                  <a:gd name="connsiteY25" fmla="*/ 133422 h 328468"/>
                  <a:gd name="connsiteX26" fmla="*/ 94055 w 317452"/>
                  <a:gd name="connsiteY26" fmla="*/ 135965 h 328468"/>
                  <a:gd name="connsiteX27" fmla="*/ 89115 w 317452"/>
                  <a:gd name="connsiteY27" fmla="*/ 134702 h 328468"/>
                  <a:gd name="connsiteX28" fmla="*/ 83823 w 317452"/>
                  <a:gd name="connsiteY28" fmla="*/ 137407 h 328468"/>
                  <a:gd name="connsiteX29" fmla="*/ 82500 w 317452"/>
                  <a:gd name="connsiteY29" fmla="*/ 137407 h 328468"/>
                  <a:gd name="connsiteX30" fmla="*/ 97053 w 317452"/>
                  <a:gd name="connsiteY30" fmla="*/ 169863 h 328468"/>
                  <a:gd name="connsiteX31" fmla="*/ 98375 w 317452"/>
                  <a:gd name="connsiteY31" fmla="*/ 169863 h 328468"/>
                  <a:gd name="connsiteX32" fmla="*/ 103667 w 317452"/>
                  <a:gd name="connsiteY32" fmla="*/ 167158 h 328468"/>
                  <a:gd name="connsiteX33" fmla="*/ 106313 w 317452"/>
                  <a:gd name="connsiteY33" fmla="*/ 161749 h 328468"/>
                  <a:gd name="connsiteX34" fmla="*/ 106109 w 317452"/>
                  <a:gd name="connsiteY34" fmla="*/ 161308 h 328468"/>
                  <a:gd name="connsiteX35" fmla="*/ 109648 w 317452"/>
                  <a:gd name="connsiteY35" fmla="*/ 161866 h 328468"/>
                  <a:gd name="connsiteX36" fmla="*/ 110272 w 317452"/>
                  <a:gd name="connsiteY36" fmla="*/ 161402 h 328468"/>
                  <a:gd name="connsiteX37" fmla="*/ 110522 w 317452"/>
                  <a:gd name="connsiteY37" fmla="*/ 164622 h 328468"/>
                  <a:gd name="connsiteX38" fmla="*/ 106074 w 317452"/>
                  <a:gd name="connsiteY38" fmla="*/ 170028 h 328468"/>
                  <a:gd name="connsiteX39" fmla="*/ 99484 w 317452"/>
                  <a:gd name="connsiteY39" fmla="*/ 172650 h 328468"/>
                  <a:gd name="connsiteX40" fmla="*/ 107391 w 317452"/>
                  <a:gd name="connsiteY40" fmla="*/ 192309 h 328468"/>
                  <a:gd name="connsiteX41" fmla="*/ 100802 w 317452"/>
                  <a:gd name="connsiteY41" fmla="*/ 211968 h 328468"/>
                  <a:gd name="connsiteX42" fmla="*/ 91576 w 317452"/>
                  <a:gd name="connsiteY42" fmla="*/ 215900 h 328468"/>
                  <a:gd name="connsiteX43" fmla="*/ 59946 w 317452"/>
                  <a:gd name="connsiteY43" fmla="*/ 172650 h 328468"/>
                  <a:gd name="connsiteX44" fmla="*/ 62582 w 317452"/>
                  <a:gd name="connsiteY44" fmla="*/ 171339 h 328468"/>
                  <a:gd name="connsiteX45" fmla="*/ 63900 w 317452"/>
                  <a:gd name="connsiteY45" fmla="*/ 166097 h 328468"/>
                  <a:gd name="connsiteX46" fmla="*/ 62582 w 317452"/>
                  <a:gd name="connsiteY46" fmla="*/ 163475 h 328468"/>
                  <a:gd name="connsiteX47" fmla="*/ 58628 w 317452"/>
                  <a:gd name="connsiteY47" fmla="*/ 162165 h 328468"/>
                  <a:gd name="connsiteX48" fmla="*/ 54674 w 317452"/>
                  <a:gd name="connsiteY48" fmla="*/ 163475 h 328468"/>
                  <a:gd name="connsiteX49" fmla="*/ 42813 w 317452"/>
                  <a:gd name="connsiteY49" fmla="*/ 111051 h 328468"/>
                  <a:gd name="connsiteX50" fmla="*/ 52038 w 317452"/>
                  <a:gd name="connsiteY50" fmla="*/ 107119 h 328468"/>
                  <a:gd name="connsiteX51" fmla="*/ 63900 w 317452"/>
                  <a:gd name="connsiteY51" fmla="*/ 106627 h 328468"/>
                  <a:gd name="connsiteX52" fmla="*/ 221560 w 317452"/>
                  <a:gd name="connsiteY52" fmla="*/ 67725 h 328468"/>
                  <a:gd name="connsiteX53" fmla="*/ 239938 w 317452"/>
                  <a:gd name="connsiteY53" fmla="*/ 67725 h 328468"/>
                  <a:gd name="connsiteX54" fmla="*/ 249127 w 317452"/>
                  <a:gd name="connsiteY54" fmla="*/ 90147 h 328468"/>
                  <a:gd name="connsiteX55" fmla="*/ 249127 w 317452"/>
                  <a:gd name="connsiteY55" fmla="*/ 99380 h 328468"/>
                  <a:gd name="connsiteX56" fmla="*/ 259629 w 317452"/>
                  <a:gd name="connsiteY56" fmla="*/ 162691 h 328468"/>
                  <a:gd name="connsiteX57" fmla="*/ 300324 w 317452"/>
                  <a:gd name="connsiteY57" fmla="*/ 193027 h 328468"/>
                  <a:gd name="connsiteX58" fmla="*/ 304262 w 317452"/>
                  <a:gd name="connsiteY58" fmla="*/ 215450 h 328468"/>
                  <a:gd name="connsiteX59" fmla="*/ 283258 w 317452"/>
                  <a:gd name="connsiteY59" fmla="*/ 219407 h 328468"/>
                  <a:gd name="connsiteX60" fmla="*/ 281946 w 317452"/>
                  <a:gd name="connsiteY60" fmla="*/ 218088 h 328468"/>
                  <a:gd name="connsiteX61" fmla="*/ 236000 w 317452"/>
                  <a:gd name="connsiteY61" fmla="*/ 185113 h 328468"/>
                  <a:gd name="connsiteX62" fmla="*/ 229436 w 317452"/>
                  <a:gd name="connsiteY62" fmla="*/ 174562 h 328468"/>
                  <a:gd name="connsiteX63" fmla="*/ 224185 w 317452"/>
                  <a:gd name="connsiteY63" fmla="*/ 145544 h 328468"/>
                  <a:gd name="connsiteX64" fmla="*/ 196617 w 317452"/>
                  <a:gd name="connsiteY64" fmla="*/ 194346 h 328468"/>
                  <a:gd name="connsiteX65" fmla="*/ 229436 w 317452"/>
                  <a:gd name="connsiteY65" fmla="*/ 243148 h 328468"/>
                  <a:gd name="connsiteX66" fmla="*/ 230749 w 317452"/>
                  <a:gd name="connsiteY66" fmla="*/ 265571 h 328468"/>
                  <a:gd name="connsiteX67" fmla="*/ 195305 w 317452"/>
                  <a:gd name="connsiteY67" fmla="*/ 318329 h 328468"/>
                  <a:gd name="connsiteX68" fmla="*/ 169050 w 317452"/>
                  <a:gd name="connsiteY68" fmla="*/ 323605 h 328468"/>
                  <a:gd name="connsiteX69" fmla="*/ 167737 w 317452"/>
                  <a:gd name="connsiteY69" fmla="*/ 323605 h 328468"/>
                  <a:gd name="connsiteX70" fmla="*/ 162486 w 317452"/>
                  <a:gd name="connsiteY70" fmla="*/ 297226 h 328468"/>
                  <a:gd name="connsiteX71" fmla="*/ 191366 w 317452"/>
                  <a:gd name="connsiteY71" fmla="*/ 255019 h 328468"/>
                  <a:gd name="connsiteX72" fmla="*/ 167737 w 317452"/>
                  <a:gd name="connsiteY72" fmla="*/ 220726 h 328468"/>
                  <a:gd name="connsiteX73" fmla="*/ 70594 w 317452"/>
                  <a:gd name="connsiteY73" fmla="*/ 322286 h 328468"/>
                  <a:gd name="connsiteX74" fmla="*/ 46965 w 317452"/>
                  <a:gd name="connsiteY74" fmla="*/ 326243 h 328468"/>
                  <a:gd name="connsiteX75" fmla="*/ 44339 w 317452"/>
                  <a:gd name="connsiteY75" fmla="*/ 322286 h 328468"/>
                  <a:gd name="connsiteX76" fmla="*/ 43027 w 317452"/>
                  <a:gd name="connsiteY76" fmla="*/ 295907 h 328468"/>
                  <a:gd name="connsiteX77" fmla="*/ 144108 w 317452"/>
                  <a:gd name="connsiteY77" fmla="*/ 189070 h 328468"/>
                  <a:gd name="connsiteX78" fmla="*/ 148046 w 317452"/>
                  <a:gd name="connsiteY78" fmla="*/ 177200 h 328468"/>
                  <a:gd name="connsiteX79" fmla="*/ 190054 w 317452"/>
                  <a:gd name="connsiteY79" fmla="*/ 103337 h 328468"/>
                  <a:gd name="connsiteX80" fmla="*/ 151984 w 317452"/>
                  <a:gd name="connsiteY80" fmla="*/ 107294 h 328468"/>
                  <a:gd name="connsiteX81" fmla="*/ 119166 w 317452"/>
                  <a:gd name="connsiteY81" fmla="*/ 154777 h 328468"/>
                  <a:gd name="connsiteX82" fmla="*/ 110272 w 317452"/>
                  <a:gd name="connsiteY82" fmla="*/ 161402 h 328468"/>
                  <a:gd name="connsiteX83" fmla="*/ 110027 w 317452"/>
                  <a:gd name="connsiteY83" fmla="*/ 158233 h 328468"/>
                  <a:gd name="connsiteX84" fmla="*/ 99484 w 317452"/>
                  <a:gd name="connsiteY84" fmla="*/ 134642 h 328468"/>
                  <a:gd name="connsiteX85" fmla="*/ 95803 w 317452"/>
                  <a:gd name="connsiteY85" fmla="*/ 133422 h 328468"/>
                  <a:gd name="connsiteX86" fmla="*/ 97670 w 317452"/>
                  <a:gd name="connsiteY86" fmla="*/ 130706 h 328468"/>
                  <a:gd name="connsiteX87" fmla="*/ 130980 w 317452"/>
                  <a:gd name="connsiteY87" fmla="*/ 82234 h 328468"/>
                  <a:gd name="connsiteX88" fmla="*/ 141482 w 317452"/>
                  <a:gd name="connsiteY88" fmla="*/ 75639 h 328468"/>
                  <a:gd name="connsiteX89" fmla="*/ 221560 w 317452"/>
                  <a:gd name="connsiteY89" fmla="*/ 67725 h 328468"/>
                  <a:gd name="connsiteX90" fmla="*/ 276970 w 317452"/>
                  <a:gd name="connsiteY90" fmla="*/ 0 h 328468"/>
                  <a:gd name="connsiteX91" fmla="*/ 317452 w 317452"/>
                  <a:gd name="connsiteY91" fmla="*/ 39688 h 328468"/>
                  <a:gd name="connsiteX92" fmla="*/ 276970 w 317452"/>
                  <a:gd name="connsiteY92" fmla="*/ 79376 h 328468"/>
                  <a:gd name="connsiteX93" fmla="*/ 236488 w 317452"/>
                  <a:gd name="connsiteY93" fmla="*/ 39688 h 328468"/>
                  <a:gd name="connsiteX94" fmla="*/ 276970 w 317452"/>
                  <a:gd name="connsiteY94" fmla="*/ 0 h 328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317452" h="328468">
                    <a:moveTo>
                      <a:pt x="94055" y="135965"/>
                    </a:moveTo>
                    <a:lnTo>
                      <a:pt x="94407" y="136055"/>
                    </a:lnTo>
                    <a:cubicBezTo>
                      <a:pt x="100360" y="148902"/>
                      <a:pt x="103337" y="155325"/>
                      <a:pt x="104825" y="158537"/>
                    </a:cubicBezTo>
                    <a:lnTo>
                      <a:pt x="106109" y="161308"/>
                    </a:lnTo>
                    <a:lnTo>
                      <a:pt x="98162" y="160053"/>
                    </a:lnTo>
                    <a:cubicBezTo>
                      <a:pt x="98162" y="160053"/>
                      <a:pt x="96849" y="160053"/>
                      <a:pt x="96849" y="160053"/>
                    </a:cubicBezTo>
                    <a:cubicBezTo>
                      <a:pt x="90285" y="154777"/>
                      <a:pt x="87660" y="144225"/>
                      <a:pt x="92911" y="137630"/>
                    </a:cubicBezTo>
                    <a:cubicBezTo>
                      <a:pt x="92911" y="137630"/>
                      <a:pt x="92911" y="137630"/>
                      <a:pt x="93506" y="136765"/>
                    </a:cubicBezTo>
                    <a:close/>
                    <a:moveTo>
                      <a:pt x="39496" y="115887"/>
                    </a:moveTo>
                    <a:cubicBezTo>
                      <a:pt x="39496" y="115887"/>
                      <a:pt x="39496" y="115887"/>
                      <a:pt x="51437" y="165488"/>
                    </a:cubicBezTo>
                    <a:cubicBezTo>
                      <a:pt x="51437" y="165488"/>
                      <a:pt x="51437" y="165488"/>
                      <a:pt x="48784" y="166793"/>
                    </a:cubicBezTo>
                    <a:cubicBezTo>
                      <a:pt x="47457" y="166793"/>
                      <a:pt x="47457" y="169403"/>
                      <a:pt x="47457" y="170709"/>
                    </a:cubicBezTo>
                    <a:cubicBezTo>
                      <a:pt x="47457" y="170709"/>
                      <a:pt x="47457" y="170709"/>
                      <a:pt x="48784" y="173319"/>
                    </a:cubicBezTo>
                    <a:cubicBezTo>
                      <a:pt x="50111" y="175930"/>
                      <a:pt x="51437" y="175930"/>
                      <a:pt x="52764" y="175930"/>
                    </a:cubicBezTo>
                    <a:lnTo>
                      <a:pt x="55418" y="174625"/>
                    </a:lnTo>
                    <a:cubicBezTo>
                      <a:pt x="55418" y="174625"/>
                      <a:pt x="55418" y="174625"/>
                      <a:pt x="87263" y="216393"/>
                    </a:cubicBezTo>
                    <a:cubicBezTo>
                      <a:pt x="87263" y="216393"/>
                      <a:pt x="87263" y="216393"/>
                      <a:pt x="55418" y="230752"/>
                    </a:cubicBezTo>
                    <a:cubicBezTo>
                      <a:pt x="48784" y="233362"/>
                      <a:pt x="40823" y="230752"/>
                      <a:pt x="38169" y="224225"/>
                    </a:cubicBezTo>
                    <a:cubicBezTo>
                      <a:pt x="38169" y="224225"/>
                      <a:pt x="38169" y="224225"/>
                      <a:pt x="1017" y="147214"/>
                    </a:cubicBezTo>
                    <a:cubicBezTo>
                      <a:pt x="-1637" y="140687"/>
                      <a:pt x="1017" y="132856"/>
                      <a:pt x="7651" y="128940"/>
                    </a:cubicBezTo>
                    <a:cubicBezTo>
                      <a:pt x="7651" y="128940"/>
                      <a:pt x="7651" y="128940"/>
                      <a:pt x="39496" y="115887"/>
                    </a:cubicBezTo>
                    <a:close/>
                    <a:moveTo>
                      <a:pt x="63900" y="106627"/>
                    </a:moveTo>
                    <a:cubicBezTo>
                      <a:pt x="67524" y="108102"/>
                      <a:pt x="70489" y="111051"/>
                      <a:pt x="71807" y="114982"/>
                    </a:cubicBezTo>
                    <a:cubicBezTo>
                      <a:pt x="71807" y="114982"/>
                      <a:pt x="71807" y="114982"/>
                      <a:pt x="81033" y="133331"/>
                    </a:cubicBezTo>
                    <a:cubicBezTo>
                      <a:pt x="81033" y="133331"/>
                      <a:pt x="81033" y="133331"/>
                      <a:pt x="87623" y="130710"/>
                    </a:cubicBezTo>
                    <a:lnTo>
                      <a:pt x="95803" y="133422"/>
                    </a:lnTo>
                    <a:lnTo>
                      <a:pt x="94055" y="135965"/>
                    </a:lnTo>
                    <a:lnTo>
                      <a:pt x="89115" y="134702"/>
                    </a:lnTo>
                    <a:cubicBezTo>
                      <a:pt x="89115" y="134702"/>
                      <a:pt x="89115" y="134702"/>
                      <a:pt x="83823" y="137407"/>
                    </a:cubicBezTo>
                    <a:cubicBezTo>
                      <a:pt x="83823" y="137407"/>
                      <a:pt x="82500" y="137407"/>
                      <a:pt x="82500" y="137407"/>
                    </a:cubicBezTo>
                    <a:cubicBezTo>
                      <a:pt x="82500" y="137407"/>
                      <a:pt x="82500" y="137407"/>
                      <a:pt x="97053" y="169863"/>
                    </a:cubicBezTo>
                    <a:cubicBezTo>
                      <a:pt x="97053" y="169863"/>
                      <a:pt x="97053" y="169863"/>
                      <a:pt x="98375" y="169863"/>
                    </a:cubicBezTo>
                    <a:lnTo>
                      <a:pt x="103667" y="167158"/>
                    </a:lnTo>
                    <a:cubicBezTo>
                      <a:pt x="106313" y="165806"/>
                      <a:pt x="106313" y="163101"/>
                      <a:pt x="106313" y="161749"/>
                    </a:cubicBezTo>
                    <a:lnTo>
                      <a:pt x="106109" y="161308"/>
                    </a:lnTo>
                    <a:lnTo>
                      <a:pt x="109648" y="161866"/>
                    </a:lnTo>
                    <a:lnTo>
                      <a:pt x="110272" y="161402"/>
                    </a:lnTo>
                    <a:lnTo>
                      <a:pt x="110522" y="164622"/>
                    </a:lnTo>
                    <a:cubicBezTo>
                      <a:pt x="109698" y="166752"/>
                      <a:pt x="108051" y="168718"/>
                      <a:pt x="106074" y="170028"/>
                    </a:cubicBezTo>
                    <a:cubicBezTo>
                      <a:pt x="106074" y="170028"/>
                      <a:pt x="106074" y="170028"/>
                      <a:pt x="99484" y="172650"/>
                    </a:cubicBezTo>
                    <a:cubicBezTo>
                      <a:pt x="99484" y="172650"/>
                      <a:pt x="99484" y="172650"/>
                      <a:pt x="107391" y="192309"/>
                    </a:cubicBezTo>
                    <a:cubicBezTo>
                      <a:pt x="111345" y="198862"/>
                      <a:pt x="107391" y="208036"/>
                      <a:pt x="100802" y="211968"/>
                    </a:cubicBezTo>
                    <a:cubicBezTo>
                      <a:pt x="100802" y="211968"/>
                      <a:pt x="100802" y="211968"/>
                      <a:pt x="91576" y="215900"/>
                    </a:cubicBezTo>
                    <a:cubicBezTo>
                      <a:pt x="91576" y="215900"/>
                      <a:pt x="91576" y="215900"/>
                      <a:pt x="59946" y="172650"/>
                    </a:cubicBezTo>
                    <a:cubicBezTo>
                      <a:pt x="59946" y="172650"/>
                      <a:pt x="59946" y="172650"/>
                      <a:pt x="62582" y="171339"/>
                    </a:cubicBezTo>
                    <a:cubicBezTo>
                      <a:pt x="65218" y="170028"/>
                      <a:pt x="65218" y="167407"/>
                      <a:pt x="63900" y="166097"/>
                    </a:cubicBezTo>
                    <a:cubicBezTo>
                      <a:pt x="63900" y="166097"/>
                      <a:pt x="63900" y="166097"/>
                      <a:pt x="62582" y="163475"/>
                    </a:cubicBezTo>
                    <a:cubicBezTo>
                      <a:pt x="62582" y="162165"/>
                      <a:pt x="59946" y="160854"/>
                      <a:pt x="58628" y="162165"/>
                    </a:cubicBezTo>
                    <a:cubicBezTo>
                      <a:pt x="58628" y="162165"/>
                      <a:pt x="58628" y="162165"/>
                      <a:pt x="54674" y="163475"/>
                    </a:cubicBezTo>
                    <a:cubicBezTo>
                      <a:pt x="54674" y="163475"/>
                      <a:pt x="54674" y="163475"/>
                      <a:pt x="42813" y="111051"/>
                    </a:cubicBezTo>
                    <a:cubicBezTo>
                      <a:pt x="42813" y="111051"/>
                      <a:pt x="42813" y="111051"/>
                      <a:pt x="52038" y="107119"/>
                    </a:cubicBezTo>
                    <a:cubicBezTo>
                      <a:pt x="55992" y="105153"/>
                      <a:pt x="60275" y="105153"/>
                      <a:pt x="63900" y="106627"/>
                    </a:cubicBezTo>
                    <a:close/>
                    <a:moveTo>
                      <a:pt x="221560" y="67725"/>
                    </a:moveTo>
                    <a:cubicBezTo>
                      <a:pt x="226810" y="65087"/>
                      <a:pt x="234687" y="65087"/>
                      <a:pt x="239938" y="67725"/>
                    </a:cubicBezTo>
                    <a:cubicBezTo>
                      <a:pt x="247814" y="73001"/>
                      <a:pt x="250440" y="80915"/>
                      <a:pt x="249127" y="90147"/>
                    </a:cubicBezTo>
                    <a:cubicBezTo>
                      <a:pt x="249127" y="92785"/>
                      <a:pt x="249127" y="96742"/>
                      <a:pt x="249127" y="99380"/>
                    </a:cubicBezTo>
                    <a:cubicBezTo>
                      <a:pt x="249127" y="99380"/>
                      <a:pt x="249127" y="99380"/>
                      <a:pt x="259629" y="162691"/>
                    </a:cubicBezTo>
                    <a:cubicBezTo>
                      <a:pt x="259629" y="162691"/>
                      <a:pt x="259629" y="162691"/>
                      <a:pt x="300324" y="193027"/>
                    </a:cubicBezTo>
                    <a:cubicBezTo>
                      <a:pt x="308200" y="198303"/>
                      <a:pt x="309513" y="207536"/>
                      <a:pt x="304262" y="215450"/>
                    </a:cubicBezTo>
                    <a:cubicBezTo>
                      <a:pt x="299011" y="222045"/>
                      <a:pt x="289822" y="223363"/>
                      <a:pt x="283258" y="219407"/>
                    </a:cubicBezTo>
                    <a:cubicBezTo>
                      <a:pt x="283258" y="219407"/>
                      <a:pt x="281946" y="219407"/>
                      <a:pt x="281946" y="218088"/>
                    </a:cubicBezTo>
                    <a:cubicBezTo>
                      <a:pt x="281946" y="218088"/>
                      <a:pt x="281946" y="218088"/>
                      <a:pt x="236000" y="185113"/>
                    </a:cubicBezTo>
                    <a:cubicBezTo>
                      <a:pt x="232061" y="182475"/>
                      <a:pt x="230749" y="178518"/>
                      <a:pt x="229436" y="174562"/>
                    </a:cubicBezTo>
                    <a:cubicBezTo>
                      <a:pt x="229436" y="174562"/>
                      <a:pt x="229436" y="174562"/>
                      <a:pt x="224185" y="145544"/>
                    </a:cubicBezTo>
                    <a:cubicBezTo>
                      <a:pt x="224185" y="145544"/>
                      <a:pt x="224185" y="145544"/>
                      <a:pt x="196617" y="194346"/>
                    </a:cubicBezTo>
                    <a:cubicBezTo>
                      <a:pt x="196617" y="194346"/>
                      <a:pt x="196617" y="194346"/>
                      <a:pt x="229436" y="243148"/>
                    </a:cubicBezTo>
                    <a:cubicBezTo>
                      <a:pt x="234687" y="249743"/>
                      <a:pt x="234687" y="258976"/>
                      <a:pt x="230749" y="265571"/>
                    </a:cubicBezTo>
                    <a:cubicBezTo>
                      <a:pt x="230749" y="265571"/>
                      <a:pt x="230749" y="265571"/>
                      <a:pt x="195305" y="318329"/>
                    </a:cubicBezTo>
                    <a:cubicBezTo>
                      <a:pt x="188741" y="326243"/>
                      <a:pt x="178239" y="328881"/>
                      <a:pt x="169050" y="323605"/>
                    </a:cubicBezTo>
                    <a:cubicBezTo>
                      <a:pt x="169050" y="323605"/>
                      <a:pt x="169050" y="323605"/>
                      <a:pt x="167737" y="323605"/>
                    </a:cubicBezTo>
                    <a:cubicBezTo>
                      <a:pt x="159861" y="318329"/>
                      <a:pt x="157235" y="305140"/>
                      <a:pt x="162486" y="297226"/>
                    </a:cubicBezTo>
                    <a:cubicBezTo>
                      <a:pt x="162486" y="297226"/>
                      <a:pt x="162486" y="297226"/>
                      <a:pt x="191366" y="255019"/>
                    </a:cubicBezTo>
                    <a:cubicBezTo>
                      <a:pt x="191366" y="255019"/>
                      <a:pt x="191366" y="255019"/>
                      <a:pt x="167737" y="220726"/>
                    </a:cubicBezTo>
                    <a:cubicBezTo>
                      <a:pt x="167737" y="220726"/>
                      <a:pt x="167737" y="220726"/>
                      <a:pt x="70594" y="322286"/>
                    </a:cubicBezTo>
                    <a:cubicBezTo>
                      <a:pt x="65343" y="328881"/>
                      <a:pt x="54841" y="330200"/>
                      <a:pt x="46965" y="326243"/>
                    </a:cubicBezTo>
                    <a:cubicBezTo>
                      <a:pt x="45652" y="324924"/>
                      <a:pt x="44339" y="323605"/>
                      <a:pt x="44339" y="322286"/>
                    </a:cubicBezTo>
                    <a:cubicBezTo>
                      <a:pt x="36463" y="315691"/>
                      <a:pt x="36463" y="303821"/>
                      <a:pt x="43027" y="295907"/>
                    </a:cubicBezTo>
                    <a:cubicBezTo>
                      <a:pt x="43027" y="295907"/>
                      <a:pt x="43027" y="295907"/>
                      <a:pt x="144108" y="189070"/>
                    </a:cubicBezTo>
                    <a:cubicBezTo>
                      <a:pt x="144108" y="185113"/>
                      <a:pt x="145421" y="181156"/>
                      <a:pt x="148046" y="177200"/>
                    </a:cubicBezTo>
                    <a:cubicBezTo>
                      <a:pt x="148046" y="177200"/>
                      <a:pt x="148046" y="177200"/>
                      <a:pt x="190054" y="103337"/>
                    </a:cubicBezTo>
                    <a:cubicBezTo>
                      <a:pt x="190054" y="103337"/>
                      <a:pt x="190054" y="103337"/>
                      <a:pt x="151984" y="107294"/>
                    </a:cubicBezTo>
                    <a:cubicBezTo>
                      <a:pt x="151984" y="107294"/>
                      <a:pt x="151984" y="107294"/>
                      <a:pt x="119166" y="154777"/>
                    </a:cubicBezTo>
                    <a:lnTo>
                      <a:pt x="110272" y="161402"/>
                    </a:lnTo>
                    <a:lnTo>
                      <a:pt x="110027" y="158233"/>
                    </a:lnTo>
                    <a:cubicBezTo>
                      <a:pt x="99484" y="134642"/>
                      <a:pt x="99484" y="134642"/>
                      <a:pt x="99484" y="134642"/>
                    </a:cubicBezTo>
                    <a:lnTo>
                      <a:pt x="95803" y="133422"/>
                    </a:lnTo>
                    <a:lnTo>
                      <a:pt x="97670" y="130706"/>
                    </a:lnTo>
                    <a:cubicBezTo>
                      <a:pt x="102428" y="123781"/>
                      <a:pt x="111946" y="109932"/>
                      <a:pt x="130980" y="82234"/>
                    </a:cubicBezTo>
                    <a:cubicBezTo>
                      <a:pt x="133606" y="78277"/>
                      <a:pt x="137544" y="75639"/>
                      <a:pt x="141482" y="75639"/>
                    </a:cubicBezTo>
                    <a:cubicBezTo>
                      <a:pt x="141482" y="75639"/>
                      <a:pt x="141482" y="75639"/>
                      <a:pt x="221560" y="67725"/>
                    </a:cubicBezTo>
                    <a:close/>
                    <a:moveTo>
                      <a:pt x="276970" y="0"/>
                    </a:moveTo>
                    <a:cubicBezTo>
                      <a:pt x="299328" y="0"/>
                      <a:pt x="317452" y="17769"/>
                      <a:pt x="317452" y="39688"/>
                    </a:cubicBezTo>
                    <a:cubicBezTo>
                      <a:pt x="317452" y="61607"/>
                      <a:pt x="299328" y="79376"/>
                      <a:pt x="276970" y="79376"/>
                    </a:cubicBezTo>
                    <a:cubicBezTo>
                      <a:pt x="254612" y="79376"/>
                      <a:pt x="236488" y="61607"/>
                      <a:pt x="236488" y="39688"/>
                    </a:cubicBezTo>
                    <a:cubicBezTo>
                      <a:pt x="236488" y="17769"/>
                      <a:pt x="254612" y="0"/>
                      <a:pt x="2769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1" name="任意多边形: 形状 30"/>
            <p:cNvSpPr/>
            <p:nvPr/>
          </p:nvSpPr>
          <p:spPr bwMode="auto">
            <a:xfrm>
              <a:off x="5402325" y="3447935"/>
              <a:ext cx="468486" cy="438561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5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175d7aa-2769-49d6-808d-b5e916acc322"/>
          <p:cNvGrpSpPr>
            <a:grpSpLocks noChangeAspect="1"/>
          </p:cNvGrpSpPr>
          <p:nvPr/>
        </p:nvGrpSpPr>
        <p:grpSpPr>
          <a:xfrm>
            <a:off x="539750" y="1495997"/>
            <a:ext cx="8064499" cy="2057400"/>
            <a:chOff x="719667" y="1808820"/>
            <a:chExt cx="10752666" cy="2743200"/>
          </a:xfrm>
        </p:grpSpPr>
        <p:sp>
          <p:nvSpPr>
            <p:cNvPr id="4" name="Rectangle 1"/>
            <p:cNvSpPr/>
            <p:nvPr/>
          </p:nvSpPr>
          <p:spPr>
            <a:xfrm>
              <a:off x="719667" y="1808820"/>
              <a:ext cx="10752666" cy="812800"/>
            </a:xfrm>
            <a:prstGeom prst="rect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2"/>
            <p:cNvSpPr/>
            <p:nvPr/>
          </p:nvSpPr>
          <p:spPr>
            <a:xfrm>
              <a:off x="719667" y="2774020"/>
              <a:ext cx="10752666" cy="812800"/>
            </a:xfrm>
            <a:prstGeom prst="rect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Rectangle 3"/>
            <p:cNvSpPr/>
            <p:nvPr/>
          </p:nvSpPr>
          <p:spPr>
            <a:xfrm>
              <a:off x="719667" y="3739220"/>
              <a:ext cx="10752666" cy="812800"/>
            </a:xfrm>
            <a:prstGeom prst="rect">
              <a:avLst/>
            </a:prstGeom>
            <a:gradFill>
              <a:gsLst>
                <a:gs pos="21000">
                  <a:srgbClr val="1A95B0"/>
                </a:gs>
                <a:gs pos="100000">
                  <a:srgbClr val="895FAF"/>
                </a:gs>
              </a:gsLst>
              <a:lin ang="7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Rectangle 6"/>
            <p:cNvSpPr/>
            <p:nvPr/>
          </p:nvSpPr>
          <p:spPr>
            <a:xfrm>
              <a:off x="1559496" y="2049805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1" name="Rectangle 9"/>
            <p:cNvSpPr/>
            <p:nvPr/>
          </p:nvSpPr>
          <p:spPr>
            <a:xfrm>
              <a:off x="1559496" y="2995754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1559496" y="3941703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3" name="Rectangle 11"/>
            <p:cNvSpPr/>
            <p:nvPr/>
          </p:nvSpPr>
          <p:spPr>
            <a:xfrm>
              <a:off x="9062844" y="2049805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9062844" y="2995754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  <p:sp>
          <p:nvSpPr>
            <p:cNvPr id="15" name="Rectangle 13"/>
            <p:cNvSpPr/>
            <p:nvPr/>
          </p:nvSpPr>
          <p:spPr>
            <a:xfrm>
              <a:off x="9062844" y="3941703"/>
              <a:ext cx="1569660" cy="369332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点击输入标题</a:t>
              </a:r>
            </a:p>
          </p:txBody>
        </p:sp>
      </p:grpSp>
      <p:sp>
        <p:nvSpPr>
          <p:cNvPr id="17" name="Freeform 13"/>
          <p:cNvSpPr/>
          <p:nvPr/>
        </p:nvSpPr>
        <p:spPr bwMode="auto">
          <a:xfrm>
            <a:off x="3365041" y="962426"/>
            <a:ext cx="2969864" cy="312149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blipFill dpi="0" rotWithShape="1">
            <a:blip r:embed="rId4" cstate="screen"/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Freeform 13"/>
          <p:cNvSpPr/>
          <p:nvPr/>
        </p:nvSpPr>
        <p:spPr bwMode="auto">
          <a:xfrm rot="2635863">
            <a:off x="3365041" y="931241"/>
            <a:ext cx="2969864" cy="312149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noFill/>
          <a:ln w="38100">
            <a:solidFill>
              <a:srgbClr val="3C86AB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文本框 30"/>
          <p:cNvSpPr txBox="1"/>
          <p:nvPr/>
        </p:nvSpPr>
        <p:spPr>
          <a:xfrm>
            <a:off x="-180528" y="123478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4400"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eelOff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3"/>
          <p:cNvSpPr/>
          <p:nvPr/>
        </p:nvSpPr>
        <p:spPr bwMode="auto">
          <a:xfrm>
            <a:off x="3626821" y="684521"/>
            <a:ext cx="2291814" cy="2408822"/>
          </a:xfrm>
          <a:custGeom>
            <a:avLst/>
            <a:gdLst>
              <a:gd name="T0" fmla="*/ 49 w 1099"/>
              <a:gd name="T1" fmla="*/ 826 h 1155"/>
              <a:gd name="T2" fmla="*/ 525 w 1099"/>
              <a:gd name="T3" fmla="*/ 1103 h 1155"/>
              <a:gd name="T4" fmla="*/ 1007 w 1099"/>
              <a:gd name="T5" fmla="*/ 611 h 1155"/>
              <a:gd name="T6" fmla="*/ 320 w 1099"/>
              <a:gd name="T7" fmla="*/ 51 h 1155"/>
              <a:gd name="T8" fmla="*/ 49 w 1099"/>
              <a:gd name="T9" fmla="*/ 826 h 1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1155">
                <a:moveTo>
                  <a:pt x="49" y="826"/>
                </a:moveTo>
                <a:cubicBezTo>
                  <a:pt x="98" y="1031"/>
                  <a:pt x="311" y="1155"/>
                  <a:pt x="525" y="1103"/>
                </a:cubicBezTo>
                <a:cubicBezTo>
                  <a:pt x="739" y="1052"/>
                  <a:pt x="1099" y="907"/>
                  <a:pt x="1007" y="611"/>
                </a:cubicBezTo>
                <a:cubicBezTo>
                  <a:pt x="944" y="410"/>
                  <a:pt x="533" y="0"/>
                  <a:pt x="320" y="51"/>
                </a:cubicBezTo>
                <a:cubicBezTo>
                  <a:pt x="106" y="103"/>
                  <a:pt x="0" y="622"/>
                  <a:pt x="49" y="826"/>
                </a:cubicBezTo>
                <a:close/>
              </a:path>
            </a:pathLst>
          </a:custGeom>
          <a:gradFill>
            <a:gsLst>
              <a:gs pos="23000">
                <a:srgbClr val="1C98AF"/>
              </a:gs>
              <a:gs pos="79000">
                <a:srgbClr val="875DA2">
                  <a:alpha val="67000"/>
                </a:srgbClr>
              </a:gs>
            </a:gsLst>
            <a:lin ang="10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3166542" y="867055"/>
            <a:ext cx="2930682" cy="2043754"/>
          </a:xfrm>
          <a:custGeom>
            <a:avLst/>
            <a:gdLst>
              <a:gd name="T0" fmla="*/ 72 w 1406"/>
              <a:gd name="T1" fmla="*/ 310 h 979"/>
              <a:gd name="T2" fmla="*/ 436 w 1406"/>
              <a:gd name="T3" fmla="*/ 875 h 979"/>
              <a:gd name="T4" fmla="*/ 1250 w 1406"/>
              <a:gd name="T5" fmla="*/ 712 h 979"/>
              <a:gd name="T6" fmla="*/ 642 w 1406"/>
              <a:gd name="T7" fmla="*/ 83 h 979"/>
              <a:gd name="T8" fmla="*/ 72 w 1406"/>
              <a:gd name="T9" fmla="*/ 310 h 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6" h="979">
                <a:moveTo>
                  <a:pt x="72" y="310"/>
                </a:moveTo>
                <a:cubicBezTo>
                  <a:pt x="0" y="479"/>
                  <a:pt x="137" y="745"/>
                  <a:pt x="436" y="875"/>
                </a:cubicBezTo>
                <a:cubicBezTo>
                  <a:pt x="675" y="979"/>
                  <a:pt x="1156" y="861"/>
                  <a:pt x="1250" y="712"/>
                </a:cubicBezTo>
                <a:cubicBezTo>
                  <a:pt x="1406" y="461"/>
                  <a:pt x="898" y="139"/>
                  <a:pt x="642" y="83"/>
                </a:cubicBezTo>
                <a:cubicBezTo>
                  <a:pt x="272" y="0"/>
                  <a:pt x="117" y="206"/>
                  <a:pt x="72" y="310"/>
                </a:cubicBezTo>
                <a:close/>
              </a:path>
            </a:pathLst>
          </a:custGeom>
          <a:gradFill>
            <a:gsLst>
              <a:gs pos="23000">
                <a:srgbClr val="0BA1B2">
                  <a:alpha val="43000"/>
                </a:srgbClr>
              </a:gs>
              <a:gs pos="77000">
                <a:srgbClr val="7030A0">
                  <a:alpha val="55000"/>
                </a:srgbClr>
              </a:gs>
            </a:gsLst>
            <a:lin ang="7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71661" y="1478582"/>
            <a:ext cx="83676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方正细谭黑简体" panose="02000000000000000000" pitchFamily="2" charset="-122"/>
              <a:ea typeface="方正细谭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84054" y="3065446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895FAF"/>
                </a:solidFill>
                <a:latin typeface="方正细谭黑简体" panose="02000000000000000000" pitchFamily="2" charset="-122"/>
                <a:ea typeface="方正细谭黑简体" panose="02000000000000000000" pitchFamily="2" charset="-122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12" name="Shape 285"/>
          <p:cNvSpPr txBox="1"/>
          <p:nvPr/>
        </p:nvSpPr>
        <p:spPr>
          <a:xfrm>
            <a:off x="3203104" y="3703896"/>
            <a:ext cx="2908489" cy="931126"/>
          </a:xfrm>
          <a:prstGeom prst="rect">
            <a:avLst/>
          </a:prstGeom>
          <a:noFill/>
          <a:ln>
            <a:noFill/>
          </a:ln>
        </p:spPr>
        <p:txBody>
          <a:bodyPr lIns="68560" tIns="34275" rIns="68560" bIns="34275" anchor="t" anchorCtr="0"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895FAF"/>
                </a:solidFill>
                <a:latin typeface="+mn-lt"/>
                <a:ea typeface="+mn-ea"/>
                <a:cs typeface="+mn-ea"/>
                <a:sym typeface="+mn-lt"/>
              </a:rPr>
              <a:t>本模版具备基本构架，合理美观的编排好了现成的图文位置，结合本企业的具体情况更换即可</a:t>
            </a:r>
            <a:endParaRPr lang="en-US" altLang="zh-CN" sz="1200" dirty="0">
              <a:solidFill>
                <a:srgbClr val="895FA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672448E5-2148-4B17-927B-01021E560D1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G:\第十四批\602680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3D84B0"/>
      </a:accent1>
      <a:accent2>
        <a:srgbClr val="3D84B0"/>
      </a:accent2>
      <a:accent3>
        <a:srgbClr val="3D84B0"/>
      </a:accent3>
      <a:accent4>
        <a:srgbClr val="3D84B0"/>
      </a:accent4>
      <a:accent5>
        <a:srgbClr val="3D84B0"/>
      </a:accent5>
      <a:accent6>
        <a:srgbClr val="3D84B0"/>
      </a:accent6>
      <a:hlink>
        <a:srgbClr val="D48E90"/>
      </a:hlink>
      <a:folHlink>
        <a:srgbClr val="6CAECE"/>
      </a:folHlink>
    </a:clrScheme>
    <a:fontScheme name="4232vifa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3D84B0"/>
    </a:accent1>
    <a:accent2>
      <a:srgbClr val="3D84B0"/>
    </a:accent2>
    <a:accent3>
      <a:srgbClr val="3D84B0"/>
    </a:accent3>
    <a:accent4>
      <a:srgbClr val="3D84B0"/>
    </a:accent4>
    <a:accent5>
      <a:srgbClr val="3D84B0"/>
    </a:accent5>
    <a:accent6>
      <a:srgbClr val="3D84B0"/>
    </a:accent6>
    <a:hlink>
      <a:srgbClr val="D48E90"/>
    </a:hlink>
    <a:folHlink>
      <a:srgbClr val="6CA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2078</Words>
  <Application>Microsoft Office PowerPoint</Application>
  <PresentationFormat>全屏显示(16:9)</PresentationFormat>
  <Paragraphs>229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方正细谭黑简体</vt:lpstr>
      <vt:lpstr>微软雅黑</vt:lpstr>
      <vt:lpstr>印品黑体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dc:description>www.1ppt.com</dc:description>
  <cp:lastModifiedBy>天 下</cp:lastModifiedBy>
  <cp:revision>1025</cp:revision>
  <dcterms:created xsi:type="dcterms:W3CDTF">2015-04-24T01:01:00Z</dcterms:created>
  <dcterms:modified xsi:type="dcterms:W3CDTF">2021-01-06T01:15:26Z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