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309" r:id="rId2"/>
    <p:sldId id="313" r:id="rId3"/>
    <p:sldId id="259" r:id="rId4"/>
    <p:sldId id="310" r:id="rId5"/>
    <p:sldId id="258" r:id="rId6"/>
    <p:sldId id="266" r:id="rId7"/>
    <p:sldId id="269" r:id="rId8"/>
    <p:sldId id="268" r:id="rId9"/>
    <p:sldId id="270" r:id="rId10"/>
    <p:sldId id="271" r:id="rId11"/>
    <p:sldId id="272" r:id="rId12"/>
    <p:sldId id="273" r:id="rId13"/>
    <p:sldId id="314" r:id="rId14"/>
    <p:sldId id="276" r:id="rId15"/>
    <p:sldId id="277" r:id="rId16"/>
    <p:sldId id="278" r:id="rId17"/>
    <p:sldId id="279" r:id="rId18"/>
    <p:sldId id="280" r:id="rId19"/>
    <p:sldId id="281" r:id="rId20"/>
    <p:sldId id="282" r:id="rId21"/>
    <p:sldId id="283" r:id="rId22"/>
    <p:sldId id="284" r:id="rId23"/>
    <p:sldId id="285" r:id="rId24"/>
    <p:sldId id="315" r:id="rId25"/>
    <p:sldId id="286" r:id="rId26"/>
    <p:sldId id="288" r:id="rId27"/>
    <p:sldId id="289" r:id="rId28"/>
    <p:sldId id="290" r:id="rId29"/>
    <p:sldId id="292" r:id="rId30"/>
    <p:sldId id="293" r:id="rId31"/>
    <p:sldId id="294" r:id="rId32"/>
    <p:sldId id="316" r:id="rId33"/>
    <p:sldId id="296" r:id="rId34"/>
    <p:sldId id="298" r:id="rId35"/>
    <p:sldId id="299" r:id="rId36"/>
    <p:sldId id="300" r:id="rId37"/>
    <p:sldId id="301" r:id="rId38"/>
    <p:sldId id="302" r:id="rId39"/>
    <p:sldId id="317" r:id="rId40"/>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15:clr>
            <a:srgbClr val="A4A3A4"/>
          </p15:clr>
        </p15:guide>
        <p15:guide id="3" orient="horz" pos="3543">
          <p15:clr>
            <a:srgbClr val="A4A3A4"/>
          </p15:clr>
        </p15:guide>
        <p15:guide id="4">
          <p15:clr>
            <a:srgbClr val="A4A3A4"/>
          </p15:clr>
        </p15:guide>
        <p15:guide id="5" pos="3840">
          <p15:clr>
            <a:srgbClr val="A4A3A4"/>
          </p15:clr>
        </p15:guide>
        <p15:guide id="6" pos="7680">
          <p15:clr>
            <a:srgbClr val="A4A3A4"/>
          </p15:clr>
        </p15:guide>
        <p15:guide id="7" pos="2774">
          <p15:clr>
            <a:srgbClr val="A4A3A4"/>
          </p15:clr>
        </p15:guide>
        <p15:guide id="8" orient="horz" pos="7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D63"/>
    <a:srgbClr val="FC5A3A"/>
    <a:srgbClr val="CF2503"/>
    <a:srgbClr val="FC411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showGuides="1">
      <p:cViewPr varScale="1">
        <p:scale>
          <a:sx n="84" d="100"/>
          <a:sy n="84" d="100"/>
        </p:scale>
        <p:origin x="72" y="132"/>
      </p:cViewPr>
      <p:guideLst>
        <p:guide orient="horz" pos="2160"/>
        <p:guide orient="horz"/>
        <p:guide orient="horz" pos="3543"/>
        <p:guide/>
        <p:guide pos="3840"/>
        <p:guide pos="7680"/>
        <p:guide pos="2774"/>
        <p:guide orient="horz" pos="777"/>
      </p:guideLst>
    </p:cSldViewPr>
  </p:slideViewPr>
  <p:notesTextViewPr>
    <p:cViewPr>
      <p:scale>
        <a:sx n="1" d="1"/>
        <a:sy n="1" d="1"/>
      </p:scale>
      <p:origin x="0" y="0"/>
    </p:cViewPr>
  </p:notesTextViewPr>
  <p:notesViewPr>
    <p:cSldViewPr snapToGrid="0">
      <p:cViewPr varScale="1">
        <p:scale>
          <a:sx n="85" d="100"/>
          <a:sy n="85" d="100"/>
        </p:scale>
        <p:origin x="29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24-4EDD-8374-CDA67A6E37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24-4EDD-8374-CDA67A6E37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24-4EDD-8374-CDA67A6E37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24-4EDD-8374-CDA67A6E371F}"/>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2624-4EDD-8374-CDA67A6E371F}"/>
              </c:ext>
            </c:extLst>
          </c:dPt>
          <c:val>
            <c:numRef>
              <c:f>Sheet1!$B$2:$B$6</c:f>
              <c:numCache>
                <c:formatCode>General</c:formatCode>
                <c:ptCount val="5"/>
                <c:pt idx="0">
                  <c:v>8.1999999999999993</c:v>
                </c:pt>
                <c:pt idx="1">
                  <c:v>3.2</c:v>
                </c:pt>
                <c:pt idx="2">
                  <c:v>2.6</c:v>
                </c:pt>
                <c:pt idx="3">
                  <c:v>2.2000000000000002</c:v>
                </c:pt>
                <c:pt idx="4">
                  <c:v>2.2999999999999998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 xmlns:c16="http://schemas.microsoft.com/office/drawing/2014/chart" uri="{C3380CC4-5D6E-409C-BE32-E72D297353CC}">
              <c16:uniqueId val="{0000000A-2624-4EDD-8374-CDA67A6E371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4943AA-87E6-4F73-8713-F062294A8B9A}"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0499E-5CF3-4531-8D05-FF12A3E0B60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FCDB7-7213-4EBD-8BCE-929174A65D1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8C9FA-B345-4379-926A-541A3D68B6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D2060C-9ACF-4950-B77A-A4B84D69F46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0CA029A-C48D-41DA-884C-4A59F17A857D}" type="slidenum">
              <a:rPr lang="zh-CN" altLang="en-US" smtClean="0">
                <a:latin typeface="Calibri" panose="020F0502020204030204" pitchFamily="34" charset="0"/>
              </a:rPr>
              <a:t>3</a:t>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D2060C-9ACF-4950-B77A-A4B84D69F460}" type="slidenum">
              <a:rPr lang="zh-CN" altLang="en-US" smtClean="0"/>
              <a:t>39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6.xml"/><Relationship Id="rId7" Type="http://schemas.openxmlformats.org/officeDocument/2006/relationships/image" Target="../media/image1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9.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slideLayout" Target="../slideLayouts/slideLayout1.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9.jpeg"/><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2.jpeg"/><Relationship Id="rId5" Type="http://schemas.openxmlformats.org/officeDocument/2006/relationships/image" Target="../media/image20.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21.jpeg"/><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chart" Target="../charts/chart1.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4.xml"/><Relationship Id="rId7" Type="http://schemas.openxmlformats.org/officeDocument/2006/relationships/image" Target="../media/image7.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ed Explai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1022211"/>
            <a:ext cx="609600" cy="609600"/>
          </a:xfrm>
          <a:prstGeom prst="rect">
            <a:avLst/>
          </a:prstGeom>
        </p:spPr>
      </p:pic>
      <p:sp>
        <p:nvSpPr>
          <p:cNvPr id="15" name="任意多边形 14"/>
          <p:cNvSpPr/>
          <p:nvPr/>
        </p:nvSpPr>
        <p:spPr>
          <a:xfrm rot="16200000" flipH="1" flipV="1">
            <a:off x="-1320370" y="907758"/>
            <a:ext cx="7270611" cy="4629874"/>
          </a:xfrm>
          <a:custGeom>
            <a:avLst/>
            <a:gdLst>
              <a:gd name="connsiteX0" fmla="*/ 6928286 w 6928286"/>
              <a:gd name="connsiteY0" fmla="*/ 7052851 h 7052851"/>
              <a:gd name="connsiteX1" fmla="*/ 0 w 6928286"/>
              <a:gd name="connsiteY1" fmla="*/ 7052851 h 7052851"/>
              <a:gd name="connsiteX2" fmla="*/ 0 w 6928286"/>
              <a:gd name="connsiteY2" fmla="*/ 584850 h 7052851"/>
              <a:gd name="connsiteX3" fmla="*/ 104851 w 6928286"/>
              <a:gd name="connsiteY3" fmla="*/ 485072 h 7052851"/>
              <a:gd name="connsiteX4" fmla="*/ 6928284 w 6928286"/>
              <a:gd name="connsiteY4" fmla="*/ 2257269 h 7052851"/>
              <a:gd name="connsiteX0-1" fmla="*/ 6928286 w 6928286"/>
              <a:gd name="connsiteY0-2" fmla="*/ 7052851 h 7052851"/>
              <a:gd name="connsiteX1-3" fmla="*/ 0 w 6928286"/>
              <a:gd name="connsiteY1-4" fmla="*/ 7052851 h 7052851"/>
              <a:gd name="connsiteX2-5" fmla="*/ 0 w 6928286"/>
              <a:gd name="connsiteY2-6" fmla="*/ 584850 h 7052851"/>
              <a:gd name="connsiteX3-7" fmla="*/ 104851 w 6928286"/>
              <a:gd name="connsiteY3-8" fmla="*/ 485072 h 7052851"/>
              <a:gd name="connsiteX4-9" fmla="*/ 6839794 w 6928286"/>
              <a:gd name="connsiteY4-10" fmla="*/ 2257269 h 7052851"/>
              <a:gd name="connsiteX5" fmla="*/ 6928286 w 6928286"/>
              <a:gd name="connsiteY5" fmla="*/ 7052851 h 7052851"/>
              <a:gd name="connsiteX0-11" fmla="*/ 6928286 w 6928288"/>
              <a:gd name="connsiteY0-12" fmla="*/ 7052851 h 7052851"/>
              <a:gd name="connsiteX1-13" fmla="*/ 0 w 6928288"/>
              <a:gd name="connsiteY1-14" fmla="*/ 7052851 h 7052851"/>
              <a:gd name="connsiteX2-15" fmla="*/ 0 w 6928288"/>
              <a:gd name="connsiteY2-16" fmla="*/ 584850 h 7052851"/>
              <a:gd name="connsiteX3-17" fmla="*/ 104851 w 6928288"/>
              <a:gd name="connsiteY3-18" fmla="*/ 485072 h 7052851"/>
              <a:gd name="connsiteX4-19" fmla="*/ 6928288 w 6928288"/>
              <a:gd name="connsiteY4-20" fmla="*/ 2257269 h 7052851"/>
              <a:gd name="connsiteX5-21" fmla="*/ 6928286 w 6928288"/>
              <a:gd name="connsiteY5-22" fmla="*/ 7052851 h 7052851"/>
              <a:gd name="connsiteX0-23" fmla="*/ 6928286 w 6928288"/>
              <a:gd name="connsiteY0-24" fmla="*/ 6650116 h 6650116"/>
              <a:gd name="connsiteX1-25" fmla="*/ 0 w 6928288"/>
              <a:gd name="connsiteY1-26" fmla="*/ 6650116 h 6650116"/>
              <a:gd name="connsiteX2-27" fmla="*/ 0 w 6928288"/>
              <a:gd name="connsiteY2-28" fmla="*/ 182115 h 6650116"/>
              <a:gd name="connsiteX3-29" fmla="*/ 104851 w 6928288"/>
              <a:gd name="connsiteY3-30" fmla="*/ 82337 h 6650116"/>
              <a:gd name="connsiteX4-31" fmla="*/ 6928288 w 6928288"/>
              <a:gd name="connsiteY4-32" fmla="*/ 1854534 h 6650116"/>
              <a:gd name="connsiteX5-33" fmla="*/ 6928286 w 6928288"/>
              <a:gd name="connsiteY5-34" fmla="*/ 6650116 h 6650116"/>
              <a:gd name="connsiteX0-35" fmla="*/ 6928286 w 6928288"/>
              <a:gd name="connsiteY0-36" fmla="*/ 6468001 h 6468001"/>
              <a:gd name="connsiteX1-37" fmla="*/ 0 w 6928288"/>
              <a:gd name="connsiteY1-38" fmla="*/ 6468001 h 6468001"/>
              <a:gd name="connsiteX2-39" fmla="*/ 0 w 6928288"/>
              <a:gd name="connsiteY2-40" fmla="*/ 0 h 6468001"/>
              <a:gd name="connsiteX3-41" fmla="*/ 53124 w 6928288"/>
              <a:gd name="connsiteY3-42" fmla="*/ 710119 h 6468001"/>
              <a:gd name="connsiteX4-43" fmla="*/ 6928288 w 6928288"/>
              <a:gd name="connsiteY4-44" fmla="*/ 1672419 h 6468001"/>
              <a:gd name="connsiteX5-45" fmla="*/ 6928286 w 6928288"/>
              <a:gd name="connsiteY5-46" fmla="*/ 6468001 h 6468001"/>
              <a:gd name="connsiteX0-1" fmla="*/ 6928288 w 6928292"/>
              <a:gd name="connsiteY0-2" fmla="*/ 6537618 h 6537618"/>
              <a:gd name="connsiteX1-3" fmla="*/ 2 w 6928292"/>
              <a:gd name="connsiteY1-4" fmla="*/ 6537618 h 6537618"/>
              <a:gd name="connsiteX2-5" fmla="*/ 0 w 6928292"/>
              <a:gd name="connsiteY2-6" fmla="*/ 840708 h 6537618"/>
              <a:gd name="connsiteX3-7" fmla="*/ 53126 w 6928292"/>
              <a:gd name="connsiteY3-8" fmla="*/ 779736 h 6537618"/>
              <a:gd name="connsiteX4-9" fmla="*/ 6928290 w 6928292"/>
              <a:gd name="connsiteY4-10" fmla="*/ 1742036 h 6537618"/>
              <a:gd name="connsiteX5-11" fmla="*/ 6928288 w 6928292"/>
              <a:gd name="connsiteY5-12" fmla="*/ 6537618 h 6537618"/>
              <a:gd name="connsiteX0-13" fmla="*/ 6928288 w 6928291"/>
              <a:gd name="connsiteY0-14" fmla="*/ 6605161 h 6605161"/>
              <a:gd name="connsiteX1-15" fmla="*/ 2 w 6928291"/>
              <a:gd name="connsiteY1-16" fmla="*/ 6605161 h 6605161"/>
              <a:gd name="connsiteX2-17" fmla="*/ 0 w 6928291"/>
              <a:gd name="connsiteY2-18" fmla="*/ 908251 h 6605161"/>
              <a:gd name="connsiteX3-19" fmla="*/ 306074 w 6928291"/>
              <a:gd name="connsiteY3-20" fmla="*/ 779736 h 6605161"/>
              <a:gd name="connsiteX4-21" fmla="*/ 6928290 w 6928291"/>
              <a:gd name="connsiteY4-22" fmla="*/ 1809579 h 6605161"/>
              <a:gd name="connsiteX5-23" fmla="*/ 6928288 w 6928291"/>
              <a:gd name="connsiteY5-24" fmla="*/ 6605161 h 6605161"/>
              <a:gd name="connsiteX0-25" fmla="*/ 6928288 w 6928291"/>
              <a:gd name="connsiteY0-26" fmla="*/ 6312501 h 6312501"/>
              <a:gd name="connsiteX1-27" fmla="*/ 2 w 6928291"/>
              <a:gd name="connsiteY1-28" fmla="*/ 6312501 h 6312501"/>
              <a:gd name="connsiteX2-29" fmla="*/ 0 w 6928291"/>
              <a:gd name="connsiteY2-30" fmla="*/ 615591 h 6312501"/>
              <a:gd name="connsiteX3-31" fmla="*/ 306074 w 6928291"/>
              <a:gd name="connsiteY3-32" fmla="*/ 487076 h 6312501"/>
              <a:gd name="connsiteX4-33" fmla="*/ 6928290 w 6928291"/>
              <a:gd name="connsiteY4-34" fmla="*/ 1516919 h 6312501"/>
              <a:gd name="connsiteX5-35" fmla="*/ 6928288 w 6928291"/>
              <a:gd name="connsiteY5-36" fmla="*/ 6312501 h 6312501"/>
              <a:gd name="connsiteX0-37" fmla="*/ 6928288 w 6928291"/>
              <a:gd name="connsiteY0-38" fmla="*/ 6074385 h 6074385"/>
              <a:gd name="connsiteX1-39" fmla="*/ 2 w 6928291"/>
              <a:gd name="connsiteY1-40" fmla="*/ 6074385 h 6074385"/>
              <a:gd name="connsiteX2-41" fmla="*/ 0 w 6928291"/>
              <a:gd name="connsiteY2-42" fmla="*/ 377475 h 6074385"/>
              <a:gd name="connsiteX3-43" fmla="*/ 306074 w 6928291"/>
              <a:gd name="connsiteY3-44" fmla="*/ 248960 h 6074385"/>
              <a:gd name="connsiteX4-45" fmla="*/ 6928290 w 6928291"/>
              <a:gd name="connsiteY4-46" fmla="*/ 1278803 h 6074385"/>
              <a:gd name="connsiteX5-47" fmla="*/ 6928288 w 6928291"/>
              <a:gd name="connsiteY5-48" fmla="*/ 6074385 h 6074385"/>
              <a:gd name="connsiteX0-49" fmla="*/ 6928287 w 6928290"/>
              <a:gd name="connsiteY0-50" fmla="*/ 6074385 h 6074385"/>
              <a:gd name="connsiteX1-51" fmla="*/ 1 w 6928290"/>
              <a:gd name="connsiteY1-52" fmla="*/ 6074385 h 6074385"/>
              <a:gd name="connsiteX2-53" fmla="*/ 306073 w 6928290"/>
              <a:gd name="connsiteY2-54" fmla="*/ 334635 h 6074385"/>
              <a:gd name="connsiteX3-55" fmla="*/ 306073 w 6928290"/>
              <a:gd name="connsiteY3-56" fmla="*/ 248960 h 6074385"/>
              <a:gd name="connsiteX4-57" fmla="*/ 6928289 w 6928290"/>
              <a:gd name="connsiteY4-58" fmla="*/ 1278803 h 6074385"/>
              <a:gd name="connsiteX5-59" fmla="*/ 6928287 w 6928290"/>
              <a:gd name="connsiteY5-60" fmla="*/ 6074385 h 6074385"/>
              <a:gd name="connsiteX0-61" fmla="*/ 6622214 w 6622217"/>
              <a:gd name="connsiteY0-62" fmla="*/ 6074385 h 6074385"/>
              <a:gd name="connsiteX1-63" fmla="*/ 174899 w 6622217"/>
              <a:gd name="connsiteY1-64" fmla="*/ 6074381 h 6074385"/>
              <a:gd name="connsiteX2-65" fmla="*/ 0 w 6622217"/>
              <a:gd name="connsiteY2-66" fmla="*/ 334635 h 6074385"/>
              <a:gd name="connsiteX3-67" fmla="*/ 0 w 6622217"/>
              <a:gd name="connsiteY3-68" fmla="*/ 248960 h 6074385"/>
              <a:gd name="connsiteX4-69" fmla="*/ 6622216 w 6622217"/>
              <a:gd name="connsiteY4-70" fmla="*/ 1278803 h 6074385"/>
              <a:gd name="connsiteX5-71" fmla="*/ 6622214 w 6622217"/>
              <a:gd name="connsiteY5-72" fmla="*/ 6074385 h 6074385"/>
              <a:gd name="connsiteX0-73" fmla="*/ 6622214 w 6622217"/>
              <a:gd name="connsiteY0-74" fmla="*/ 6074385 h 6074385"/>
              <a:gd name="connsiteX1-75" fmla="*/ 174899 w 6622217"/>
              <a:gd name="connsiteY1-76" fmla="*/ 6074381 h 6074385"/>
              <a:gd name="connsiteX2-77" fmla="*/ 373776 w 6622217"/>
              <a:gd name="connsiteY2-78" fmla="*/ 291797 h 6074385"/>
              <a:gd name="connsiteX3-79" fmla="*/ 0 w 6622217"/>
              <a:gd name="connsiteY3-80" fmla="*/ 248960 h 6074385"/>
              <a:gd name="connsiteX4-81" fmla="*/ 6622216 w 6622217"/>
              <a:gd name="connsiteY4-82" fmla="*/ 1278803 h 6074385"/>
              <a:gd name="connsiteX5-83" fmla="*/ 6622214 w 6622217"/>
              <a:gd name="connsiteY5-84" fmla="*/ 6074385 h 6074385"/>
              <a:gd name="connsiteX0-85" fmla="*/ 6622214 w 6622217"/>
              <a:gd name="connsiteY0-86" fmla="*/ 6074385 h 6074385"/>
              <a:gd name="connsiteX1-87" fmla="*/ 218623 w 6622217"/>
              <a:gd name="connsiteY1-88" fmla="*/ 6074381 h 6074385"/>
              <a:gd name="connsiteX2-89" fmla="*/ 373776 w 6622217"/>
              <a:gd name="connsiteY2-90" fmla="*/ 291797 h 6074385"/>
              <a:gd name="connsiteX3-91" fmla="*/ 0 w 6622217"/>
              <a:gd name="connsiteY3-92" fmla="*/ 248960 h 6074385"/>
              <a:gd name="connsiteX4-93" fmla="*/ 6622216 w 6622217"/>
              <a:gd name="connsiteY4-94" fmla="*/ 1278803 h 6074385"/>
              <a:gd name="connsiteX5-95" fmla="*/ 6622214 w 6622217"/>
              <a:gd name="connsiteY5-96" fmla="*/ 6074385 h 6074385"/>
              <a:gd name="connsiteX0-97" fmla="*/ 6622214 w 6622217"/>
              <a:gd name="connsiteY0-98" fmla="*/ 6074385 h 6074385"/>
              <a:gd name="connsiteX1-99" fmla="*/ 373776 w 6622217"/>
              <a:gd name="connsiteY1-100" fmla="*/ 6074381 h 6074385"/>
              <a:gd name="connsiteX2-101" fmla="*/ 373776 w 6622217"/>
              <a:gd name="connsiteY2-102" fmla="*/ 291797 h 6074385"/>
              <a:gd name="connsiteX3-103" fmla="*/ 0 w 6622217"/>
              <a:gd name="connsiteY3-104" fmla="*/ 248960 h 6074385"/>
              <a:gd name="connsiteX4-105" fmla="*/ 6622216 w 6622217"/>
              <a:gd name="connsiteY4-106" fmla="*/ 1278803 h 6074385"/>
              <a:gd name="connsiteX5-107" fmla="*/ 6622214 w 6622217"/>
              <a:gd name="connsiteY5-108" fmla="*/ 6074385 h 6074385"/>
              <a:gd name="connsiteX0-109" fmla="*/ 6622214 w 6622217"/>
              <a:gd name="connsiteY0-110" fmla="*/ 6074385 h 6074385"/>
              <a:gd name="connsiteX1-111" fmla="*/ 373776 w 6622217"/>
              <a:gd name="connsiteY1-112" fmla="*/ 6074381 h 6074385"/>
              <a:gd name="connsiteX2-113" fmla="*/ 373776 w 6622217"/>
              <a:gd name="connsiteY2-114" fmla="*/ 291797 h 6074385"/>
              <a:gd name="connsiteX3-115" fmla="*/ 0 w 6622217"/>
              <a:gd name="connsiteY3-116" fmla="*/ 248960 h 6074385"/>
              <a:gd name="connsiteX4-117" fmla="*/ 6622216 w 6622217"/>
              <a:gd name="connsiteY4-118" fmla="*/ 1278803 h 6074385"/>
              <a:gd name="connsiteX5-119" fmla="*/ 6622214 w 6622217"/>
              <a:gd name="connsiteY5-120" fmla="*/ 6074385 h 60743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622217" h="6074385">
                <a:moveTo>
                  <a:pt x="6622214" y="6074385"/>
                </a:moveTo>
                <a:lnTo>
                  <a:pt x="373776" y="6074381"/>
                </a:lnTo>
                <a:cubicBezTo>
                  <a:pt x="373775" y="4175411"/>
                  <a:pt x="373777" y="2190767"/>
                  <a:pt x="373776" y="291797"/>
                </a:cubicBezTo>
                <a:lnTo>
                  <a:pt x="0" y="248960"/>
                </a:lnTo>
                <a:cubicBezTo>
                  <a:pt x="2438778" y="0"/>
                  <a:pt x="4198123" y="3806002"/>
                  <a:pt x="6622216" y="1278803"/>
                </a:cubicBezTo>
                <a:cubicBezTo>
                  <a:pt x="6622217" y="2877330"/>
                  <a:pt x="6622213" y="4475858"/>
                  <a:pt x="6622214" y="60743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endParaRPr lang="zh-CN" altLang="en-US" sz="2400"/>
          </a:p>
        </p:txBody>
      </p:sp>
      <p:sp>
        <p:nvSpPr>
          <p:cNvPr id="16" name="文本框 3"/>
          <p:cNvSpPr txBox="1"/>
          <p:nvPr/>
        </p:nvSpPr>
        <p:spPr>
          <a:xfrm>
            <a:off x="4281439" y="2393270"/>
            <a:ext cx="10203543" cy="1015663"/>
          </a:xfrm>
          <a:prstGeom prst="rect">
            <a:avLst/>
          </a:prstGeom>
          <a:noFill/>
        </p:spPr>
        <p:txBody>
          <a:bodyPr wrap="square" rtlCol="0">
            <a:spAutoFit/>
          </a:bodyPr>
          <a:lstStyle/>
          <a:p>
            <a:r>
              <a:rPr lang="zh-CN" altLang="en-US" sz="6000" b="1" spc="600" dirty="0">
                <a:solidFill>
                  <a:srgbClr val="0070C0"/>
                </a:solidFill>
                <a:latin typeface="微软雅黑" panose="020B0503020204020204" pitchFamily="34" charset="-122"/>
                <a:ea typeface="微软雅黑" panose="020B0503020204020204" pitchFamily="34" charset="-122"/>
              </a:rPr>
              <a:t>新年工作计划</a:t>
            </a:r>
            <a:r>
              <a:rPr lang="en-US" altLang="zh-CN" sz="6000" b="1" spc="600" dirty="0">
                <a:solidFill>
                  <a:srgbClr val="0070C0"/>
                </a:solidFill>
                <a:latin typeface="微软雅黑" panose="020B0503020204020204" pitchFamily="34" charset="-122"/>
                <a:ea typeface="微软雅黑" panose="020B0503020204020204" pitchFamily="34" charset="-122"/>
              </a:rPr>
              <a:t>PPT</a:t>
            </a:r>
            <a:endParaRPr lang="zh-CN" altLang="en-US" sz="6000" b="1" spc="600" dirty="0">
              <a:solidFill>
                <a:srgbClr val="0070C0"/>
              </a:solidFill>
              <a:latin typeface="微软雅黑" panose="020B0503020204020204" pitchFamily="34" charset="-122"/>
              <a:ea typeface="微软雅黑" panose="020B0503020204020204" pitchFamily="34" charset="-122"/>
            </a:endParaRPr>
          </a:p>
        </p:txBody>
      </p:sp>
      <p:sp>
        <p:nvSpPr>
          <p:cNvPr id="17" name="矩形 16"/>
          <p:cNvSpPr/>
          <p:nvPr/>
        </p:nvSpPr>
        <p:spPr>
          <a:xfrm flipH="1">
            <a:off x="4281439" y="3388733"/>
            <a:ext cx="6498470" cy="338554"/>
          </a:xfrm>
          <a:prstGeom prst="rect">
            <a:avLst/>
          </a:prstGeom>
        </p:spPr>
        <p:txBody>
          <a:bodyPr wrap="square">
            <a:spAutoFit/>
          </a:bodyPr>
          <a:lstStyle/>
          <a:p>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完整框架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动态</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PPT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实用大气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商务展示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 </a:t>
            </a:r>
            <a:endParaRPr lang="zh-CN" altLang="en-US" sz="1600" spc="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矩形 14"/>
          <p:cNvSpPr txBox="1"/>
          <p:nvPr/>
        </p:nvSpPr>
        <p:spPr>
          <a:xfrm>
            <a:off x="4281439" y="3850916"/>
            <a:ext cx="7582611" cy="623953"/>
          </a:xfrm>
          <a:prstGeom prst="rect">
            <a:avLst/>
          </a:prstGeom>
          <a:noFill/>
          <a:effectLst/>
        </p:spPr>
        <p:txBody>
          <a:bodyPr wrap="square" rtlCol="0">
            <a:spAutoFit/>
          </a:bodyPr>
          <a:lstStyle/>
          <a:p>
            <a:pPr>
              <a:lnSpc>
                <a:spcPct val="127000"/>
              </a:lnSpc>
            </a:pPr>
            <a:r>
              <a:rPr lang="en-US" altLang="zh-CN" sz="920" dirty="0">
                <a:solidFill>
                  <a:schemeClr val="bg1">
                    <a:lumMod val="75000"/>
                  </a:schemeClr>
                </a:solidFill>
                <a:latin typeface="Adobe Myungjo Std M" panose="02020600000000000000" pitchFamily="18" charset="-128"/>
                <a:ea typeface="Adobe Myungjo Std M" panose="02020600000000000000" pitchFamily="18" charset="-128"/>
              </a:rPr>
              <a:t>Your content to play here, or through your copy, paste in this box, and select only the text. Your content to play </a:t>
            </a:r>
            <a:r>
              <a:rPr lang="en-US" altLang="zh-CN" sz="920" dirty="0" err="1">
                <a:solidFill>
                  <a:schemeClr val="bg1">
                    <a:lumMod val="75000"/>
                  </a:schemeClr>
                </a:solidFill>
                <a:latin typeface="Adobe Myungjo Std M" panose="02020600000000000000" pitchFamily="18" charset="-128"/>
                <a:ea typeface="Adobe Myungjo Std M" panose="02020600000000000000" pitchFamily="18" charset="-128"/>
              </a:rPr>
              <a:t>here,or</a:t>
            </a:r>
            <a:r>
              <a:rPr lang="en-US" altLang="zh-CN" sz="920" dirty="0">
                <a:solidFill>
                  <a:schemeClr val="bg1">
                    <a:lumMod val="75000"/>
                  </a:schemeClr>
                </a:solidFill>
                <a:latin typeface="Adobe Myungjo Std M" panose="02020600000000000000" pitchFamily="18" charset="-128"/>
                <a:ea typeface="Adobe Myungjo Std M" panose="02020600000000000000" pitchFamily="18" charset="-128"/>
              </a:rPr>
              <a:t> through your copy, paste in this box, and select only the text. Your content to play here, or through your copy, paste in this box, and select only the text. </a:t>
            </a:r>
          </a:p>
        </p:txBody>
      </p:sp>
      <p:sp>
        <p:nvSpPr>
          <p:cNvPr id="25" name="Rectangle 3"/>
          <p:cNvSpPr txBox="1">
            <a:spLocks noChangeArrowheads="1"/>
          </p:cNvSpPr>
          <p:nvPr/>
        </p:nvSpPr>
        <p:spPr bwMode="auto">
          <a:xfrm>
            <a:off x="4281439" y="1544351"/>
            <a:ext cx="2888482" cy="677654"/>
          </a:xfrm>
          <a:prstGeom prst="rect">
            <a:avLst/>
          </a:prstGeom>
          <a:noFill/>
          <a:ln w="9525">
            <a:noFill/>
            <a:miter lim="800000"/>
          </a:ln>
        </p:spPr>
        <p:txBody>
          <a:bodyPr lIns="91384" tIns="45693" rIns="91384" bIns="45693" anchor="ctr"/>
          <a:lstStyle/>
          <a:p>
            <a:r>
              <a:rPr lang="en-US" altLang="zh-CN" sz="8200" b="1" dirty="0">
                <a:solidFill>
                  <a:schemeClr val="accent1"/>
                </a:solidFill>
                <a:latin typeface="Bell MT" pitchFamily="18" charset="0"/>
                <a:ea typeface="微软雅黑" panose="020B0503020204020204" pitchFamily="34" charset="-122"/>
              </a:rPr>
              <a:t>20XX</a:t>
            </a:r>
            <a:endParaRPr lang="zh-CN" altLang="en-US" sz="8200" b="1" dirty="0">
              <a:solidFill>
                <a:schemeClr val="accent1"/>
              </a:solidFill>
              <a:latin typeface="Bell MT" pitchFamily="18" charset="0"/>
              <a:ea typeface="微软雅黑" panose="020B0503020204020204" pitchFamily="34" charset="-122"/>
            </a:endParaRPr>
          </a:p>
        </p:txBody>
      </p:sp>
      <p:grpSp>
        <p:nvGrpSpPr>
          <p:cNvPr id="26" name="组合 25"/>
          <p:cNvGrpSpPr/>
          <p:nvPr/>
        </p:nvGrpSpPr>
        <p:grpSpPr>
          <a:xfrm>
            <a:off x="4397189" y="4846447"/>
            <a:ext cx="2011363" cy="467203"/>
            <a:chOff x="874712" y="4398476"/>
            <a:chExt cx="2011363" cy="467203"/>
          </a:xfrm>
        </p:grpSpPr>
        <p:sp>
          <p:nvSpPr>
            <p:cNvPr id="27" name="圆角矩形 26"/>
            <p:cNvSpPr/>
            <p:nvPr/>
          </p:nvSpPr>
          <p:spPr>
            <a:xfrm>
              <a:off x="874712" y="4398476"/>
              <a:ext cx="2011363" cy="467203"/>
            </a:xfrm>
            <a:prstGeom prst="roundRect">
              <a:avLst>
                <a:gd name="adj" fmla="val 5000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28" name="文本框 27"/>
            <p:cNvSpPr txBox="1"/>
            <p:nvPr/>
          </p:nvSpPr>
          <p:spPr>
            <a:xfrm>
              <a:off x="1209377" y="4432022"/>
              <a:ext cx="1342035" cy="400110"/>
            </a:xfrm>
            <a:prstGeom prst="rect">
              <a:avLst/>
            </a:prstGeom>
            <a:noFill/>
          </p:spPr>
          <p:txBody>
            <a:bodyPr wrap="none" rtlCol="0">
              <a:spAutoFit/>
              <a:scene3d>
                <a:camera prst="orthographicFront"/>
                <a:lightRig rig="threePt" dir="t"/>
              </a:scene3d>
              <a:sp3d contourW="12700"/>
            </a:bodyPr>
            <a:lstStyle/>
            <a:p>
              <a:pPr algn="ctr" defTabSz="914400">
                <a:defRPr/>
              </a:pPr>
              <a:r>
                <a:rPr lang="en-US" altLang="zh-CN" sz="2000">
                  <a:solidFill>
                    <a:prstClr val="white"/>
                  </a:solidFill>
                  <a:latin typeface="方正清刻本悦宋简体" panose="02000000000000000000" pitchFamily="2" charset="-122"/>
                  <a:ea typeface="方正清刻本悦宋简体" panose="02000000000000000000" pitchFamily="2" charset="-122"/>
                </a:rPr>
                <a:t>BY</a:t>
              </a:r>
              <a:r>
                <a:rPr lang="zh-CN" altLang="en-US" sz="2000">
                  <a:solidFill>
                    <a:prstClr val="white"/>
                  </a:solidFill>
                  <a:latin typeface="方正清刻本悦宋简体" panose="02000000000000000000" pitchFamily="2" charset="-122"/>
                  <a:ea typeface="方正清刻本悦宋简体" panose="02000000000000000000" pitchFamily="2" charset="-122"/>
                </a:rPr>
                <a:t>：</a:t>
              </a:r>
              <a:r>
                <a:rPr lang="en-US" altLang="zh-CN" sz="2000">
                  <a:solidFill>
                    <a:prstClr val="white"/>
                  </a:solidFill>
                  <a:latin typeface="方正清刻本悦宋简体" panose="02000000000000000000" pitchFamily="2" charset="-122"/>
                  <a:ea typeface="方正清刻本悦宋简体" panose="02000000000000000000" pitchFamily="2" charset="-122"/>
                </a:rPr>
                <a:t>xiazaii</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p:cTn id="16"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4"/>
                </p:tgtEl>
              </p:cMediaNode>
            </p:audio>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重点工作回顾</a:t>
            </a:r>
          </a:p>
        </p:txBody>
      </p:sp>
      <p:grpSp>
        <p:nvGrpSpPr>
          <p:cNvPr id="37" name="组合 36"/>
          <p:cNvGrpSpPr/>
          <p:nvPr/>
        </p:nvGrpSpPr>
        <p:grpSpPr>
          <a:xfrm>
            <a:off x="8049415" y="2071773"/>
            <a:ext cx="2496031" cy="886788"/>
            <a:chOff x="6072188" y="1529423"/>
            <a:chExt cx="1916906" cy="681038"/>
          </a:xfrm>
        </p:grpSpPr>
        <p:sp>
          <p:nvSpPr>
            <p:cNvPr id="38" name="任意多边形 7"/>
            <p:cNvSpPr>
              <a:spLocks noChangeArrowheads="1"/>
            </p:cNvSpPr>
            <p:nvPr/>
          </p:nvSpPr>
          <p:spPr bwMode="auto">
            <a:xfrm>
              <a:off x="6072188" y="1529423"/>
              <a:ext cx="1916906"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312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39" name="文本框 26"/>
            <p:cNvSpPr>
              <a:spLocks noChangeArrowheads="1"/>
            </p:cNvSpPr>
            <p:nvPr/>
          </p:nvSpPr>
          <p:spPr bwMode="auto">
            <a:xfrm>
              <a:off x="6298713" y="1719089"/>
              <a:ext cx="1621603" cy="301713"/>
            </a:xfrm>
            <a:prstGeom prst="rect">
              <a:avLst/>
            </a:prstGeom>
            <a:noFill/>
            <a:ln w="9525">
              <a:no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955" b="1"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955" b="1"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39"/>
          <p:cNvGrpSpPr/>
          <p:nvPr/>
        </p:nvGrpSpPr>
        <p:grpSpPr>
          <a:xfrm>
            <a:off x="5961122" y="2071773"/>
            <a:ext cx="2497581" cy="886788"/>
            <a:chOff x="4468416" y="1529423"/>
            <a:chExt cx="1918097" cy="681038"/>
          </a:xfrm>
        </p:grpSpPr>
        <p:sp>
          <p:nvSpPr>
            <p:cNvPr id="41" name="任意多边形 6"/>
            <p:cNvSpPr>
              <a:spLocks noChangeArrowheads="1"/>
            </p:cNvSpPr>
            <p:nvPr/>
          </p:nvSpPr>
          <p:spPr bwMode="auto">
            <a:xfrm>
              <a:off x="4468416"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312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42" name="文本框 27"/>
            <p:cNvSpPr>
              <a:spLocks noChangeArrowheads="1"/>
            </p:cNvSpPr>
            <p:nvPr/>
          </p:nvSpPr>
          <p:spPr bwMode="auto">
            <a:xfrm>
              <a:off x="4708945" y="1719090"/>
              <a:ext cx="1604638" cy="3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955" b="1"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955" b="1"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3" name="组合 42"/>
          <p:cNvGrpSpPr/>
          <p:nvPr/>
        </p:nvGrpSpPr>
        <p:grpSpPr>
          <a:xfrm>
            <a:off x="3872831" y="2071773"/>
            <a:ext cx="2497581" cy="886788"/>
            <a:chOff x="2864644" y="1529423"/>
            <a:chExt cx="1918097" cy="681038"/>
          </a:xfrm>
        </p:grpSpPr>
        <p:sp>
          <p:nvSpPr>
            <p:cNvPr id="44" name="任意多边形 5"/>
            <p:cNvSpPr>
              <a:spLocks noChangeArrowheads="1"/>
            </p:cNvSpPr>
            <p:nvPr/>
          </p:nvSpPr>
          <p:spPr bwMode="auto">
            <a:xfrm>
              <a:off x="2864644"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312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45" name="文本框 24"/>
            <p:cNvSpPr>
              <a:spLocks noChangeArrowheads="1"/>
            </p:cNvSpPr>
            <p:nvPr/>
          </p:nvSpPr>
          <p:spPr bwMode="auto">
            <a:xfrm>
              <a:off x="3086531" y="1719089"/>
              <a:ext cx="1622611" cy="301713"/>
            </a:xfrm>
            <a:prstGeom prst="rect">
              <a:avLst/>
            </a:prstGeom>
            <a:noFill/>
            <a:ln w="9525">
              <a:no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955" b="1"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955" b="1"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6" name="组合 45"/>
          <p:cNvGrpSpPr/>
          <p:nvPr/>
        </p:nvGrpSpPr>
        <p:grpSpPr>
          <a:xfrm>
            <a:off x="1786086" y="2071773"/>
            <a:ext cx="2497581" cy="886788"/>
            <a:chOff x="1262063" y="1529423"/>
            <a:chExt cx="1918097" cy="681038"/>
          </a:xfrm>
          <a:solidFill>
            <a:srgbClr val="F0EFEC"/>
          </a:solidFill>
        </p:grpSpPr>
        <p:sp>
          <p:nvSpPr>
            <p:cNvPr id="47" name="任意多边形 4"/>
            <p:cNvSpPr>
              <a:spLocks noChangeArrowheads="1"/>
            </p:cNvSpPr>
            <p:nvPr/>
          </p:nvSpPr>
          <p:spPr bwMode="auto">
            <a:xfrm>
              <a:off x="1262063"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312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48" name="文本框 25"/>
            <p:cNvSpPr>
              <a:spLocks noChangeArrowheads="1"/>
            </p:cNvSpPr>
            <p:nvPr/>
          </p:nvSpPr>
          <p:spPr bwMode="auto">
            <a:xfrm>
              <a:off x="1460556" y="1719084"/>
              <a:ext cx="1668881" cy="301713"/>
            </a:xfrm>
            <a:prstGeom prst="rect">
              <a:avLst/>
            </a:prstGeom>
            <a:noFill/>
            <a:ln w="9525">
              <a:no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955" b="1"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955" b="1"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9" name="矩形 48"/>
          <p:cNvSpPr>
            <a:spLocks noChangeArrowheads="1"/>
          </p:cNvSpPr>
          <p:nvPr/>
        </p:nvSpPr>
        <p:spPr bwMode="auto">
          <a:xfrm>
            <a:off x="1395402" y="4901666"/>
            <a:ext cx="9401199" cy="58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3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a:t>
            </a:r>
            <a:endParaRPr lang="zh-CN" altLang="en-US" sz="1690" dirty="0">
              <a:solidFill>
                <a:schemeClr val="tx2"/>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2168634" y="3229871"/>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95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1" name="矩形 47"/>
          <p:cNvSpPr>
            <a:spLocks noChangeArrowheads="1"/>
          </p:cNvSpPr>
          <p:nvPr/>
        </p:nvSpPr>
        <p:spPr bwMode="auto">
          <a:xfrm>
            <a:off x="1831047" y="3698070"/>
            <a:ext cx="1863496"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690" dirty="0">
              <a:solidFill>
                <a:schemeClr val="tx2"/>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4356148" y="3229871"/>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955"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3" name="矩形 47"/>
          <p:cNvSpPr>
            <a:spLocks noChangeArrowheads="1"/>
          </p:cNvSpPr>
          <p:nvPr/>
        </p:nvSpPr>
        <p:spPr bwMode="auto">
          <a:xfrm>
            <a:off x="4058871" y="3698070"/>
            <a:ext cx="1830940"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690" dirty="0">
              <a:solidFill>
                <a:schemeClr val="tx2"/>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540564" y="3229871"/>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95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5" name="矩形 47"/>
          <p:cNvSpPr>
            <a:spLocks noChangeArrowheads="1"/>
          </p:cNvSpPr>
          <p:nvPr/>
        </p:nvSpPr>
        <p:spPr bwMode="auto">
          <a:xfrm>
            <a:off x="6254136" y="3698070"/>
            <a:ext cx="1847993"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69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a:spLocks noChangeArrowheads="1"/>
          </p:cNvSpPr>
          <p:nvPr/>
        </p:nvSpPr>
        <p:spPr bwMode="auto">
          <a:xfrm>
            <a:off x="8727302" y="3229871"/>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955"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7" name="矩形 47"/>
          <p:cNvSpPr>
            <a:spLocks noChangeArrowheads="1"/>
          </p:cNvSpPr>
          <p:nvPr/>
        </p:nvSpPr>
        <p:spPr bwMode="auto">
          <a:xfrm>
            <a:off x="8466456" y="3698070"/>
            <a:ext cx="1830939"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690" dirty="0">
              <a:solidFill>
                <a:schemeClr val="tx2"/>
              </a:solidFill>
              <a:latin typeface="微软雅黑" panose="020B0503020204020204" pitchFamily="34" charset="-122"/>
              <a:ea typeface="微软雅黑" panose="020B0503020204020204" pitchFamily="34" charset="-122"/>
            </a:endParaRPr>
          </a:p>
        </p:txBody>
      </p:sp>
      <p:sp>
        <p:nvSpPr>
          <p:cNvPr id="58" name="直接连接符 8"/>
          <p:cNvSpPr>
            <a:spLocks noChangeShapeType="1"/>
          </p:cNvSpPr>
          <p:nvPr/>
        </p:nvSpPr>
        <p:spPr bwMode="auto">
          <a:xfrm>
            <a:off x="1525631" y="4744961"/>
            <a:ext cx="9140743" cy="1551"/>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lIns="119047" tIns="59524" rIns="119047" bIns="59524"/>
          <a:lstStyle/>
          <a:p>
            <a:endParaRPr lang="zh-CN" altLang="en-US" sz="3125">
              <a:solidFill>
                <a:schemeClr val="bg2"/>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01857" y="352840"/>
            <a:ext cx="11188286" cy="487419"/>
            <a:chOff x="501206" y="352840"/>
            <a:chExt cx="11188286" cy="487419"/>
          </a:xfrm>
        </p:grpSpPr>
        <p:sp>
          <p:nvSpPr>
            <p:cNvPr id="26"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400"/>
                                        <p:tgtEl>
                                          <p:spTgt spid="50"/>
                                        </p:tgtEl>
                                        <p:attrNameLst>
                                          <p:attrName>ppt_y</p:attrName>
                                        </p:attrNameLst>
                                      </p:cBhvr>
                                      <p:tavLst>
                                        <p:tav tm="0">
                                          <p:val>
                                            <p:strVal val="#ppt_y-#ppt_h*1.125000"/>
                                          </p:val>
                                        </p:tav>
                                        <p:tav tm="100000">
                                          <p:val>
                                            <p:strVal val="#ppt_y"/>
                                          </p:val>
                                        </p:tav>
                                      </p:tavLst>
                                    </p:anim>
                                    <p:animEffect>
                                      <p:cBhvr>
                                        <p:cTn id="28" dur="400"/>
                                        <p:tgtEl>
                                          <p:spTgt spid="50"/>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400"/>
                                        <p:tgtEl>
                                          <p:spTgt spid="51"/>
                                        </p:tgtEl>
                                        <p:attrNameLst>
                                          <p:attrName>ppt_y</p:attrName>
                                        </p:attrNameLst>
                                      </p:cBhvr>
                                      <p:tavLst>
                                        <p:tav tm="0">
                                          <p:val>
                                            <p:strVal val="#ppt_y-#ppt_h*1.125000"/>
                                          </p:val>
                                        </p:tav>
                                        <p:tav tm="100000">
                                          <p:val>
                                            <p:strVal val="#ppt_y"/>
                                          </p:val>
                                        </p:tav>
                                      </p:tavLst>
                                    </p:anim>
                                    <p:animEffect>
                                      <p:cBhvr>
                                        <p:cTn id="32" dur="400"/>
                                        <p:tgtEl>
                                          <p:spTgt spid="51"/>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400"/>
                                        <p:tgtEl>
                                          <p:spTgt spid="52"/>
                                        </p:tgtEl>
                                        <p:attrNameLst>
                                          <p:attrName>ppt_y</p:attrName>
                                        </p:attrNameLst>
                                      </p:cBhvr>
                                      <p:tavLst>
                                        <p:tav tm="0">
                                          <p:val>
                                            <p:strVal val="#ppt_y-#ppt_h*1.125000"/>
                                          </p:val>
                                        </p:tav>
                                        <p:tav tm="100000">
                                          <p:val>
                                            <p:strVal val="#ppt_y"/>
                                          </p:val>
                                        </p:tav>
                                      </p:tavLst>
                                    </p:anim>
                                    <p:animEffect>
                                      <p:cBhvr>
                                        <p:cTn id="36" dur="400"/>
                                        <p:tgtEl>
                                          <p:spTgt spid="52"/>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400"/>
                                        <p:tgtEl>
                                          <p:spTgt spid="53"/>
                                        </p:tgtEl>
                                        <p:attrNameLst>
                                          <p:attrName>ppt_y</p:attrName>
                                        </p:attrNameLst>
                                      </p:cBhvr>
                                      <p:tavLst>
                                        <p:tav tm="0">
                                          <p:val>
                                            <p:strVal val="#ppt_y-#ppt_h*1.125000"/>
                                          </p:val>
                                        </p:tav>
                                        <p:tav tm="100000">
                                          <p:val>
                                            <p:strVal val="#ppt_y"/>
                                          </p:val>
                                        </p:tav>
                                      </p:tavLst>
                                    </p:anim>
                                    <p:animEffect>
                                      <p:cBhvr>
                                        <p:cTn id="40" dur="400"/>
                                        <p:tgtEl>
                                          <p:spTgt spid="53"/>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400"/>
                                        <p:tgtEl>
                                          <p:spTgt spid="54"/>
                                        </p:tgtEl>
                                        <p:attrNameLst>
                                          <p:attrName>ppt_y</p:attrName>
                                        </p:attrNameLst>
                                      </p:cBhvr>
                                      <p:tavLst>
                                        <p:tav tm="0">
                                          <p:val>
                                            <p:strVal val="#ppt_y-#ppt_h*1.125000"/>
                                          </p:val>
                                        </p:tav>
                                        <p:tav tm="100000">
                                          <p:val>
                                            <p:strVal val="#ppt_y"/>
                                          </p:val>
                                        </p:tav>
                                      </p:tavLst>
                                    </p:anim>
                                    <p:animEffect>
                                      <p:cBhvr>
                                        <p:cTn id="44" dur="400"/>
                                        <p:tgtEl>
                                          <p:spTgt spid="5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400"/>
                                        <p:tgtEl>
                                          <p:spTgt spid="55"/>
                                        </p:tgtEl>
                                        <p:attrNameLst>
                                          <p:attrName>ppt_y</p:attrName>
                                        </p:attrNameLst>
                                      </p:cBhvr>
                                      <p:tavLst>
                                        <p:tav tm="0">
                                          <p:val>
                                            <p:strVal val="#ppt_y-#ppt_h*1.125000"/>
                                          </p:val>
                                        </p:tav>
                                        <p:tav tm="100000">
                                          <p:val>
                                            <p:strVal val="#ppt_y"/>
                                          </p:val>
                                        </p:tav>
                                      </p:tavLst>
                                    </p:anim>
                                    <p:animEffect>
                                      <p:cBhvr>
                                        <p:cTn id="48" dur="400"/>
                                        <p:tgtEl>
                                          <p:spTgt spid="5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400"/>
                                        <p:tgtEl>
                                          <p:spTgt spid="56"/>
                                        </p:tgtEl>
                                        <p:attrNameLst>
                                          <p:attrName>ppt_y</p:attrName>
                                        </p:attrNameLst>
                                      </p:cBhvr>
                                      <p:tavLst>
                                        <p:tav tm="0">
                                          <p:val>
                                            <p:strVal val="#ppt_y-#ppt_h*1.125000"/>
                                          </p:val>
                                        </p:tav>
                                        <p:tav tm="100000">
                                          <p:val>
                                            <p:strVal val="#ppt_y"/>
                                          </p:val>
                                        </p:tav>
                                      </p:tavLst>
                                    </p:anim>
                                    <p:animEffect>
                                      <p:cBhvr>
                                        <p:cTn id="52" dur="400"/>
                                        <p:tgtEl>
                                          <p:spTgt spid="56"/>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400"/>
                                        <p:tgtEl>
                                          <p:spTgt spid="57"/>
                                        </p:tgtEl>
                                        <p:attrNameLst>
                                          <p:attrName>ppt_y</p:attrName>
                                        </p:attrNameLst>
                                      </p:cBhvr>
                                      <p:tavLst>
                                        <p:tav tm="0">
                                          <p:val>
                                            <p:strVal val="#ppt_y-#ppt_h*1.125000"/>
                                          </p:val>
                                        </p:tav>
                                        <p:tav tm="100000">
                                          <p:val>
                                            <p:strVal val="#ppt_y"/>
                                          </p:val>
                                        </p:tav>
                                      </p:tavLst>
                                    </p:anim>
                                    <p:animEffect>
                                      <p:cBhvr>
                                        <p:cTn id="56" dur="400"/>
                                        <p:tgtEl>
                                          <p:spTgt spid="57"/>
                                        </p:tgtEl>
                                      </p:cBhvr>
                                    </p:animEffect>
                                  </p:childTnLst>
                                </p:cTn>
                              </p:par>
                            </p:childTnLst>
                          </p:cTn>
                        </p:par>
                        <p:par>
                          <p:cTn id="57" fill="hold">
                            <p:stCondLst>
                              <p:cond delay="2500"/>
                            </p:stCondLst>
                            <p:childTnLst>
                              <p:par>
                                <p:cTn id="58" presetID="16" presetClass="entr" presetSubtype="37"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p:cBhvr>
                                        <p:cTn id="60" dur="750"/>
                                        <p:tgtEl>
                                          <p:spTgt spid="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utoUpdateAnimBg="0"/>
      <p:bldP spid="50" grpId="0" bldLvl="0" autoUpdateAnimBg="0"/>
      <p:bldP spid="51" grpId="0" bldLvl="0" autoUpdateAnimBg="0"/>
      <p:bldP spid="52" grpId="0" bldLvl="0" autoUpdateAnimBg="0"/>
      <p:bldP spid="53" grpId="0" bldLvl="0" autoUpdateAnimBg="0"/>
      <p:bldP spid="54" grpId="0" bldLvl="0" autoUpdateAnimBg="0"/>
      <p:bldP spid="55" grpId="0" bldLvl="0" autoUpdateAnimBg="0"/>
      <p:bldP spid="56" grpId="0" bldLvl="0" autoUpdateAnimBg="0"/>
      <p:bldP spid="57" grpId="0" bldLvl="0" autoUpdateAnimBg="0"/>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重点工作回顾</a:t>
            </a:r>
          </a:p>
        </p:txBody>
      </p:sp>
      <p:grpSp>
        <p:nvGrpSpPr>
          <p:cNvPr id="27" name="Group 1294"/>
          <p:cNvGrpSpPr/>
          <p:nvPr/>
        </p:nvGrpSpPr>
        <p:grpSpPr>
          <a:xfrm>
            <a:off x="2177856" y="1962139"/>
            <a:ext cx="530869" cy="530869"/>
            <a:chOff x="0" y="0"/>
            <a:chExt cx="1243363" cy="1243363"/>
          </a:xfrm>
        </p:grpSpPr>
        <p:sp>
          <p:nvSpPr>
            <p:cNvPr id="28" name="Shape 1290"/>
            <p:cNvSpPr/>
            <p:nvPr/>
          </p:nvSpPr>
          <p:spPr>
            <a:xfrm>
              <a:off x="0" y="0"/>
              <a:ext cx="1243364" cy="1243364"/>
            </a:xfrm>
            <a:prstGeom prst="rect">
              <a:avLst/>
            </a:prstGeom>
            <a:solidFill>
              <a:schemeClr val="accent1"/>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9" name="Group 1293"/>
            <p:cNvGrpSpPr/>
            <p:nvPr/>
          </p:nvGrpSpPr>
          <p:grpSpPr>
            <a:xfrm>
              <a:off x="374055" y="351222"/>
              <a:ext cx="495253" cy="540919"/>
              <a:chOff x="0" y="0"/>
              <a:chExt cx="495252" cy="540918"/>
            </a:xfrm>
          </p:grpSpPr>
          <p:sp>
            <p:nvSpPr>
              <p:cNvPr id="30"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2" name="Shape 1319"/>
          <p:cNvSpPr/>
          <p:nvPr/>
        </p:nvSpPr>
        <p:spPr>
          <a:xfrm flipV="1">
            <a:off x="2707154" y="2226623"/>
            <a:ext cx="1310979"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Shape 1320"/>
          <p:cNvSpPr/>
          <p:nvPr/>
        </p:nvSpPr>
        <p:spPr>
          <a:xfrm flipV="1">
            <a:off x="4810824" y="2226623"/>
            <a:ext cx="1310979"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Shape 1321"/>
          <p:cNvSpPr/>
          <p:nvPr/>
        </p:nvSpPr>
        <p:spPr>
          <a:xfrm flipV="1">
            <a:off x="6914497" y="2226623"/>
            <a:ext cx="1310979"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22"/>
          <p:cNvSpPr/>
          <p:nvPr/>
        </p:nvSpPr>
        <p:spPr>
          <a:xfrm flipH="1">
            <a:off x="2972118" y="4508817"/>
            <a:ext cx="1310979"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Shape 1323"/>
          <p:cNvSpPr/>
          <p:nvPr/>
        </p:nvSpPr>
        <p:spPr>
          <a:xfrm flipH="1">
            <a:off x="5075788" y="4508817"/>
            <a:ext cx="1310979"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Shape 1324"/>
          <p:cNvSpPr/>
          <p:nvPr/>
        </p:nvSpPr>
        <p:spPr>
          <a:xfrm flipH="1">
            <a:off x="7179459" y="4508817"/>
            <a:ext cx="1309411"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Shape 1325"/>
          <p:cNvSpPr/>
          <p:nvPr/>
        </p:nvSpPr>
        <p:spPr>
          <a:xfrm flipV="1">
            <a:off x="9017425" y="2226623"/>
            <a:ext cx="1608870" cy="0"/>
          </a:xfrm>
          <a:prstGeom prst="line">
            <a:avLst/>
          </a:prstGeom>
          <a:ln w="12700">
            <a:solidFill>
              <a:schemeClr val="bg1">
                <a:lumMod val="65000"/>
              </a:schemeClr>
            </a:solidFill>
            <a:miter lim="400000"/>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Shape 1326"/>
          <p:cNvSpPr/>
          <p:nvPr/>
        </p:nvSpPr>
        <p:spPr>
          <a:xfrm>
            <a:off x="10625174" y="2236633"/>
            <a:ext cx="0" cy="2277610"/>
          </a:xfrm>
          <a:prstGeom prst="line">
            <a:avLst/>
          </a:prstGeom>
          <a:ln w="12700">
            <a:solidFill>
              <a:schemeClr val="bg1">
                <a:lumMod val="65000"/>
              </a:schemeClr>
            </a:solidFill>
            <a:miter lim="400000"/>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Shape 1327"/>
          <p:cNvSpPr/>
          <p:nvPr/>
        </p:nvSpPr>
        <p:spPr>
          <a:xfrm flipH="1">
            <a:off x="9283131" y="4508817"/>
            <a:ext cx="1342264"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Shape 1328"/>
          <p:cNvSpPr/>
          <p:nvPr/>
        </p:nvSpPr>
        <p:spPr>
          <a:xfrm flipH="1">
            <a:off x="1517517" y="4508817"/>
            <a:ext cx="665801" cy="0"/>
          </a:xfrm>
          <a:prstGeom prst="line">
            <a:avLst/>
          </a:prstGeom>
          <a:ln w="12700">
            <a:solidFill>
              <a:schemeClr val="bg1">
                <a:lumMod val="65000"/>
              </a:schemeClr>
            </a:solidFill>
            <a:miter lim="400000"/>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Shape 1329"/>
          <p:cNvSpPr/>
          <p:nvPr/>
        </p:nvSpPr>
        <p:spPr>
          <a:xfrm flipV="1">
            <a:off x="1519876" y="2226624"/>
            <a:ext cx="0" cy="2287619"/>
          </a:xfrm>
          <a:prstGeom prst="line">
            <a:avLst/>
          </a:prstGeom>
          <a:ln w="12700">
            <a:solidFill>
              <a:schemeClr val="bg1">
                <a:lumMod val="65000"/>
              </a:schemeClr>
            </a:solidFill>
            <a:miter lim="400000"/>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Shape 1330"/>
          <p:cNvSpPr/>
          <p:nvPr/>
        </p:nvSpPr>
        <p:spPr>
          <a:xfrm>
            <a:off x="1514178" y="2226623"/>
            <a:ext cx="400284" cy="0"/>
          </a:xfrm>
          <a:prstGeom prst="line">
            <a:avLst/>
          </a:prstGeom>
          <a:ln w="12700">
            <a:solidFill>
              <a:schemeClr val="bg1">
                <a:lumMod val="65000"/>
              </a:schemeClr>
            </a:solidFill>
            <a:miter lim="400000"/>
            <a:tailEnd type="triangle"/>
          </a:ln>
        </p:spPr>
        <p:txBody>
          <a:bodyPr lIns="50794" tIns="50794" rIns="50794" bIns="50794" anchor="ctr"/>
          <a:lstStyle/>
          <a:p>
            <a:pPr lvl="0">
              <a:defRPr sz="3200">
                <a:solidFill>
                  <a:srgbClr val="000000"/>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6" name="Group 1335"/>
          <p:cNvGrpSpPr/>
          <p:nvPr/>
        </p:nvGrpSpPr>
        <p:grpSpPr>
          <a:xfrm>
            <a:off x="4281526" y="1962139"/>
            <a:ext cx="530869" cy="530869"/>
            <a:chOff x="0" y="0"/>
            <a:chExt cx="1243363" cy="1243363"/>
          </a:xfrm>
        </p:grpSpPr>
        <p:sp>
          <p:nvSpPr>
            <p:cNvPr id="67" name="Shape 1331"/>
            <p:cNvSpPr/>
            <p:nvPr/>
          </p:nvSpPr>
          <p:spPr>
            <a:xfrm>
              <a:off x="0" y="0"/>
              <a:ext cx="1243364" cy="1243364"/>
            </a:xfrm>
            <a:prstGeom prst="rect">
              <a:avLst/>
            </a:prstGeom>
            <a:solidFill>
              <a:schemeClr val="accent2"/>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8" name="Group 1334"/>
            <p:cNvGrpSpPr/>
            <p:nvPr/>
          </p:nvGrpSpPr>
          <p:grpSpPr>
            <a:xfrm>
              <a:off x="452618" y="384509"/>
              <a:ext cx="335923" cy="474346"/>
              <a:chOff x="0" y="0"/>
              <a:chExt cx="335921" cy="474344"/>
            </a:xfrm>
          </p:grpSpPr>
          <p:sp>
            <p:nvSpPr>
              <p:cNvPr id="69"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1" name="Group 1338"/>
          <p:cNvGrpSpPr/>
          <p:nvPr/>
        </p:nvGrpSpPr>
        <p:grpSpPr>
          <a:xfrm>
            <a:off x="6385197" y="1962139"/>
            <a:ext cx="530869" cy="530869"/>
            <a:chOff x="0" y="0"/>
            <a:chExt cx="1243363" cy="1243363"/>
          </a:xfrm>
        </p:grpSpPr>
        <p:sp>
          <p:nvSpPr>
            <p:cNvPr id="73" name="Shape 1336"/>
            <p:cNvSpPr/>
            <p:nvPr/>
          </p:nvSpPr>
          <p:spPr>
            <a:xfrm>
              <a:off x="0" y="0"/>
              <a:ext cx="1243364" cy="1243364"/>
            </a:xfrm>
            <a:prstGeom prst="rect">
              <a:avLst/>
            </a:prstGeom>
            <a:solidFill>
              <a:schemeClr val="accent3"/>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341"/>
          <p:cNvGrpSpPr/>
          <p:nvPr/>
        </p:nvGrpSpPr>
        <p:grpSpPr>
          <a:xfrm>
            <a:off x="8488869" y="1962139"/>
            <a:ext cx="530869" cy="530869"/>
            <a:chOff x="0" y="0"/>
            <a:chExt cx="1243363" cy="1243363"/>
          </a:xfrm>
        </p:grpSpPr>
        <p:sp>
          <p:nvSpPr>
            <p:cNvPr id="76" name="Shape 1339"/>
            <p:cNvSpPr/>
            <p:nvPr/>
          </p:nvSpPr>
          <p:spPr>
            <a:xfrm>
              <a:off x="0" y="0"/>
              <a:ext cx="1243364" cy="1243364"/>
            </a:xfrm>
            <a:prstGeom prst="rect">
              <a:avLst/>
            </a:prstGeom>
            <a:solidFill>
              <a:schemeClr val="accent4"/>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1344"/>
          <p:cNvGrpSpPr/>
          <p:nvPr/>
        </p:nvGrpSpPr>
        <p:grpSpPr>
          <a:xfrm>
            <a:off x="8488869" y="4243150"/>
            <a:ext cx="530869" cy="530869"/>
            <a:chOff x="0" y="0"/>
            <a:chExt cx="1243363" cy="1243363"/>
          </a:xfrm>
        </p:grpSpPr>
        <p:sp>
          <p:nvSpPr>
            <p:cNvPr id="79" name="Shape 1342"/>
            <p:cNvSpPr/>
            <p:nvPr/>
          </p:nvSpPr>
          <p:spPr>
            <a:xfrm>
              <a:off x="0" y="0"/>
              <a:ext cx="1243364" cy="1243364"/>
            </a:xfrm>
            <a:prstGeom prst="rect">
              <a:avLst/>
            </a:prstGeom>
            <a:solidFill>
              <a:schemeClr val="accent4"/>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1347"/>
          <p:cNvGrpSpPr/>
          <p:nvPr/>
        </p:nvGrpSpPr>
        <p:grpSpPr>
          <a:xfrm>
            <a:off x="6385197" y="4243150"/>
            <a:ext cx="530869" cy="530869"/>
            <a:chOff x="0" y="0"/>
            <a:chExt cx="1243363" cy="1243363"/>
          </a:xfrm>
        </p:grpSpPr>
        <p:sp>
          <p:nvSpPr>
            <p:cNvPr id="82" name="Shape 1345"/>
            <p:cNvSpPr/>
            <p:nvPr/>
          </p:nvSpPr>
          <p:spPr>
            <a:xfrm>
              <a:off x="0" y="0"/>
              <a:ext cx="1243364" cy="1243364"/>
            </a:xfrm>
            <a:prstGeom prst="rect">
              <a:avLst/>
            </a:prstGeom>
            <a:solidFill>
              <a:schemeClr val="accent3"/>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1350"/>
          <p:cNvGrpSpPr/>
          <p:nvPr/>
        </p:nvGrpSpPr>
        <p:grpSpPr>
          <a:xfrm>
            <a:off x="4281527" y="4243150"/>
            <a:ext cx="530869" cy="530869"/>
            <a:chOff x="0" y="0"/>
            <a:chExt cx="1243363" cy="1243363"/>
          </a:xfrm>
        </p:grpSpPr>
        <p:sp>
          <p:nvSpPr>
            <p:cNvPr id="85" name="Shape 1348"/>
            <p:cNvSpPr/>
            <p:nvPr/>
          </p:nvSpPr>
          <p:spPr>
            <a:xfrm>
              <a:off x="0" y="0"/>
              <a:ext cx="1243364" cy="1243364"/>
            </a:xfrm>
            <a:prstGeom prst="rect">
              <a:avLst/>
            </a:prstGeom>
            <a:solidFill>
              <a:schemeClr val="accent2"/>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1356"/>
          <p:cNvGrpSpPr/>
          <p:nvPr/>
        </p:nvGrpSpPr>
        <p:grpSpPr>
          <a:xfrm>
            <a:off x="2177856" y="4243150"/>
            <a:ext cx="530869" cy="530869"/>
            <a:chOff x="0" y="0"/>
            <a:chExt cx="1243363" cy="1243363"/>
          </a:xfrm>
        </p:grpSpPr>
        <p:sp>
          <p:nvSpPr>
            <p:cNvPr id="88" name="Shape 1351"/>
            <p:cNvSpPr/>
            <p:nvPr/>
          </p:nvSpPr>
          <p:spPr>
            <a:xfrm>
              <a:off x="0" y="0"/>
              <a:ext cx="1243364" cy="1243364"/>
            </a:xfrm>
            <a:prstGeom prst="rect">
              <a:avLst/>
            </a:prstGeom>
            <a:solidFill>
              <a:schemeClr val="accent1"/>
            </a:solidFill>
            <a:ln w="12700" cap="flat">
              <a:noFill/>
              <a:miter lim="400000"/>
            </a:ln>
            <a:effectLst/>
          </p:spPr>
          <p:txBody>
            <a:bodyPr wrap="square" lIns="67726" tIns="67726" rIns="67726" bIns="67726"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Group 1355"/>
            <p:cNvGrpSpPr/>
            <p:nvPr/>
          </p:nvGrpSpPr>
          <p:grpSpPr>
            <a:xfrm>
              <a:off x="356142" y="391541"/>
              <a:ext cx="533285" cy="457201"/>
              <a:chOff x="0" y="0"/>
              <a:chExt cx="533283" cy="457200"/>
            </a:xfrm>
          </p:grpSpPr>
          <p:sp>
            <p:nvSpPr>
              <p:cNvPr id="90"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0794" tIns="50794" rIns="50794" bIns="50794" numCol="1" anchor="ctr">
                <a:noAutofit/>
              </a:bodyPr>
              <a:lstStyle/>
              <a:p>
                <a:pPr lvl="0">
                  <a:lnSpc>
                    <a:spcPct val="120000"/>
                  </a:lnSpc>
                  <a:defRPr sz="3200">
                    <a:solidFill>
                      <a:srgbClr val="FFFFFF"/>
                    </a:solidFill>
                    <a:latin typeface="+mn-lt"/>
                    <a:ea typeface="+mn-ea"/>
                    <a:cs typeface="+mn-cs"/>
                    <a:sym typeface="Helvetica Light"/>
                  </a:defRPr>
                </a:pPr>
                <a:endParaRPr sz="426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3" name="TextBox 44"/>
          <p:cNvSpPr txBox="1"/>
          <p:nvPr/>
        </p:nvSpPr>
        <p:spPr>
          <a:xfrm>
            <a:off x="2177858" y="2917662"/>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94" name="Text Placeholder 4"/>
          <p:cNvSpPr txBox="1"/>
          <p:nvPr/>
        </p:nvSpPr>
        <p:spPr>
          <a:xfrm>
            <a:off x="2203804" y="2629842"/>
            <a:ext cx="2156627"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TextBox 46"/>
          <p:cNvSpPr txBox="1"/>
          <p:nvPr/>
        </p:nvSpPr>
        <p:spPr>
          <a:xfrm>
            <a:off x="4281529" y="2917662"/>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96" name="Text Placeholder 4"/>
          <p:cNvSpPr txBox="1"/>
          <p:nvPr/>
        </p:nvSpPr>
        <p:spPr>
          <a:xfrm>
            <a:off x="4307474" y="2629842"/>
            <a:ext cx="2261012"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TextBox 48"/>
          <p:cNvSpPr txBox="1"/>
          <p:nvPr/>
        </p:nvSpPr>
        <p:spPr>
          <a:xfrm>
            <a:off x="6385200" y="2917662"/>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98" name="Text Placeholder 4"/>
          <p:cNvSpPr txBox="1"/>
          <p:nvPr/>
        </p:nvSpPr>
        <p:spPr>
          <a:xfrm>
            <a:off x="6411147" y="2629842"/>
            <a:ext cx="2156627"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Box 50"/>
          <p:cNvSpPr txBox="1"/>
          <p:nvPr/>
        </p:nvSpPr>
        <p:spPr>
          <a:xfrm>
            <a:off x="8488869" y="2917662"/>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100" name="Text Placeholder 4"/>
          <p:cNvSpPr txBox="1"/>
          <p:nvPr/>
        </p:nvSpPr>
        <p:spPr>
          <a:xfrm>
            <a:off x="8514816" y="2629842"/>
            <a:ext cx="2156627"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Box 52"/>
          <p:cNvSpPr txBox="1"/>
          <p:nvPr/>
        </p:nvSpPr>
        <p:spPr>
          <a:xfrm>
            <a:off x="2177858" y="5228111"/>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102" name="Text Placeholder 4"/>
          <p:cNvSpPr txBox="1"/>
          <p:nvPr/>
        </p:nvSpPr>
        <p:spPr>
          <a:xfrm>
            <a:off x="2203804" y="4940288"/>
            <a:ext cx="2156627"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54"/>
          <p:cNvSpPr txBox="1"/>
          <p:nvPr/>
        </p:nvSpPr>
        <p:spPr>
          <a:xfrm>
            <a:off x="4281529" y="5228111"/>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104" name="Text Placeholder 4"/>
          <p:cNvSpPr txBox="1"/>
          <p:nvPr/>
        </p:nvSpPr>
        <p:spPr>
          <a:xfrm>
            <a:off x="4307474" y="4940288"/>
            <a:ext cx="2261012"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TextBox 56"/>
          <p:cNvSpPr txBox="1"/>
          <p:nvPr/>
        </p:nvSpPr>
        <p:spPr>
          <a:xfrm>
            <a:off x="6385200" y="5228111"/>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106" name="Text Placeholder 4"/>
          <p:cNvSpPr txBox="1"/>
          <p:nvPr/>
        </p:nvSpPr>
        <p:spPr>
          <a:xfrm>
            <a:off x="6411147" y="4940288"/>
            <a:ext cx="2156627"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Box 58"/>
          <p:cNvSpPr txBox="1"/>
          <p:nvPr/>
        </p:nvSpPr>
        <p:spPr>
          <a:xfrm>
            <a:off x="8488869" y="5228111"/>
            <a:ext cx="1749832" cy="664797"/>
          </a:xfrm>
          <a:prstGeom prst="rect">
            <a:avLst/>
          </a:prstGeom>
          <a:noFill/>
        </p:spPr>
        <p:txBody>
          <a:bodyPr wrap="square" lIns="0" tIns="0" rIns="0" bIns="0" rtlCol="0" anchor="t" anchorCtr="0">
            <a:spAutoFit/>
          </a:bodyPr>
          <a:lstStyle/>
          <a:p>
            <a:pPr>
              <a:lnSpc>
                <a:spcPct val="120000"/>
              </a:lnSpc>
            </a:pPr>
            <a:r>
              <a:rPr lang="zh-CN" altLang="en-US" sz="12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单击添加文本单击添加文本单击添加文本单击添加文本</a:t>
            </a:r>
          </a:p>
        </p:txBody>
      </p:sp>
      <p:sp>
        <p:nvSpPr>
          <p:cNvPr id="108" name="Text Placeholder 4"/>
          <p:cNvSpPr txBox="1"/>
          <p:nvPr/>
        </p:nvSpPr>
        <p:spPr>
          <a:xfrm>
            <a:off x="8514816" y="4940288"/>
            <a:ext cx="2156627" cy="33239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GB" altLang="zh-CN" sz="1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2" name="组合 71"/>
          <p:cNvGrpSpPr/>
          <p:nvPr/>
        </p:nvGrpSpPr>
        <p:grpSpPr>
          <a:xfrm>
            <a:off x="501857" y="352840"/>
            <a:ext cx="11188286" cy="487419"/>
            <a:chOff x="501206" y="352840"/>
            <a:chExt cx="11188286" cy="487419"/>
          </a:xfrm>
        </p:grpSpPr>
        <p:sp>
          <p:nvSpPr>
            <p:cNvPr id="109"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0" name="直接连接符 109"/>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1"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Effect transition="in" filter="fade">
                                      <p:cBhvr>
                                        <p:cTn id="11" dur="500"/>
                                        <p:tgtEl>
                                          <p:spTgt spid="9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strips(downRight)">
                                      <p:cBhvr>
                                        <p:cTn id="15" dur="500"/>
                                        <p:tgtEl>
                                          <p:spTgt spid="9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6">
                                            <p:txEl>
                                              <p:pRg st="0" end="0"/>
                                            </p:txEl>
                                          </p:spTgt>
                                        </p:tgtEl>
                                        <p:attrNameLst>
                                          <p:attrName>style.visibility</p:attrName>
                                        </p:attrNameLst>
                                      </p:cBhvr>
                                      <p:to>
                                        <p:strVal val="visible"/>
                                      </p:to>
                                    </p:set>
                                    <p:animEffect transition="in" filter="fade">
                                      <p:cBhvr>
                                        <p:cTn id="27" dur="500"/>
                                        <p:tgtEl>
                                          <p:spTgt spid="96">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strips(downRight)">
                                      <p:cBhvr>
                                        <p:cTn id="31" dur="500"/>
                                        <p:tgtEl>
                                          <p:spTgt spid="9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dissolve">
                                      <p:cBhvr>
                                        <p:cTn id="39" dur="500"/>
                                        <p:tgtEl>
                                          <p:spTgt spid="7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8">
                                            <p:txEl>
                                              <p:pRg st="0" end="0"/>
                                            </p:txEl>
                                          </p:spTgt>
                                        </p:tgtEl>
                                        <p:attrNameLst>
                                          <p:attrName>style.visibility</p:attrName>
                                        </p:attrNameLst>
                                      </p:cBhvr>
                                      <p:to>
                                        <p:strVal val="visible"/>
                                      </p:to>
                                    </p:set>
                                    <p:animEffect transition="in" filter="fade">
                                      <p:cBhvr>
                                        <p:cTn id="43" dur="500"/>
                                        <p:tgtEl>
                                          <p:spTgt spid="98">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strips(downRight)">
                                      <p:cBhvr>
                                        <p:cTn id="47" dur="500"/>
                                        <p:tgtEl>
                                          <p:spTgt spid="9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dissolve">
                                      <p:cBhvr>
                                        <p:cTn id="55" dur="500"/>
                                        <p:tgtEl>
                                          <p:spTgt spid="7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0">
                                            <p:txEl>
                                              <p:pRg st="0" end="0"/>
                                            </p:txEl>
                                          </p:spTgt>
                                        </p:tgtEl>
                                        <p:attrNameLst>
                                          <p:attrName>style.visibility</p:attrName>
                                        </p:attrNameLst>
                                      </p:cBhvr>
                                      <p:to>
                                        <p:strVal val="visible"/>
                                      </p:to>
                                    </p:set>
                                    <p:animEffect transition="in" filter="fade">
                                      <p:cBhvr>
                                        <p:cTn id="59" dur="500"/>
                                        <p:tgtEl>
                                          <p:spTgt spid="100">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strips(downRight)">
                                      <p:cBhvr>
                                        <p:cTn id="63" dur="500"/>
                                        <p:tgtEl>
                                          <p:spTgt spid="99"/>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right)">
                                      <p:cBhvr>
                                        <p:cTn id="75" dur="500"/>
                                        <p:tgtEl>
                                          <p:spTgt spid="62"/>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dissolve">
                                      <p:cBhvr>
                                        <p:cTn id="79" dur="500"/>
                                        <p:tgtEl>
                                          <p:spTgt spid="7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08">
                                            <p:txEl>
                                              <p:pRg st="0" end="0"/>
                                            </p:txEl>
                                          </p:spTgt>
                                        </p:tgtEl>
                                        <p:attrNameLst>
                                          <p:attrName>style.visibility</p:attrName>
                                        </p:attrNameLst>
                                      </p:cBhvr>
                                      <p:to>
                                        <p:strVal val="visible"/>
                                      </p:to>
                                    </p:set>
                                    <p:animEffect transition="in" filter="fade">
                                      <p:cBhvr>
                                        <p:cTn id="83" dur="500"/>
                                        <p:tgtEl>
                                          <p:spTgt spid="108">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strips(downRight)">
                                      <p:cBhvr>
                                        <p:cTn id="87" dur="500"/>
                                        <p:tgtEl>
                                          <p:spTgt spid="107"/>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right)">
                                      <p:cBhvr>
                                        <p:cTn id="91" dur="500"/>
                                        <p:tgtEl>
                                          <p:spTgt spid="59"/>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dissolve">
                                      <p:cBhvr>
                                        <p:cTn id="95" dur="500"/>
                                        <p:tgtEl>
                                          <p:spTgt spid="8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06">
                                            <p:txEl>
                                              <p:pRg st="0" end="0"/>
                                            </p:txEl>
                                          </p:spTgt>
                                        </p:tgtEl>
                                        <p:attrNameLst>
                                          <p:attrName>style.visibility</p:attrName>
                                        </p:attrNameLst>
                                      </p:cBhvr>
                                      <p:to>
                                        <p:strVal val="visible"/>
                                      </p:to>
                                    </p:set>
                                    <p:animEffect transition="in" filter="fade">
                                      <p:cBhvr>
                                        <p:cTn id="99" dur="500"/>
                                        <p:tgtEl>
                                          <p:spTgt spid="106">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strips(downRight)">
                                      <p:cBhvr>
                                        <p:cTn id="103" dur="500"/>
                                        <p:tgtEl>
                                          <p:spTgt spid="105"/>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right)">
                                      <p:cBhvr>
                                        <p:cTn id="107" dur="500"/>
                                        <p:tgtEl>
                                          <p:spTgt spid="36"/>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dissolve">
                                      <p:cBhvr>
                                        <p:cTn id="111" dur="500"/>
                                        <p:tgtEl>
                                          <p:spTgt spid="84"/>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104">
                                            <p:txEl>
                                              <p:pRg st="0" end="0"/>
                                            </p:txEl>
                                          </p:spTgt>
                                        </p:tgtEl>
                                        <p:attrNameLst>
                                          <p:attrName>style.visibility</p:attrName>
                                        </p:attrNameLst>
                                      </p:cBhvr>
                                      <p:to>
                                        <p:strVal val="visible"/>
                                      </p:to>
                                    </p:set>
                                    <p:animEffect transition="in" filter="fade">
                                      <p:cBhvr>
                                        <p:cTn id="115" dur="500"/>
                                        <p:tgtEl>
                                          <p:spTgt spid="104">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103"/>
                                        </p:tgtEl>
                                        <p:attrNameLst>
                                          <p:attrName>style.visibility</p:attrName>
                                        </p:attrNameLst>
                                      </p:cBhvr>
                                      <p:to>
                                        <p:strVal val="visible"/>
                                      </p:to>
                                    </p:set>
                                    <p:animEffect transition="in" filter="strips(downRight)">
                                      <p:cBhvr>
                                        <p:cTn id="119" dur="500"/>
                                        <p:tgtEl>
                                          <p:spTgt spid="103"/>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wipe(right)">
                                      <p:cBhvr>
                                        <p:cTn id="123" dur="500"/>
                                        <p:tgtEl>
                                          <p:spTgt spid="35"/>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dissolve">
                                      <p:cBhvr>
                                        <p:cTn id="127" dur="500"/>
                                        <p:tgtEl>
                                          <p:spTgt spid="87"/>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102">
                                            <p:txEl>
                                              <p:pRg st="0" end="0"/>
                                            </p:txEl>
                                          </p:spTgt>
                                        </p:tgtEl>
                                        <p:attrNameLst>
                                          <p:attrName>style.visibility</p:attrName>
                                        </p:attrNameLst>
                                      </p:cBhvr>
                                      <p:to>
                                        <p:strVal val="visible"/>
                                      </p:to>
                                    </p:set>
                                    <p:animEffect transition="in" filter="fade">
                                      <p:cBhvr>
                                        <p:cTn id="131" dur="500"/>
                                        <p:tgtEl>
                                          <p:spTgt spid="102">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101"/>
                                        </p:tgtEl>
                                        <p:attrNameLst>
                                          <p:attrName>style.visibility</p:attrName>
                                        </p:attrNameLst>
                                      </p:cBhvr>
                                      <p:to>
                                        <p:strVal val="visible"/>
                                      </p:to>
                                    </p:set>
                                    <p:animEffect transition="in" filter="strips(downRight)">
                                      <p:cBhvr>
                                        <p:cTn id="135" dur="500"/>
                                        <p:tgtEl>
                                          <p:spTgt spid="101"/>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wipe(right)">
                                      <p:cBhvr>
                                        <p:cTn id="139" dur="500"/>
                                        <p:tgtEl>
                                          <p:spTgt spid="63"/>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wipe(down)">
                                      <p:cBhvr>
                                        <p:cTn id="143" dur="500"/>
                                        <p:tgtEl>
                                          <p:spTgt spid="64"/>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left)">
                                      <p:cBhvr>
                                        <p:cTn id="1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59" grpId="0" animBg="1"/>
      <p:bldP spid="60" grpId="0" animBg="1"/>
      <p:bldP spid="61" grpId="0" animBg="1"/>
      <p:bldP spid="62" grpId="0" animBg="1"/>
      <p:bldP spid="63" grpId="0" animBg="1"/>
      <p:bldP spid="64" grpId="0" animBg="1"/>
      <p:bldP spid="65" grpId="0" animBg="1"/>
      <p:bldP spid="93" grpId="0"/>
      <p:bldP spid="94" grpId="0" build="p"/>
      <p:bldP spid="95" grpId="0"/>
      <p:bldP spid="96" grpId="0" build="p"/>
      <p:bldP spid="97" grpId="0"/>
      <p:bldP spid="98" grpId="0" build="p"/>
      <p:bldP spid="99" grpId="0"/>
      <p:bldP spid="100" grpId="0" build="p"/>
      <p:bldP spid="101" grpId="0"/>
      <p:bldP spid="102" grpId="0" build="p"/>
      <p:bldP spid="103" grpId="0"/>
      <p:bldP spid="104" grpId="0" build="p"/>
      <p:bldP spid="105" grpId="0"/>
      <p:bldP spid="106" grpId="0" build="p"/>
      <p:bldP spid="107" grpId="0"/>
      <p:bldP spid="10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31907" y="3754753"/>
            <a:ext cx="2502259" cy="178224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959163" y="3754753"/>
            <a:ext cx="2502259" cy="1782241"/>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188409" y="1604796"/>
            <a:ext cx="2502259" cy="1782241"/>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25731" y="1604796"/>
            <a:ext cx="2502259" cy="1782241"/>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团队建设情况</a:t>
            </a:r>
          </a:p>
        </p:txBody>
      </p:sp>
      <p:sp>
        <p:nvSpPr>
          <p:cNvPr id="129" name="矩形 128"/>
          <p:cNvSpPr/>
          <p:nvPr/>
        </p:nvSpPr>
        <p:spPr>
          <a:xfrm>
            <a:off x="3349870" y="2028004"/>
            <a:ext cx="2732404" cy="1108380"/>
          </a:xfrm>
          <a:prstGeom prst="rect">
            <a:avLst/>
          </a:prstGeom>
        </p:spPr>
        <p:txBody>
          <a:bodyPr wrap="square" lIns="91440" tIns="45720" rIns="91440" bIns="45720">
            <a:spAutoFit/>
          </a:bodyPr>
          <a:lstStyle/>
          <a:p>
            <a:pPr algn="ctr">
              <a:lnSpc>
                <a:spcPct val="150000"/>
              </a:lnSpc>
            </a:pPr>
            <a:r>
              <a:rPr lang="zh-CN" altLang="en-US" sz="1465"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131" name="矩形 130"/>
          <p:cNvSpPr/>
          <p:nvPr/>
        </p:nvSpPr>
        <p:spPr>
          <a:xfrm>
            <a:off x="703206" y="4176325"/>
            <a:ext cx="2732404" cy="1108380"/>
          </a:xfrm>
          <a:prstGeom prst="rect">
            <a:avLst/>
          </a:prstGeom>
        </p:spPr>
        <p:txBody>
          <a:bodyPr wrap="square" lIns="91440" tIns="45720" rIns="91440" bIns="45720">
            <a:spAutoFit/>
          </a:bodyPr>
          <a:lstStyle/>
          <a:p>
            <a:pPr algn="ctr">
              <a:lnSpc>
                <a:spcPct val="150000"/>
              </a:lnSpc>
            </a:pPr>
            <a:r>
              <a:rPr lang="zh-CN" altLang="en-US" sz="1465"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133" name="矩形 132"/>
          <p:cNvSpPr/>
          <p:nvPr/>
        </p:nvSpPr>
        <p:spPr>
          <a:xfrm>
            <a:off x="8825600" y="2028004"/>
            <a:ext cx="2732404" cy="1108380"/>
          </a:xfrm>
          <a:prstGeom prst="rect">
            <a:avLst/>
          </a:prstGeom>
        </p:spPr>
        <p:txBody>
          <a:bodyPr wrap="square" lIns="91440" tIns="45720" rIns="91440" bIns="45720">
            <a:spAutoFit/>
          </a:bodyPr>
          <a:lstStyle/>
          <a:p>
            <a:pPr algn="ctr">
              <a:lnSpc>
                <a:spcPct val="150000"/>
              </a:lnSpc>
            </a:pPr>
            <a:r>
              <a:rPr lang="zh-CN" altLang="en-US" sz="1465"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135" name="矩形 134"/>
          <p:cNvSpPr/>
          <p:nvPr/>
        </p:nvSpPr>
        <p:spPr>
          <a:xfrm>
            <a:off x="6130463" y="4176325"/>
            <a:ext cx="2732404" cy="1108380"/>
          </a:xfrm>
          <a:prstGeom prst="rect">
            <a:avLst/>
          </a:prstGeom>
        </p:spPr>
        <p:txBody>
          <a:bodyPr wrap="square" lIns="91440" tIns="45720" rIns="91440" bIns="45720">
            <a:spAutoFit/>
          </a:bodyPr>
          <a:lstStyle/>
          <a:p>
            <a:pPr algn="ctr">
              <a:lnSpc>
                <a:spcPct val="150000"/>
              </a:lnSpc>
            </a:pPr>
            <a:r>
              <a:rPr lang="zh-CN" altLang="en-US" sz="1465"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65" dirty="0">
              <a:solidFill>
                <a:schemeClr val="tx2"/>
              </a:solidFill>
              <a:latin typeface="微软雅黑" panose="020B0503020204020204" pitchFamily="34" charset="-122"/>
              <a:ea typeface="微软雅黑" panose="020B0503020204020204" pitchFamily="34" charset="-122"/>
            </a:endParaRPr>
          </a:p>
        </p:txBody>
      </p:sp>
      <p:grpSp>
        <p:nvGrpSpPr>
          <p:cNvPr id="136" name="组合 135"/>
          <p:cNvGrpSpPr/>
          <p:nvPr/>
        </p:nvGrpSpPr>
        <p:grpSpPr>
          <a:xfrm>
            <a:off x="3460849" y="1604796"/>
            <a:ext cx="2496047" cy="379656"/>
            <a:chOff x="3391797" y="1823154"/>
            <a:chExt cx="2496046" cy="379656"/>
          </a:xfrm>
          <a:solidFill>
            <a:schemeClr val="accent1"/>
          </a:solidFill>
        </p:grpSpPr>
        <p:sp>
          <p:nvSpPr>
            <p:cNvPr id="137" name="圆角矩形 136"/>
            <p:cNvSpPr/>
            <p:nvPr/>
          </p:nvSpPr>
          <p:spPr>
            <a:xfrm>
              <a:off x="3391797" y="1865115"/>
              <a:ext cx="2496046" cy="326446"/>
            </a:xfrm>
            <a:prstGeom prst="roundRect">
              <a:avLst/>
            </a:prstGeom>
            <a:grpFill/>
            <a:ln w="28575" cap="flat">
              <a:noFill/>
              <a:prstDash val="solid"/>
              <a:miter lim="800000"/>
            </a:ln>
            <a:effec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8" name="文本框 3"/>
            <p:cNvSpPr txBox="1">
              <a:spLocks noChangeArrowheads="1"/>
            </p:cNvSpPr>
            <p:nvPr/>
          </p:nvSpPr>
          <p:spPr bwMode="auto">
            <a:xfrm>
              <a:off x="4277327" y="1823154"/>
              <a:ext cx="944489" cy="379656"/>
            </a:xfrm>
            <a:prstGeom prst="rect">
              <a:avLst/>
            </a:prstGeom>
            <a:noFill/>
            <a:ln>
              <a:noFill/>
            </a:ln>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案例</a:t>
              </a:r>
              <a:r>
                <a:rPr lang="en-US" altLang="zh-CN" sz="1865" dirty="0">
                  <a:solidFill>
                    <a:schemeClr val="bg1"/>
                  </a:solidFill>
                  <a:latin typeface="微软雅黑" panose="020B0503020204020204" pitchFamily="34" charset="-122"/>
                  <a:ea typeface="微软雅黑" panose="020B0503020204020204" pitchFamily="34" charset="-122"/>
                </a:rPr>
                <a:t>01</a:t>
              </a:r>
            </a:p>
          </p:txBody>
        </p:sp>
      </p:grpSp>
      <p:grpSp>
        <p:nvGrpSpPr>
          <p:cNvPr id="139" name="组合 138"/>
          <p:cNvGrpSpPr/>
          <p:nvPr/>
        </p:nvGrpSpPr>
        <p:grpSpPr>
          <a:xfrm>
            <a:off x="725731" y="3754753"/>
            <a:ext cx="2497028" cy="379656"/>
            <a:chOff x="725731" y="3995129"/>
            <a:chExt cx="2497028" cy="379656"/>
          </a:xfrm>
          <a:solidFill>
            <a:schemeClr val="accent1"/>
          </a:solidFill>
        </p:grpSpPr>
        <p:sp>
          <p:nvSpPr>
            <p:cNvPr id="140" name="圆角矩形 139"/>
            <p:cNvSpPr/>
            <p:nvPr/>
          </p:nvSpPr>
          <p:spPr>
            <a:xfrm flipH="1">
              <a:off x="725731" y="4037090"/>
              <a:ext cx="2497028" cy="326446"/>
            </a:xfrm>
            <a:prstGeom prst="roundRect">
              <a:avLst/>
            </a:prstGeom>
            <a:solidFill>
              <a:schemeClr val="accent2"/>
            </a:solidFill>
            <a:ln w="28575" cap="flat">
              <a:noFill/>
              <a:prstDash val="solid"/>
              <a:miter lim="800000"/>
            </a:ln>
            <a:effec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1" name="文本框 3"/>
            <p:cNvSpPr txBox="1">
              <a:spLocks noChangeArrowheads="1"/>
            </p:cNvSpPr>
            <p:nvPr/>
          </p:nvSpPr>
          <p:spPr bwMode="auto">
            <a:xfrm flipH="1">
              <a:off x="1489924" y="3995129"/>
              <a:ext cx="944489" cy="379656"/>
            </a:xfrm>
            <a:prstGeom prst="rect">
              <a:avLst/>
            </a:prstGeom>
            <a:noFill/>
            <a:ln>
              <a:noFill/>
            </a:ln>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案例</a:t>
              </a:r>
              <a:r>
                <a:rPr lang="en-US" altLang="zh-CN" sz="1865" dirty="0">
                  <a:solidFill>
                    <a:schemeClr val="bg1"/>
                  </a:solidFill>
                  <a:latin typeface="微软雅黑" panose="020B0503020204020204" pitchFamily="34" charset="-122"/>
                  <a:ea typeface="微软雅黑" panose="020B0503020204020204" pitchFamily="34" charset="-122"/>
                </a:rPr>
                <a:t>02</a:t>
              </a:r>
            </a:p>
          </p:txBody>
        </p:sp>
      </p:grpSp>
      <p:grpSp>
        <p:nvGrpSpPr>
          <p:cNvPr id="142" name="组合 141"/>
          <p:cNvGrpSpPr/>
          <p:nvPr/>
        </p:nvGrpSpPr>
        <p:grpSpPr>
          <a:xfrm>
            <a:off x="8922182" y="1604796"/>
            <a:ext cx="2539240" cy="379656"/>
            <a:chOff x="8825600" y="1823154"/>
            <a:chExt cx="2539240" cy="379656"/>
          </a:xfrm>
          <a:solidFill>
            <a:schemeClr val="accent1"/>
          </a:solidFill>
        </p:grpSpPr>
        <p:sp>
          <p:nvSpPr>
            <p:cNvPr id="143" name="圆角矩形 142"/>
            <p:cNvSpPr/>
            <p:nvPr/>
          </p:nvSpPr>
          <p:spPr>
            <a:xfrm>
              <a:off x="8825600" y="1865115"/>
              <a:ext cx="2539240" cy="326446"/>
            </a:xfrm>
            <a:prstGeom prst="roundRect">
              <a:avLst/>
            </a:prstGeom>
            <a:solidFill>
              <a:schemeClr val="accent2"/>
            </a:solidFill>
            <a:ln w="28575" cap="flat">
              <a:noFill/>
              <a:prstDash val="solid"/>
              <a:miter lim="800000"/>
            </a:ln>
            <a:effec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4" name="文本框 3"/>
            <p:cNvSpPr txBox="1">
              <a:spLocks noChangeArrowheads="1"/>
            </p:cNvSpPr>
            <p:nvPr/>
          </p:nvSpPr>
          <p:spPr bwMode="auto">
            <a:xfrm>
              <a:off x="9732728" y="1823154"/>
              <a:ext cx="944489"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案例</a:t>
              </a:r>
              <a:r>
                <a:rPr lang="en-US" altLang="zh-CN" sz="1865" dirty="0">
                  <a:solidFill>
                    <a:schemeClr val="bg1"/>
                  </a:solidFill>
                  <a:latin typeface="微软雅黑" panose="020B0503020204020204" pitchFamily="34" charset="-122"/>
                  <a:ea typeface="微软雅黑" panose="020B0503020204020204" pitchFamily="34" charset="-122"/>
                </a:rPr>
                <a:t>04</a:t>
              </a:r>
            </a:p>
          </p:txBody>
        </p:sp>
      </p:grpSp>
      <p:grpSp>
        <p:nvGrpSpPr>
          <p:cNvPr id="145" name="组合 144"/>
          <p:cNvGrpSpPr/>
          <p:nvPr/>
        </p:nvGrpSpPr>
        <p:grpSpPr>
          <a:xfrm>
            <a:off x="6188288" y="3754753"/>
            <a:ext cx="2539240" cy="379656"/>
            <a:chOff x="6150333" y="3973112"/>
            <a:chExt cx="2539240" cy="379656"/>
          </a:xfrm>
          <a:solidFill>
            <a:schemeClr val="accent1"/>
          </a:solidFill>
        </p:grpSpPr>
        <p:sp>
          <p:nvSpPr>
            <p:cNvPr id="146" name="圆角矩形 145"/>
            <p:cNvSpPr/>
            <p:nvPr/>
          </p:nvSpPr>
          <p:spPr>
            <a:xfrm flipH="1">
              <a:off x="6150333" y="4015073"/>
              <a:ext cx="2539240" cy="326446"/>
            </a:xfrm>
            <a:prstGeom prst="roundRect">
              <a:avLst/>
            </a:prstGeom>
            <a:grpFill/>
            <a:ln w="28575" cap="flat">
              <a:noFill/>
              <a:prstDash val="solid"/>
              <a:miter lim="800000"/>
            </a:ln>
            <a:effec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7" name="文本框 3"/>
            <p:cNvSpPr txBox="1">
              <a:spLocks noChangeArrowheads="1"/>
            </p:cNvSpPr>
            <p:nvPr/>
          </p:nvSpPr>
          <p:spPr bwMode="auto">
            <a:xfrm flipH="1">
              <a:off x="6935633" y="3973112"/>
              <a:ext cx="944489"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案例</a:t>
              </a:r>
              <a:r>
                <a:rPr lang="en-US" altLang="zh-CN" sz="1865" dirty="0">
                  <a:solidFill>
                    <a:schemeClr val="bg1"/>
                  </a:solidFill>
                  <a:latin typeface="微软雅黑" panose="020B0503020204020204" pitchFamily="34" charset="-122"/>
                  <a:ea typeface="微软雅黑" panose="020B0503020204020204" pitchFamily="34" charset="-122"/>
                </a:rPr>
                <a:t>03</a:t>
              </a:r>
            </a:p>
          </p:txBody>
        </p:sp>
      </p:grpSp>
      <p:grpSp>
        <p:nvGrpSpPr>
          <p:cNvPr id="23" name="组合 22"/>
          <p:cNvGrpSpPr/>
          <p:nvPr/>
        </p:nvGrpSpPr>
        <p:grpSpPr>
          <a:xfrm>
            <a:off x="501857" y="352840"/>
            <a:ext cx="11188286" cy="487419"/>
            <a:chOff x="501206" y="352840"/>
            <a:chExt cx="11188286" cy="487419"/>
          </a:xfrm>
        </p:grpSpPr>
        <p:sp>
          <p:nvSpPr>
            <p:cNvPr id="24"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 name="直接连接符 24"/>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350"/>
                                        <p:tgtEl>
                                          <p:spTgt spid="1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350"/>
                                        <p:tgtEl>
                                          <p:spTgt spid="1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350"/>
                                        <p:tgtEl>
                                          <p:spTgt spid="1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350"/>
                                        <p:tgtEl>
                                          <p:spTgt spid="1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350"/>
                                        <p:tgtEl>
                                          <p:spTgt spid="1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350"/>
                                        <p:tgtEl>
                                          <p:spTgt spid="13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350"/>
                                        <p:tgtEl>
                                          <p:spTgt spid="14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3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1" grpId="0"/>
      <p:bldP spid="133" grpId="0"/>
      <p:bldP spid="1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1322273" y="1"/>
            <a:ext cx="2100637" cy="4064000"/>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arallelogram 2"/>
          <p:cNvSpPr/>
          <p:nvPr/>
        </p:nvSpPr>
        <p:spPr>
          <a:xfrm>
            <a:off x="1830117" y="2779585"/>
            <a:ext cx="2100637" cy="4064000"/>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arallelogram 3"/>
          <p:cNvSpPr/>
          <p:nvPr/>
        </p:nvSpPr>
        <p:spPr>
          <a:xfrm>
            <a:off x="3252078" y="1701801"/>
            <a:ext cx="2100637" cy="4064000"/>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文本框 75"/>
          <p:cNvSpPr txBox="1">
            <a:spLocks noChangeArrowheads="1"/>
          </p:cNvSpPr>
          <p:nvPr/>
        </p:nvSpPr>
        <p:spPr bwMode="auto">
          <a:xfrm>
            <a:off x="6497378" y="2456618"/>
            <a:ext cx="3532700" cy="74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913130">
              <a:defRPr/>
            </a:pPr>
            <a:r>
              <a:rPr lang="en-US" altLang="zh-CN" sz="4265" b="1" dirty="0">
                <a:solidFill>
                  <a:schemeClr val="accent1"/>
                </a:solidFill>
                <a:latin typeface="773-CAI978" panose="020B0402020204020303" pitchFamily="34" charset="0"/>
                <a:ea typeface="方正清刻本悦宋简体" panose="02000000000000000000" pitchFamily="2" charset="-122"/>
              </a:rPr>
              <a:t>Part 02</a:t>
            </a:r>
            <a:endParaRPr lang="zh-CN" altLang="en-US" sz="4265" b="1" dirty="0">
              <a:solidFill>
                <a:schemeClr val="accent1"/>
              </a:solidFill>
              <a:latin typeface="773-CAI978" panose="020B0402020204020303" pitchFamily="34" charset="0"/>
              <a:ea typeface="方正清刻本悦宋简体" panose="02000000000000000000" pitchFamily="2" charset="-122"/>
            </a:endParaRPr>
          </a:p>
        </p:txBody>
      </p:sp>
      <p:sp>
        <p:nvSpPr>
          <p:cNvPr id="7" name="TextBox 6"/>
          <p:cNvSpPr txBox="1"/>
          <p:nvPr/>
        </p:nvSpPr>
        <p:spPr>
          <a:xfrm>
            <a:off x="5960792" y="3277827"/>
            <a:ext cx="4605872" cy="769441"/>
          </a:xfrm>
          <a:prstGeom prst="rect">
            <a:avLst/>
          </a:prstGeom>
          <a:noFill/>
        </p:spPr>
        <p:txBody>
          <a:bodyPr wrap="square"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工作完成情况</a:t>
            </a:r>
          </a:p>
        </p:txBody>
      </p:sp>
      <p:sp>
        <p:nvSpPr>
          <p:cNvPr id="9" name="矩形 14"/>
          <p:cNvSpPr txBox="1"/>
          <p:nvPr/>
        </p:nvSpPr>
        <p:spPr>
          <a:xfrm>
            <a:off x="4883323" y="3939717"/>
            <a:ext cx="6760810" cy="438582"/>
          </a:xfrm>
          <a:prstGeom prst="rect">
            <a:avLst/>
          </a:prstGeom>
          <a:noFill/>
          <a:effectLst/>
        </p:spPr>
        <p:txBody>
          <a:bodyPr wrap="square" rtlCol="0">
            <a:spAutoFit/>
          </a:bodyPr>
          <a:lstStyle/>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Your content to play here, or through your copy, paste in this box, and select only the text. Your </a:t>
            </a:r>
          </a:p>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content to play </a:t>
            </a:r>
            <a:r>
              <a:rPr lang="en-US" altLang="zh-CN" sz="750" dirty="0" err="1">
                <a:solidFill>
                  <a:schemeClr val="bg1">
                    <a:lumMod val="75000"/>
                  </a:schemeClr>
                </a:solidFill>
                <a:latin typeface="Adobe Myungjo Std M" panose="02020600000000000000" pitchFamily="18" charset="-128"/>
                <a:ea typeface="Adobe Myungjo Std M" panose="02020600000000000000" pitchFamily="18" charset="-128"/>
              </a:rPr>
              <a:t>here,or</a:t>
            </a: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 through your copy, paste in this box, and select only the text. Your content to play here, or through your copy, paste in this box, and select only the text.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年度计划完成</a:t>
            </a:r>
          </a:p>
        </p:txBody>
      </p:sp>
      <p:sp>
        <p:nvSpPr>
          <p:cNvPr id="23" name="直接连接符 10"/>
          <p:cNvSpPr>
            <a:spLocks noChangeShapeType="1"/>
          </p:cNvSpPr>
          <p:nvPr/>
        </p:nvSpPr>
        <p:spPr bwMode="auto">
          <a:xfrm>
            <a:off x="6219903" y="1220259"/>
            <a:ext cx="2116" cy="5281083"/>
          </a:xfrm>
          <a:prstGeom prst="line">
            <a:avLst/>
          </a:prstGeom>
          <a:noFill/>
          <a:ln w="9525" cap="flat" cmpd="sng">
            <a:solidFill>
              <a:schemeClr val="bg2"/>
            </a:solidFill>
            <a:bevel/>
          </a:ln>
          <a:extLst>
            <a:ext uri="{909E8E84-426E-40DD-AFC4-6F175D3DCCD1}">
              <a14:hiddenFill xmlns:a14="http://schemas.microsoft.com/office/drawing/2010/main">
                <a:noFill/>
              </a14:hiddenFill>
            </a:ext>
          </a:extLst>
        </p:spPr>
        <p:txBody>
          <a:bodyPr/>
          <a:lstStyle/>
          <a:p>
            <a:endParaRPr lang="zh-CN" altLang="en-US" sz="2400"/>
          </a:p>
        </p:txBody>
      </p:sp>
      <p:sp>
        <p:nvSpPr>
          <p:cNvPr id="42" name="直接连接符 10"/>
          <p:cNvSpPr>
            <a:spLocks noChangeShapeType="1"/>
          </p:cNvSpPr>
          <p:nvPr/>
        </p:nvSpPr>
        <p:spPr bwMode="auto">
          <a:xfrm>
            <a:off x="6219903" y="1220259"/>
            <a:ext cx="2116" cy="5281083"/>
          </a:xfrm>
          <a:prstGeom prst="line">
            <a:avLst/>
          </a:prstGeom>
          <a:noFill/>
          <a:ln w="9525" cap="flat" cmpd="sng">
            <a:solidFill>
              <a:schemeClr val="tx2"/>
            </a:solidFill>
            <a:bevel/>
          </a:ln>
          <a:extLst>
            <a:ext uri="{909E8E84-426E-40DD-AFC4-6F175D3DCCD1}">
              <a14:hiddenFill xmlns:a14="http://schemas.microsoft.com/office/drawing/2010/main">
                <a:noFill/>
              </a14:hiddenFill>
            </a:ext>
          </a:extLst>
        </p:spPr>
        <p:txBody>
          <a:bodyPr/>
          <a:lstStyle/>
          <a:p>
            <a:endParaRPr lang="zh-CN" altLang="en-US" sz="2400"/>
          </a:p>
        </p:txBody>
      </p:sp>
      <p:grpSp>
        <p:nvGrpSpPr>
          <p:cNvPr id="43" name="组合 42"/>
          <p:cNvGrpSpPr/>
          <p:nvPr/>
        </p:nvGrpSpPr>
        <p:grpSpPr>
          <a:xfrm>
            <a:off x="5577835" y="3014933"/>
            <a:ext cx="1286251" cy="1286251"/>
            <a:chOff x="1985887" y="1962468"/>
            <a:chExt cx="1284820" cy="1284820"/>
          </a:xfrm>
          <a:solidFill>
            <a:srgbClr val="67AFE3"/>
          </a:solidFill>
          <a:effectLst/>
        </p:grpSpPr>
        <p:sp>
          <p:nvSpPr>
            <p:cNvPr id="44" name="椭圆 43"/>
            <p:cNvSpPr/>
            <p:nvPr/>
          </p:nvSpPr>
          <p:spPr>
            <a:xfrm rot="1245109">
              <a:off x="1985887" y="1962468"/>
              <a:ext cx="1284820" cy="1284820"/>
            </a:xfrm>
            <a:prstGeom prst="ellipse">
              <a:avLst/>
            </a:prstGeom>
            <a:solidFill>
              <a:schemeClr val="accent2"/>
            </a:solidFill>
            <a:ln w="12700" cap="flat" cmpd="sng" algn="ctr">
              <a:noFill/>
              <a:prstDash val="solid"/>
            </a:ln>
            <a:effectLst/>
          </p:spPr>
          <p:txBody>
            <a:bodyPr rtlCol="0" anchor="ctr"/>
            <a:lstStyle/>
            <a:p>
              <a:pPr algn="ctr" defTabSz="1219200">
                <a:defRPr/>
              </a:pPr>
              <a:endParaRPr lang="en-US" sz="2665" b="1" kern="0">
                <a:solidFill>
                  <a:sysClr val="window" lastClr="FFFFFF"/>
                </a:solidFill>
                <a:latin typeface="微软雅黑" panose="020B0503020204020204" pitchFamily="34" charset="-122"/>
                <a:ea typeface="微软雅黑" panose="020B0503020204020204" pitchFamily="34" charset="-122"/>
              </a:endParaRPr>
            </a:p>
          </p:txBody>
        </p:sp>
        <p:sp>
          <p:nvSpPr>
            <p:cNvPr id="45" name="椭圆 44"/>
            <p:cNvSpPr/>
            <p:nvPr/>
          </p:nvSpPr>
          <p:spPr>
            <a:xfrm>
              <a:off x="2138192" y="2120635"/>
              <a:ext cx="970383" cy="970381"/>
            </a:xfrm>
            <a:prstGeom prst="ellipse">
              <a:avLst/>
            </a:prstGeom>
            <a:solidFill>
              <a:schemeClr val="accent2"/>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defRPr/>
              </a:pPr>
              <a:r>
                <a:rPr lang="en-US" altLang="zh-CN" sz="2665" b="1" dirty="0">
                  <a:solidFill>
                    <a:schemeClr val="bg1"/>
                  </a:solidFill>
                  <a:latin typeface="微软雅黑" panose="020B0503020204020204" pitchFamily="34" charset="-122"/>
                  <a:ea typeface="微软雅黑" panose="020B0503020204020204" pitchFamily="34" charset="-122"/>
                </a:rPr>
                <a:t>VS</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sp>
        <p:nvSpPr>
          <p:cNvPr id="46" name="TextBox 12"/>
          <p:cNvSpPr>
            <a:spLocks noChangeArrowheads="1"/>
          </p:cNvSpPr>
          <p:nvPr/>
        </p:nvSpPr>
        <p:spPr bwMode="auto">
          <a:xfrm>
            <a:off x="814918" y="2240492"/>
            <a:ext cx="43201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2"/>
                </a:solidFill>
                <a:latin typeface="方正兰亭粗黑_GBK" charset="-122"/>
                <a:ea typeface="微软雅黑" panose="020B0503020204020204" pitchFamily="34" charset="-122"/>
                <a:sym typeface="宋体" panose="02010600030101010101" pitchFamily="2" charset="-122"/>
              </a:rPr>
              <a:t>这里输入简单的文字概述这里输入简单文字概</a:t>
            </a:r>
          </a:p>
          <a:p>
            <a:pPr>
              <a:lnSpc>
                <a:spcPct val="150000"/>
              </a:lnSpc>
            </a:pPr>
            <a:r>
              <a:rPr lang="zh-CN" altLang="en-US" sz="1600" dirty="0">
                <a:solidFill>
                  <a:schemeClr val="tx2"/>
                </a:solidFill>
                <a:latin typeface="方正兰亭粗黑_GBK" charset="-122"/>
                <a:ea typeface="微软雅黑" panose="020B0503020204020204" pitchFamily="34" charset="-122"/>
                <a:sym typeface="宋体" panose="02010600030101010101" pitchFamily="2" charset="-122"/>
              </a:rPr>
              <a:t>述这里输入简单的文字概述这里入简单的文字</a:t>
            </a:r>
          </a:p>
          <a:p>
            <a:pPr>
              <a:lnSpc>
                <a:spcPct val="150000"/>
              </a:lnSpc>
            </a:pPr>
            <a:r>
              <a:rPr lang="zh-CN" altLang="en-US" sz="1600" dirty="0">
                <a:solidFill>
                  <a:schemeClr val="tx2"/>
                </a:solidFill>
                <a:latin typeface="方正兰亭粗黑_GBK" charset="-122"/>
                <a:ea typeface="微软雅黑" panose="020B0503020204020204" pitchFamily="34" charset="-122"/>
                <a:sym typeface="宋体" panose="02010600030101010101" pitchFamily="2" charset="-122"/>
              </a:rPr>
              <a:t>概述这里输入述简单的文字概述这里输入简单</a:t>
            </a:r>
          </a:p>
          <a:p>
            <a:pPr>
              <a:lnSpc>
                <a:spcPct val="150000"/>
              </a:lnSpc>
            </a:pPr>
            <a:r>
              <a:rPr lang="zh-CN" altLang="en-US" sz="1600" dirty="0">
                <a:solidFill>
                  <a:schemeClr val="tx2"/>
                </a:solidFill>
                <a:latin typeface="方正兰亭粗黑_GBK" charset="-122"/>
                <a:ea typeface="微软雅黑" panose="020B0503020204020204" pitchFamily="34" charset="-122"/>
                <a:sym typeface="宋体" panose="02010600030101010101" pitchFamily="2" charset="-122"/>
              </a:rPr>
              <a:t>的文字概述这里输入简单的文字概述这里输入</a:t>
            </a:r>
          </a:p>
          <a:p>
            <a:pPr>
              <a:lnSpc>
                <a:spcPct val="150000"/>
              </a:lnSpc>
            </a:pPr>
            <a:r>
              <a:rPr lang="zh-CN" altLang="en-US" sz="1600" dirty="0">
                <a:solidFill>
                  <a:schemeClr val="tx2"/>
                </a:solidFill>
                <a:latin typeface="方正兰亭粗黑_GBK" charset="-122"/>
                <a:ea typeface="微软雅黑" panose="020B0503020204020204" pitchFamily="34" charset="-122"/>
                <a:sym typeface="宋体" panose="02010600030101010101" pitchFamily="2" charset="-122"/>
              </a:rPr>
              <a:t>简单的文字概述这里输入</a:t>
            </a:r>
          </a:p>
        </p:txBody>
      </p:sp>
      <p:sp>
        <p:nvSpPr>
          <p:cNvPr id="47" name="TextBox 13"/>
          <p:cNvSpPr>
            <a:spLocks noChangeArrowheads="1"/>
          </p:cNvSpPr>
          <p:nvPr/>
        </p:nvSpPr>
        <p:spPr bwMode="auto">
          <a:xfrm>
            <a:off x="1775885" y="1688041"/>
            <a:ext cx="32639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665" b="1" dirty="0">
                <a:solidFill>
                  <a:schemeClr val="accent1"/>
                </a:solidFill>
                <a:latin typeface="微软雅黑" panose="020B0503020204020204" pitchFamily="34" charset="-122"/>
                <a:ea typeface="微软雅黑" panose="020B0503020204020204" pitchFamily="34" charset="-122"/>
                <a:sym typeface="方正正大黑简体" pitchFamily="2" charset="-122"/>
              </a:rPr>
              <a:t>20XX</a:t>
            </a:r>
            <a:r>
              <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itchFamily="2" charset="-122"/>
              </a:rPr>
              <a:t>工作情况</a:t>
            </a:r>
          </a:p>
        </p:txBody>
      </p:sp>
      <p:sp>
        <p:nvSpPr>
          <p:cNvPr id="48" name="TextBox 14"/>
          <p:cNvSpPr>
            <a:spLocks noChangeArrowheads="1"/>
          </p:cNvSpPr>
          <p:nvPr/>
        </p:nvSpPr>
        <p:spPr bwMode="auto">
          <a:xfrm>
            <a:off x="7152218" y="1700742"/>
            <a:ext cx="32639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65" b="1" dirty="0">
                <a:solidFill>
                  <a:schemeClr val="accent1"/>
                </a:solidFill>
                <a:latin typeface="微软雅黑" panose="020B0503020204020204" pitchFamily="34" charset="-122"/>
                <a:ea typeface="微软雅黑" panose="020B0503020204020204" pitchFamily="34" charset="-122"/>
                <a:sym typeface="方正正大黑简体" pitchFamily="2" charset="-122"/>
              </a:rPr>
              <a:t>20XX</a:t>
            </a:r>
            <a:r>
              <a:rPr lang="zh-CN" altLang="en-US" sz="2665" b="1" dirty="0">
                <a:solidFill>
                  <a:schemeClr val="accent1"/>
                </a:solidFill>
                <a:latin typeface="微软雅黑" panose="020B0503020204020204" pitchFamily="34" charset="-122"/>
                <a:ea typeface="微软雅黑" panose="020B0503020204020204" pitchFamily="34" charset="-122"/>
                <a:sym typeface="方正正大黑简体" pitchFamily="2" charset="-122"/>
              </a:rPr>
              <a:t>工作情况</a:t>
            </a:r>
          </a:p>
        </p:txBody>
      </p:sp>
      <p:sp>
        <p:nvSpPr>
          <p:cNvPr id="49" name="TextBox 15"/>
          <p:cNvSpPr>
            <a:spLocks noChangeArrowheads="1"/>
          </p:cNvSpPr>
          <p:nvPr/>
        </p:nvSpPr>
        <p:spPr bwMode="auto">
          <a:xfrm>
            <a:off x="7179734" y="2276475"/>
            <a:ext cx="43899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2"/>
                </a:solidFill>
                <a:latin typeface="方正兰亭粗黑_GBK" charset="-122"/>
                <a:ea typeface="微软雅黑" panose="020B0503020204020204" pitchFamily="34"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2400" dirty="0">
              <a:solidFill>
                <a:schemeClr val="tx2"/>
              </a:solidFill>
              <a:latin typeface="方正兰亭粗黑_GBK" charset="-122"/>
              <a:ea typeface="微软雅黑" panose="020B0503020204020204" pitchFamily="34" charset="-122"/>
            </a:endParaRPr>
          </a:p>
        </p:txBody>
      </p:sp>
      <p:sp>
        <p:nvSpPr>
          <p:cNvPr id="50" name="矩形 16"/>
          <p:cNvSpPr>
            <a:spLocks noChangeArrowheads="1"/>
          </p:cNvSpPr>
          <p:nvPr/>
        </p:nvSpPr>
        <p:spPr bwMode="auto">
          <a:xfrm>
            <a:off x="2590801" y="4740275"/>
            <a:ext cx="2256367" cy="302684"/>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1" name="矩形 17"/>
          <p:cNvSpPr>
            <a:spLocks noChangeArrowheads="1"/>
          </p:cNvSpPr>
          <p:nvPr/>
        </p:nvSpPr>
        <p:spPr bwMode="auto">
          <a:xfrm>
            <a:off x="1295401" y="5262563"/>
            <a:ext cx="3536951" cy="302683"/>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2" name="矩形 18"/>
          <p:cNvSpPr>
            <a:spLocks noChangeArrowheads="1"/>
          </p:cNvSpPr>
          <p:nvPr/>
        </p:nvSpPr>
        <p:spPr bwMode="auto">
          <a:xfrm>
            <a:off x="1968500" y="5784850"/>
            <a:ext cx="2878667" cy="302684"/>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endParaRPr lang="zh-CN" altLang="zh-CN" sz="2400"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3" name="TextBox 19"/>
          <p:cNvSpPr>
            <a:spLocks noChangeArrowheads="1"/>
          </p:cNvSpPr>
          <p:nvPr/>
        </p:nvSpPr>
        <p:spPr bwMode="auto">
          <a:xfrm>
            <a:off x="2870200" y="4719108"/>
            <a:ext cx="1531188"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计划完成：</a:t>
            </a:r>
            <a:r>
              <a:rPr lang="en-US" sz="1465" dirty="0">
                <a:solidFill>
                  <a:schemeClr val="bg1"/>
                </a:solidFill>
                <a:latin typeface="微软雅黑" panose="020B0503020204020204" pitchFamily="34" charset="-122"/>
                <a:ea typeface="微软雅黑" panose="020B0503020204020204" pitchFamily="34" charset="-122"/>
                <a:sym typeface="方正兰亭粗黑_GBK" charset="-122"/>
              </a:rPr>
              <a:t>56</a:t>
            </a:r>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a:t>
            </a:r>
          </a:p>
        </p:txBody>
      </p:sp>
      <p:sp>
        <p:nvSpPr>
          <p:cNvPr id="54" name="TextBox 20"/>
          <p:cNvSpPr>
            <a:spLocks noChangeArrowheads="1"/>
          </p:cNvSpPr>
          <p:nvPr/>
        </p:nvSpPr>
        <p:spPr bwMode="auto">
          <a:xfrm>
            <a:off x="2351618" y="5241396"/>
            <a:ext cx="201689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实际完成数目：</a:t>
            </a:r>
            <a:r>
              <a:rPr lang="en-US" sz="1465" dirty="0">
                <a:solidFill>
                  <a:schemeClr val="bg1"/>
                </a:solidFill>
                <a:latin typeface="微软雅黑" panose="020B0503020204020204" pitchFamily="34" charset="-122"/>
                <a:ea typeface="微软雅黑" panose="020B0503020204020204" pitchFamily="34" charset="-122"/>
                <a:sym typeface="方正兰亭粗黑_GBK" charset="-122"/>
              </a:rPr>
              <a:t>820</a:t>
            </a:r>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万</a:t>
            </a:r>
          </a:p>
        </p:txBody>
      </p:sp>
      <p:sp>
        <p:nvSpPr>
          <p:cNvPr id="55" name="TextBox 21"/>
          <p:cNvSpPr>
            <a:spLocks noChangeArrowheads="1"/>
          </p:cNvSpPr>
          <p:nvPr/>
        </p:nvSpPr>
        <p:spPr bwMode="auto">
          <a:xfrm>
            <a:off x="2927351" y="5763683"/>
            <a:ext cx="14542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ea typeface="微软雅黑" panose="020B0503020204020204" pitchFamily="34" charset="-122"/>
                <a:sym typeface="宋体" panose="02010600030101010101" pitchFamily="2" charset="-122"/>
              </a:rPr>
              <a:t>回款数：</a:t>
            </a:r>
            <a:r>
              <a:rPr lang="en-US" sz="1465">
                <a:solidFill>
                  <a:schemeClr val="bg1"/>
                </a:solidFill>
                <a:latin typeface="微软雅黑" panose="020B0503020204020204" pitchFamily="34" charset="-122"/>
                <a:ea typeface="微软雅黑" panose="020B0503020204020204" pitchFamily="34" charset="-122"/>
                <a:sym typeface="方正兰亭粗黑_GBK" charset="-122"/>
              </a:rPr>
              <a:t>640</a:t>
            </a:r>
            <a:r>
              <a:rPr lang="zh-CN" altLang="en-US" sz="1465">
                <a:solidFill>
                  <a:schemeClr val="bg1"/>
                </a:solidFill>
                <a:latin typeface="方正兰亭粗黑_GBK" charset="-122"/>
                <a:ea typeface="微软雅黑" panose="020B0503020204020204" pitchFamily="34" charset="-122"/>
                <a:sym typeface="宋体" panose="02010600030101010101" pitchFamily="2" charset="-122"/>
              </a:rPr>
              <a:t>万</a:t>
            </a:r>
          </a:p>
        </p:txBody>
      </p:sp>
      <p:sp>
        <p:nvSpPr>
          <p:cNvPr id="56" name="矩形 22"/>
          <p:cNvSpPr>
            <a:spLocks noChangeArrowheads="1"/>
          </p:cNvSpPr>
          <p:nvPr/>
        </p:nvSpPr>
        <p:spPr bwMode="auto">
          <a:xfrm>
            <a:off x="7344834" y="4740275"/>
            <a:ext cx="2256367" cy="302684"/>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7" name="矩形 23"/>
          <p:cNvSpPr>
            <a:spLocks noChangeArrowheads="1"/>
          </p:cNvSpPr>
          <p:nvPr/>
        </p:nvSpPr>
        <p:spPr bwMode="auto">
          <a:xfrm>
            <a:off x="7359651" y="5262563"/>
            <a:ext cx="3536949" cy="30268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8" name="矩形 24"/>
          <p:cNvSpPr>
            <a:spLocks noChangeArrowheads="1"/>
          </p:cNvSpPr>
          <p:nvPr/>
        </p:nvSpPr>
        <p:spPr bwMode="auto">
          <a:xfrm>
            <a:off x="7344833" y="5784850"/>
            <a:ext cx="2878667" cy="302684"/>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9" name="TextBox 25"/>
          <p:cNvSpPr>
            <a:spLocks noChangeArrowheads="1"/>
          </p:cNvSpPr>
          <p:nvPr/>
        </p:nvSpPr>
        <p:spPr bwMode="auto">
          <a:xfrm>
            <a:off x="7622117" y="4719108"/>
            <a:ext cx="1531188"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计划完成：</a:t>
            </a:r>
            <a:r>
              <a:rPr lang="en-US" sz="1465" dirty="0">
                <a:solidFill>
                  <a:schemeClr val="bg1"/>
                </a:solidFill>
                <a:latin typeface="微软雅黑" panose="020B0503020204020204" pitchFamily="34" charset="-122"/>
                <a:ea typeface="微软雅黑" panose="020B0503020204020204" pitchFamily="34" charset="-122"/>
                <a:sym typeface="方正兰亭粗黑_GBK" charset="-122"/>
              </a:rPr>
              <a:t>56</a:t>
            </a:r>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a:t>
            </a:r>
          </a:p>
        </p:txBody>
      </p:sp>
      <p:sp>
        <p:nvSpPr>
          <p:cNvPr id="60" name="TextBox 26"/>
          <p:cNvSpPr>
            <a:spLocks noChangeArrowheads="1"/>
          </p:cNvSpPr>
          <p:nvPr/>
        </p:nvSpPr>
        <p:spPr bwMode="auto">
          <a:xfrm>
            <a:off x="7632701" y="5241396"/>
            <a:ext cx="2016899"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实际完成数目：</a:t>
            </a:r>
            <a:r>
              <a:rPr lang="en-US" sz="1465" dirty="0">
                <a:solidFill>
                  <a:schemeClr val="bg1"/>
                </a:solidFill>
                <a:latin typeface="微软雅黑" panose="020B0503020204020204" pitchFamily="34" charset="-122"/>
                <a:ea typeface="微软雅黑" panose="020B0503020204020204" pitchFamily="34" charset="-122"/>
                <a:sym typeface="方正兰亭粗黑_GBK" charset="-122"/>
              </a:rPr>
              <a:t>820</a:t>
            </a:r>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万</a:t>
            </a:r>
          </a:p>
        </p:txBody>
      </p:sp>
      <p:sp>
        <p:nvSpPr>
          <p:cNvPr id="61" name="TextBox 27"/>
          <p:cNvSpPr>
            <a:spLocks noChangeArrowheads="1"/>
          </p:cNvSpPr>
          <p:nvPr/>
        </p:nvSpPr>
        <p:spPr bwMode="auto">
          <a:xfrm>
            <a:off x="7647517" y="5763683"/>
            <a:ext cx="14542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回款数：</a:t>
            </a:r>
            <a:r>
              <a:rPr lang="en-US" sz="1465" dirty="0">
                <a:solidFill>
                  <a:schemeClr val="bg1"/>
                </a:solidFill>
                <a:latin typeface="微软雅黑" panose="020B0503020204020204" pitchFamily="34" charset="-122"/>
                <a:ea typeface="微软雅黑" panose="020B0503020204020204" pitchFamily="34" charset="-122"/>
                <a:sym typeface="方正兰亭粗黑_GBK" charset="-122"/>
              </a:rPr>
              <a:t>640</a:t>
            </a:r>
            <a:r>
              <a:rPr lang="zh-CN" altLang="en-US" sz="1465" dirty="0">
                <a:solidFill>
                  <a:schemeClr val="bg1"/>
                </a:solidFill>
                <a:latin typeface="方正兰亭粗黑_GBK" charset="-122"/>
                <a:ea typeface="微软雅黑" panose="020B0503020204020204" pitchFamily="34" charset="-122"/>
                <a:sym typeface="宋体" panose="02010600030101010101" pitchFamily="2" charset="-122"/>
              </a:rPr>
              <a:t>万</a:t>
            </a:r>
          </a:p>
        </p:txBody>
      </p:sp>
      <p:grpSp>
        <p:nvGrpSpPr>
          <p:cNvPr id="24" name="组合 23"/>
          <p:cNvGrpSpPr/>
          <p:nvPr/>
        </p:nvGrpSpPr>
        <p:grpSpPr>
          <a:xfrm>
            <a:off x="501857" y="352840"/>
            <a:ext cx="11188286" cy="487419"/>
            <a:chOff x="501206" y="352840"/>
            <a:chExt cx="11188286" cy="487419"/>
          </a:xfrm>
        </p:grpSpPr>
        <p:sp>
          <p:nvSpPr>
            <p:cNvPr id="25"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 name="直接连接符 25"/>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7"/>
                                        </p:tgtEl>
                                        <p:attrNameLst>
                                          <p:attrName>ppt_y</p:attrName>
                                        </p:attrNameLst>
                                      </p:cBhvr>
                                      <p:tavLst>
                                        <p:tav tm="0">
                                          <p:val>
                                            <p:strVal val="#ppt_y"/>
                                          </p:val>
                                        </p:tav>
                                        <p:tav tm="100000">
                                          <p:val>
                                            <p:strVal val="#ppt_y"/>
                                          </p:val>
                                        </p:tav>
                                      </p:tavLst>
                                    </p:anim>
                                    <p:anim calcmode="lin" valueType="num">
                                      <p:cBhvr>
                                        <p:cTn id="24"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47"/>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8"/>
                                        </p:tgtEl>
                                        <p:attrNameLst>
                                          <p:attrName>ppt_y</p:attrName>
                                        </p:attrNameLst>
                                      </p:cBhvr>
                                      <p:tavLst>
                                        <p:tav tm="0">
                                          <p:val>
                                            <p:strVal val="#ppt_y"/>
                                          </p:val>
                                        </p:tav>
                                        <p:tav tm="100000">
                                          <p:val>
                                            <p:strVal val="#ppt_y"/>
                                          </p:val>
                                        </p:tav>
                                      </p:tavLst>
                                    </p:anim>
                                    <p:anim calcmode="lin" valueType="num">
                                      <p:cBhvr>
                                        <p:cTn id="37"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8"/>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48"/>
                                        </p:tgtEl>
                                      </p:cBhvr>
                                    </p:animEffect>
                                  </p:childTnLst>
                                </p:cTn>
                              </p:par>
                            </p:childTnLst>
                          </p:cTn>
                        </p:par>
                        <p:par>
                          <p:cTn id="40" fill="hold">
                            <p:stCondLst>
                              <p:cond delay="3700"/>
                            </p:stCondLst>
                            <p:childTnLst>
                              <p:par>
                                <p:cTn id="41" presetID="2" presetClass="entr" presetSubtype="4"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ppt_x</p:attrName>
                                        </p:attrNameLst>
                                      </p:cBhvr>
                                      <p:tavLst>
                                        <p:tav tm="0">
                                          <p:val>
                                            <p:strVal val="#ppt_x"/>
                                          </p:val>
                                        </p:tav>
                                        <p:tav tm="100000">
                                          <p:val>
                                            <p:strVal val="#ppt_x"/>
                                          </p:val>
                                        </p:tav>
                                      </p:tavLst>
                                    </p:anim>
                                    <p:anim calcmode="lin" valueType="num">
                                      <p:cBhvr>
                                        <p:cTn id="44" dur="500" fill="hold"/>
                                        <p:tgtEl>
                                          <p:spTgt spid="49"/>
                                        </p:tgtEl>
                                        <p:attrNameLst>
                                          <p:attrName>ppt_y</p:attrName>
                                        </p:attrNameLst>
                                      </p:cBhvr>
                                      <p:tavLst>
                                        <p:tav tm="0">
                                          <p:val>
                                            <p:strVal val="1+#ppt_h/2"/>
                                          </p:val>
                                        </p:tav>
                                        <p:tav tm="100000">
                                          <p:val>
                                            <p:strVal val="#ppt_y"/>
                                          </p:val>
                                        </p:tav>
                                      </p:tavLst>
                                    </p:anim>
                                  </p:childTnLst>
                                </p:cTn>
                              </p:par>
                            </p:childTnLst>
                          </p:cTn>
                        </p:par>
                        <p:par>
                          <p:cTn id="45" fill="hold">
                            <p:stCondLst>
                              <p:cond delay="4200"/>
                            </p:stCondLst>
                            <p:childTnLst>
                              <p:par>
                                <p:cTn id="46" presetID="22" presetClass="entr" presetSubtype="2"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p:cBhvr>
                                        <p:cTn id="48" dur="400"/>
                                        <p:tgtEl>
                                          <p:spTgt spid="5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p:cBhvr>
                                        <p:cTn id="51" dur="500"/>
                                        <p:tgtEl>
                                          <p:spTgt spid="5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p:cBhvr>
                                        <p:cTn id="54" dur="500"/>
                                        <p:tgtEl>
                                          <p:spTgt spid="5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p:cBhvr>
                                        <p:cTn id="57" dur="500"/>
                                        <p:tgtEl>
                                          <p:spTgt spid="56"/>
                                        </p:tgtEl>
                                      </p:cBhvr>
                                    </p:animEffect>
                                  </p:childTnLst>
                                </p:cTn>
                              </p:par>
                            </p:childTnLst>
                          </p:cTn>
                        </p:par>
                        <p:par>
                          <p:cTn id="58" fill="hold">
                            <p:stCondLst>
                              <p:cond delay="4700"/>
                            </p:stCondLst>
                            <p:childTnLst>
                              <p:par>
                                <p:cTn id="59" presetID="22" presetClass="entr" presetSubtype="2"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p:cBhvr>
                                        <p:cTn id="61" dur="500"/>
                                        <p:tgtEl>
                                          <p:spTgt spid="5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p:cBhvr>
                                        <p:cTn id="64" dur="500"/>
                                        <p:tgtEl>
                                          <p:spTgt spid="5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p:cBhvr>
                                        <p:cTn id="67" dur="500"/>
                                        <p:tgtEl>
                                          <p:spTgt spid="5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p:cBhvr>
                                        <p:cTn id="70" dur="500"/>
                                        <p:tgtEl>
                                          <p:spTgt spid="60"/>
                                        </p:tgtEl>
                                      </p:cBhvr>
                                    </p:animEffect>
                                  </p:childTnLst>
                                </p:cTn>
                              </p:par>
                            </p:childTnLst>
                          </p:cTn>
                        </p:par>
                        <p:par>
                          <p:cTn id="71" fill="hold">
                            <p:stCondLst>
                              <p:cond delay="5200"/>
                            </p:stCondLst>
                            <p:childTnLst>
                              <p:par>
                                <p:cTn id="72" presetID="22" presetClass="entr" presetSubtype="2"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p:cBhvr>
                                        <p:cTn id="74" dur="500"/>
                                        <p:tgtEl>
                                          <p:spTgt spid="5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p:cBhvr>
                                        <p:cTn id="77" dur="500"/>
                                        <p:tgtEl>
                                          <p:spTgt spid="5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p:cBhvr>
                                        <p:cTn id="80" dur="500"/>
                                        <p:tgtEl>
                                          <p:spTgt spid="5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p:cBhvr>
                                        <p:cTn id="8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animBg="1"/>
      <p:bldP spid="46" grpId="0" bldLvl="0" autoUpdateAnimBg="0"/>
      <p:bldP spid="47" grpId="0" bldLvl="0" autoUpdateAnimBg="0"/>
      <p:bldP spid="48" grpId="0" bldLvl="0" autoUpdateAnimBg="0"/>
      <p:bldP spid="49" grpId="0" bldLvl="0" autoUpdateAnimBg="0"/>
      <p:bldP spid="50" grpId="0" bldLvl="0" animBg="1" autoUpdateAnimBg="0"/>
      <p:bldP spid="51" grpId="0" bldLvl="0" animBg="1" autoUpdateAnimBg="0"/>
      <p:bldP spid="52" grpId="0" bldLvl="0" animBg="1" autoUpdateAnimBg="0"/>
      <p:bldP spid="53" grpId="0" bldLvl="0" autoUpdateAnimBg="0"/>
      <p:bldP spid="54" grpId="0" bldLvl="0" autoUpdateAnimBg="0"/>
      <p:bldP spid="55" grpId="0" bldLvl="0" autoUpdateAnimBg="0"/>
      <p:bldP spid="56" grpId="0" bldLvl="0" animBg="1" autoUpdateAnimBg="0"/>
      <p:bldP spid="57" grpId="0" bldLvl="0" animBg="1" autoUpdateAnimBg="0"/>
      <p:bldP spid="58" grpId="0" bldLvl="0" animBg="1" autoUpdateAnimBg="0"/>
      <p:bldP spid="59" grpId="0" bldLvl="0" autoUpdateAnimBg="0"/>
      <p:bldP spid="60" grpId="0" bldLvl="0" autoUpdateAnimBg="0"/>
      <p:bldP spid="6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24" name="五边形 23"/>
          <p:cNvSpPr/>
          <p:nvPr/>
        </p:nvSpPr>
        <p:spPr>
          <a:xfrm>
            <a:off x="815417" y="1842174"/>
            <a:ext cx="10525631" cy="42004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solidFill>
                  <a:schemeClr val="bg1"/>
                </a:solidFill>
                <a:latin typeface="微软雅黑" panose="020B0503020204020204" pitchFamily="34" charset="-122"/>
                <a:ea typeface="微软雅黑" panose="020B0503020204020204" pitchFamily="34" charset="-122"/>
              </a:rPr>
              <a:t>01</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25" name="五边形 24"/>
          <p:cNvSpPr/>
          <p:nvPr/>
        </p:nvSpPr>
        <p:spPr>
          <a:xfrm>
            <a:off x="3446823" y="2356705"/>
            <a:ext cx="7894224" cy="42004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solidFill>
                  <a:schemeClr val="bg1"/>
                </a:solidFill>
                <a:latin typeface="微软雅黑" panose="020B0503020204020204" pitchFamily="34" charset="-122"/>
                <a:ea typeface="微软雅黑" panose="020B0503020204020204" pitchFamily="34" charset="-122"/>
              </a:rPr>
              <a:t>02</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26" name="五边形 25"/>
          <p:cNvSpPr/>
          <p:nvPr/>
        </p:nvSpPr>
        <p:spPr>
          <a:xfrm>
            <a:off x="6078230" y="2871235"/>
            <a:ext cx="5262815" cy="42004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solidFill>
                  <a:schemeClr val="bg1"/>
                </a:solidFill>
                <a:latin typeface="微软雅黑" panose="020B0503020204020204" pitchFamily="34" charset="-122"/>
                <a:ea typeface="微软雅黑" panose="020B0503020204020204" pitchFamily="34" charset="-122"/>
              </a:rPr>
              <a:t>03</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27" name="五边形 26"/>
          <p:cNvSpPr/>
          <p:nvPr/>
        </p:nvSpPr>
        <p:spPr>
          <a:xfrm>
            <a:off x="8709638" y="3385766"/>
            <a:ext cx="2631407" cy="42004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dirty="0">
                <a:solidFill>
                  <a:schemeClr val="bg1"/>
                </a:solidFill>
                <a:latin typeface="微软雅黑" panose="020B0503020204020204" pitchFamily="34" charset="-122"/>
                <a:ea typeface="微软雅黑" panose="020B0503020204020204" pitchFamily="34" charset="-122"/>
              </a:rPr>
              <a:t>04</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755408" y="3321566"/>
            <a:ext cx="2520277" cy="1570430"/>
          </a:xfrm>
          <a:prstGeom prst="rect">
            <a:avLst/>
          </a:prstGeom>
        </p:spPr>
        <p:txBody>
          <a:bodyPr wrap="square">
            <a:spAutoFit/>
          </a:bodyPr>
          <a:lstStyle/>
          <a:p>
            <a:pPr algn="l">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这里输入简单的文字概述里输入简单文字概述这里输入简单的文字概述里输入简单文字概述这里输入简单的文字概述里输入简单文字概述这里输入简单的文字概述里输入简单文字概述这里输入简单的文字概述</a:t>
            </a:r>
            <a:endParaRPr lang="zh-CN" altLang="en-US" sz="1065" dirty="0">
              <a:solidFill>
                <a:schemeClr val="tx2"/>
              </a:solidFill>
              <a:latin typeface="微软雅黑" panose="020B0503020204020204" pitchFamily="34" charset="-122"/>
              <a:ea typeface="微软雅黑" panose="020B0503020204020204" pitchFamily="34" charset="-122"/>
            </a:endParaRPr>
          </a:p>
        </p:txBody>
      </p:sp>
      <p:sp>
        <p:nvSpPr>
          <p:cNvPr id="29" name="矩形 28"/>
          <p:cNvSpPr/>
          <p:nvPr/>
        </p:nvSpPr>
        <p:spPr>
          <a:xfrm>
            <a:off x="755407" y="2879649"/>
            <a:ext cx="2520277" cy="338554"/>
          </a:xfrm>
          <a:prstGeom prst="rect">
            <a:avLst/>
          </a:prstGeom>
        </p:spPr>
        <p:txBody>
          <a:bodyPr wrap="square">
            <a:spAutoFit/>
          </a:bodyPr>
          <a:lstStyle/>
          <a:p>
            <a:pPr lvl="0"/>
            <a:r>
              <a:rPr lang="zh-CN" altLang="en-US" sz="1600" b="1" dirty="0">
                <a:solidFill>
                  <a:schemeClr val="accent1"/>
                </a:solidFill>
                <a:latin typeface="微软雅黑" panose="020B0503020204020204" pitchFamily="34" charset="-122"/>
                <a:ea typeface="微软雅黑" panose="020B0503020204020204" pitchFamily="34" charset="-122"/>
              </a:rPr>
              <a:t>在此输入你的文本容</a:t>
            </a:r>
          </a:p>
        </p:txBody>
      </p:sp>
      <p:sp>
        <p:nvSpPr>
          <p:cNvPr id="30" name="矩形 29"/>
          <p:cNvSpPr/>
          <p:nvPr/>
        </p:nvSpPr>
        <p:spPr>
          <a:xfrm>
            <a:off x="6096003" y="3998675"/>
            <a:ext cx="2520277" cy="1324080"/>
          </a:xfrm>
          <a:prstGeom prst="rect">
            <a:avLst/>
          </a:prstGeom>
        </p:spPr>
        <p:txBody>
          <a:bodyPr wrap="square">
            <a:spAutoFit/>
          </a:bodyPr>
          <a:lstStyle/>
          <a:p>
            <a:pPr algn="l">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这里输入简单的文字概述里输入简单文字概述这里输入简单的文字概述里输入简单文字概述这里输入简单的文字概述里输入简单文字概述这里输入简单的文字概述</a:t>
            </a:r>
            <a:endParaRPr lang="zh-CN" altLang="en-US" sz="1065" dirty="0">
              <a:solidFill>
                <a:schemeClr val="tx2"/>
              </a:solidFill>
              <a:latin typeface="微软雅黑" panose="020B0503020204020204" pitchFamily="34" charset="-122"/>
              <a:ea typeface="微软雅黑" panose="020B0503020204020204" pitchFamily="34" charset="-122"/>
            </a:endParaRPr>
          </a:p>
        </p:txBody>
      </p:sp>
      <p:sp>
        <p:nvSpPr>
          <p:cNvPr id="31" name="矩形 30"/>
          <p:cNvSpPr/>
          <p:nvPr/>
        </p:nvSpPr>
        <p:spPr>
          <a:xfrm>
            <a:off x="6096002" y="3650058"/>
            <a:ext cx="2520277" cy="338554"/>
          </a:xfrm>
          <a:prstGeom prst="rect">
            <a:avLst/>
          </a:prstGeom>
        </p:spPr>
        <p:txBody>
          <a:bodyPr wrap="square">
            <a:spAutoFit/>
          </a:bodyPr>
          <a:lstStyle/>
          <a:p>
            <a:pPr lvl="0"/>
            <a:r>
              <a:rPr lang="zh-CN" altLang="en-US" sz="1600" b="1" dirty="0">
                <a:solidFill>
                  <a:schemeClr val="accent1"/>
                </a:solidFill>
                <a:latin typeface="微软雅黑" panose="020B0503020204020204" pitchFamily="34" charset="-122"/>
                <a:ea typeface="微软雅黑" panose="020B0503020204020204" pitchFamily="34" charset="-122"/>
              </a:rPr>
              <a:t>在此输入你的文本</a:t>
            </a:r>
          </a:p>
        </p:txBody>
      </p:sp>
      <p:sp>
        <p:nvSpPr>
          <p:cNvPr id="32" name="矩形 31"/>
          <p:cNvSpPr/>
          <p:nvPr/>
        </p:nvSpPr>
        <p:spPr>
          <a:xfrm>
            <a:off x="3395703" y="3660121"/>
            <a:ext cx="2520277" cy="1324080"/>
          </a:xfrm>
          <a:prstGeom prst="rect">
            <a:avLst/>
          </a:prstGeom>
        </p:spPr>
        <p:txBody>
          <a:bodyPr wrap="square">
            <a:spAutoFit/>
          </a:bodyPr>
          <a:lstStyle/>
          <a:p>
            <a:pPr algn="l">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这里输入简单的文字概述里输入简单文字概述这里输入简单的文字概述里输入简单文字概述这里输入简单的文字概述里输入简单文字概述这里输入简单的文字概述里输入简单文字概述</a:t>
            </a:r>
            <a:endParaRPr lang="zh-CN" altLang="en-US" sz="1065" dirty="0">
              <a:solidFill>
                <a:schemeClr val="tx2"/>
              </a:solidFill>
              <a:latin typeface="微软雅黑" panose="020B0503020204020204" pitchFamily="34" charset="-122"/>
              <a:ea typeface="微软雅黑" panose="020B0503020204020204" pitchFamily="34" charset="-122"/>
            </a:endParaRPr>
          </a:p>
        </p:txBody>
      </p:sp>
      <p:sp>
        <p:nvSpPr>
          <p:cNvPr id="33" name="矩形 32"/>
          <p:cNvSpPr/>
          <p:nvPr/>
        </p:nvSpPr>
        <p:spPr>
          <a:xfrm>
            <a:off x="3395702" y="3299695"/>
            <a:ext cx="2520277" cy="338554"/>
          </a:xfrm>
          <a:prstGeom prst="rect">
            <a:avLst/>
          </a:prstGeom>
        </p:spPr>
        <p:txBody>
          <a:bodyPr wrap="square">
            <a:spAutoFit/>
          </a:bodyPr>
          <a:lstStyle/>
          <a:p>
            <a:pPr lvl="0"/>
            <a:r>
              <a:rPr lang="zh-CN" altLang="en-US" sz="1600" b="1" dirty="0">
                <a:solidFill>
                  <a:schemeClr val="accent1"/>
                </a:solidFill>
                <a:latin typeface="微软雅黑" panose="020B0503020204020204" pitchFamily="34" charset="-122"/>
                <a:ea typeface="微软雅黑" panose="020B0503020204020204" pitchFamily="34" charset="-122"/>
              </a:rPr>
              <a:t>在此输入你的文本</a:t>
            </a:r>
          </a:p>
        </p:txBody>
      </p:sp>
      <p:sp>
        <p:nvSpPr>
          <p:cNvPr id="34" name="矩形 33"/>
          <p:cNvSpPr/>
          <p:nvPr/>
        </p:nvSpPr>
        <p:spPr>
          <a:xfrm>
            <a:off x="8676290" y="4337228"/>
            <a:ext cx="2520277" cy="1077731"/>
          </a:xfrm>
          <a:prstGeom prst="rect">
            <a:avLst/>
          </a:prstGeom>
        </p:spPr>
        <p:txBody>
          <a:bodyPr wrap="square">
            <a:spAutoFit/>
          </a:bodyPr>
          <a:lstStyle/>
          <a:p>
            <a:pPr algn="l">
              <a:lnSpc>
                <a:spcPct val="150000"/>
              </a:lnSpc>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这里输入简单的文字概述里输入简单文字概述这里输入简单的文字概述里输入简单文字概述这里输入简单的文字概述里输入简单文字概述</a:t>
            </a:r>
            <a:endParaRPr lang="zh-CN" altLang="en-US" sz="1065" dirty="0">
              <a:solidFill>
                <a:schemeClr val="tx2"/>
              </a:solidFill>
              <a:latin typeface="微软雅黑" panose="020B0503020204020204" pitchFamily="34" charset="-122"/>
              <a:ea typeface="微软雅黑" panose="020B0503020204020204" pitchFamily="34" charset="-122"/>
            </a:endParaRPr>
          </a:p>
        </p:txBody>
      </p:sp>
      <p:sp>
        <p:nvSpPr>
          <p:cNvPr id="35" name="矩形 34"/>
          <p:cNvSpPr/>
          <p:nvPr/>
        </p:nvSpPr>
        <p:spPr>
          <a:xfrm>
            <a:off x="8676288" y="4019775"/>
            <a:ext cx="2520277" cy="338554"/>
          </a:xfrm>
          <a:prstGeom prst="rect">
            <a:avLst/>
          </a:prstGeom>
        </p:spPr>
        <p:txBody>
          <a:bodyPr wrap="square">
            <a:spAutoFit/>
          </a:bodyPr>
          <a:lstStyle/>
          <a:p>
            <a:pPr lvl="0"/>
            <a:r>
              <a:rPr lang="zh-CN" altLang="en-US" sz="1600" b="1" dirty="0">
                <a:solidFill>
                  <a:schemeClr val="accent1"/>
                </a:solidFill>
                <a:latin typeface="微软雅黑" panose="020B0503020204020204" pitchFamily="34" charset="-122"/>
                <a:ea typeface="微软雅黑" panose="020B0503020204020204" pitchFamily="34" charset="-122"/>
              </a:rPr>
              <a:t>在此输入你的文本</a:t>
            </a:r>
          </a:p>
        </p:txBody>
      </p:sp>
      <p:cxnSp>
        <p:nvCxnSpPr>
          <p:cNvPr id="36" name="直接连接符 35"/>
          <p:cNvCxnSpPr/>
          <p:nvPr/>
        </p:nvCxnSpPr>
        <p:spPr>
          <a:xfrm>
            <a:off x="3275687" y="3126316"/>
            <a:ext cx="0" cy="18701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975987" y="3616310"/>
            <a:ext cx="0" cy="138015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616280" y="4006742"/>
            <a:ext cx="0" cy="9897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01857" y="352840"/>
            <a:ext cx="11188286" cy="487419"/>
            <a:chOff x="501206" y="352840"/>
            <a:chExt cx="11188286" cy="487419"/>
          </a:xfrm>
        </p:grpSpPr>
        <p:sp>
          <p:nvSpPr>
            <p:cNvPr id="19"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19"/>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fltVal val="0"/>
                                          </p:val>
                                        </p:tav>
                                        <p:tav tm="100000">
                                          <p:val>
                                            <p:strVal val="#ppt_w"/>
                                          </p:val>
                                        </p:tav>
                                      </p:tavLst>
                                    </p:anim>
                                    <p:anim calcmode="lin" valueType="num">
                                      <p:cBhvr>
                                        <p:cTn id="60" dur="500" fill="hold"/>
                                        <p:tgtEl>
                                          <p:spTgt spid="35"/>
                                        </p:tgtEl>
                                        <p:attrNameLst>
                                          <p:attrName>ppt_h</p:attrName>
                                        </p:attrNameLst>
                                      </p:cBhvr>
                                      <p:tavLst>
                                        <p:tav tm="0">
                                          <p:val>
                                            <p:fltVal val="0"/>
                                          </p:val>
                                        </p:tav>
                                        <p:tav tm="100000">
                                          <p:val>
                                            <p:strVal val="#ppt_h"/>
                                          </p:val>
                                        </p:tav>
                                      </p:tavLst>
                                    </p:anim>
                                    <p:animEffect transition="in" filter="fade">
                                      <p:cBhvr>
                                        <p:cTn id="61" dur="500"/>
                                        <p:tgtEl>
                                          <p:spTgt spid="35"/>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par>
                          <p:cTn id="71" fill="hold">
                            <p:stCondLst>
                              <p:cond delay="8000"/>
                            </p:stCondLst>
                            <p:childTnLst>
                              <p:par>
                                <p:cTn id="72" presetID="1" presetClass="entr" presetSubtype="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childTnLst>
                          </p:cTn>
                        </p:par>
                        <p:par>
                          <p:cTn id="74" fill="hold">
                            <p:stCondLst>
                              <p:cond delay="8000"/>
                            </p:stCondLst>
                            <p:childTnLst>
                              <p:par>
                                <p:cTn id="75" presetID="1" presetClass="entr" presetSubtype="0"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工作达标情况</a:t>
            </a:r>
          </a:p>
        </p:txBody>
      </p:sp>
      <p:sp>
        <p:nvSpPr>
          <p:cNvPr id="18" name="饼形 17"/>
          <p:cNvSpPr/>
          <p:nvPr/>
        </p:nvSpPr>
        <p:spPr>
          <a:xfrm>
            <a:off x="1539913" y="2444008"/>
            <a:ext cx="2086475" cy="2088667"/>
          </a:xfrm>
          <a:prstGeom prst="pie">
            <a:avLst>
              <a:gd name="adj1" fmla="val 0"/>
              <a:gd name="adj2" fmla="val 1781738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algn="ctr">
              <a:defRPr/>
            </a:pP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19" name="饼形 18"/>
          <p:cNvSpPr/>
          <p:nvPr/>
        </p:nvSpPr>
        <p:spPr>
          <a:xfrm rot="17792835">
            <a:off x="1359421" y="2042062"/>
            <a:ext cx="2798115" cy="2700519"/>
          </a:xfrm>
          <a:prstGeom prst="pie">
            <a:avLst>
              <a:gd name="adj1" fmla="val 0"/>
              <a:gd name="adj2" fmla="val 3873493"/>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algn="ctr">
              <a:defRPr/>
            </a:pPr>
            <a:endParaRPr lang="zh-CN" altLang="en-US" sz="2400">
              <a:solidFill>
                <a:schemeClr val="tx1"/>
              </a:solidFill>
            </a:endParaRPr>
          </a:p>
        </p:txBody>
      </p:sp>
      <p:sp>
        <p:nvSpPr>
          <p:cNvPr id="20" name="饼形 19"/>
          <p:cNvSpPr/>
          <p:nvPr/>
        </p:nvSpPr>
        <p:spPr>
          <a:xfrm>
            <a:off x="4989422" y="2448771"/>
            <a:ext cx="2088063" cy="2087079"/>
          </a:xfrm>
          <a:prstGeom prst="pie">
            <a:avLst>
              <a:gd name="adj1" fmla="val 0"/>
              <a:gd name="adj2" fmla="val 15031858"/>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algn="ctr">
              <a:defRPr/>
            </a:pP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21" name="饼形 20"/>
          <p:cNvSpPr/>
          <p:nvPr/>
        </p:nvSpPr>
        <p:spPr>
          <a:xfrm rot="17792835">
            <a:off x="4711269" y="2022224"/>
            <a:ext cx="2798115" cy="2702105"/>
          </a:xfrm>
          <a:prstGeom prst="pie">
            <a:avLst>
              <a:gd name="adj1" fmla="val 18826865"/>
              <a:gd name="adj2" fmla="val 3873493"/>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algn="ctr">
              <a:defRPr/>
            </a:pPr>
            <a:endParaRPr lang="zh-CN" altLang="en-US" sz="2400">
              <a:solidFill>
                <a:schemeClr val="tx1"/>
              </a:solidFill>
            </a:endParaRPr>
          </a:p>
        </p:txBody>
      </p:sp>
      <p:sp>
        <p:nvSpPr>
          <p:cNvPr id="22" name="文本框 24"/>
          <p:cNvSpPr txBox="1">
            <a:spLocks noChangeArrowheads="1"/>
          </p:cNvSpPr>
          <p:nvPr/>
        </p:nvSpPr>
        <p:spPr bwMode="auto">
          <a:xfrm>
            <a:off x="1826372" y="3607305"/>
            <a:ext cx="1513561" cy="502716"/>
          </a:xfrm>
          <a:prstGeom prst="rect">
            <a:avLst/>
          </a:prstGeom>
          <a:noFill/>
          <a:ln w="9525">
            <a:noFill/>
            <a:miter lim="800000"/>
          </a:ln>
        </p:spPr>
        <p:txBody>
          <a:bodyPr wrap="square" lIns="91388" tIns="45695" rIns="91388" bIns="45695">
            <a:spAutoFit/>
          </a:bodyPr>
          <a:lstStyle/>
          <a:p>
            <a:pPr algn="ctr"/>
            <a:r>
              <a:rPr lang="en-US" altLang="zh-CN" sz="2665" dirty="0">
                <a:solidFill>
                  <a:schemeClr val="bg1"/>
                </a:solidFill>
                <a:latin typeface="微软雅黑" panose="020B0503020204020204" pitchFamily="34" charset="-122"/>
                <a:ea typeface="微软雅黑" panose="020B0503020204020204" pitchFamily="34" charset="-122"/>
              </a:rPr>
              <a:t>17%</a:t>
            </a:r>
            <a:endParaRPr lang="zh-CN" altLang="en-US" sz="2665" dirty="0">
              <a:solidFill>
                <a:schemeClr val="bg1"/>
              </a:solidFill>
              <a:latin typeface="微软雅黑" panose="020B0503020204020204" pitchFamily="34" charset="-122"/>
              <a:ea typeface="微软雅黑" panose="020B0503020204020204" pitchFamily="34" charset="-122"/>
            </a:endParaRPr>
          </a:p>
        </p:txBody>
      </p:sp>
      <p:sp>
        <p:nvSpPr>
          <p:cNvPr id="23" name="文本框 25"/>
          <p:cNvSpPr txBox="1">
            <a:spLocks noChangeArrowheads="1"/>
          </p:cNvSpPr>
          <p:nvPr/>
        </p:nvSpPr>
        <p:spPr bwMode="auto">
          <a:xfrm>
            <a:off x="5193310" y="3607305"/>
            <a:ext cx="1680287" cy="502716"/>
          </a:xfrm>
          <a:prstGeom prst="rect">
            <a:avLst/>
          </a:prstGeom>
          <a:noFill/>
          <a:ln w="9525">
            <a:noFill/>
            <a:miter lim="800000"/>
          </a:ln>
        </p:spPr>
        <p:txBody>
          <a:bodyPr wrap="square" lIns="91388" tIns="45695" rIns="91388" bIns="45695">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a:r>
              <a:rPr lang="en-US" altLang="zh-CN" sz="2665" dirty="0">
                <a:solidFill>
                  <a:schemeClr val="bg1"/>
                </a:solidFill>
              </a:rPr>
              <a:t>32%</a:t>
            </a:r>
            <a:endParaRPr lang="zh-CN" altLang="en-US" sz="2665" dirty="0">
              <a:solidFill>
                <a:schemeClr val="bg1"/>
              </a:solidFill>
            </a:endParaRPr>
          </a:p>
        </p:txBody>
      </p:sp>
      <p:sp>
        <p:nvSpPr>
          <p:cNvPr id="39" name="饼形 38"/>
          <p:cNvSpPr/>
          <p:nvPr/>
        </p:nvSpPr>
        <p:spPr>
          <a:xfrm>
            <a:off x="8362610" y="2488447"/>
            <a:ext cx="2088063" cy="2088667"/>
          </a:xfrm>
          <a:prstGeom prst="pie">
            <a:avLst>
              <a:gd name="adj1" fmla="val 0"/>
              <a:gd name="adj2" fmla="val 19042771"/>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algn="ctr">
              <a:defRPr/>
            </a:pPr>
            <a:endParaRPr lang="zh-CN" altLang="en-US" sz="2400">
              <a:solidFill>
                <a:schemeClr val="accent1"/>
              </a:solidFill>
              <a:latin typeface="微软雅黑" panose="020B0503020204020204" pitchFamily="34" charset="-122"/>
              <a:ea typeface="微软雅黑" panose="020B0503020204020204" pitchFamily="34" charset="-122"/>
            </a:endParaRPr>
          </a:p>
        </p:txBody>
      </p:sp>
      <p:sp>
        <p:nvSpPr>
          <p:cNvPr id="40" name="饼形 39"/>
          <p:cNvSpPr/>
          <p:nvPr/>
        </p:nvSpPr>
        <p:spPr>
          <a:xfrm rot="16431819">
            <a:off x="8540789" y="2419706"/>
            <a:ext cx="2217224" cy="2053156"/>
          </a:xfrm>
          <a:prstGeom prst="pie">
            <a:avLst>
              <a:gd name="adj1" fmla="val 2758241"/>
              <a:gd name="adj2" fmla="val 516217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41" name="文本框 30"/>
          <p:cNvSpPr txBox="1">
            <a:spLocks noChangeArrowheads="1"/>
          </p:cNvSpPr>
          <p:nvPr/>
        </p:nvSpPr>
        <p:spPr bwMode="auto">
          <a:xfrm>
            <a:off x="8635019" y="3607305"/>
            <a:ext cx="1543244" cy="502716"/>
          </a:xfrm>
          <a:prstGeom prst="rect">
            <a:avLst/>
          </a:prstGeom>
          <a:noFill/>
          <a:ln w="9525">
            <a:noFill/>
            <a:miter lim="800000"/>
          </a:ln>
        </p:spPr>
        <p:txBody>
          <a:bodyPr wrap="square" lIns="91388" tIns="45695" rIns="91388" bIns="45695">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ctr"/>
            <a:r>
              <a:rPr lang="en-US" altLang="zh-CN" sz="2665" dirty="0">
                <a:solidFill>
                  <a:schemeClr val="bg1"/>
                </a:solidFill>
              </a:rPr>
              <a:t>13%</a:t>
            </a:r>
            <a:endParaRPr lang="zh-CN" altLang="en-US" sz="2665" dirty="0">
              <a:solidFill>
                <a:schemeClr val="bg1"/>
              </a:solidFill>
            </a:endParaRPr>
          </a:p>
        </p:txBody>
      </p:sp>
      <p:sp>
        <p:nvSpPr>
          <p:cNvPr id="42" name="文本框 34"/>
          <p:cNvSpPr txBox="1">
            <a:spLocks noChangeArrowheads="1"/>
          </p:cNvSpPr>
          <p:nvPr/>
        </p:nvSpPr>
        <p:spPr bwMode="auto">
          <a:xfrm>
            <a:off x="1391477" y="4983830"/>
            <a:ext cx="2367483" cy="523170"/>
          </a:xfrm>
          <a:prstGeom prst="rect">
            <a:avLst/>
          </a:prstGeom>
          <a:noFill/>
          <a:ln w="9525">
            <a:noFill/>
            <a:miter lim="800000"/>
          </a:ln>
        </p:spPr>
        <p:txBody>
          <a:bodyPr wrap="square" lIns="91388" tIns="45695" rIns="91388" bIns="45695">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sz="1400" dirty="0">
              <a:solidFill>
                <a:schemeClr val="tx2"/>
              </a:solidFill>
              <a:latin typeface="微软雅黑" panose="020B0503020204020204" pitchFamily="34" charset="-122"/>
              <a:ea typeface="微软雅黑" panose="020B0503020204020204" pitchFamily="34" charset="-122"/>
              <a:cs typeface="造字工房悦黑体验版常规体"/>
            </a:endParaRPr>
          </a:p>
          <a:p>
            <a:pPr algn="ctr"/>
            <a:r>
              <a:rPr lang="zh-CN" altLang="en-US" sz="1400" dirty="0">
                <a:solidFill>
                  <a:schemeClr val="tx2"/>
                </a:solidFill>
                <a:latin typeface="微软雅黑" panose="020B0503020204020204" pitchFamily="34" charset="-122"/>
                <a:ea typeface="微软雅黑" panose="020B0503020204020204" pitchFamily="34" charset="-122"/>
                <a:cs typeface="造字工房悦黑体验版常规体"/>
              </a:rPr>
              <a:t>请输入您想要的文字</a:t>
            </a:r>
          </a:p>
        </p:txBody>
      </p:sp>
      <p:sp>
        <p:nvSpPr>
          <p:cNvPr id="43" name="文本框 36"/>
          <p:cNvSpPr txBox="1">
            <a:spLocks noChangeArrowheads="1"/>
          </p:cNvSpPr>
          <p:nvPr/>
        </p:nvSpPr>
        <p:spPr bwMode="auto">
          <a:xfrm>
            <a:off x="4855849" y="4980657"/>
            <a:ext cx="2351508" cy="523170"/>
          </a:xfrm>
          <a:prstGeom prst="rect">
            <a:avLst/>
          </a:prstGeom>
          <a:noFill/>
          <a:ln w="9525">
            <a:noFill/>
            <a:miter lim="800000"/>
          </a:ln>
        </p:spPr>
        <p:txBody>
          <a:bodyPr wrap="square" lIns="91388" tIns="45695" rIns="91388" bIns="45695">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pPr algn="ctr"/>
            <a:r>
              <a:rPr lang="zh-CN" altLang="en-US" sz="1400" dirty="0">
                <a:solidFill>
                  <a:schemeClr val="tx2"/>
                </a:solidFill>
              </a:rPr>
              <a:t>请输入您想要的文字</a:t>
            </a:r>
            <a:endParaRPr lang="en-US" altLang="zh-CN" sz="1400" dirty="0">
              <a:solidFill>
                <a:schemeClr val="tx2"/>
              </a:solidFill>
            </a:endParaRPr>
          </a:p>
          <a:p>
            <a:pPr algn="ctr"/>
            <a:r>
              <a:rPr lang="zh-CN" altLang="en-US" sz="1400" dirty="0">
                <a:solidFill>
                  <a:schemeClr val="tx2"/>
                </a:solidFill>
              </a:rPr>
              <a:t>请输入您想要的文字</a:t>
            </a:r>
          </a:p>
        </p:txBody>
      </p:sp>
      <p:sp>
        <p:nvSpPr>
          <p:cNvPr id="44" name="文本框 38"/>
          <p:cNvSpPr txBox="1">
            <a:spLocks noChangeArrowheads="1"/>
          </p:cNvSpPr>
          <p:nvPr/>
        </p:nvSpPr>
        <p:spPr bwMode="auto">
          <a:xfrm>
            <a:off x="8304246" y="4974307"/>
            <a:ext cx="2322108" cy="523170"/>
          </a:xfrm>
          <a:prstGeom prst="rect">
            <a:avLst/>
          </a:prstGeom>
          <a:noFill/>
          <a:ln w="9525">
            <a:noFill/>
            <a:miter lim="800000"/>
          </a:ln>
        </p:spPr>
        <p:txBody>
          <a:bodyPr wrap="square" lIns="91388" tIns="45695" rIns="91388" bIns="45695">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pPr algn="ctr"/>
            <a:r>
              <a:rPr lang="zh-CN" altLang="en-US" sz="1400" dirty="0">
                <a:solidFill>
                  <a:schemeClr val="tx2"/>
                </a:solidFill>
              </a:rPr>
              <a:t>请输入您想要的文字</a:t>
            </a:r>
            <a:endParaRPr lang="en-US" altLang="zh-CN" sz="1400" dirty="0">
              <a:solidFill>
                <a:schemeClr val="tx2"/>
              </a:solidFill>
            </a:endParaRPr>
          </a:p>
          <a:p>
            <a:pPr algn="ctr"/>
            <a:r>
              <a:rPr lang="zh-CN" altLang="en-US" sz="1400" dirty="0">
                <a:solidFill>
                  <a:schemeClr val="tx2"/>
                </a:solidFill>
              </a:rPr>
              <a:t>请输入您想要的文字</a:t>
            </a:r>
          </a:p>
        </p:txBody>
      </p:sp>
      <p:grpSp>
        <p:nvGrpSpPr>
          <p:cNvPr id="15" name="组合 14"/>
          <p:cNvGrpSpPr/>
          <p:nvPr/>
        </p:nvGrpSpPr>
        <p:grpSpPr>
          <a:xfrm>
            <a:off x="501857" y="352840"/>
            <a:ext cx="11188286" cy="487419"/>
            <a:chOff x="501206" y="352840"/>
            <a:chExt cx="11188286" cy="487419"/>
          </a:xfrm>
        </p:grpSpPr>
        <p:sp>
          <p:nvSpPr>
            <p:cNvPr id="16"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直接连接符 16"/>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2" presetClass="entr" presetSubtype="3"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childTnLst>
                          </p:cTn>
                        </p:par>
                        <p:par>
                          <p:cTn id="44" fill="hold">
                            <p:stCondLst>
                              <p:cond delay="4000"/>
                            </p:stCondLst>
                            <p:childTnLst>
                              <p:par>
                                <p:cTn id="45" presetID="49" presetClass="entr" presetSubtype="0" decel="10000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 calcmode="lin" valueType="num">
                                      <p:cBhvr>
                                        <p:cTn id="49" dur="500" fill="hold"/>
                                        <p:tgtEl>
                                          <p:spTgt spid="39"/>
                                        </p:tgtEl>
                                        <p:attrNameLst>
                                          <p:attrName>style.rotation</p:attrName>
                                        </p:attrNameLst>
                                      </p:cBhvr>
                                      <p:tavLst>
                                        <p:tav tm="0">
                                          <p:val>
                                            <p:fltVal val="360"/>
                                          </p:val>
                                        </p:tav>
                                        <p:tav tm="100000">
                                          <p:val>
                                            <p:fltVal val="0"/>
                                          </p:val>
                                        </p:tav>
                                      </p:tavLst>
                                    </p:anim>
                                    <p:animEffect transition="in" filter="fade">
                                      <p:cBhvr>
                                        <p:cTn id="50" dur="500"/>
                                        <p:tgtEl>
                                          <p:spTgt spid="39"/>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1+#ppt_w/2"/>
                                          </p:val>
                                        </p:tav>
                                        <p:tav tm="100000">
                                          <p:val>
                                            <p:strVal val="#ppt_x"/>
                                          </p:val>
                                        </p:tav>
                                      </p:tavLst>
                                    </p:anim>
                                    <p:anim calcmode="lin" valueType="num">
                                      <p:cBhvr additive="base">
                                        <p:cTn id="55" dur="500" fill="hold"/>
                                        <p:tgtEl>
                                          <p:spTgt spid="40"/>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500"/>
                                        <p:tgtEl>
                                          <p:spTgt spid="41"/>
                                        </p:tgtEl>
                                      </p:cBhvr>
                                    </p:animEffect>
                                  </p:childTnLst>
                                </p:cTn>
                              </p:par>
                            </p:childTnLst>
                          </p:cTn>
                        </p:par>
                        <p:par>
                          <p:cTn id="60" fill="hold">
                            <p:stCondLst>
                              <p:cond delay="5500"/>
                            </p:stCondLst>
                            <p:childTnLst>
                              <p:par>
                                <p:cTn id="61" presetID="22" presetClass="entr" presetSubtype="4"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工作达标情况</a:t>
            </a:r>
          </a:p>
        </p:txBody>
      </p:sp>
      <p:sp>
        <p:nvSpPr>
          <p:cNvPr id="15" name="Rectangle 89"/>
          <p:cNvSpPr/>
          <p:nvPr/>
        </p:nvSpPr>
        <p:spPr>
          <a:xfrm>
            <a:off x="1115922" y="4285433"/>
            <a:ext cx="3555805" cy="101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6" name="Group 137"/>
          <p:cNvGrpSpPr/>
          <p:nvPr/>
        </p:nvGrpSpPr>
        <p:grpSpPr>
          <a:xfrm>
            <a:off x="1435353" y="2050359"/>
            <a:ext cx="285732" cy="2196975"/>
            <a:chOff x="1074408" y="1485901"/>
            <a:chExt cx="214311" cy="1647821"/>
          </a:xfrm>
        </p:grpSpPr>
        <p:cxnSp>
          <p:nvCxnSpPr>
            <p:cNvPr id="17"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5" name="Group 138"/>
          <p:cNvGrpSpPr/>
          <p:nvPr/>
        </p:nvGrpSpPr>
        <p:grpSpPr>
          <a:xfrm>
            <a:off x="1941295" y="2050359"/>
            <a:ext cx="285732" cy="2196975"/>
            <a:chOff x="1447800" y="1485901"/>
            <a:chExt cx="214311" cy="1647821"/>
          </a:xfrm>
        </p:grpSpPr>
        <p:cxnSp>
          <p:nvCxnSpPr>
            <p:cNvPr id="26"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8" name="Group 139"/>
          <p:cNvGrpSpPr/>
          <p:nvPr/>
        </p:nvGrpSpPr>
        <p:grpSpPr>
          <a:xfrm>
            <a:off x="2447238" y="2050359"/>
            <a:ext cx="285732" cy="2196975"/>
            <a:chOff x="1828800" y="1485901"/>
            <a:chExt cx="214311" cy="1647821"/>
          </a:xfrm>
        </p:grpSpPr>
        <p:cxnSp>
          <p:nvCxnSpPr>
            <p:cNvPr id="29"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1" name="Group 140"/>
          <p:cNvGrpSpPr/>
          <p:nvPr/>
        </p:nvGrpSpPr>
        <p:grpSpPr>
          <a:xfrm>
            <a:off x="2953181" y="2050359"/>
            <a:ext cx="285732" cy="2196975"/>
            <a:chOff x="2209800" y="1485901"/>
            <a:chExt cx="214311" cy="1647821"/>
          </a:xfrm>
        </p:grpSpPr>
        <p:cxnSp>
          <p:nvCxnSpPr>
            <p:cNvPr id="32"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4" name="Group 141"/>
          <p:cNvGrpSpPr/>
          <p:nvPr/>
        </p:nvGrpSpPr>
        <p:grpSpPr>
          <a:xfrm>
            <a:off x="3459123" y="2050359"/>
            <a:ext cx="285732" cy="2196975"/>
            <a:chOff x="2667000" y="1485901"/>
            <a:chExt cx="214311" cy="1647821"/>
          </a:xfrm>
        </p:grpSpPr>
        <p:cxnSp>
          <p:nvCxnSpPr>
            <p:cNvPr id="35"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7" name="Group 142"/>
          <p:cNvGrpSpPr/>
          <p:nvPr/>
        </p:nvGrpSpPr>
        <p:grpSpPr>
          <a:xfrm>
            <a:off x="3965070" y="2050359"/>
            <a:ext cx="285732" cy="2196975"/>
            <a:chOff x="2971800" y="1485901"/>
            <a:chExt cx="214311" cy="1647821"/>
          </a:xfrm>
        </p:grpSpPr>
        <p:cxnSp>
          <p:nvCxnSpPr>
            <p:cNvPr id="38"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46" name="Rectangle 143"/>
          <p:cNvSpPr/>
          <p:nvPr/>
        </p:nvSpPr>
        <p:spPr>
          <a:xfrm>
            <a:off x="1458467" y="4426921"/>
            <a:ext cx="227626" cy="280141"/>
          </a:xfrm>
          <a:prstGeom prst="rect">
            <a:avLst/>
          </a:prstGeom>
        </p:spPr>
        <p:txBody>
          <a:bodyPr wrap="none" lIns="0" tIns="0" rIns="0" bIns="0">
            <a:spAutoFit/>
          </a:bodyPr>
          <a:lstStyle/>
          <a:p>
            <a:pPr algn="ctr">
              <a:lnSpc>
                <a:spcPct val="120000"/>
              </a:lnSpc>
            </a:pPr>
            <a:r>
              <a:rPr lang="en-US" sz="151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55</a:t>
            </a:r>
          </a:p>
        </p:txBody>
      </p:sp>
      <p:sp>
        <p:nvSpPr>
          <p:cNvPr id="47" name="Rectangle 144"/>
          <p:cNvSpPr/>
          <p:nvPr/>
        </p:nvSpPr>
        <p:spPr>
          <a:xfrm>
            <a:off x="1968828" y="4426921"/>
            <a:ext cx="227626" cy="280141"/>
          </a:xfrm>
          <a:prstGeom prst="rect">
            <a:avLst/>
          </a:prstGeom>
        </p:spPr>
        <p:txBody>
          <a:bodyPr wrap="none" lIns="0" tIns="0" rIns="0" bIns="0">
            <a:spAutoFit/>
          </a:bodyPr>
          <a:lstStyle/>
          <a:p>
            <a:pPr algn="ctr">
              <a:lnSpc>
                <a:spcPct val="120000"/>
              </a:lnSpc>
            </a:pPr>
            <a:r>
              <a:rPr lang="en-US" sz="151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70</a:t>
            </a:r>
          </a:p>
        </p:txBody>
      </p:sp>
      <p:sp>
        <p:nvSpPr>
          <p:cNvPr id="48" name="Rectangle 145"/>
          <p:cNvSpPr/>
          <p:nvPr/>
        </p:nvSpPr>
        <p:spPr>
          <a:xfrm>
            <a:off x="2479189" y="4426921"/>
            <a:ext cx="227626" cy="280141"/>
          </a:xfrm>
          <a:prstGeom prst="rect">
            <a:avLst/>
          </a:prstGeom>
        </p:spPr>
        <p:txBody>
          <a:bodyPr wrap="none" lIns="0" tIns="0" rIns="0" bIns="0">
            <a:spAutoFit/>
          </a:bodyPr>
          <a:lstStyle/>
          <a:p>
            <a:pPr algn="ctr">
              <a:lnSpc>
                <a:spcPct val="120000"/>
              </a:lnSpc>
            </a:pPr>
            <a:r>
              <a:rPr lang="en-US" sz="151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85</a:t>
            </a:r>
          </a:p>
        </p:txBody>
      </p:sp>
      <p:sp>
        <p:nvSpPr>
          <p:cNvPr id="49" name="Rectangle 146"/>
          <p:cNvSpPr/>
          <p:nvPr/>
        </p:nvSpPr>
        <p:spPr>
          <a:xfrm>
            <a:off x="2989549" y="4426921"/>
            <a:ext cx="227626" cy="280141"/>
          </a:xfrm>
          <a:prstGeom prst="rect">
            <a:avLst/>
          </a:prstGeom>
        </p:spPr>
        <p:txBody>
          <a:bodyPr wrap="none" lIns="0" tIns="0" rIns="0" bIns="0">
            <a:spAutoFit/>
          </a:bodyPr>
          <a:lstStyle/>
          <a:p>
            <a:pPr algn="ctr">
              <a:lnSpc>
                <a:spcPct val="120000"/>
              </a:lnSpc>
            </a:pPr>
            <a:r>
              <a:rPr lang="en-US" sz="151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40</a:t>
            </a:r>
          </a:p>
        </p:txBody>
      </p:sp>
      <p:sp>
        <p:nvSpPr>
          <p:cNvPr id="50" name="Rectangle 147"/>
          <p:cNvSpPr/>
          <p:nvPr/>
        </p:nvSpPr>
        <p:spPr>
          <a:xfrm>
            <a:off x="3499911" y="4426921"/>
            <a:ext cx="227626" cy="280141"/>
          </a:xfrm>
          <a:prstGeom prst="rect">
            <a:avLst/>
          </a:prstGeom>
        </p:spPr>
        <p:txBody>
          <a:bodyPr wrap="none" lIns="0" tIns="0" rIns="0" bIns="0">
            <a:spAutoFit/>
          </a:bodyPr>
          <a:lstStyle/>
          <a:p>
            <a:pPr algn="ctr">
              <a:lnSpc>
                <a:spcPct val="120000"/>
              </a:lnSpc>
            </a:pPr>
            <a:r>
              <a:rPr lang="en-US" sz="151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60</a:t>
            </a:r>
          </a:p>
        </p:txBody>
      </p:sp>
      <p:sp>
        <p:nvSpPr>
          <p:cNvPr id="51" name="Rectangle 148"/>
          <p:cNvSpPr/>
          <p:nvPr/>
        </p:nvSpPr>
        <p:spPr>
          <a:xfrm>
            <a:off x="4010271" y="4426921"/>
            <a:ext cx="227626" cy="280141"/>
          </a:xfrm>
          <a:prstGeom prst="rect">
            <a:avLst/>
          </a:prstGeom>
        </p:spPr>
        <p:txBody>
          <a:bodyPr wrap="none" lIns="0" tIns="0" rIns="0" bIns="0">
            <a:spAutoFit/>
          </a:bodyPr>
          <a:lstStyle/>
          <a:p>
            <a:pPr algn="ctr">
              <a:lnSpc>
                <a:spcPct val="120000"/>
              </a:lnSpc>
            </a:pPr>
            <a:r>
              <a:rPr lang="en-US" sz="151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80</a:t>
            </a:r>
          </a:p>
        </p:txBody>
      </p:sp>
      <p:grpSp>
        <p:nvGrpSpPr>
          <p:cNvPr id="52" name="Group 149"/>
          <p:cNvGrpSpPr/>
          <p:nvPr/>
        </p:nvGrpSpPr>
        <p:grpSpPr>
          <a:xfrm>
            <a:off x="6069147" y="2051956"/>
            <a:ext cx="2151219" cy="648867"/>
            <a:chOff x="4597686" y="3155872"/>
            <a:chExt cx="1583966" cy="486677"/>
          </a:xfrm>
        </p:grpSpPr>
        <p:sp>
          <p:nvSpPr>
            <p:cNvPr id="53" name="TextBox 150"/>
            <p:cNvSpPr txBox="1"/>
            <p:nvPr/>
          </p:nvSpPr>
          <p:spPr>
            <a:xfrm>
              <a:off x="4597686" y="3155872"/>
              <a:ext cx="1542506" cy="185975"/>
            </a:xfrm>
            <a:prstGeom prst="rect">
              <a:avLst/>
            </a:prstGeom>
            <a:noFill/>
          </p:spPr>
          <p:txBody>
            <a:bodyPr wrap="square" lIns="0" tIns="0" rIns="0" bIns="0" rtlCol="0" anchor="t">
              <a:spAutoFit/>
            </a:bodyPr>
            <a:lstStyle/>
            <a:p>
              <a:pPr>
                <a:lnSpc>
                  <a:spcPct val="120000"/>
                </a:lnSpc>
              </a:pPr>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TextBox 151"/>
            <p:cNvSpPr txBox="1"/>
            <p:nvPr/>
          </p:nvSpPr>
          <p:spPr>
            <a:xfrm>
              <a:off x="4597686" y="3348942"/>
              <a:ext cx="1583966" cy="293607"/>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a:t>
              </a:r>
              <a:endParaRPr 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55" name="Group 152"/>
          <p:cNvGrpSpPr/>
          <p:nvPr/>
        </p:nvGrpSpPr>
        <p:grpSpPr>
          <a:xfrm>
            <a:off x="9043141" y="2051956"/>
            <a:ext cx="2094912" cy="648867"/>
            <a:chOff x="6978976" y="3155872"/>
            <a:chExt cx="1542507" cy="486677"/>
          </a:xfrm>
        </p:grpSpPr>
        <p:sp>
          <p:nvSpPr>
            <p:cNvPr id="56" name="TextBox 153"/>
            <p:cNvSpPr txBox="1"/>
            <p:nvPr/>
          </p:nvSpPr>
          <p:spPr>
            <a:xfrm>
              <a:off x="6978977" y="3155872"/>
              <a:ext cx="1542506" cy="185975"/>
            </a:xfrm>
            <a:prstGeom prst="rect">
              <a:avLst/>
            </a:prstGeom>
            <a:noFill/>
          </p:spPr>
          <p:txBody>
            <a:bodyPr wrap="square" lIns="0" tIns="0" rIns="0" bIns="0" rtlCol="0" anchor="t">
              <a:spAutoFit/>
            </a:bodyPr>
            <a:lstStyle/>
            <a:p>
              <a:pPr>
                <a:lnSpc>
                  <a:spcPct val="120000"/>
                </a:lnSpc>
              </a:pPr>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TextBox 154"/>
            <p:cNvSpPr txBox="1"/>
            <p:nvPr/>
          </p:nvSpPr>
          <p:spPr>
            <a:xfrm>
              <a:off x="6978976" y="3348942"/>
              <a:ext cx="1542507" cy="293607"/>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a:t>
              </a:r>
              <a:endParaRPr 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58" name="Group 155"/>
          <p:cNvGrpSpPr/>
          <p:nvPr/>
        </p:nvGrpSpPr>
        <p:grpSpPr>
          <a:xfrm>
            <a:off x="6069147" y="2912916"/>
            <a:ext cx="2094912" cy="648862"/>
            <a:chOff x="4597685" y="3914331"/>
            <a:chExt cx="1542507" cy="486671"/>
          </a:xfrm>
        </p:grpSpPr>
        <p:sp>
          <p:nvSpPr>
            <p:cNvPr id="59" name="TextBox 156"/>
            <p:cNvSpPr txBox="1"/>
            <p:nvPr/>
          </p:nvSpPr>
          <p:spPr>
            <a:xfrm>
              <a:off x="4597686" y="3914331"/>
              <a:ext cx="1542506" cy="185974"/>
            </a:xfrm>
            <a:prstGeom prst="rect">
              <a:avLst/>
            </a:prstGeom>
            <a:noFill/>
          </p:spPr>
          <p:txBody>
            <a:bodyPr wrap="square" lIns="0" tIns="0" rIns="0" bIns="0" rtlCol="0" anchor="t">
              <a:spAutoFit/>
            </a:bodyPr>
            <a:lstStyle/>
            <a:p>
              <a:pPr>
                <a:lnSpc>
                  <a:spcPct val="120000"/>
                </a:lnSpc>
              </a:pPr>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TextBox 157"/>
            <p:cNvSpPr txBox="1"/>
            <p:nvPr/>
          </p:nvSpPr>
          <p:spPr>
            <a:xfrm>
              <a:off x="4597685" y="4107397"/>
              <a:ext cx="1542507" cy="293605"/>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a:t>
              </a:r>
              <a:endParaRPr 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61" name="Group 158"/>
          <p:cNvGrpSpPr/>
          <p:nvPr/>
        </p:nvGrpSpPr>
        <p:grpSpPr>
          <a:xfrm>
            <a:off x="9043141" y="2912904"/>
            <a:ext cx="2094912" cy="648867"/>
            <a:chOff x="6978976" y="3914331"/>
            <a:chExt cx="1542507" cy="486676"/>
          </a:xfrm>
        </p:grpSpPr>
        <p:sp>
          <p:nvSpPr>
            <p:cNvPr id="62" name="TextBox 159"/>
            <p:cNvSpPr txBox="1"/>
            <p:nvPr/>
          </p:nvSpPr>
          <p:spPr>
            <a:xfrm>
              <a:off x="6978977" y="3914331"/>
              <a:ext cx="1542506" cy="185975"/>
            </a:xfrm>
            <a:prstGeom prst="rect">
              <a:avLst/>
            </a:prstGeom>
            <a:noFill/>
          </p:spPr>
          <p:txBody>
            <a:bodyPr wrap="square" lIns="0" tIns="0" rIns="0" bIns="0" rtlCol="0" anchor="t">
              <a:spAutoFit/>
            </a:bodyPr>
            <a:lstStyle/>
            <a:p>
              <a:pPr>
                <a:lnSpc>
                  <a:spcPct val="120000"/>
                </a:lnSpc>
              </a:pPr>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3" name="TextBox 160"/>
            <p:cNvSpPr txBox="1"/>
            <p:nvPr/>
          </p:nvSpPr>
          <p:spPr>
            <a:xfrm>
              <a:off x="6978976" y="4107401"/>
              <a:ext cx="1542507" cy="293606"/>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a:t>
              </a:r>
              <a:endParaRPr lang="en-US" altLang="zh-CN"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64" name="Group 161"/>
          <p:cNvGrpSpPr/>
          <p:nvPr/>
        </p:nvGrpSpPr>
        <p:grpSpPr>
          <a:xfrm>
            <a:off x="6069147" y="3885442"/>
            <a:ext cx="2094912" cy="648867"/>
            <a:chOff x="4597685" y="3914331"/>
            <a:chExt cx="1542507" cy="486676"/>
          </a:xfrm>
        </p:grpSpPr>
        <p:sp>
          <p:nvSpPr>
            <p:cNvPr id="65" name="TextBox 162"/>
            <p:cNvSpPr txBox="1"/>
            <p:nvPr/>
          </p:nvSpPr>
          <p:spPr>
            <a:xfrm>
              <a:off x="4597686" y="3914331"/>
              <a:ext cx="1542506" cy="177462"/>
            </a:xfrm>
            <a:prstGeom prst="rect">
              <a:avLst/>
            </a:prstGeom>
            <a:noFill/>
          </p:spPr>
          <p:txBody>
            <a:bodyPr wrap="square" lIns="0" tIns="0" rIns="0" bIns="0" rtlCol="0" anchor="t">
              <a:spAutoFit/>
            </a:bodyPr>
            <a:lstStyle/>
            <a:p>
              <a:pPr>
                <a:lnSpc>
                  <a:spcPct val="120000"/>
                </a:lnSpc>
              </a:pPr>
              <a:r>
                <a:rPr lang="zh-CN" altLang="en-US" sz="14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4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TextBox 163"/>
            <p:cNvSpPr txBox="1"/>
            <p:nvPr/>
          </p:nvSpPr>
          <p:spPr>
            <a:xfrm>
              <a:off x="4597685" y="4107401"/>
              <a:ext cx="1542507" cy="293606"/>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a:t>
              </a:r>
              <a:endParaRPr 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67" name="Group 164"/>
          <p:cNvGrpSpPr/>
          <p:nvPr/>
        </p:nvGrpSpPr>
        <p:grpSpPr>
          <a:xfrm>
            <a:off x="9043141" y="3885442"/>
            <a:ext cx="2094912" cy="648867"/>
            <a:chOff x="6978976" y="3914331"/>
            <a:chExt cx="1542507" cy="486676"/>
          </a:xfrm>
        </p:grpSpPr>
        <p:sp>
          <p:nvSpPr>
            <p:cNvPr id="68" name="TextBox 165"/>
            <p:cNvSpPr txBox="1"/>
            <p:nvPr/>
          </p:nvSpPr>
          <p:spPr>
            <a:xfrm>
              <a:off x="6978977" y="3914331"/>
              <a:ext cx="1542506" cy="185975"/>
            </a:xfrm>
            <a:prstGeom prst="rect">
              <a:avLst/>
            </a:prstGeom>
            <a:noFill/>
          </p:spPr>
          <p:txBody>
            <a:bodyPr wrap="square" lIns="0" tIns="0" rIns="0" bIns="0" rtlCol="0" anchor="t">
              <a:spAutoFit/>
            </a:bodyPr>
            <a:lstStyle/>
            <a:p>
              <a:pPr>
                <a:lnSpc>
                  <a:spcPct val="120000"/>
                </a:lnSpc>
              </a:pPr>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US"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9" name="TextBox 166"/>
            <p:cNvSpPr txBox="1"/>
            <p:nvPr/>
          </p:nvSpPr>
          <p:spPr>
            <a:xfrm>
              <a:off x="6978976" y="4107401"/>
              <a:ext cx="1542507" cy="293606"/>
            </a:xfrm>
            <a:prstGeom prst="rect">
              <a:avLst/>
            </a:prstGeom>
            <a:noFill/>
          </p:spPr>
          <p:txBody>
            <a:bodyPr wrap="square" lIns="0" tIns="0" rIns="0" bIns="0" rtlCol="0" anchor="t">
              <a:spAutoFit/>
            </a:bodyPr>
            <a:lstStyle/>
            <a:p>
              <a:pPr defTabSz="1219200">
                <a:lnSpc>
                  <a:spcPct val="120000"/>
                </a:lnSpc>
                <a:spcBef>
                  <a:spcPct val="20000"/>
                </a:spcBef>
                <a:defRPr/>
              </a:pPr>
              <a:r>
                <a:rPr lang="zh-CN" altLang="en-US"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a:t>
              </a:r>
              <a:endParaRPr lang="en-US" altLang="zh-CN" sz="110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0" name="Group 167"/>
          <p:cNvGrpSpPr/>
          <p:nvPr/>
        </p:nvGrpSpPr>
        <p:grpSpPr>
          <a:xfrm>
            <a:off x="8368238" y="3863192"/>
            <a:ext cx="625327" cy="607424"/>
            <a:chOff x="6299532" y="4190009"/>
            <a:chExt cx="469021" cy="455593"/>
          </a:xfrm>
        </p:grpSpPr>
        <p:sp>
          <p:nvSpPr>
            <p:cNvPr id="71"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2"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3" name="Group 170"/>
          <p:cNvGrpSpPr/>
          <p:nvPr/>
        </p:nvGrpSpPr>
        <p:grpSpPr>
          <a:xfrm>
            <a:off x="5366606" y="2025299"/>
            <a:ext cx="625327" cy="607424"/>
            <a:chOff x="630683" y="3383511"/>
            <a:chExt cx="469021" cy="455593"/>
          </a:xfrm>
        </p:grpSpPr>
        <p:sp>
          <p:nvSpPr>
            <p:cNvPr id="74"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6" name="Group 173"/>
          <p:cNvGrpSpPr/>
          <p:nvPr/>
        </p:nvGrpSpPr>
        <p:grpSpPr>
          <a:xfrm>
            <a:off x="5366606" y="3863192"/>
            <a:ext cx="625327" cy="607424"/>
            <a:chOff x="3428938" y="4190009"/>
            <a:chExt cx="469021" cy="455593"/>
          </a:xfrm>
        </p:grpSpPr>
        <p:sp>
          <p:nvSpPr>
            <p:cNvPr id="77"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8"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9" name="Group 176"/>
          <p:cNvGrpSpPr/>
          <p:nvPr/>
        </p:nvGrpSpPr>
        <p:grpSpPr>
          <a:xfrm>
            <a:off x="5366606" y="2927979"/>
            <a:ext cx="625327" cy="607424"/>
            <a:chOff x="6299532" y="3384456"/>
            <a:chExt cx="469021" cy="455593"/>
          </a:xfrm>
        </p:grpSpPr>
        <p:sp>
          <p:nvSpPr>
            <p:cNvPr id="80"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1"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82" name="Group 179"/>
          <p:cNvGrpSpPr/>
          <p:nvPr/>
        </p:nvGrpSpPr>
        <p:grpSpPr>
          <a:xfrm>
            <a:off x="8368238" y="2927979"/>
            <a:ext cx="625327" cy="607424"/>
            <a:chOff x="630683" y="4190009"/>
            <a:chExt cx="469021" cy="455593"/>
          </a:xfrm>
        </p:grpSpPr>
        <p:sp>
          <p:nvSpPr>
            <p:cNvPr id="83"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85" name="Group 182"/>
          <p:cNvGrpSpPr/>
          <p:nvPr/>
        </p:nvGrpSpPr>
        <p:grpSpPr>
          <a:xfrm>
            <a:off x="8368238" y="2025299"/>
            <a:ext cx="625327" cy="607424"/>
            <a:chOff x="3425803" y="3384456"/>
            <a:chExt cx="469021" cy="455593"/>
          </a:xfrm>
        </p:grpSpPr>
        <p:sp>
          <p:nvSpPr>
            <p:cNvPr id="86"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7"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8" name="Footer Text"/>
          <p:cNvSpPr txBox="1"/>
          <p:nvPr/>
        </p:nvSpPr>
        <p:spPr>
          <a:xfrm>
            <a:off x="923026" y="5217246"/>
            <a:ext cx="10345951" cy="518860"/>
          </a:xfrm>
          <a:prstGeom prst="rect">
            <a:avLst/>
          </a:prstGeom>
          <a:noFill/>
        </p:spPr>
        <p:txBody>
          <a:bodyPr wrap="square" lIns="0" tIns="0" rIns="0" bIns="0" rtlCol="0">
            <a:spAutoFit/>
          </a:bodyPr>
          <a:lstStyle/>
          <a:p>
            <a:pPr algn="just" defTabSz="1219200">
              <a:lnSpc>
                <a:spcPct val="120000"/>
              </a:lnSpc>
              <a:spcBef>
                <a:spcPct val="20000"/>
              </a:spcBef>
              <a:defRPr/>
            </a:pPr>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89" name="Straight Line buttom"/>
          <p:cNvCxnSpPr/>
          <p:nvPr/>
        </p:nvCxnSpPr>
        <p:spPr>
          <a:xfrm>
            <a:off x="914684" y="5039320"/>
            <a:ext cx="10362632"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501857" y="352840"/>
            <a:ext cx="11188286" cy="487419"/>
            <a:chOff x="501206" y="352840"/>
            <a:chExt cx="11188286" cy="487419"/>
          </a:xfrm>
        </p:grpSpPr>
        <p:sp>
          <p:nvSpPr>
            <p:cNvPr id="91"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2" name="直接连接符 91"/>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lide(fromBottom)">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Bottom)">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Bottom)">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lide(fromBottom)">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slide(fromBottom)">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ppt_x"/>
                                          </p:val>
                                        </p:tav>
                                        <p:tav tm="100000">
                                          <p:val>
                                            <p:strVal val="#ppt_x"/>
                                          </p:val>
                                        </p:tav>
                                      </p:tavLst>
                                    </p:anim>
                                    <p:anim calcmode="lin" valueType="num">
                                      <p:cBhvr additive="base">
                                        <p:cTn id="59" dur="500" fill="hold"/>
                                        <p:tgtEl>
                                          <p:spTgt spid="52"/>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500" fill="hold"/>
                                        <p:tgtEl>
                                          <p:spTgt spid="85"/>
                                        </p:tgtEl>
                                        <p:attrNameLst>
                                          <p:attrName>ppt_w</p:attrName>
                                        </p:attrNameLst>
                                      </p:cBhvr>
                                      <p:tavLst>
                                        <p:tav tm="0">
                                          <p:val>
                                            <p:fltVal val="0"/>
                                          </p:val>
                                        </p:tav>
                                        <p:tav tm="100000">
                                          <p:val>
                                            <p:strVal val="#ppt_w"/>
                                          </p:val>
                                        </p:tav>
                                      </p:tavLst>
                                    </p:anim>
                                    <p:anim calcmode="lin" valueType="num">
                                      <p:cBhvr>
                                        <p:cTn id="64" dur="500" fill="hold"/>
                                        <p:tgtEl>
                                          <p:spTgt spid="85"/>
                                        </p:tgtEl>
                                        <p:attrNameLst>
                                          <p:attrName>ppt_h</p:attrName>
                                        </p:attrNameLst>
                                      </p:cBhvr>
                                      <p:tavLst>
                                        <p:tav tm="0">
                                          <p:val>
                                            <p:fltVal val="0"/>
                                          </p:val>
                                        </p:tav>
                                        <p:tav tm="100000">
                                          <p:val>
                                            <p:strVal val="#ppt_h"/>
                                          </p:val>
                                        </p:tav>
                                      </p:tavLst>
                                    </p:anim>
                                    <p:animEffect transition="in" filter="fade">
                                      <p:cBhvr>
                                        <p:cTn id="65" dur="500"/>
                                        <p:tgtEl>
                                          <p:spTgt spid="85"/>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ppt_w</p:attrName>
                                        </p:attrNameLst>
                                      </p:cBhvr>
                                      <p:tavLst>
                                        <p:tav tm="0">
                                          <p:val>
                                            <p:fltVal val="0"/>
                                          </p:val>
                                        </p:tav>
                                        <p:tav tm="100000">
                                          <p:val>
                                            <p:strVal val="#ppt_w"/>
                                          </p:val>
                                        </p:tav>
                                      </p:tavLst>
                                    </p:anim>
                                    <p:anim calcmode="lin" valueType="num">
                                      <p:cBhvr>
                                        <p:cTn id="74" dur="500" fill="hold"/>
                                        <p:tgtEl>
                                          <p:spTgt spid="79"/>
                                        </p:tgtEl>
                                        <p:attrNameLst>
                                          <p:attrName>ppt_h</p:attrName>
                                        </p:attrNameLst>
                                      </p:cBhvr>
                                      <p:tavLst>
                                        <p:tav tm="0">
                                          <p:val>
                                            <p:fltVal val="0"/>
                                          </p:val>
                                        </p:tav>
                                        <p:tav tm="100000">
                                          <p:val>
                                            <p:strVal val="#ppt_h"/>
                                          </p:val>
                                        </p:tav>
                                      </p:tavLst>
                                    </p:anim>
                                    <p:animEffect transition="in" filter="fade">
                                      <p:cBhvr>
                                        <p:cTn id="75" dur="500"/>
                                        <p:tgtEl>
                                          <p:spTgt spid="7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fill="hold"/>
                                        <p:tgtEl>
                                          <p:spTgt spid="58"/>
                                        </p:tgtEl>
                                        <p:attrNameLst>
                                          <p:attrName>ppt_x</p:attrName>
                                        </p:attrNameLst>
                                      </p:cBhvr>
                                      <p:tavLst>
                                        <p:tav tm="0">
                                          <p:val>
                                            <p:strVal val="#ppt_x"/>
                                          </p:val>
                                        </p:tav>
                                        <p:tav tm="100000">
                                          <p:val>
                                            <p:strVal val="#ppt_x"/>
                                          </p:val>
                                        </p:tav>
                                      </p:tavLst>
                                    </p:anim>
                                    <p:anim calcmode="lin" valueType="num">
                                      <p:cBhvr additive="base">
                                        <p:cTn id="79" dur="500" fill="hold"/>
                                        <p:tgtEl>
                                          <p:spTgt spid="58"/>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61"/>
                                        </p:tgtEl>
                                        <p:attrNameLst>
                                          <p:attrName>style.visibility</p:attrName>
                                        </p:attrNameLst>
                                      </p:cBhvr>
                                      <p:to>
                                        <p:strVal val="visible"/>
                                      </p:to>
                                    </p:set>
                                    <p:anim calcmode="lin" valueType="num">
                                      <p:cBhvr additive="base">
                                        <p:cTn id="88" dur="500" fill="hold"/>
                                        <p:tgtEl>
                                          <p:spTgt spid="61"/>
                                        </p:tgtEl>
                                        <p:attrNameLst>
                                          <p:attrName>ppt_x</p:attrName>
                                        </p:attrNameLst>
                                      </p:cBhvr>
                                      <p:tavLst>
                                        <p:tav tm="0">
                                          <p:val>
                                            <p:strVal val="#ppt_x"/>
                                          </p:val>
                                        </p:tav>
                                        <p:tav tm="100000">
                                          <p:val>
                                            <p:strVal val="#ppt_x"/>
                                          </p:val>
                                        </p:tav>
                                      </p:tavLst>
                                    </p:anim>
                                    <p:anim calcmode="lin" valueType="num">
                                      <p:cBhvr additive="base">
                                        <p:cTn id="89" dur="500" fill="hold"/>
                                        <p:tgtEl>
                                          <p:spTgt spid="61"/>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additive="base">
                                        <p:cTn id="98" dur="500" fill="hold"/>
                                        <p:tgtEl>
                                          <p:spTgt spid="64"/>
                                        </p:tgtEl>
                                        <p:attrNameLst>
                                          <p:attrName>ppt_x</p:attrName>
                                        </p:attrNameLst>
                                      </p:cBhvr>
                                      <p:tavLst>
                                        <p:tav tm="0">
                                          <p:val>
                                            <p:strVal val="#ppt_x"/>
                                          </p:val>
                                        </p:tav>
                                        <p:tav tm="100000">
                                          <p:val>
                                            <p:strVal val="#ppt_x"/>
                                          </p:val>
                                        </p:tav>
                                      </p:tavLst>
                                    </p:anim>
                                    <p:anim calcmode="lin" valueType="num">
                                      <p:cBhvr additive="base">
                                        <p:cTn id="99" dur="500" fill="hold"/>
                                        <p:tgtEl>
                                          <p:spTgt spid="6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p:cTn id="103" dur="500" fill="hold"/>
                                        <p:tgtEl>
                                          <p:spTgt spid="70"/>
                                        </p:tgtEl>
                                        <p:attrNameLst>
                                          <p:attrName>ppt_w</p:attrName>
                                        </p:attrNameLst>
                                      </p:cBhvr>
                                      <p:tavLst>
                                        <p:tav tm="0">
                                          <p:val>
                                            <p:fltVal val="0"/>
                                          </p:val>
                                        </p:tav>
                                        <p:tav tm="100000">
                                          <p:val>
                                            <p:strVal val="#ppt_w"/>
                                          </p:val>
                                        </p:tav>
                                      </p:tavLst>
                                    </p:anim>
                                    <p:anim calcmode="lin" valueType="num">
                                      <p:cBhvr>
                                        <p:cTn id="104" dur="500" fill="hold"/>
                                        <p:tgtEl>
                                          <p:spTgt spid="70"/>
                                        </p:tgtEl>
                                        <p:attrNameLst>
                                          <p:attrName>ppt_h</p:attrName>
                                        </p:attrNameLst>
                                      </p:cBhvr>
                                      <p:tavLst>
                                        <p:tav tm="0">
                                          <p:val>
                                            <p:fltVal val="0"/>
                                          </p:val>
                                        </p:tav>
                                        <p:tav tm="100000">
                                          <p:val>
                                            <p:strVal val="#ppt_h"/>
                                          </p:val>
                                        </p:tav>
                                      </p:tavLst>
                                    </p:anim>
                                    <p:animEffect transition="in" filter="fade">
                                      <p:cBhvr>
                                        <p:cTn id="105" dur="500"/>
                                        <p:tgtEl>
                                          <p:spTgt spid="70"/>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additive="base">
                                        <p:cTn id="108" dur="500" fill="hold"/>
                                        <p:tgtEl>
                                          <p:spTgt spid="67"/>
                                        </p:tgtEl>
                                        <p:attrNameLst>
                                          <p:attrName>ppt_x</p:attrName>
                                        </p:attrNameLst>
                                      </p:cBhvr>
                                      <p:tavLst>
                                        <p:tav tm="0">
                                          <p:val>
                                            <p:strVal val="#ppt_x"/>
                                          </p:val>
                                        </p:tav>
                                        <p:tav tm="100000">
                                          <p:val>
                                            <p:strVal val="#ppt_x"/>
                                          </p:val>
                                        </p:tav>
                                      </p:tavLst>
                                    </p:anim>
                                    <p:anim calcmode="lin" valueType="num">
                                      <p:cBhvr additive="base">
                                        <p:cTn id="109" dur="500" fill="hold"/>
                                        <p:tgtEl>
                                          <p:spTgt spid="67"/>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plus(in)">
                                      <p:cBhvr>
                                        <p:cTn id="113" dur="500"/>
                                        <p:tgtEl>
                                          <p:spTgt spid="8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8" grpId="0"/>
      <p:bldP spid="49" grpId="0"/>
      <p:bldP spid="50" grpId="0"/>
      <p:bldP spid="51"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认识上的不足</a:t>
            </a:r>
          </a:p>
        </p:txBody>
      </p:sp>
      <p:sp>
        <p:nvSpPr>
          <p:cNvPr id="90" name="燕尾形箭头 2"/>
          <p:cNvSpPr>
            <a:spLocks noChangeArrowheads="1"/>
          </p:cNvSpPr>
          <p:nvPr/>
        </p:nvSpPr>
        <p:spPr bwMode="auto">
          <a:xfrm>
            <a:off x="1438277" y="3624263"/>
            <a:ext cx="9405939" cy="228600"/>
          </a:xfrm>
          <a:prstGeom prst="notchedRightArrow">
            <a:avLst>
              <a:gd name="adj1" fmla="val 50000"/>
              <a:gd name="adj2" fmla="val 49908"/>
            </a:avLst>
          </a:prstGeom>
          <a:solidFill>
            <a:schemeClr val="accent1"/>
          </a:solidFill>
          <a:ln>
            <a:solidFill>
              <a:schemeClr val="bg1"/>
            </a:solidFill>
          </a:ln>
          <a:effectLst/>
        </p:spPr>
        <p:txBody>
          <a:bodyPr lIns="91427" tIns="45715" rIns="91427" bIns="4571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1" name="椭圆 8"/>
          <p:cNvSpPr>
            <a:spLocks noChangeArrowheads="1"/>
          </p:cNvSpPr>
          <p:nvPr/>
        </p:nvSpPr>
        <p:spPr bwMode="auto">
          <a:xfrm>
            <a:off x="4779970" y="3654425"/>
            <a:ext cx="166687" cy="166688"/>
          </a:xfrm>
          <a:prstGeom prst="ellipse">
            <a:avLst/>
          </a:prstGeom>
          <a:solidFill>
            <a:schemeClr val="accent2"/>
          </a:solidFill>
          <a:ln>
            <a:noFill/>
          </a:ln>
          <a:effectLst/>
        </p:spPr>
        <p:txBody>
          <a:bodyPr lIns="91427" tIns="45715" rIns="91427" bIns="4571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2" name="椭圆 9"/>
          <p:cNvSpPr>
            <a:spLocks noChangeArrowheads="1"/>
          </p:cNvSpPr>
          <p:nvPr/>
        </p:nvSpPr>
        <p:spPr bwMode="auto">
          <a:xfrm>
            <a:off x="7275519" y="3654425"/>
            <a:ext cx="166687" cy="166688"/>
          </a:xfrm>
          <a:prstGeom prst="ellipse">
            <a:avLst/>
          </a:prstGeom>
          <a:solidFill>
            <a:schemeClr val="accent2"/>
          </a:solidFill>
          <a:ln>
            <a:noFill/>
          </a:ln>
          <a:effectLst/>
        </p:spPr>
        <p:txBody>
          <a:bodyPr lIns="91427" tIns="45715" rIns="91427" bIns="4571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椭圆 10"/>
          <p:cNvSpPr>
            <a:spLocks noChangeArrowheads="1"/>
          </p:cNvSpPr>
          <p:nvPr/>
        </p:nvSpPr>
        <p:spPr bwMode="auto">
          <a:xfrm>
            <a:off x="9755194" y="3654425"/>
            <a:ext cx="166687" cy="166688"/>
          </a:xfrm>
          <a:prstGeom prst="ellipse">
            <a:avLst/>
          </a:prstGeom>
          <a:solidFill>
            <a:schemeClr val="accent2"/>
          </a:solidFill>
          <a:ln>
            <a:noFill/>
          </a:ln>
          <a:effectLst/>
        </p:spPr>
        <p:txBody>
          <a:bodyPr lIns="91427" tIns="45715" rIns="91427" bIns="4571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4" name="椭圆 11"/>
          <p:cNvSpPr>
            <a:spLocks noChangeArrowheads="1"/>
          </p:cNvSpPr>
          <p:nvPr/>
        </p:nvSpPr>
        <p:spPr bwMode="auto">
          <a:xfrm>
            <a:off x="2298700" y="3654425"/>
            <a:ext cx="166688" cy="166688"/>
          </a:xfrm>
          <a:prstGeom prst="ellipse">
            <a:avLst/>
          </a:prstGeom>
          <a:solidFill>
            <a:schemeClr val="accent2"/>
          </a:solidFill>
          <a:ln>
            <a:noFill/>
          </a:ln>
          <a:effectLst/>
        </p:spPr>
        <p:txBody>
          <a:bodyPr lIns="91427" tIns="45715" rIns="91427" bIns="4571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5" name="组合 12"/>
          <p:cNvGrpSpPr/>
          <p:nvPr/>
        </p:nvGrpSpPr>
        <p:grpSpPr bwMode="auto">
          <a:xfrm>
            <a:off x="4394752" y="2668861"/>
            <a:ext cx="958433" cy="400111"/>
            <a:chOff x="70647" y="280955"/>
            <a:chExt cx="958429" cy="400109"/>
          </a:xfrm>
        </p:grpSpPr>
        <p:sp>
          <p:nvSpPr>
            <p:cNvPr id="96" name="文本框 38"/>
            <p:cNvSpPr>
              <a:spLocks noChangeArrowheads="1"/>
            </p:cNvSpPr>
            <p:nvPr/>
          </p:nvSpPr>
          <p:spPr bwMode="auto">
            <a:xfrm>
              <a:off x="70647" y="280955"/>
              <a:ext cx="95842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grpSp>
        <p:nvGrpSpPr>
          <p:cNvPr id="97" name="组合 4"/>
          <p:cNvGrpSpPr/>
          <p:nvPr/>
        </p:nvGrpSpPr>
        <p:grpSpPr bwMode="auto">
          <a:xfrm>
            <a:off x="1924725" y="2668862"/>
            <a:ext cx="853735" cy="430374"/>
            <a:chOff x="54145" y="252681"/>
            <a:chExt cx="853730" cy="430372"/>
          </a:xfrm>
        </p:grpSpPr>
        <p:sp>
          <p:nvSpPr>
            <p:cNvPr id="98" name="文本框 39"/>
            <p:cNvSpPr>
              <a:spLocks noChangeArrowheads="1"/>
            </p:cNvSpPr>
            <p:nvPr/>
          </p:nvSpPr>
          <p:spPr bwMode="auto">
            <a:xfrm>
              <a:off x="54145" y="252681"/>
              <a:ext cx="853730" cy="4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grpSp>
        <p:nvGrpSpPr>
          <p:cNvPr id="99" name="组合 14"/>
          <p:cNvGrpSpPr/>
          <p:nvPr/>
        </p:nvGrpSpPr>
        <p:grpSpPr bwMode="auto">
          <a:xfrm>
            <a:off x="9439499" y="2668861"/>
            <a:ext cx="996372" cy="400111"/>
            <a:chOff x="70649" y="309227"/>
            <a:chExt cx="996367" cy="400109"/>
          </a:xfrm>
        </p:grpSpPr>
        <p:sp>
          <p:nvSpPr>
            <p:cNvPr id="100" name="文本框 40"/>
            <p:cNvSpPr>
              <a:spLocks noChangeArrowheads="1"/>
            </p:cNvSpPr>
            <p:nvPr/>
          </p:nvSpPr>
          <p:spPr bwMode="auto">
            <a:xfrm>
              <a:off x="70649" y="309227"/>
              <a:ext cx="99636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grpSp>
        <p:nvGrpSpPr>
          <p:cNvPr id="101" name="组合 13"/>
          <p:cNvGrpSpPr/>
          <p:nvPr/>
        </p:nvGrpSpPr>
        <p:grpSpPr bwMode="auto">
          <a:xfrm>
            <a:off x="6969477" y="2668862"/>
            <a:ext cx="853735" cy="430374"/>
            <a:chOff x="54145" y="280955"/>
            <a:chExt cx="853730" cy="430371"/>
          </a:xfrm>
        </p:grpSpPr>
        <p:sp>
          <p:nvSpPr>
            <p:cNvPr id="102" name="文本框 41"/>
            <p:cNvSpPr>
              <a:spLocks noChangeArrowheads="1"/>
            </p:cNvSpPr>
            <p:nvPr/>
          </p:nvSpPr>
          <p:spPr bwMode="auto">
            <a:xfrm>
              <a:off x="54145" y="280955"/>
              <a:ext cx="853730" cy="43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sp>
        <p:nvSpPr>
          <p:cNvPr id="103" name="矩形 102"/>
          <p:cNvSpPr>
            <a:spLocks noChangeArrowheads="1"/>
          </p:cNvSpPr>
          <p:nvPr/>
        </p:nvSpPr>
        <p:spPr bwMode="auto">
          <a:xfrm>
            <a:off x="1900201" y="4149731"/>
            <a:ext cx="90278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400" b="1"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4" name="矩形 47"/>
          <p:cNvSpPr>
            <a:spLocks noChangeArrowheads="1"/>
          </p:cNvSpPr>
          <p:nvPr/>
        </p:nvSpPr>
        <p:spPr bwMode="auto">
          <a:xfrm>
            <a:off x="1199457" y="4538668"/>
            <a:ext cx="2304256"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105" name="矩形 47"/>
          <p:cNvSpPr>
            <a:spLocks noChangeArrowheads="1"/>
          </p:cNvSpPr>
          <p:nvPr/>
        </p:nvSpPr>
        <p:spPr bwMode="auto">
          <a:xfrm>
            <a:off x="1336682" y="1562106"/>
            <a:ext cx="9578975" cy="54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2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06" name="矩形 45"/>
          <p:cNvSpPr>
            <a:spLocks noChangeArrowheads="1"/>
          </p:cNvSpPr>
          <p:nvPr/>
        </p:nvSpPr>
        <p:spPr bwMode="auto">
          <a:xfrm>
            <a:off x="4384936" y="4149731"/>
            <a:ext cx="90278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400" b="1"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7" name="矩形 47"/>
          <p:cNvSpPr>
            <a:spLocks noChangeArrowheads="1"/>
          </p:cNvSpPr>
          <p:nvPr/>
        </p:nvSpPr>
        <p:spPr bwMode="auto">
          <a:xfrm>
            <a:off x="3742105" y="4538665"/>
            <a:ext cx="2339608"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6910648" y="4149731"/>
            <a:ext cx="90278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400" b="1">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09" name="矩形 47"/>
          <p:cNvSpPr>
            <a:spLocks noChangeArrowheads="1"/>
          </p:cNvSpPr>
          <p:nvPr/>
        </p:nvSpPr>
        <p:spPr bwMode="auto">
          <a:xfrm>
            <a:off x="6253005" y="4538668"/>
            <a:ext cx="2295425"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110" name="矩形 49"/>
          <p:cNvSpPr>
            <a:spLocks noChangeArrowheads="1"/>
          </p:cNvSpPr>
          <p:nvPr/>
        </p:nvSpPr>
        <p:spPr bwMode="auto">
          <a:xfrm>
            <a:off x="9486297" y="4149731"/>
            <a:ext cx="90278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400" b="1"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1" name="矩形 47"/>
          <p:cNvSpPr>
            <a:spLocks noChangeArrowheads="1"/>
          </p:cNvSpPr>
          <p:nvPr/>
        </p:nvSpPr>
        <p:spPr bwMode="auto">
          <a:xfrm>
            <a:off x="8786816" y="4538668"/>
            <a:ext cx="2301741"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1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100" dirty="0">
              <a:solidFill>
                <a:schemeClr val="tx2"/>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01857" y="352840"/>
            <a:ext cx="11188286" cy="487419"/>
            <a:chOff x="501206" y="352840"/>
            <a:chExt cx="11188286" cy="487419"/>
          </a:xfrm>
        </p:grpSpPr>
        <p:sp>
          <p:nvSpPr>
            <p:cNvPr id="26"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0"/>
                                        </p:tgtEl>
                                        <p:attrNameLst>
                                          <p:attrName>style.visibility</p:attrName>
                                        </p:attrNameLst>
                                      </p:cBhvr>
                                      <p:to>
                                        <p:strVal val="visible"/>
                                      </p:to>
                                    </p:set>
                                    <p:animEffect>
                                      <p:cBhvr>
                                        <p:cTn id="7" dur="400"/>
                                        <p:tgtEl>
                                          <p:spTgt spid="90"/>
                                        </p:tgtEl>
                                      </p:cBhvr>
                                    </p:animEffect>
                                  </p:childTnLst>
                                </p:cTn>
                              </p:par>
                              <p:par>
                                <p:cTn id="8" presetID="2" presetClass="entr" presetSubtype="1" fill="hold" nodeType="withEffect">
                                  <p:stCondLst>
                                    <p:cond delay="850"/>
                                  </p:stCondLst>
                                  <p:childTnLst>
                                    <p:set>
                                      <p:cBhvr>
                                        <p:cTn id="9" dur="1" fill="hold">
                                          <p:stCondLst>
                                            <p:cond delay="0"/>
                                          </p:stCondLst>
                                        </p:cTn>
                                        <p:tgtEl>
                                          <p:spTgt spid="97"/>
                                        </p:tgtEl>
                                        <p:attrNameLst>
                                          <p:attrName>style.visibility</p:attrName>
                                        </p:attrNameLst>
                                      </p:cBhvr>
                                      <p:to>
                                        <p:strVal val="visible"/>
                                      </p:to>
                                    </p:set>
                                    <p:anim calcmode="lin" valueType="num">
                                      <p:cBhvr>
                                        <p:cTn id="10" dur="250" fill="hold"/>
                                        <p:tgtEl>
                                          <p:spTgt spid="97"/>
                                        </p:tgtEl>
                                        <p:attrNameLst>
                                          <p:attrName>ppt_x</p:attrName>
                                        </p:attrNameLst>
                                      </p:cBhvr>
                                      <p:tavLst>
                                        <p:tav tm="0">
                                          <p:val>
                                            <p:strVal val="#ppt_x"/>
                                          </p:val>
                                        </p:tav>
                                        <p:tav tm="100000">
                                          <p:val>
                                            <p:strVal val="#ppt_x"/>
                                          </p:val>
                                        </p:tav>
                                      </p:tavLst>
                                    </p:anim>
                                    <p:anim calcmode="lin" valueType="num">
                                      <p:cBhvr>
                                        <p:cTn id="11" dur="250" fill="hold"/>
                                        <p:tgtEl>
                                          <p:spTgt spid="97"/>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94"/>
                                        </p:tgtEl>
                                        <p:attrNameLst>
                                          <p:attrName>style.visibility</p:attrName>
                                        </p:attrNameLst>
                                      </p:cBhvr>
                                      <p:to>
                                        <p:strVal val="visible"/>
                                      </p:to>
                                    </p:set>
                                    <p:anim calcmode="lin" valueType="num">
                                      <p:cBhvr>
                                        <p:cTn id="14" dur="250" fill="hold"/>
                                        <p:tgtEl>
                                          <p:spTgt spid="94"/>
                                        </p:tgtEl>
                                        <p:attrNameLst>
                                          <p:attrName>ppt_w</p:attrName>
                                        </p:attrNameLst>
                                      </p:cBhvr>
                                      <p:tavLst>
                                        <p:tav tm="0">
                                          <p:val>
                                            <p:fltVal val="0"/>
                                          </p:val>
                                        </p:tav>
                                        <p:tav tm="100000">
                                          <p:val>
                                            <p:strVal val="#ppt_w"/>
                                          </p:val>
                                        </p:tav>
                                      </p:tavLst>
                                    </p:anim>
                                    <p:anim calcmode="lin" valueType="num">
                                      <p:cBhvr>
                                        <p:cTn id="15" dur="250" fill="hold"/>
                                        <p:tgtEl>
                                          <p:spTgt spid="94"/>
                                        </p:tgtEl>
                                        <p:attrNameLst>
                                          <p:attrName>ppt_h</p:attrName>
                                        </p:attrNameLst>
                                      </p:cBhvr>
                                      <p:tavLst>
                                        <p:tav tm="0">
                                          <p:val>
                                            <p:fltVal val="0"/>
                                          </p:val>
                                        </p:tav>
                                        <p:tav tm="100000">
                                          <p:val>
                                            <p:strVal val="#ppt_h"/>
                                          </p:val>
                                        </p:tav>
                                      </p:tavLst>
                                    </p:anim>
                                    <p:animEffect>
                                      <p:cBhvr>
                                        <p:cTn id="16" dur="250"/>
                                        <p:tgtEl>
                                          <p:spTgt spid="94"/>
                                        </p:tgtEl>
                                      </p:cBhvr>
                                    </p:animEffect>
                                  </p:childTnLst>
                                </p:cTn>
                              </p:par>
                              <p:par>
                                <p:cTn id="17" presetID="14" presetClass="entr" presetSubtype="10" fill="hold" grpId="0" nodeType="withEffect">
                                  <p:stCondLst>
                                    <p:cond delay="1750"/>
                                  </p:stCondLst>
                                  <p:childTnLst>
                                    <p:set>
                                      <p:cBhvr>
                                        <p:cTn id="18" dur="1" fill="hold">
                                          <p:stCondLst>
                                            <p:cond delay="0"/>
                                          </p:stCondLst>
                                        </p:cTn>
                                        <p:tgtEl>
                                          <p:spTgt spid="103"/>
                                        </p:tgtEl>
                                        <p:attrNameLst>
                                          <p:attrName>style.visibility</p:attrName>
                                        </p:attrNameLst>
                                      </p:cBhvr>
                                      <p:to>
                                        <p:strVal val="visible"/>
                                      </p:to>
                                    </p:set>
                                    <p:animEffect>
                                      <p:cBhvr>
                                        <p:cTn id="19" dur="400"/>
                                        <p:tgtEl>
                                          <p:spTgt spid="103"/>
                                        </p:tgtEl>
                                      </p:cBhvr>
                                    </p:animEffect>
                                  </p:childTnLst>
                                </p:cTn>
                              </p:par>
                              <p:par>
                                <p:cTn id="20" presetID="14" presetClass="entr" presetSubtype="10" fill="hold" grpId="0" nodeType="withEffect">
                                  <p:stCondLst>
                                    <p:cond delay="1750"/>
                                  </p:stCondLst>
                                  <p:childTnLst>
                                    <p:set>
                                      <p:cBhvr>
                                        <p:cTn id="21" dur="1" fill="hold">
                                          <p:stCondLst>
                                            <p:cond delay="0"/>
                                          </p:stCondLst>
                                        </p:cTn>
                                        <p:tgtEl>
                                          <p:spTgt spid="104"/>
                                        </p:tgtEl>
                                        <p:attrNameLst>
                                          <p:attrName>style.visibility</p:attrName>
                                        </p:attrNameLst>
                                      </p:cBhvr>
                                      <p:to>
                                        <p:strVal val="visible"/>
                                      </p:to>
                                    </p:set>
                                    <p:animEffect>
                                      <p:cBhvr>
                                        <p:cTn id="22" dur="400"/>
                                        <p:tgtEl>
                                          <p:spTgt spid="104"/>
                                        </p:tgtEl>
                                      </p:cBhvr>
                                    </p:animEffect>
                                  </p:childTnLst>
                                </p:cTn>
                              </p:par>
                              <p:par>
                                <p:cTn id="23" presetID="2" presetClass="entr" presetSubtype="1" fill="hold" nodeType="withEffect">
                                  <p:stCondLst>
                                    <p:cond delay="2500"/>
                                  </p:stCondLst>
                                  <p:childTnLst>
                                    <p:set>
                                      <p:cBhvr>
                                        <p:cTn id="24" dur="1" fill="hold">
                                          <p:stCondLst>
                                            <p:cond delay="0"/>
                                          </p:stCondLst>
                                        </p:cTn>
                                        <p:tgtEl>
                                          <p:spTgt spid="95"/>
                                        </p:tgtEl>
                                        <p:attrNameLst>
                                          <p:attrName>style.visibility</p:attrName>
                                        </p:attrNameLst>
                                      </p:cBhvr>
                                      <p:to>
                                        <p:strVal val="visible"/>
                                      </p:to>
                                    </p:set>
                                    <p:anim calcmode="lin" valueType="num">
                                      <p:cBhvr>
                                        <p:cTn id="25" dur="250" fill="hold"/>
                                        <p:tgtEl>
                                          <p:spTgt spid="95"/>
                                        </p:tgtEl>
                                        <p:attrNameLst>
                                          <p:attrName>ppt_x</p:attrName>
                                        </p:attrNameLst>
                                      </p:cBhvr>
                                      <p:tavLst>
                                        <p:tav tm="0">
                                          <p:val>
                                            <p:strVal val="#ppt_x"/>
                                          </p:val>
                                        </p:tav>
                                        <p:tav tm="100000">
                                          <p:val>
                                            <p:strVal val="#ppt_x"/>
                                          </p:val>
                                        </p:tav>
                                      </p:tavLst>
                                    </p:anim>
                                    <p:anim calcmode="lin" valueType="num">
                                      <p:cBhvr>
                                        <p:cTn id="26" dur="250" fill="hold"/>
                                        <p:tgtEl>
                                          <p:spTgt spid="95"/>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2900"/>
                                  </p:stCondLst>
                                  <p:childTnLst>
                                    <p:set>
                                      <p:cBhvr>
                                        <p:cTn id="28" dur="1" fill="hold">
                                          <p:stCondLst>
                                            <p:cond delay="0"/>
                                          </p:stCondLst>
                                        </p:cTn>
                                        <p:tgtEl>
                                          <p:spTgt spid="91"/>
                                        </p:tgtEl>
                                        <p:attrNameLst>
                                          <p:attrName>style.visibility</p:attrName>
                                        </p:attrNameLst>
                                      </p:cBhvr>
                                      <p:to>
                                        <p:strVal val="visible"/>
                                      </p:to>
                                    </p:set>
                                    <p:anim calcmode="lin" valueType="num">
                                      <p:cBhvr>
                                        <p:cTn id="29" dur="250" fill="hold"/>
                                        <p:tgtEl>
                                          <p:spTgt spid="91"/>
                                        </p:tgtEl>
                                        <p:attrNameLst>
                                          <p:attrName>ppt_w</p:attrName>
                                        </p:attrNameLst>
                                      </p:cBhvr>
                                      <p:tavLst>
                                        <p:tav tm="0">
                                          <p:val>
                                            <p:fltVal val="0"/>
                                          </p:val>
                                        </p:tav>
                                        <p:tav tm="100000">
                                          <p:val>
                                            <p:strVal val="#ppt_w"/>
                                          </p:val>
                                        </p:tav>
                                      </p:tavLst>
                                    </p:anim>
                                    <p:anim calcmode="lin" valueType="num">
                                      <p:cBhvr>
                                        <p:cTn id="30" dur="250" fill="hold"/>
                                        <p:tgtEl>
                                          <p:spTgt spid="91"/>
                                        </p:tgtEl>
                                        <p:attrNameLst>
                                          <p:attrName>ppt_h</p:attrName>
                                        </p:attrNameLst>
                                      </p:cBhvr>
                                      <p:tavLst>
                                        <p:tav tm="0">
                                          <p:val>
                                            <p:fltVal val="0"/>
                                          </p:val>
                                        </p:tav>
                                        <p:tav tm="100000">
                                          <p:val>
                                            <p:strVal val="#ppt_h"/>
                                          </p:val>
                                        </p:tav>
                                      </p:tavLst>
                                    </p:anim>
                                    <p:animEffect>
                                      <p:cBhvr>
                                        <p:cTn id="31" dur="250"/>
                                        <p:tgtEl>
                                          <p:spTgt spid="91"/>
                                        </p:tgtEl>
                                      </p:cBhvr>
                                    </p:animEffect>
                                  </p:childTnLst>
                                </p:cTn>
                              </p:par>
                              <p:par>
                                <p:cTn id="32" presetID="14" presetClass="entr" presetSubtype="10" fill="hold" grpId="0" nodeType="withEffect">
                                  <p:stCondLst>
                                    <p:cond delay="3500"/>
                                  </p:stCondLst>
                                  <p:childTnLst>
                                    <p:set>
                                      <p:cBhvr>
                                        <p:cTn id="33" dur="1" fill="hold">
                                          <p:stCondLst>
                                            <p:cond delay="0"/>
                                          </p:stCondLst>
                                        </p:cTn>
                                        <p:tgtEl>
                                          <p:spTgt spid="106"/>
                                        </p:tgtEl>
                                        <p:attrNameLst>
                                          <p:attrName>style.visibility</p:attrName>
                                        </p:attrNameLst>
                                      </p:cBhvr>
                                      <p:to>
                                        <p:strVal val="visible"/>
                                      </p:to>
                                    </p:set>
                                    <p:animEffect>
                                      <p:cBhvr>
                                        <p:cTn id="34" dur="400"/>
                                        <p:tgtEl>
                                          <p:spTgt spid="106"/>
                                        </p:tgtEl>
                                      </p:cBhvr>
                                    </p:animEffect>
                                  </p:childTnLst>
                                </p:cTn>
                              </p:par>
                              <p:par>
                                <p:cTn id="35" presetID="14" presetClass="entr" presetSubtype="10" fill="hold" grpId="0" nodeType="withEffect">
                                  <p:stCondLst>
                                    <p:cond delay="3500"/>
                                  </p:stCondLst>
                                  <p:childTnLst>
                                    <p:set>
                                      <p:cBhvr>
                                        <p:cTn id="36" dur="1" fill="hold">
                                          <p:stCondLst>
                                            <p:cond delay="0"/>
                                          </p:stCondLst>
                                        </p:cTn>
                                        <p:tgtEl>
                                          <p:spTgt spid="107"/>
                                        </p:tgtEl>
                                        <p:attrNameLst>
                                          <p:attrName>style.visibility</p:attrName>
                                        </p:attrNameLst>
                                      </p:cBhvr>
                                      <p:to>
                                        <p:strVal val="visible"/>
                                      </p:to>
                                    </p:set>
                                    <p:animEffect>
                                      <p:cBhvr>
                                        <p:cTn id="37" dur="400"/>
                                        <p:tgtEl>
                                          <p:spTgt spid="107"/>
                                        </p:tgtEl>
                                      </p:cBhvr>
                                    </p:animEffect>
                                  </p:childTnLst>
                                </p:cTn>
                              </p:par>
                              <p:par>
                                <p:cTn id="38" presetID="2" presetClass="entr" presetSubtype="1" fill="hold" nodeType="withEffect">
                                  <p:stCondLst>
                                    <p:cond delay="410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250" fill="hold"/>
                                        <p:tgtEl>
                                          <p:spTgt spid="101"/>
                                        </p:tgtEl>
                                        <p:attrNameLst>
                                          <p:attrName>ppt_x</p:attrName>
                                        </p:attrNameLst>
                                      </p:cBhvr>
                                      <p:tavLst>
                                        <p:tav tm="0">
                                          <p:val>
                                            <p:strVal val="#ppt_x"/>
                                          </p:val>
                                        </p:tav>
                                        <p:tav tm="100000">
                                          <p:val>
                                            <p:strVal val="#ppt_x"/>
                                          </p:val>
                                        </p:tav>
                                      </p:tavLst>
                                    </p:anim>
                                    <p:anim calcmode="lin" valueType="num">
                                      <p:cBhvr>
                                        <p:cTn id="41" dur="250" fill="hold"/>
                                        <p:tgtEl>
                                          <p:spTgt spid="101"/>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4500"/>
                                  </p:stCondLst>
                                  <p:childTnLst>
                                    <p:set>
                                      <p:cBhvr>
                                        <p:cTn id="43" dur="1" fill="hold">
                                          <p:stCondLst>
                                            <p:cond delay="0"/>
                                          </p:stCondLst>
                                        </p:cTn>
                                        <p:tgtEl>
                                          <p:spTgt spid="92"/>
                                        </p:tgtEl>
                                        <p:attrNameLst>
                                          <p:attrName>style.visibility</p:attrName>
                                        </p:attrNameLst>
                                      </p:cBhvr>
                                      <p:to>
                                        <p:strVal val="visible"/>
                                      </p:to>
                                    </p:set>
                                    <p:anim calcmode="lin" valueType="num">
                                      <p:cBhvr>
                                        <p:cTn id="44" dur="250" fill="hold"/>
                                        <p:tgtEl>
                                          <p:spTgt spid="92"/>
                                        </p:tgtEl>
                                        <p:attrNameLst>
                                          <p:attrName>ppt_w</p:attrName>
                                        </p:attrNameLst>
                                      </p:cBhvr>
                                      <p:tavLst>
                                        <p:tav tm="0">
                                          <p:val>
                                            <p:fltVal val="0"/>
                                          </p:val>
                                        </p:tav>
                                        <p:tav tm="100000">
                                          <p:val>
                                            <p:strVal val="#ppt_w"/>
                                          </p:val>
                                        </p:tav>
                                      </p:tavLst>
                                    </p:anim>
                                    <p:anim calcmode="lin" valueType="num">
                                      <p:cBhvr>
                                        <p:cTn id="45" dur="250" fill="hold"/>
                                        <p:tgtEl>
                                          <p:spTgt spid="92"/>
                                        </p:tgtEl>
                                        <p:attrNameLst>
                                          <p:attrName>ppt_h</p:attrName>
                                        </p:attrNameLst>
                                      </p:cBhvr>
                                      <p:tavLst>
                                        <p:tav tm="0">
                                          <p:val>
                                            <p:fltVal val="0"/>
                                          </p:val>
                                        </p:tav>
                                        <p:tav tm="100000">
                                          <p:val>
                                            <p:strVal val="#ppt_h"/>
                                          </p:val>
                                        </p:tav>
                                      </p:tavLst>
                                    </p:anim>
                                    <p:animEffect>
                                      <p:cBhvr>
                                        <p:cTn id="46" dur="250"/>
                                        <p:tgtEl>
                                          <p:spTgt spid="92"/>
                                        </p:tgtEl>
                                      </p:cBhvr>
                                    </p:animEffect>
                                  </p:childTnLst>
                                </p:cTn>
                              </p:par>
                              <p:par>
                                <p:cTn id="47" presetID="14" presetClass="entr" presetSubtype="10" fill="hold" grpId="0" nodeType="withEffect">
                                  <p:stCondLst>
                                    <p:cond delay="5000"/>
                                  </p:stCondLst>
                                  <p:childTnLst>
                                    <p:set>
                                      <p:cBhvr>
                                        <p:cTn id="48" dur="1" fill="hold">
                                          <p:stCondLst>
                                            <p:cond delay="0"/>
                                          </p:stCondLst>
                                        </p:cTn>
                                        <p:tgtEl>
                                          <p:spTgt spid="108"/>
                                        </p:tgtEl>
                                        <p:attrNameLst>
                                          <p:attrName>style.visibility</p:attrName>
                                        </p:attrNameLst>
                                      </p:cBhvr>
                                      <p:to>
                                        <p:strVal val="visible"/>
                                      </p:to>
                                    </p:set>
                                    <p:animEffect>
                                      <p:cBhvr>
                                        <p:cTn id="49" dur="400"/>
                                        <p:tgtEl>
                                          <p:spTgt spid="108"/>
                                        </p:tgtEl>
                                      </p:cBhvr>
                                    </p:animEffect>
                                  </p:childTnLst>
                                </p:cTn>
                              </p:par>
                              <p:par>
                                <p:cTn id="50" presetID="14" presetClass="entr" presetSubtype="10" fill="hold" grpId="0" nodeType="withEffect">
                                  <p:stCondLst>
                                    <p:cond delay="5000"/>
                                  </p:stCondLst>
                                  <p:childTnLst>
                                    <p:set>
                                      <p:cBhvr>
                                        <p:cTn id="51" dur="1" fill="hold">
                                          <p:stCondLst>
                                            <p:cond delay="0"/>
                                          </p:stCondLst>
                                        </p:cTn>
                                        <p:tgtEl>
                                          <p:spTgt spid="109"/>
                                        </p:tgtEl>
                                        <p:attrNameLst>
                                          <p:attrName>style.visibility</p:attrName>
                                        </p:attrNameLst>
                                      </p:cBhvr>
                                      <p:to>
                                        <p:strVal val="visible"/>
                                      </p:to>
                                    </p:set>
                                    <p:animEffect>
                                      <p:cBhvr>
                                        <p:cTn id="52" dur="400"/>
                                        <p:tgtEl>
                                          <p:spTgt spid="109"/>
                                        </p:tgtEl>
                                      </p:cBhvr>
                                    </p:animEffect>
                                  </p:childTnLst>
                                </p:cTn>
                              </p:par>
                              <p:par>
                                <p:cTn id="53" presetID="2" presetClass="entr" presetSubtype="1" fill="hold" nodeType="withEffect">
                                  <p:stCondLst>
                                    <p:cond delay="5650"/>
                                  </p:stCondLst>
                                  <p:childTnLst>
                                    <p:set>
                                      <p:cBhvr>
                                        <p:cTn id="54" dur="1" fill="hold">
                                          <p:stCondLst>
                                            <p:cond delay="0"/>
                                          </p:stCondLst>
                                        </p:cTn>
                                        <p:tgtEl>
                                          <p:spTgt spid="99"/>
                                        </p:tgtEl>
                                        <p:attrNameLst>
                                          <p:attrName>style.visibility</p:attrName>
                                        </p:attrNameLst>
                                      </p:cBhvr>
                                      <p:to>
                                        <p:strVal val="visible"/>
                                      </p:to>
                                    </p:set>
                                    <p:anim calcmode="lin" valueType="num">
                                      <p:cBhvr>
                                        <p:cTn id="55" dur="250" fill="hold"/>
                                        <p:tgtEl>
                                          <p:spTgt spid="99"/>
                                        </p:tgtEl>
                                        <p:attrNameLst>
                                          <p:attrName>ppt_x</p:attrName>
                                        </p:attrNameLst>
                                      </p:cBhvr>
                                      <p:tavLst>
                                        <p:tav tm="0">
                                          <p:val>
                                            <p:strVal val="#ppt_x"/>
                                          </p:val>
                                        </p:tav>
                                        <p:tav tm="100000">
                                          <p:val>
                                            <p:strVal val="#ppt_x"/>
                                          </p:val>
                                        </p:tav>
                                      </p:tavLst>
                                    </p:anim>
                                    <p:anim calcmode="lin" valueType="num">
                                      <p:cBhvr>
                                        <p:cTn id="56" dur="250" fill="hold"/>
                                        <p:tgtEl>
                                          <p:spTgt spid="99"/>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6050"/>
                                  </p:stCondLst>
                                  <p:childTnLst>
                                    <p:set>
                                      <p:cBhvr>
                                        <p:cTn id="58" dur="1" fill="hold">
                                          <p:stCondLst>
                                            <p:cond delay="0"/>
                                          </p:stCondLst>
                                        </p:cTn>
                                        <p:tgtEl>
                                          <p:spTgt spid="93"/>
                                        </p:tgtEl>
                                        <p:attrNameLst>
                                          <p:attrName>style.visibility</p:attrName>
                                        </p:attrNameLst>
                                      </p:cBhvr>
                                      <p:to>
                                        <p:strVal val="visible"/>
                                      </p:to>
                                    </p:set>
                                    <p:anim calcmode="lin" valueType="num">
                                      <p:cBhvr>
                                        <p:cTn id="59" dur="250" fill="hold"/>
                                        <p:tgtEl>
                                          <p:spTgt spid="93"/>
                                        </p:tgtEl>
                                        <p:attrNameLst>
                                          <p:attrName>ppt_w</p:attrName>
                                        </p:attrNameLst>
                                      </p:cBhvr>
                                      <p:tavLst>
                                        <p:tav tm="0">
                                          <p:val>
                                            <p:fltVal val="0"/>
                                          </p:val>
                                        </p:tav>
                                        <p:tav tm="100000">
                                          <p:val>
                                            <p:strVal val="#ppt_w"/>
                                          </p:val>
                                        </p:tav>
                                      </p:tavLst>
                                    </p:anim>
                                    <p:anim calcmode="lin" valueType="num">
                                      <p:cBhvr>
                                        <p:cTn id="60" dur="250" fill="hold"/>
                                        <p:tgtEl>
                                          <p:spTgt spid="93"/>
                                        </p:tgtEl>
                                        <p:attrNameLst>
                                          <p:attrName>ppt_h</p:attrName>
                                        </p:attrNameLst>
                                      </p:cBhvr>
                                      <p:tavLst>
                                        <p:tav tm="0">
                                          <p:val>
                                            <p:fltVal val="0"/>
                                          </p:val>
                                        </p:tav>
                                        <p:tav tm="100000">
                                          <p:val>
                                            <p:strVal val="#ppt_h"/>
                                          </p:val>
                                        </p:tav>
                                      </p:tavLst>
                                    </p:anim>
                                    <p:animEffect>
                                      <p:cBhvr>
                                        <p:cTn id="61" dur="250"/>
                                        <p:tgtEl>
                                          <p:spTgt spid="93"/>
                                        </p:tgtEl>
                                      </p:cBhvr>
                                    </p:animEffect>
                                  </p:childTnLst>
                                </p:cTn>
                              </p:par>
                              <p:par>
                                <p:cTn id="62" presetID="14" presetClass="entr" presetSubtype="10" fill="hold" grpId="0" nodeType="withEffect">
                                  <p:stCondLst>
                                    <p:cond delay="6500"/>
                                  </p:stCondLst>
                                  <p:childTnLst>
                                    <p:set>
                                      <p:cBhvr>
                                        <p:cTn id="63" dur="1" fill="hold">
                                          <p:stCondLst>
                                            <p:cond delay="0"/>
                                          </p:stCondLst>
                                        </p:cTn>
                                        <p:tgtEl>
                                          <p:spTgt spid="110"/>
                                        </p:tgtEl>
                                        <p:attrNameLst>
                                          <p:attrName>style.visibility</p:attrName>
                                        </p:attrNameLst>
                                      </p:cBhvr>
                                      <p:to>
                                        <p:strVal val="visible"/>
                                      </p:to>
                                    </p:set>
                                    <p:animEffect>
                                      <p:cBhvr>
                                        <p:cTn id="64" dur="400"/>
                                        <p:tgtEl>
                                          <p:spTgt spid="110"/>
                                        </p:tgtEl>
                                      </p:cBhvr>
                                    </p:animEffect>
                                  </p:childTnLst>
                                </p:cTn>
                              </p:par>
                              <p:par>
                                <p:cTn id="65" presetID="14" presetClass="entr" presetSubtype="10" fill="hold" grpId="0" nodeType="withEffect">
                                  <p:stCondLst>
                                    <p:cond delay="6500"/>
                                  </p:stCondLst>
                                  <p:childTnLst>
                                    <p:set>
                                      <p:cBhvr>
                                        <p:cTn id="66" dur="1" fill="hold">
                                          <p:stCondLst>
                                            <p:cond delay="0"/>
                                          </p:stCondLst>
                                        </p:cTn>
                                        <p:tgtEl>
                                          <p:spTgt spid="111"/>
                                        </p:tgtEl>
                                        <p:attrNameLst>
                                          <p:attrName>style.visibility</p:attrName>
                                        </p:attrNameLst>
                                      </p:cBhvr>
                                      <p:to>
                                        <p:strVal val="visible"/>
                                      </p:to>
                                    </p:set>
                                    <p:animEffect>
                                      <p:cBhvr>
                                        <p:cTn id="67" dur="400"/>
                                        <p:tgtEl>
                                          <p:spTgt spid="111"/>
                                        </p:tgtEl>
                                      </p:cBhvr>
                                    </p:animEffect>
                                  </p:childTnLst>
                                </p:cTn>
                              </p:par>
                            </p:childTnLst>
                          </p:cTn>
                        </p:par>
                        <p:par>
                          <p:cTn id="68" fill="hold">
                            <p:stCondLst>
                              <p:cond delay="750"/>
                            </p:stCondLst>
                            <p:childTnLst>
                              <p:par>
                                <p:cTn id="69" presetID="16" presetClass="entr" presetSubtype="37"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p:cBhvr>
                                        <p:cTn id="7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autoUpdateAnimBg="0"/>
      <p:bldP spid="91" grpId="0" bldLvl="0" animBg="1" autoUpdateAnimBg="0"/>
      <p:bldP spid="92" grpId="0" bldLvl="0" animBg="1" autoUpdateAnimBg="0"/>
      <p:bldP spid="93" grpId="0" bldLvl="0" animBg="1" autoUpdateAnimBg="0"/>
      <p:bldP spid="94" grpId="0" bldLvl="0" animBg="1" autoUpdateAnimBg="0"/>
      <p:bldP spid="103" grpId="0" bldLvl="0" autoUpdateAnimBg="0"/>
      <p:bldP spid="104" grpId="0" bldLvl="0" autoUpdateAnimBg="0"/>
      <p:bldP spid="105" grpId="0" bldLvl="0" autoUpdateAnimBg="0"/>
      <p:bldP spid="106" grpId="0" bldLvl="0" autoUpdateAnimBg="0"/>
      <p:bldP spid="107" grpId="0" bldLvl="0" autoUpdateAnimBg="0"/>
      <p:bldP spid="108" grpId="0" bldLvl="0" autoUpdateAnimBg="0"/>
      <p:bldP spid="109" grpId="0" bldLvl="0" autoUpdateAnimBg="0"/>
      <p:bldP spid="110" grpId="0" bldLvl="0" autoUpdateAnimBg="0"/>
      <p:bldP spid="111"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认识上的不足</a:t>
            </a:r>
          </a:p>
        </p:txBody>
      </p:sp>
      <p:grpSp>
        <p:nvGrpSpPr>
          <p:cNvPr id="25" name="组合 24"/>
          <p:cNvGrpSpPr/>
          <p:nvPr/>
        </p:nvGrpSpPr>
        <p:grpSpPr>
          <a:xfrm flipH="1">
            <a:off x="2696472" y="1640367"/>
            <a:ext cx="4337345" cy="682884"/>
            <a:chOff x="7995986" y="760883"/>
            <a:chExt cx="3436053" cy="540840"/>
          </a:xfrm>
        </p:grpSpPr>
        <p:sp>
          <p:nvSpPr>
            <p:cNvPr id="26"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7"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8"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29" name="文本框 8"/>
          <p:cNvSpPr txBox="1"/>
          <p:nvPr/>
        </p:nvSpPr>
        <p:spPr>
          <a:xfrm>
            <a:off x="5726704" y="1742023"/>
            <a:ext cx="1282795" cy="400085"/>
          </a:xfrm>
          <a:prstGeom prst="rect">
            <a:avLst/>
          </a:prstGeom>
          <a:noFill/>
        </p:spPr>
        <p:txBody>
          <a:bodyPr wrap="square" lIns="91416" tIns="45708" rIns="91416" bIns="45708"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0" name="组合 29"/>
          <p:cNvGrpSpPr/>
          <p:nvPr/>
        </p:nvGrpSpPr>
        <p:grpSpPr>
          <a:xfrm flipH="1">
            <a:off x="2701192" y="4525428"/>
            <a:ext cx="4337345" cy="682883"/>
            <a:chOff x="7995986" y="760883"/>
            <a:chExt cx="3436053" cy="540840"/>
          </a:xfrm>
        </p:grpSpPr>
        <p:sp>
          <p:nvSpPr>
            <p:cNvPr id="3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4" name="文本框 15"/>
          <p:cNvSpPr txBox="1"/>
          <p:nvPr/>
        </p:nvSpPr>
        <p:spPr>
          <a:xfrm>
            <a:off x="5726704" y="4602307"/>
            <a:ext cx="1282795" cy="400085"/>
          </a:xfrm>
          <a:prstGeom prst="rect">
            <a:avLst/>
          </a:prstGeom>
          <a:noFill/>
        </p:spPr>
        <p:txBody>
          <a:bodyPr wrap="square" lIns="91416" tIns="45708" rIns="91416" bIns="45708"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5" name="组合 34"/>
          <p:cNvGrpSpPr/>
          <p:nvPr/>
        </p:nvGrpSpPr>
        <p:grpSpPr>
          <a:xfrm>
            <a:off x="5850041" y="3105020"/>
            <a:ext cx="4337345" cy="682883"/>
            <a:chOff x="7995986" y="760883"/>
            <a:chExt cx="3436053" cy="540840"/>
          </a:xfrm>
        </p:grpSpPr>
        <p:sp>
          <p:nvSpPr>
            <p:cNvPr id="36"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7"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8"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39" name="文本框 22"/>
          <p:cNvSpPr txBox="1"/>
          <p:nvPr/>
        </p:nvSpPr>
        <p:spPr>
          <a:xfrm>
            <a:off x="5850041" y="3196136"/>
            <a:ext cx="1294969" cy="400085"/>
          </a:xfrm>
          <a:prstGeom prst="rect">
            <a:avLst/>
          </a:prstGeom>
          <a:noFill/>
        </p:spPr>
        <p:txBody>
          <a:bodyPr wrap="square" lIns="91416" tIns="45708" rIns="91416" bIns="45708"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0" name="文本框 23"/>
          <p:cNvSpPr txBox="1"/>
          <p:nvPr/>
        </p:nvSpPr>
        <p:spPr>
          <a:xfrm>
            <a:off x="3068011" y="1746322"/>
            <a:ext cx="1978900" cy="338530"/>
          </a:xfrm>
          <a:prstGeom prst="rect">
            <a:avLst/>
          </a:prstGeom>
          <a:noFill/>
        </p:spPr>
        <p:txBody>
          <a:bodyPr wrap="square" lIns="91416" tIns="45708" rIns="91416" bIns="4570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输入文字标题</a:t>
            </a:r>
          </a:p>
        </p:txBody>
      </p:sp>
      <p:sp>
        <p:nvSpPr>
          <p:cNvPr id="41" name="文本框 24"/>
          <p:cNvSpPr txBox="1"/>
          <p:nvPr/>
        </p:nvSpPr>
        <p:spPr>
          <a:xfrm>
            <a:off x="3092050" y="4626642"/>
            <a:ext cx="1920073" cy="338530"/>
          </a:xfrm>
          <a:prstGeom prst="rect">
            <a:avLst/>
          </a:prstGeom>
          <a:noFill/>
        </p:spPr>
        <p:txBody>
          <a:bodyPr wrap="square" lIns="91416" tIns="45708" rIns="91416" bIns="4570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输入文字标题</a:t>
            </a:r>
          </a:p>
        </p:txBody>
      </p:sp>
      <p:sp>
        <p:nvSpPr>
          <p:cNvPr id="42" name="文本框 25"/>
          <p:cNvSpPr txBox="1"/>
          <p:nvPr/>
        </p:nvSpPr>
        <p:spPr>
          <a:xfrm>
            <a:off x="7379090" y="3201299"/>
            <a:ext cx="1920073" cy="338530"/>
          </a:xfrm>
          <a:prstGeom prst="rect">
            <a:avLst/>
          </a:prstGeom>
          <a:noFill/>
        </p:spPr>
        <p:txBody>
          <a:bodyPr wrap="square" lIns="91416" tIns="45708" rIns="91416" bIns="4570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输入文字标题</a:t>
            </a:r>
          </a:p>
        </p:txBody>
      </p:sp>
      <p:sp>
        <p:nvSpPr>
          <p:cNvPr id="43" name="文本框 26"/>
          <p:cNvSpPr txBox="1"/>
          <p:nvPr/>
        </p:nvSpPr>
        <p:spPr>
          <a:xfrm>
            <a:off x="2696472" y="2398186"/>
            <a:ext cx="2899873" cy="830781"/>
          </a:xfrm>
          <a:prstGeom prst="rect">
            <a:avLst/>
          </a:prstGeom>
          <a:noFill/>
        </p:spPr>
        <p:txBody>
          <a:bodyPr wrap="square" lIns="91416" tIns="45708" rIns="91416" bIns="45708" rtlCol="0">
            <a:spAutoFit/>
          </a:bodyPr>
          <a:lstStyle/>
          <a:p>
            <a:pPr>
              <a:lnSpc>
                <a:spcPct val="120000"/>
              </a:lnSpc>
              <a:spcBef>
                <a:spcPct val="0"/>
              </a:spcBef>
              <a:buNone/>
            </a:pPr>
            <a:r>
              <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4" name="文本框 27"/>
          <p:cNvSpPr txBox="1"/>
          <p:nvPr/>
        </p:nvSpPr>
        <p:spPr>
          <a:xfrm>
            <a:off x="7134763" y="3805173"/>
            <a:ext cx="3089696" cy="830781"/>
          </a:xfrm>
          <a:prstGeom prst="rect">
            <a:avLst/>
          </a:prstGeom>
          <a:noFill/>
        </p:spPr>
        <p:txBody>
          <a:bodyPr wrap="square" lIns="91416" tIns="45708" rIns="91416" bIns="45708" rtlCol="0">
            <a:spAutoFit/>
          </a:bodyPr>
          <a:lstStyle/>
          <a:p>
            <a:pPr>
              <a:lnSpc>
                <a:spcPct val="120000"/>
              </a:lnSpc>
              <a:spcBef>
                <a:spcPct val="0"/>
              </a:spcBef>
              <a:buNone/>
            </a:pPr>
            <a:r>
              <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5" name="文本框 28"/>
          <p:cNvSpPr txBox="1"/>
          <p:nvPr/>
        </p:nvSpPr>
        <p:spPr>
          <a:xfrm>
            <a:off x="2696471" y="5190316"/>
            <a:ext cx="2899876" cy="810006"/>
          </a:xfrm>
          <a:prstGeom prst="rect">
            <a:avLst/>
          </a:prstGeom>
          <a:noFill/>
        </p:spPr>
        <p:txBody>
          <a:bodyPr wrap="square" lIns="91416" tIns="45708" rIns="91416" bIns="45708" rtlCol="0">
            <a:spAutoFit/>
          </a:bodyPr>
          <a:lstStyle/>
          <a:p>
            <a:pPr>
              <a:lnSpc>
                <a:spcPct val="120000"/>
              </a:lnSpc>
              <a:spcBef>
                <a:spcPct val="0"/>
              </a:spcBef>
              <a:buNone/>
            </a:pPr>
            <a:r>
              <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24" name="组合 23"/>
          <p:cNvGrpSpPr/>
          <p:nvPr/>
        </p:nvGrpSpPr>
        <p:grpSpPr>
          <a:xfrm>
            <a:off x="501857" y="352840"/>
            <a:ext cx="11188286" cy="487419"/>
            <a:chOff x="501206" y="352840"/>
            <a:chExt cx="11188286" cy="487419"/>
          </a:xfrm>
        </p:grpSpPr>
        <p:sp>
          <p:nvSpPr>
            <p:cNvPr id="46"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7" name="直接连接符 46"/>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dissolve">
                                      <p:cBhvr>
                                        <p:cTn id="11" dur="500"/>
                                        <p:tgtEl>
                                          <p:spTgt spid="2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dissolve">
                                      <p:cBhvr>
                                        <p:cTn id="14" dur="500"/>
                                        <p:tgtEl>
                                          <p:spTgt spid="4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up)">
                                      <p:cBhvr>
                                        <p:cTn id="18" dur="500"/>
                                        <p:tgtEl>
                                          <p:spTgt spid="4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dissolve">
                                      <p:cBhvr>
                                        <p:cTn id="26" dur="500"/>
                                        <p:tgtEl>
                                          <p:spTgt spid="3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up)">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
          <p:cNvSpPr/>
          <p:nvPr/>
        </p:nvSpPr>
        <p:spPr>
          <a:xfrm>
            <a:off x="4186768" y="1"/>
            <a:ext cx="8005233" cy="6855884"/>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4" name="矩形 4"/>
          <p:cNvSpPr/>
          <p:nvPr/>
        </p:nvSpPr>
        <p:spPr>
          <a:xfrm>
            <a:off x="8003118" y="2391834"/>
            <a:ext cx="2161116" cy="2072217"/>
          </a:xfrm>
          <a:prstGeom prst="rect">
            <a:avLst/>
          </a:prstGeom>
          <a:blipFill dpi="0" rotWithShape="1">
            <a:blip r:embed="rId3"/>
            <a:srcRect/>
            <a:stretch>
              <a:fillRect/>
            </a:stretch>
          </a:blip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5" name="矩形 4"/>
          <p:cNvSpPr>
            <a:spLocks noChangeArrowheads="1"/>
          </p:cNvSpPr>
          <p:nvPr/>
        </p:nvSpPr>
        <p:spPr bwMode="auto">
          <a:xfrm>
            <a:off x="954617" y="1079501"/>
            <a:ext cx="1365758"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665" b="1" dirty="0">
                <a:solidFill>
                  <a:schemeClr val="accent1"/>
                </a:solidFill>
                <a:latin typeface="Impact" panose="020B0806030902050204" pitchFamily="34" charset="0"/>
                <a:ea typeface="微软雅黑" panose="020B0503020204020204" pitchFamily="34" charset="-122"/>
                <a:cs typeface="宋体" panose="02010600030101010101" pitchFamily="2" charset="-122"/>
              </a:rPr>
              <a:t>领导寄语</a:t>
            </a:r>
            <a:endParaRPr lang="en-US" altLang="zh-CN" sz="2665" b="1" dirty="0">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36" name="矩形 4"/>
          <p:cNvSpPr>
            <a:spLocks noChangeArrowheads="1"/>
          </p:cNvSpPr>
          <p:nvPr/>
        </p:nvSpPr>
        <p:spPr bwMode="auto">
          <a:xfrm>
            <a:off x="958851" y="1538818"/>
            <a:ext cx="2400300" cy="1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1065" dirty="0">
                <a:solidFill>
                  <a:srgbClr val="53585E"/>
                </a:solidFill>
                <a:latin typeface="Arial" panose="020B0604020202020204" pitchFamily="34" charset="0"/>
                <a:cs typeface="Arial" panose="020B0604020202020204" pitchFamily="34" charset="0"/>
              </a:rPr>
              <a:t>This is a subtitle for your presentation</a:t>
            </a:r>
            <a:endParaRPr lang="zh-CN" altLang="en-US" sz="1065" dirty="0">
              <a:solidFill>
                <a:srgbClr val="53585E"/>
              </a:solidFill>
              <a:latin typeface="Arial" panose="020B0604020202020204" pitchFamily="34" charset="0"/>
              <a:cs typeface="Arial" panose="020B0604020202020204" pitchFamily="34" charset="0"/>
            </a:endParaRPr>
          </a:p>
        </p:txBody>
      </p:sp>
      <p:sp>
        <p:nvSpPr>
          <p:cNvPr id="37" name="矩形 4"/>
          <p:cNvSpPr>
            <a:spLocks noChangeArrowheads="1"/>
          </p:cNvSpPr>
          <p:nvPr/>
        </p:nvSpPr>
        <p:spPr bwMode="auto">
          <a:xfrm>
            <a:off x="2544234" y="1079501"/>
            <a:ext cx="3655873"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zh-CN" sz="2665" dirty="0">
                <a:solidFill>
                  <a:schemeClr val="accent2"/>
                </a:solidFill>
                <a:latin typeface="+mj-lt"/>
                <a:ea typeface="微软雅黑" panose="020B0503020204020204" pitchFamily="34" charset="-122"/>
                <a:cs typeface="宋体" panose="02010600030101010101" pitchFamily="2" charset="-122"/>
              </a:rPr>
              <a:t>CEO&amp;FOUNDER  MESSAGE</a:t>
            </a:r>
          </a:p>
        </p:txBody>
      </p:sp>
      <p:sp>
        <p:nvSpPr>
          <p:cNvPr id="39" name="矩形 4"/>
          <p:cNvSpPr>
            <a:spLocks noChangeArrowheads="1"/>
          </p:cNvSpPr>
          <p:nvPr/>
        </p:nvSpPr>
        <p:spPr bwMode="auto">
          <a:xfrm>
            <a:off x="954618" y="2167230"/>
            <a:ext cx="4949361" cy="308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spcBef>
                <a:spcPts val="800"/>
              </a:spcBef>
              <a:buClr>
                <a:srgbClr val="558ED5"/>
              </a:buClr>
            </a:pPr>
            <a:r>
              <a:rPr lang="zh-CN" altLang="en-US" sz="16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       岁月流转，时光飞逝，转眼间</a:t>
            </a:r>
            <a:r>
              <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20XX</a:t>
            </a:r>
            <a:r>
              <a:rPr lang="zh-CN" altLang="en-US" sz="16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年的工作又接近尾声。</a:t>
            </a:r>
          </a:p>
          <a:p>
            <a:pPr algn="just">
              <a:lnSpc>
                <a:spcPct val="130000"/>
              </a:lnSpc>
              <a:spcBef>
                <a:spcPts val="800"/>
              </a:spcBef>
              <a:buClr>
                <a:srgbClr val="558ED5"/>
              </a:buClr>
            </a:pPr>
            <a:r>
              <a:rPr lang="zh-CN" altLang="en-US" sz="16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       回首过去一年的工作，经过全体领导及员工的共同努力，公司经营业绩保持良好，行业地位、社会形象日渐提升，各项工作全面发展。</a:t>
            </a:r>
            <a:endParaRPr lang="en-US" altLang="zh-CN" sz="1600" dirty="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30000"/>
              </a:lnSpc>
              <a:spcBef>
                <a:spcPts val="800"/>
              </a:spcBef>
              <a:buClr>
                <a:srgbClr val="558ED5"/>
              </a:buClr>
            </a:pPr>
            <a:r>
              <a:rPr lang="zh-CN" altLang="en-US" sz="16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       新起点、新希望。站在</a:t>
            </a:r>
            <a:r>
              <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20XX</a:t>
            </a:r>
            <a:r>
              <a:rPr lang="zh-CN" altLang="en-US" sz="16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p>
        </p:txBody>
      </p:sp>
      <p:sp>
        <p:nvSpPr>
          <p:cNvPr id="41" name="矩形 4"/>
          <p:cNvSpPr>
            <a:spLocks noChangeArrowheads="1"/>
          </p:cNvSpPr>
          <p:nvPr/>
        </p:nvSpPr>
        <p:spPr bwMode="auto">
          <a:xfrm>
            <a:off x="6724871" y="5253567"/>
            <a:ext cx="750206"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panose="020B0604020202020204" pitchFamily="34" charset="0"/>
              <a:buNone/>
            </a:pPr>
            <a:r>
              <a:rPr lang="zh-CN" altLang="en-US" sz="1465" b="1" dirty="0">
                <a:solidFill>
                  <a:schemeClr val="bg1"/>
                </a:solidFill>
                <a:latin typeface="微软雅黑" panose="020B0503020204020204" pitchFamily="34" charset="-122"/>
                <a:ea typeface="微软雅黑" panose="020B0503020204020204" pitchFamily="34" charset="-122"/>
              </a:rPr>
              <a:t>风云办公</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2" name="矩形 4"/>
          <p:cNvSpPr>
            <a:spLocks noChangeArrowheads="1"/>
          </p:cNvSpPr>
          <p:nvPr/>
        </p:nvSpPr>
        <p:spPr bwMode="auto">
          <a:xfrm>
            <a:off x="6567777" y="5549901"/>
            <a:ext cx="1064394"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a:defRPr/>
            </a:pPr>
            <a:r>
              <a:rPr lang="en-US" altLang="zh-CN" sz="1335" kern="0" dirty="0">
                <a:solidFill>
                  <a:schemeClr val="bg1"/>
                </a:solidFill>
              </a:rPr>
              <a:t>CEO &amp; Founder</a:t>
            </a:r>
            <a:endParaRPr lang="en-US" altLang="zh-CN" sz="3200" kern="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300"/>
                                        <p:tgtEl>
                                          <p:spTgt spid="35"/>
                                        </p:tgtEl>
                                      </p:cBhvr>
                                    </p:animEffect>
                                    <p:anim calcmode="lin" valueType="num">
                                      <p:cBhvr>
                                        <p:cTn id="28" dur="300" fill="hold"/>
                                        <p:tgtEl>
                                          <p:spTgt spid="35"/>
                                        </p:tgtEl>
                                        <p:attrNameLst>
                                          <p:attrName>ppt_x</p:attrName>
                                        </p:attrNameLst>
                                      </p:cBhvr>
                                      <p:tavLst>
                                        <p:tav tm="0">
                                          <p:val>
                                            <p:strVal val="#ppt_x"/>
                                          </p:val>
                                        </p:tav>
                                        <p:tav tm="100000">
                                          <p:val>
                                            <p:strVal val="#ppt_x"/>
                                          </p:val>
                                        </p:tav>
                                      </p:tavLst>
                                    </p:anim>
                                    <p:anim calcmode="lin" valueType="num">
                                      <p:cBhvr>
                                        <p:cTn id="29" dur="3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300"/>
                                        <p:tgtEl>
                                          <p:spTgt spid="37"/>
                                        </p:tgtEl>
                                      </p:cBhvr>
                                    </p:animEffect>
                                    <p:anim calcmode="lin" valueType="num">
                                      <p:cBhvr>
                                        <p:cTn id="34" dur="300" fill="hold"/>
                                        <p:tgtEl>
                                          <p:spTgt spid="37"/>
                                        </p:tgtEl>
                                        <p:attrNameLst>
                                          <p:attrName>ppt_x</p:attrName>
                                        </p:attrNameLst>
                                      </p:cBhvr>
                                      <p:tavLst>
                                        <p:tav tm="0">
                                          <p:val>
                                            <p:strVal val="#ppt_x"/>
                                          </p:val>
                                        </p:tav>
                                        <p:tav tm="100000">
                                          <p:val>
                                            <p:strVal val="#ppt_x"/>
                                          </p:val>
                                        </p:tav>
                                      </p:tavLst>
                                    </p:anim>
                                    <p:anim calcmode="lin" valueType="num">
                                      <p:cBhvr>
                                        <p:cTn id="35" dur="300" fill="hold"/>
                                        <p:tgtEl>
                                          <p:spTgt spid="3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300"/>
                                        <p:tgtEl>
                                          <p:spTgt spid="36"/>
                                        </p:tgtEl>
                                      </p:cBhvr>
                                    </p:animEffect>
                                    <p:anim calcmode="lin" valueType="num">
                                      <p:cBhvr>
                                        <p:cTn id="40" dur="300" fill="hold"/>
                                        <p:tgtEl>
                                          <p:spTgt spid="36"/>
                                        </p:tgtEl>
                                        <p:attrNameLst>
                                          <p:attrName>ppt_x</p:attrName>
                                        </p:attrNameLst>
                                      </p:cBhvr>
                                      <p:tavLst>
                                        <p:tav tm="0">
                                          <p:val>
                                            <p:strVal val="#ppt_x"/>
                                          </p:val>
                                        </p:tav>
                                        <p:tav tm="100000">
                                          <p:val>
                                            <p:strVal val="#ppt_x"/>
                                          </p:val>
                                        </p:tav>
                                      </p:tavLst>
                                    </p:anim>
                                    <p:anim calcmode="lin" valueType="num">
                                      <p:cBhvr>
                                        <p:cTn id="41" dur="3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strVal val="#ppt_x"/>
                                          </p:val>
                                        </p:tav>
                                        <p:tav tm="100000">
                                          <p:val>
                                            <p:strVal val="#ppt_x"/>
                                          </p:val>
                                        </p:tav>
                                      </p:tavLst>
                                    </p:anim>
                                    <p:anim calcmode="lin" valueType="num">
                                      <p:cBhvr>
                                        <p:cTn id="4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p:bldP spid="36" grpId="0"/>
      <p:bldP spid="37" grpId="0"/>
      <p:bldP spid="39"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执行力的问题</a:t>
            </a:r>
          </a:p>
        </p:txBody>
      </p:sp>
      <p:sp>
        <p:nvSpPr>
          <p:cNvPr id="24" name="Freeform 5"/>
          <p:cNvSpPr/>
          <p:nvPr/>
        </p:nvSpPr>
        <p:spPr bwMode="auto">
          <a:xfrm>
            <a:off x="2435110" y="1882630"/>
            <a:ext cx="1935321" cy="17152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1400">
              <a:solidFill>
                <a:schemeClr val="bg2"/>
              </a:solidFill>
              <a:latin typeface="Calibri" panose="020F0502020204030204"/>
              <a:ea typeface="微软雅黑" panose="020B0503020204020204" pitchFamily="34" charset="-122"/>
              <a:sym typeface="Arial" panose="020B0604020202020204" pitchFamily="34" charset="0"/>
            </a:endParaRPr>
          </a:p>
        </p:txBody>
      </p:sp>
      <p:sp>
        <p:nvSpPr>
          <p:cNvPr id="46" name="Freeform 5"/>
          <p:cNvSpPr/>
          <p:nvPr/>
        </p:nvSpPr>
        <p:spPr bwMode="auto">
          <a:xfrm>
            <a:off x="2540411" y="1975958"/>
            <a:ext cx="1724716" cy="15286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1100">
              <a:solidFill>
                <a:schemeClr val="bg2"/>
              </a:solidFill>
              <a:latin typeface="Calibri" panose="020F0502020204030204"/>
              <a:ea typeface="微软雅黑" panose="020B0503020204020204" pitchFamily="34" charset="-122"/>
              <a:sym typeface="Arial" panose="020B0604020202020204" pitchFamily="34" charset="0"/>
            </a:endParaRPr>
          </a:p>
        </p:txBody>
      </p:sp>
      <p:sp>
        <p:nvSpPr>
          <p:cNvPr id="47" name="Freeform 5"/>
          <p:cNvSpPr/>
          <p:nvPr/>
        </p:nvSpPr>
        <p:spPr bwMode="auto">
          <a:xfrm>
            <a:off x="5128342" y="1882630"/>
            <a:ext cx="1935321" cy="17152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1400">
              <a:solidFill>
                <a:schemeClr val="bg2"/>
              </a:solidFill>
              <a:latin typeface="Calibri" panose="020F0502020204030204"/>
              <a:ea typeface="微软雅黑" panose="020B0503020204020204" pitchFamily="34" charset="-122"/>
              <a:sym typeface="Arial" panose="020B0604020202020204" pitchFamily="34" charset="0"/>
            </a:endParaRPr>
          </a:p>
        </p:txBody>
      </p:sp>
      <p:sp>
        <p:nvSpPr>
          <p:cNvPr id="48" name="Freeform 5"/>
          <p:cNvSpPr/>
          <p:nvPr/>
        </p:nvSpPr>
        <p:spPr bwMode="auto">
          <a:xfrm>
            <a:off x="5233643" y="1975958"/>
            <a:ext cx="1724716" cy="15286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1100">
              <a:solidFill>
                <a:schemeClr val="bg2"/>
              </a:solidFill>
              <a:latin typeface="Calibri" panose="020F0502020204030204"/>
              <a:ea typeface="微软雅黑" panose="020B0503020204020204" pitchFamily="34" charset="-122"/>
              <a:sym typeface="Arial" panose="020B0604020202020204" pitchFamily="34" charset="0"/>
            </a:endParaRPr>
          </a:p>
        </p:txBody>
      </p:sp>
      <p:sp>
        <p:nvSpPr>
          <p:cNvPr id="49" name="Freeform 5"/>
          <p:cNvSpPr/>
          <p:nvPr/>
        </p:nvSpPr>
        <p:spPr bwMode="auto">
          <a:xfrm>
            <a:off x="7821574" y="1882630"/>
            <a:ext cx="1935321" cy="17152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1400">
              <a:solidFill>
                <a:schemeClr val="bg2"/>
              </a:solidFill>
              <a:latin typeface="Calibri" panose="020F0502020204030204"/>
              <a:ea typeface="微软雅黑" panose="020B0503020204020204" pitchFamily="34" charset="-122"/>
              <a:sym typeface="Arial" panose="020B0604020202020204" pitchFamily="34" charset="0"/>
            </a:endParaRPr>
          </a:p>
        </p:txBody>
      </p:sp>
      <p:sp>
        <p:nvSpPr>
          <p:cNvPr id="50" name="Freeform 5"/>
          <p:cNvSpPr/>
          <p:nvPr/>
        </p:nvSpPr>
        <p:spPr bwMode="auto">
          <a:xfrm>
            <a:off x="7933054" y="1975958"/>
            <a:ext cx="1724716" cy="15286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89299" tIns="44649" rIns="89299" bIns="44649" rtlCol="0" anchor="ctr"/>
          <a:lstStyle/>
          <a:p>
            <a:pPr algn="ctr"/>
            <a:endParaRPr lang="zh-CN" altLang="en-US" sz="1100">
              <a:solidFill>
                <a:schemeClr val="bg2"/>
              </a:solidFill>
              <a:latin typeface="Calibri" panose="020F0502020204030204"/>
              <a:ea typeface="微软雅黑" panose="020B0503020204020204" pitchFamily="34" charset="-122"/>
              <a:sym typeface="Arial" panose="020B0604020202020204" pitchFamily="34" charset="0"/>
            </a:endParaRPr>
          </a:p>
        </p:txBody>
      </p:sp>
      <p:sp>
        <p:nvSpPr>
          <p:cNvPr id="51" name="文本框 17"/>
          <p:cNvSpPr txBox="1"/>
          <p:nvPr/>
        </p:nvSpPr>
        <p:spPr bwMode="auto">
          <a:xfrm>
            <a:off x="1471257" y="5215428"/>
            <a:ext cx="9249492" cy="921167"/>
          </a:xfrm>
          <a:prstGeom prst="rect">
            <a:avLst/>
          </a:prstGeom>
          <a:noFill/>
        </p:spPr>
        <p:txBody>
          <a:bodyPr wrap="square" lIns="89299" tIns="44649" rIns="89299" bIns="44649">
            <a:spAutoFit/>
          </a:bodyPr>
          <a:lstStyle/>
          <a:p>
            <a:pPr algn="just">
              <a:lnSpc>
                <a:spcPct val="150000"/>
              </a:lnSpc>
              <a:defRPr/>
            </a:pPr>
            <a:r>
              <a:rPr lang="zh-CN" altLang="en-US" sz="1200" dirty="0">
                <a:solidFill>
                  <a:schemeClr val="tx2"/>
                </a:solidFill>
                <a:latin typeface="微软雅黑" panose="020B0503020204020204" pitchFamily="34" charset="-122"/>
                <a:ea typeface="微软雅黑" panose="020B0503020204020204" pitchFamily="34" charset="-122"/>
              </a:rPr>
              <a:t>详写内容</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200" spc="97" dirty="0">
              <a:solidFill>
                <a:schemeClr val="tx2"/>
              </a:solidFill>
              <a:latin typeface="微软雅黑" panose="020B0503020204020204" pitchFamily="34" charset="-122"/>
              <a:ea typeface="微软雅黑" panose="020B0503020204020204" pitchFamily="34" charset="-122"/>
            </a:endParaRPr>
          </a:p>
        </p:txBody>
      </p:sp>
      <p:sp>
        <p:nvSpPr>
          <p:cNvPr id="52" name="矩形 51"/>
          <p:cNvSpPr/>
          <p:nvPr/>
        </p:nvSpPr>
        <p:spPr>
          <a:xfrm>
            <a:off x="2847220" y="2686526"/>
            <a:ext cx="1103673" cy="367169"/>
          </a:xfrm>
          <a:prstGeom prst="rect">
            <a:avLst/>
          </a:prstGeom>
        </p:spPr>
        <p:txBody>
          <a:bodyPr wrap="none" lIns="89299" tIns="44649" rIns="89299" bIns="44649">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53" name="矩形 52"/>
          <p:cNvSpPr/>
          <p:nvPr/>
        </p:nvSpPr>
        <p:spPr>
          <a:xfrm>
            <a:off x="8259335" y="2686526"/>
            <a:ext cx="1052377" cy="367169"/>
          </a:xfrm>
          <a:prstGeom prst="rect">
            <a:avLst/>
          </a:prstGeom>
        </p:spPr>
        <p:txBody>
          <a:bodyPr wrap="none" lIns="89299" tIns="44649" rIns="89299" bIns="44649">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540454" y="2686526"/>
            <a:ext cx="1103673" cy="367169"/>
          </a:xfrm>
          <a:prstGeom prst="rect">
            <a:avLst/>
          </a:prstGeom>
        </p:spPr>
        <p:txBody>
          <a:bodyPr wrap="none" lIns="89299" tIns="44649" rIns="89299" bIns="44649">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grpSp>
        <p:nvGrpSpPr>
          <p:cNvPr id="55" name="组合 54"/>
          <p:cNvGrpSpPr/>
          <p:nvPr/>
        </p:nvGrpSpPr>
        <p:grpSpPr>
          <a:xfrm>
            <a:off x="8638871" y="2189134"/>
            <a:ext cx="300725" cy="299133"/>
            <a:chOff x="3856417" y="4248125"/>
            <a:chExt cx="409860" cy="407692"/>
          </a:xfrm>
          <a:solidFill>
            <a:schemeClr val="bg1"/>
          </a:solidFill>
        </p:grpSpPr>
        <p:sp>
          <p:nvSpPr>
            <p:cNvPr id="56"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57"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58"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59"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0"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1"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2"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grpSp>
      <p:grpSp>
        <p:nvGrpSpPr>
          <p:cNvPr id="63" name="组合 62"/>
          <p:cNvGrpSpPr/>
          <p:nvPr/>
        </p:nvGrpSpPr>
        <p:grpSpPr>
          <a:xfrm>
            <a:off x="3223949" y="2134637"/>
            <a:ext cx="355619" cy="408127"/>
            <a:chOff x="2733098" y="4187405"/>
            <a:chExt cx="484675" cy="556238"/>
          </a:xfrm>
          <a:solidFill>
            <a:schemeClr val="bg1"/>
          </a:solidFill>
        </p:grpSpPr>
        <p:sp>
          <p:nvSpPr>
            <p:cNvPr id="64"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5"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6"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7"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8"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69"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0"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1"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2"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3"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4"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5"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6"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7"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8"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79"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0"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grpSp>
      <p:grpSp>
        <p:nvGrpSpPr>
          <p:cNvPr id="81" name="组合 80"/>
          <p:cNvGrpSpPr/>
          <p:nvPr/>
        </p:nvGrpSpPr>
        <p:grpSpPr>
          <a:xfrm>
            <a:off x="5909627" y="2195896"/>
            <a:ext cx="419263" cy="285608"/>
            <a:chOff x="4895160" y="4287159"/>
            <a:chExt cx="571418" cy="389258"/>
          </a:xfrm>
          <a:solidFill>
            <a:schemeClr val="bg1"/>
          </a:solidFill>
        </p:grpSpPr>
        <p:sp>
          <p:nvSpPr>
            <p:cNvPr id="82"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3"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4"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5"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6"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7"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8"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89"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sp>
          <p:nvSpPr>
            <p:cNvPr id="90"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065" tIns="59532" rIns="119065" bIns="59532" numCol="1" anchor="t" anchorCtr="0" compatLnSpc="1"/>
            <a:lstStyle/>
            <a:p>
              <a:endParaRPr lang="zh-CN" altLang="en-US" sz="1100">
                <a:solidFill>
                  <a:schemeClr val="bg1"/>
                </a:solidFill>
                <a:ea typeface="微软雅黑" panose="020B0503020204020204" pitchFamily="34" charset="-122"/>
              </a:endParaRPr>
            </a:p>
          </p:txBody>
        </p:sp>
      </p:grpSp>
      <p:grpSp>
        <p:nvGrpSpPr>
          <p:cNvPr id="91" name="组合 90"/>
          <p:cNvGrpSpPr/>
          <p:nvPr/>
        </p:nvGrpSpPr>
        <p:grpSpPr>
          <a:xfrm>
            <a:off x="2118201" y="3901127"/>
            <a:ext cx="2541856" cy="1097367"/>
            <a:chOff x="2061936" y="5182965"/>
            <a:chExt cx="2349784" cy="1123674"/>
          </a:xfrm>
        </p:grpSpPr>
        <p:sp>
          <p:nvSpPr>
            <p:cNvPr id="92" name="文本框 65"/>
            <p:cNvSpPr txBox="1"/>
            <p:nvPr/>
          </p:nvSpPr>
          <p:spPr bwMode="auto">
            <a:xfrm>
              <a:off x="2217365" y="5498595"/>
              <a:ext cx="2038928" cy="808044"/>
            </a:xfrm>
            <a:prstGeom prst="rect">
              <a:avLst/>
            </a:prstGeom>
            <a:noFill/>
          </p:spPr>
          <p:txBody>
            <a:bodyPr wrap="square">
              <a:spAutoFit/>
            </a:bodyPr>
            <a:lstStyle/>
            <a:p>
              <a:pPr algn="just">
                <a:lnSpc>
                  <a:spcPct val="130000"/>
                </a:lnSpc>
                <a:defRPr/>
              </a:pPr>
              <a:r>
                <a:rPr lang="zh-CN" altLang="en-US" sz="12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点击输入本栏的具体文字简明扼要的说明分项内容根据您的内容酌情修改。</a:t>
              </a:r>
            </a:p>
          </p:txBody>
        </p:sp>
        <p:sp>
          <p:nvSpPr>
            <p:cNvPr id="93" name="文本框 66"/>
            <p:cNvSpPr txBox="1"/>
            <p:nvPr/>
          </p:nvSpPr>
          <p:spPr bwMode="auto">
            <a:xfrm>
              <a:off x="2061936" y="5182965"/>
              <a:ext cx="2349784" cy="378186"/>
            </a:xfrm>
            <a:prstGeom prst="rect">
              <a:avLst/>
            </a:prstGeom>
            <a:noFill/>
          </p:spPr>
          <p:txBody>
            <a:bodyPr wrap="square">
              <a:spAutoFit/>
            </a:bodyPr>
            <a:lstStyle/>
            <a:p>
              <a:pPr algn="ctr">
                <a:defRPr/>
              </a:pPr>
              <a:r>
                <a:rPr lang="zh-CN" altLang="en-US" b="1" spc="97"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94" name="组合 93"/>
          <p:cNvGrpSpPr/>
          <p:nvPr/>
        </p:nvGrpSpPr>
        <p:grpSpPr>
          <a:xfrm>
            <a:off x="4845557" y="3883615"/>
            <a:ext cx="2541856" cy="1114877"/>
            <a:chOff x="2061936" y="5165035"/>
            <a:chExt cx="2349784" cy="1141605"/>
          </a:xfrm>
        </p:grpSpPr>
        <p:sp>
          <p:nvSpPr>
            <p:cNvPr id="95" name="文本框 68"/>
            <p:cNvSpPr txBox="1"/>
            <p:nvPr/>
          </p:nvSpPr>
          <p:spPr bwMode="auto">
            <a:xfrm>
              <a:off x="2217365" y="5498595"/>
              <a:ext cx="2038928" cy="808045"/>
            </a:xfrm>
            <a:prstGeom prst="rect">
              <a:avLst/>
            </a:prstGeom>
            <a:noFill/>
          </p:spPr>
          <p:txBody>
            <a:bodyPr wrap="square">
              <a:spAutoFit/>
            </a:bodyPr>
            <a:lstStyle/>
            <a:p>
              <a:pPr algn="just">
                <a:lnSpc>
                  <a:spcPct val="130000"/>
                </a:lnSpc>
                <a:defRPr/>
              </a:pPr>
              <a:r>
                <a:rPr lang="zh-CN" altLang="en-US" sz="12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点击输入本栏的具体文字简明扼要的说明分项内容根据您的内容酌情修改。</a:t>
              </a:r>
            </a:p>
          </p:txBody>
        </p:sp>
        <p:sp>
          <p:nvSpPr>
            <p:cNvPr id="96" name="文本框 69"/>
            <p:cNvSpPr txBox="1"/>
            <p:nvPr/>
          </p:nvSpPr>
          <p:spPr bwMode="auto">
            <a:xfrm>
              <a:off x="2061936" y="5165035"/>
              <a:ext cx="2349784" cy="378186"/>
            </a:xfrm>
            <a:prstGeom prst="rect">
              <a:avLst/>
            </a:prstGeom>
            <a:noFill/>
          </p:spPr>
          <p:txBody>
            <a:bodyPr wrap="square">
              <a:spAutoFit/>
            </a:bodyPr>
            <a:lstStyle/>
            <a:p>
              <a:pPr algn="ctr">
                <a:defRPr/>
              </a:pPr>
              <a:r>
                <a:rPr lang="zh-CN" altLang="en-US" b="1" spc="97"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97" name="组合 96"/>
          <p:cNvGrpSpPr/>
          <p:nvPr/>
        </p:nvGrpSpPr>
        <p:grpSpPr>
          <a:xfrm>
            <a:off x="7535109" y="3901127"/>
            <a:ext cx="2541856" cy="1097367"/>
            <a:chOff x="2061936" y="5182965"/>
            <a:chExt cx="2349784" cy="1123674"/>
          </a:xfrm>
        </p:grpSpPr>
        <p:sp>
          <p:nvSpPr>
            <p:cNvPr id="98" name="文本框 71"/>
            <p:cNvSpPr txBox="1"/>
            <p:nvPr/>
          </p:nvSpPr>
          <p:spPr bwMode="auto">
            <a:xfrm>
              <a:off x="2217365" y="5498595"/>
              <a:ext cx="2038928" cy="808044"/>
            </a:xfrm>
            <a:prstGeom prst="rect">
              <a:avLst/>
            </a:prstGeom>
            <a:noFill/>
          </p:spPr>
          <p:txBody>
            <a:bodyPr wrap="square">
              <a:spAutoFit/>
            </a:bodyPr>
            <a:lstStyle/>
            <a:p>
              <a:pPr algn="just">
                <a:lnSpc>
                  <a:spcPct val="130000"/>
                </a:lnSpc>
                <a:defRPr/>
              </a:pPr>
              <a:r>
                <a:rPr lang="zh-CN" altLang="en-US" sz="12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点击输入本栏的具体文字简明扼要的说明分项内容根据您的内容酌情修改。</a:t>
              </a:r>
            </a:p>
          </p:txBody>
        </p:sp>
        <p:sp>
          <p:nvSpPr>
            <p:cNvPr id="99" name="文本框 72"/>
            <p:cNvSpPr txBox="1"/>
            <p:nvPr/>
          </p:nvSpPr>
          <p:spPr bwMode="auto">
            <a:xfrm>
              <a:off x="2061936" y="5182965"/>
              <a:ext cx="2349784" cy="378186"/>
            </a:xfrm>
            <a:prstGeom prst="rect">
              <a:avLst/>
            </a:prstGeom>
            <a:noFill/>
          </p:spPr>
          <p:txBody>
            <a:bodyPr wrap="square">
              <a:spAutoFit/>
            </a:bodyPr>
            <a:lstStyle/>
            <a:p>
              <a:pPr algn="ctr">
                <a:defRPr/>
              </a:pPr>
              <a:r>
                <a:rPr lang="zh-CN" altLang="en-US" b="1" spc="97" dirty="0">
                  <a:solidFill>
                    <a:schemeClr val="accent1"/>
                  </a:solidFill>
                  <a:latin typeface="微软雅黑" panose="020B0503020204020204" pitchFamily="34" charset="-122"/>
                  <a:ea typeface="微软雅黑" panose="020B0503020204020204" pitchFamily="34" charset="-122"/>
                </a:rPr>
                <a:t>在此添加标题</a:t>
              </a:r>
            </a:p>
          </p:txBody>
        </p:sp>
      </p:grpSp>
      <p:cxnSp>
        <p:nvCxnSpPr>
          <p:cNvPr id="100" name="直接连接符 99"/>
          <p:cNvCxnSpPr/>
          <p:nvPr/>
        </p:nvCxnSpPr>
        <p:spPr>
          <a:xfrm>
            <a:off x="1522329" y="5179072"/>
            <a:ext cx="9147344"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501857" y="352840"/>
            <a:ext cx="11188286" cy="487419"/>
            <a:chOff x="501206" y="352840"/>
            <a:chExt cx="11188286" cy="487419"/>
          </a:xfrm>
        </p:grpSpPr>
        <p:sp>
          <p:nvSpPr>
            <p:cNvPr id="102"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3" name="直接连接符 102"/>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childTnLst>
                          </p:cTn>
                        </p:par>
                        <p:par>
                          <p:cTn id="20" fill="hold">
                            <p:stCondLst>
                              <p:cond delay="500"/>
                            </p:stCondLst>
                            <p:childTnLst>
                              <p:par>
                                <p:cTn id="21" presetID="21" presetClass="entr" presetSubtype="1" fill="hold" grpId="0" nodeType="afterEffect" nodePh="1">
                                  <p:stCondLst>
                                    <p:cond delay="0"/>
                                  </p:stCondLst>
                                  <p:endCondLst>
                                    <p:cond evt="begin" delay="0">
                                      <p:tn val="21"/>
                                    </p:cond>
                                  </p:endCondLst>
                                  <p:childTnLst>
                                    <p:set>
                                      <p:cBhvr>
                                        <p:cTn id="22" dur="1" fill="hold">
                                          <p:stCondLst>
                                            <p:cond delay="0"/>
                                          </p:stCondLst>
                                        </p:cTn>
                                        <p:tgtEl>
                                          <p:spTgt spid="46"/>
                                        </p:tgtEl>
                                        <p:attrNameLst>
                                          <p:attrName>style.visibility</p:attrName>
                                        </p:attrNameLst>
                                      </p:cBhvr>
                                      <p:to>
                                        <p:strVal val="visible"/>
                                      </p:to>
                                    </p:set>
                                    <p:animEffect transition="in" filter="wheel(1)">
                                      <p:cBhvr>
                                        <p:cTn id="23" dur="500"/>
                                        <p:tgtEl>
                                          <p:spTgt spid="46"/>
                                        </p:tgtEl>
                                      </p:cBhvr>
                                    </p:animEffect>
                                  </p:childTnLst>
                                </p:cTn>
                              </p:par>
                              <p:par>
                                <p:cTn id="24" presetID="21" presetClass="entr" presetSubtype="1" fill="hold" grpId="0" nodeType="withEffect" nodePh="1">
                                  <p:stCondLst>
                                    <p:cond delay="200"/>
                                  </p:stCondLst>
                                  <p:endCondLst>
                                    <p:cond evt="begin" delay="0">
                                      <p:tn val="24"/>
                                    </p:cond>
                                  </p:endCondLst>
                                  <p:childTnLst>
                                    <p:set>
                                      <p:cBhvr>
                                        <p:cTn id="25" dur="1" fill="hold">
                                          <p:stCondLst>
                                            <p:cond delay="0"/>
                                          </p:stCondLst>
                                        </p:cTn>
                                        <p:tgtEl>
                                          <p:spTgt spid="48"/>
                                        </p:tgtEl>
                                        <p:attrNameLst>
                                          <p:attrName>style.visibility</p:attrName>
                                        </p:attrNameLst>
                                      </p:cBhvr>
                                      <p:to>
                                        <p:strVal val="visible"/>
                                      </p:to>
                                    </p:set>
                                    <p:animEffect transition="in" filter="wheel(1)">
                                      <p:cBhvr>
                                        <p:cTn id="26" dur="500"/>
                                        <p:tgtEl>
                                          <p:spTgt spid="48"/>
                                        </p:tgtEl>
                                      </p:cBhvr>
                                    </p:animEffect>
                                  </p:childTnLst>
                                </p:cTn>
                              </p:par>
                              <p:par>
                                <p:cTn id="27" presetID="21" presetClass="entr" presetSubtype="1" fill="hold" grpId="0" nodeType="withEffect" nodePh="1">
                                  <p:stCondLst>
                                    <p:cond delay="400"/>
                                  </p:stCondLst>
                                  <p:endCondLst>
                                    <p:cond evt="begin" delay="0">
                                      <p:tn val="27"/>
                                    </p:cond>
                                  </p:endCondLst>
                                  <p:childTnLst>
                                    <p:set>
                                      <p:cBhvr>
                                        <p:cTn id="28" dur="1" fill="hold">
                                          <p:stCondLst>
                                            <p:cond delay="0"/>
                                          </p:stCondLst>
                                        </p:cTn>
                                        <p:tgtEl>
                                          <p:spTgt spid="50"/>
                                        </p:tgtEl>
                                        <p:attrNameLst>
                                          <p:attrName>style.visibility</p:attrName>
                                        </p:attrNameLst>
                                      </p:cBhvr>
                                      <p:to>
                                        <p:strVal val="visible"/>
                                      </p:to>
                                    </p:set>
                                    <p:animEffect transition="in" filter="wheel(1)">
                                      <p:cBhvr>
                                        <p:cTn id="29" dur="500"/>
                                        <p:tgtEl>
                                          <p:spTgt spid="50"/>
                                        </p:tgtEl>
                                      </p:cBhvr>
                                    </p:animEffect>
                                  </p:childTnLst>
                                </p:cTn>
                              </p:par>
                            </p:childTnLst>
                          </p:cTn>
                        </p:par>
                        <p:par>
                          <p:cTn id="30" fill="hold">
                            <p:stCondLst>
                              <p:cond delay="1000"/>
                            </p:stCondLst>
                            <p:childTnLst>
                              <p:par>
                                <p:cTn id="31" presetID="45" presetClass="entr" presetSubtype="0"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ppt_w</p:attrName>
                                        </p:attrNameLst>
                                      </p:cBhvr>
                                      <p:tavLst>
                                        <p:tav tm="0" fmla="#ppt_w*sin(2.5*pi*$)">
                                          <p:val>
                                            <p:fltVal val="0"/>
                                          </p:val>
                                        </p:tav>
                                        <p:tav tm="100000">
                                          <p:val>
                                            <p:fltVal val="1"/>
                                          </p:val>
                                        </p:tav>
                                      </p:tavLst>
                                    </p:anim>
                                    <p:anim calcmode="lin" valueType="num">
                                      <p:cBhvr>
                                        <p:cTn id="35" dur="500" fill="hold"/>
                                        <p:tgtEl>
                                          <p:spTgt spid="63"/>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childTnLst>
                          </p:cTn>
                        </p:par>
                        <p:par>
                          <p:cTn id="41" fill="hold">
                            <p:stCondLst>
                              <p:cond delay="2449"/>
                            </p:stCondLst>
                            <p:childTnLst>
                              <p:par>
                                <p:cTn id="42" presetID="16" presetClass="entr" presetSubtype="37"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barn(outVertical)">
                                      <p:cBhvr>
                                        <p:cTn id="44" dur="500"/>
                                        <p:tgtEl>
                                          <p:spTgt spid="91"/>
                                        </p:tgtEl>
                                      </p:cBhvr>
                                    </p:animEffect>
                                  </p:childTnLst>
                                </p:cTn>
                              </p:par>
                            </p:childTnLst>
                          </p:cTn>
                        </p:par>
                        <p:par>
                          <p:cTn id="45" fill="hold">
                            <p:stCondLst>
                              <p:cond delay="2949"/>
                            </p:stCondLst>
                            <p:childTnLst>
                              <p:par>
                                <p:cTn id="46" presetID="45" presetClass="entr" presetSubtype="0"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anim calcmode="lin" valueType="num">
                                      <p:cBhvr>
                                        <p:cTn id="49" dur="500" fill="hold"/>
                                        <p:tgtEl>
                                          <p:spTgt spid="81"/>
                                        </p:tgtEl>
                                        <p:attrNameLst>
                                          <p:attrName>ppt_w</p:attrName>
                                        </p:attrNameLst>
                                      </p:cBhvr>
                                      <p:tavLst>
                                        <p:tav tm="0" fmla="#ppt_w*sin(2.5*pi*$)">
                                          <p:val>
                                            <p:fltVal val="0"/>
                                          </p:val>
                                        </p:tav>
                                        <p:tav tm="100000">
                                          <p:val>
                                            <p:fltVal val="1"/>
                                          </p:val>
                                        </p:tav>
                                      </p:tavLst>
                                    </p:anim>
                                    <p:anim calcmode="lin" valueType="num">
                                      <p:cBhvr>
                                        <p:cTn id="50" dur="500" fill="hold"/>
                                        <p:tgtEl>
                                          <p:spTgt spid="81"/>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childTnLst>
                          </p:cTn>
                        </p:par>
                        <p:par>
                          <p:cTn id="56" fill="hold">
                            <p:stCondLst>
                              <p:cond delay="3599"/>
                            </p:stCondLst>
                            <p:childTnLst>
                              <p:par>
                                <p:cTn id="57" presetID="16" presetClass="entr" presetSubtype="37" fill="hold"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barn(outVertical)">
                                      <p:cBhvr>
                                        <p:cTn id="59" dur="500"/>
                                        <p:tgtEl>
                                          <p:spTgt spid="94"/>
                                        </p:tgtEl>
                                      </p:cBhvr>
                                    </p:animEffect>
                                  </p:childTnLst>
                                </p:cTn>
                              </p:par>
                            </p:childTnLst>
                          </p:cTn>
                        </p:par>
                        <p:par>
                          <p:cTn id="60" fill="hold">
                            <p:stCondLst>
                              <p:cond delay="4099"/>
                            </p:stCondLst>
                            <p:childTnLst>
                              <p:par>
                                <p:cTn id="61" presetID="45" presetClass="entr" presetSubtype="0" fill="hold"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anim calcmode="lin" valueType="num">
                                      <p:cBhvr>
                                        <p:cTn id="64" dur="500" fill="hold"/>
                                        <p:tgtEl>
                                          <p:spTgt spid="55"/>
                                        </p:tgtEl>
                                        <p:attrNameLst>
                                          <p:attrName>ppt_w</p:attrName>
                                        </p:attrNameLst>
                                      </p:cBhvr>
                                      <p:tavLst>
                                        <p:tav tm="0" fmla="#ppt_w*sin(2.5*pi*$)">
                                          <p:val>
                                            <p:fltVal val="0"/>
                                          </p:val>
                                        </p:tav>
                                        <p:tav tm="100000">
                                          <p:val>
                                            <p:fltVal val="1"/>
                                          </p:val>
                                        </p:tav>
                                      </p:tavLst>
                                    </p:anim>
                                    <p:anim calcmode="lin" valueType="num">
                                      <p:cBhvr>
                                        <p:cTn id="65" dur="500" fill="hold"/>
                                        <p:tgtEl>
                                          <p:spTgt spid="55"/>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childTnLst>
                          </p:cTn>
                        </p:par>
                        <p:par>
                          <p:cTn id="71" fill="hold">
                            <p:stCondLst>
                              <p:cond delay="4750"/>
                            </p:stCondLst>
                            <p:childTnLst>
                              <p:par>
                                <p:cTn id="72" presetID="16" presetClass="entr" presetSubtype="37" fill="hold"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barn(outVertical)">
                                      <p:cBhvr>
                                        <p:cTn id="74" dur="500"/>
                                        <p:tgtEl>
                                          <p:spTgt spid="97"/>
                                        </p:tgtEl>
                                      </p:cBhvr>
                                    </p:animEffect>
                                  </p:childTnLst>
                                </p:cTn>
                              </p:par>
                            </p:childTnLst>
                          </p:cTn>
                        </p:par>
                        <p:par>
                          <p:cTn id="75" fill="hold">
                            <p:stCondLst>
                              <p:cond delay="5250"/>
                            </p:stCondLst>
                            <p:childTnLst>
                              <p:par>
                                <p:cTn id="76" presetID="16" presetClass="entr" presetSubtype="37" fill="hold" nodeType="after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barn(outVertical)">
                                      <p:cBhvr>
                                        <p:cTn id="78" dur="500"/>
                                        <p:tgtEl>
                                          <p:spTgt spid="100"/>
                                        </p:tgtEl>
                                      </p:cBhvr>
                                    </p:animEffect>
                                  </p:childTnLst>
                                </p:cTn>
                              </p:par>
                            </p:childTnLst>
                          </p:cTn>
                        </p:par>
                        <p:par>
                          <p:cTn id="79" fill="hold">
                            <p:stCondLst>
                              <p:cond delay="5750"/>
                            </p:stCondLst>
                            <p:childTnLst>
                              <p:par>
                                <p:cTn id="80" presetID="16" presetClass="entr" presetSubtype="37"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arn(outVertic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6" grpId="0"/>
      <p:bldP spid="47" grpId="0" animBg="1"/>
      <p:bldP spid="48" grpId="0"/>
      <p:bldP spid="49" grpId="0" animBg="1"/>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改善不足的对策</a:t>
            </a:r>
          </a:p>
        </p:txBody>
      </p:sp>
      <p:grpSp>
        <p:nvGrpSpPr>
          <p:cNvPr id="101" name="组合 100"/>
          <p:cNvGrpSpPr/>
          <p:nvPr/>
        </p:nvGrpSpPr>
        <p:grpSpPr>
          <a:xfrm>
            <a:off x="1907024" y="4117611"/>
            <a:ext cx="2230653" cy="1630572"/>
            <a:chOff x="1458841" y="2943034"/>
            <a:chExt cx="1887144" cy="1379472"/>
          </a:xfrm>
          <a:solidFill>
            <a:schemeClr val="accent1"/>
          </a:solidFill>
          <a:effectLst/>
        </p:grpSpPr>
        <p:sp>
          <p:nvSpPr>
            <p:cNvPr id="102"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sz="2400" kern="0">
                <a:solidFill>
                  <a:schemeClr val="bg1"/>
                </a:solidFill>
                <a:latin typeface="微软雅黑" panose="020B0503020204020204" pitchFamily="34" charset="-122"/>
                <a:ea typeface="微软雅黑" panose="020B0503020204020204" pitchFamily="34" charset="-122"/>
              </a:endParaRPr>
            </a:p>
          </p:txBody>
        </p:sp>
        <p:cxnSp>
          <p:nvCxnSpPr>
            <p:cNvPr id="103" name="直接连接符 102"/>
            <p:cNvCxnSpPr/>
            <p:nvPr/>
          </p:nvCxnSpPr>
          <p:spPr>
            <a:xfrm flipH="1">
              <a:off x="1639942" y="4060156"/>
              <a:ext cx="1706043" cy="0"/>
            </a:xfrm>
            <a:prstGeom prst="line">
              <a:avLst/>
            </a:prstGeom>
            <a:grpFill/>
            <a:ln w="19050" cap="flat" cmpd="sng" algn="ctr">
              <a:noFill/>
              <a:prstDash val="sysDash"/>
            </a:ln>
            <a:effectLst/>
          </p:spPr>
        </p:cxnSp>
        <p:sp>
          <p:nvSpPr>
            <p:cNvPr id="104" name="TextBox 102"/>
            <p:cNvSpPr txBox="1"/>
            <p:nvPr/>
          </p:nvSpPr>
          <p:spPr>
            <a:xfrm>
              <a:off x="1780574" y="3240784"/>
              <a:ext cx="1198749" cy="300251"/>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35" b="0" dirty="0">
                  <a:solidFill>
                    <a:schemeClr val="bg1"/>
                  </a:solidFill>
                  <a:latin typeface="微软雅黑" panose="020B0503020204020204" pitchFamily="34" charset="-122"/>
                  <a:cs typeface="Times New Roman" panose="02020603050405020304" pitchFamily="18" charset="0"/>
                </a:rPr>
                <a:t>标题文字</a:t>
              </a:r>
            </a:p>
          </p:txBody>
        </p:sp>
        <p:sp>
          <p:nvSpPr>
            <p:cNvPr id="105" name="TextBox 103"/>
            <p:cNvSpPr txBox="1"/>
            <p:nvPr/>
          </p:nvSpPr>
          <p:spPr>
            <a:xfrm>
              <a:off x="1671500" y="3486992"/>
              <a:ext cx="1462734" cy="425179"/>
            </a:xfrm>
            <a:prstGeom prst="rect">
              <a:avLst/>
            </a:prstGeom>
            <a:grpFill/>
            <a:ln>
              <a:noFill/>
            </a:ln>
          </p:spPr>
          <p:txBody>
            <a:bodyPr wrap="square" rtlCol="0">
              <a:spAutoFit/>
            </a:bodyPr>
            <a:lstStyle/>
            <a:p>
              <a:pPr>
                <a:defRPr/>
              </a:pPr>
              <a:r>
                <a:rPr lang="zh-CN" altLang="en-US" sz="1335" kern="0" dirty="0">
                  <a:solidFill>
                    <a:schemeClr val="bg1"/>
                  </a:solidFill>
                  <a:latin typeface="微软雅黑" panose="020B0503020204020204" pitchFamily="34" charset="-122"/>
                  <a:ea typeface="微软雅黑" panose="020B0503020204020204" pitchFamily="34" charset="-122"/>
                </a:rPr>
                <a:t>单击此处添加段落文本单击字单击</a:t>
              </a:r>
            </a:p>
          </p:txBody>
        </p:sp>
      </p:grpSp>
      <p:grpSp>
        <p:nvGrpSpPr>
          <p:cNvPr id="106" name="组合 105"/>
          <p:cNvGrpSpPr/>
          <p:nvPr/>
        </p:nvGrpSpPr>
        <p:grpSpPr>
          <a:xfrm>
            <a:off x="1045148" y="1813359"/>
            <a:ext cx="3007592" cy="2170206"/>
            <a:chOff x="685067" y="915566"/>
            <a:chExt cx="2728160" cy="1968576"/>
          </a:xfrm>
          <a:solidFill>
            <a:schemeClr val="accent1"/>
          </a:solidFill>
          <a:effectLst/>
        </p:grpSpPr>
        <p:sp>
          <p:nvSpPr>
            <p:cNvPr id="107"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108" name="TextBox 106"/>
            <p:cNvSpPr txBox="1"/>
            <p:nvPr/>
          </p:nvSpPr>
          <p:spPr>
            <a:xfrm>
              <a:off x="755576" y="1351018"/>
              <a:ext cx="1825587" cy="321931"/>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35" b="0" dirty="0">
                  <a:solidFill>
                    <a:schemeClr val="bg1"/>
                  </a:solidFill>
                  <a:latin typeface="微软雅黑" panose="020B0503020204020204" pitchFamily="34" charset="-122"/>
                  <a:cs typeface="Times New Roman" panose="02020603050405020304" pitchFamily="18" charset="0"/>
                </a:rPr>
                <a:t>标题文字</a:t>
              </a:r>
            </a:p>
          </p:txBody>
        </p:sp>
        <p:sp>
          <p:nvSpPr>
            <p:cNvPr id="109" name="TextBox 107"/>
            <p:cNvSpPr txBox="1"/>
            <p:nvPr/>
          </p:nvSpPr>
          <p:spPr>
            <a:xfrm>
              <a:off x="915027" y="1635645"/>
              <a:ext cx="2062774" cy="828006"/>
            </a:xfrm>
            <a:prstGeom prst="rect">
              <a:avLst/>
            </a:prstGeom>
            <a:grpFill/>
            <a:ln>
              <a:noFill/>
            </a:ln>
          </p:spPr>
          <p:txBody>
            <a:bodyPr wrap="square" rtlCol="0">
              <a:spAutoFit/>
            </a:bodyPr>
            <a:lstStyle/>
            <a:p>
              <a:pPr>
                <a:defRPr/>
              </a:pPr>
              <a:r>
                <a:rPr lang="zh-CN" altLang="en-US" sz="1335"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单击此处添加段落文本单击字单击此处添加段落文本单击字单击此处此处添加单击此处添加</a:t>
              </a:r>
            </a:p>
          </p:txBody>
        </p:sp>
      </p:grpSp>
      <p:grpSp>
        <p:nvGrpSpPr>
          <p:cNvPr id="110" name="组合 109"/>
          <p:cNvGrpSpPr/>
          <p:nvPr/>
        </p:nvGrpSpPr>
        <p:grpSpPr>
          <a:xfrm>
            <a:off x="4178026" y="4095384"/>
            <a:ext cx="2636281" cy="1972661"/>
            <a:chOff x="3390310" y="2983512"/>
            <a:chExt cx="2333818" cy="1746336"/>
          </a:xfrm>
          <a:solidFill>
            <a:schemeClr val="accent1"/>
          </a:solidFill>
          <a:effectLst/>
        </p:grpSpPr>
        <p:sp>
          <p:nvSpPr>
            <p:cNvPr id="111"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112" name="TextBox 110"/>
            <p:cNvSpPr txBox="1"/>
            <p:nvPr/>
          </p:nvSpPr>
          <p:spPr>
            <a:xfrm>
              <a:off x="3640702" y="3281209"/>
              <a:ext cx="1352006" cy="314186"/>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35" b="0" dirty="0">
                  <a:solidFill>
                    <a:schemeClr val="bg1"/>
                  </a:solidFill>
                  <a:latin typeface="微软雅黑" panose="020B0503020204020204" pitchFamily="34" charset="-122"/>
                  <a:cs typeface="Times New Roman" panose="02020603050405020304" pitchFamily="18" charset="0"/>
                </a:rPr>
                <a:t>标题文字</a:t>
              </a:r>
            </a:p>
          </p:txBody>
        </p:sp>
        <p:sp>
          <p:nvSpPr>
            <p:cNvPr id="113" name="TextBox 111"/>
            <p:cNvSpPr txBox="1"/>
            <p:nvPr/>
          </p:nvSpPr>
          <p:spPr>
            <a:xfrm>
              <a:off x="3540613" y="3598912"/>
              <a:ext cx="2062773" cy="626500"/>
            </a:xfrm>
            <a:prstGeom prst="rect">
              <a:avLst/>
            </a:prstGeom>
            <a:grpFill/>
          </p:spPr>
          <p:txBody>
            <a:bodyPr wrap="square" rtlCol="0">
              <a:spAutoFit/>
            </a:bodyPr>
            <a:lstStyle/>
            <a:p>
              <a:pPr>
                <a:defRPr/>
              </a:pPr>
              <a:r>
                <a:rPr lang="zh-CN" altLang="en-US" sz="1335" kern="0" dirty="0">
                  <a:solidFill>
                    <a:schemeClr val="bg1"/>
                  </a:solidFill>
                  <a:latin typeface="微软雅黑" panose="020B0503020204020204" pitchFamily="34" charset="-122"/>
                  <a:ea typeface="微软雅黑" panose="020B0503020204020204" pitchFamily="34" charset="-122"/>
                </a:rPr>
                <a:t>单击此处添加段落文本单击字单击此处添加段落文本单击字单击此处</a:t>
              </a:r>
            </a:p>
          </p:txBody>
        </p:sp>
      </p:grpSp>
      <p:grpSp>
        <p:nvGrpSpPr>
          <p:cNvPr id="114" name="组合 113"/>
          <p:cNvGrpSpPr/>
          <p:nvPr/>
        </p:nvGrpSpPr>
        <p:grpSpPr>
          <a:xfrm>
            <a:off x="4175793" y="2353611"/>
            <a:ext cx="2201273" cy="1630572"/>
            <a:chOff x="3467029" y="1542643"/>
            <a:chExt cx="1862287" cy="1379472"/>
          </a:xfrm>
          <a:solidFill>
            <a:schemeClr val="accent1"/>
          </a:solidFill>
          <a:effectLst/>
        </p:grpSpPr>
        <p:sp>
          <p:nvSpPr>
            <p:cNvPr id="115"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116" name="TextBox 114"/>
            <p:cNvSpPr txBox="1"/>
            <p:nvPr/>
          </p:nvSpPr>
          <p:spPr>
            <a:xfrm>
              <a:off x="3681730" y="1885058"/>
              <a:ext cx="1395882" cy="300251"/>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35" b="0" dirty="0">
                  <a:solidFill>
                    <a:schemeClr val="bg1"/>
                  </a:solidFill>
                  <a:latin typeface="微软雅黑" panose="020B0503020204020204" pitchFamily="34" charset="-122"/>
                  <a:cs typeface="Times New Roman" panose="02020603050405020304" pitchFamily="18" charset="0"/>
                </a:rPr>
                <a:t>标题文字</a:t>
              </a:r>
            </a:p>
          </p:txBody>
        </p:sp>
        <p:sp>
          <p:nvSpPr>
            <p:cNvPr id="117" name="TextBox 115"/>
            <p:cNvSpPr txBox="1"/>
            <p:nvPr/>
          </p:nvSpPr>
          <p:spPr>
            <a:xfrm>
              <a:off x="3735565" y="2148963"/>
              <a:ext cx="1496959" cy="425179"/>
            </a:xfrm>
            <a:prstGeom prst="rect">
              <a:avLst/>
            </a:prstGeom>
            <a:grpFill/>
          </p:spPr>
          <p:txBody>
            <a:bodyPr wrap="square" rtlCol="0">
              <a:spAutoFit/>
            </a:bodyPr>
            <a:lstStyle/>
            <a:p>
              <a:pPr>
                <a:defRPr/>
              </a:pPr>
              <a:r>
                <a:rPr lang="zh-CN" altLang="en-US" sz="1335" kern="0" dirty="0">
                  <a:solidFill>
                    <a:schemeClr val="bg1"/>
                  </a:solidFill>
                  <a:latin typeface="微软雅黑" panose="020B0503020204020204" pitchFamily="34" charset="-122"/>
                  <a:ea typeface="微软雅黑" panose="020B0503020204020204" pitchFamily="34" charset="-122"/>
                </a:rPr>
                <a:t>单击此处添加段落文本单击字单击</a:t>
              </a:r>
            </a:p>
          </p:txBody>
        </p:sp>
      </p:grpSp>
      <p:grpSp>
        <p:nvGrpSpPr>
          <p:cNvPr id="118" name="组合 117"/>
          <p:cNvGrpSpPr/>
          <p:nvPr/>
        </p:nvGrpSpPr>
        <p:grpSpPr>
          <a:xfrm>
            <a:off x="7338221" y="2110085"/>
            <a:ext cx="3829811" cy="1747488"/>
            <a:chOff x="755576" y="1770370"/>
            <a:chExt cx="2872358" cy="1310616"/>
          </a:xfrm>
        </p:grpSpPr>
        <p:sp>
          <p:nvSpPr>
            <p:cNvPr id="119" name="TextBox 117"/>
            <p:cNvSpPr txBox="1"/>
            <p:nvPr/>
          </p:nvSpPr>
          <p:spPr>
            <a:xfrm>
              <a:off x="755576" y="1770370"/>
              <a:ext cx="2800350" cy="394243"/>
            </a:xfrm>
            <a:prstGeom prst="rect">
              <a:avLst/>
            </a:prstGeom>
            <a:noFill/>
          </p:spPr>
          <p:txBody>
            <a:bodyPr wrap="square" rtlCol="0">
              <a:spAutoFit/>
            </a:bodyPr>
            <a:lstStyle/>
            <a:p>
              <a:pPr algn="ctr">
                <a:lnSpc>
                  <a:spcPct val="130000"/>
                </a:lnSpc>
              </a:pPr>
              <a:r>
                <a:rPr lang="zh-CN" altLang="en-US" sz="2400" b="1" dirty="0">
                  <a:solidFill>
                    <a:schemeClr val="accent1"/>
                  </a:solidFill>
                  <a:latin typeface="微软雅黑" panose="020B0503020204020204" pitchFamily="34" charset="-122"/>
                  <a:ea typeface="微软雅黑" panose="020B0503020204020204" pitchFamily="34" charset="-122"/>
                </a:rPr>
                <a:t>标题文字</a:t>
              </a:r>
            </a:p>
          </p:txBody>
        </p:sp>
        <p:sp>
          <p:nvSpPr>
            <p:cNvPr id="120" name="TextBox 118"/>
            <p:cNvSpPr txBox="1"/>
            <p:nvPr/>
          </p:nvSpPr>
          <p:spPr>
            <a:xfrm>
              <a:off x="830317" y="2211710"/>
              <a:ext cx="2797617" cy="869276"/>
            </a:xfrm>
            <a:prstGeom prst="rect">
              <a:avLst/>
            </a:prstGeom>
            <a:noFill/>
          </p:spPr>
          <p:txBody>
            <a:bodyPr wrap="square" rtlCol="0">
              <a:spAutoFit/>
            </a:bodyPr>
            <a:lstStyle/>
            <a:p>
              <a:pPr>
                <a:lnSpc>
                  <a:spcPct val="130000"/>
                </a:lnSpc>
              </a:pPr>
              <a:r>
                <a:rPr lang="zh-CN" altLang="en-US" sz="1335" spc="-13" dirty="0">
                  <a:solidFill>
                    <a:schemeClr val="tx2"/>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grpSp>
      <p:sp>
        <p:nvSpPr>
          <p:cNvPr id="121" name="TextBox 119"/>
          <p:cNvSpPr txBox="1"/>
          <p:nvPr/>
        </p:nvSpPr>
        <p:spPr>
          <a:xfrm>
            <a:off x="7437879" y="3914194"/>
            <a:ext cx="3730156" cy="1189807"/>
          </a:xfrm>
          <a:prstGeom prst="rect">
            <a:avLst/>
          </a:prstGeom>
          <a:noFill/>
        </p:spPr>
        <p:txBody>
          <a:bodyPr wrap="square" lIns="121915" tIns="60957" rIns="121915" bIns="60957" rtlCol="0">
            <a:spAutoFit/>
          </a:bodyPr>
          <a:lstStyle/>
          <a:p>
            <a:pPr>
              <a:lnSpc>
                <a:spcPct val="130000"/>
              </a:lnSpc>
            </a:pPr>
            <a:r>
              <a:rPr lang="zh-CN" altLang="en-US" sz="1335" spc="-13" dirty="0">
                <a:solidFill>
                  <a:schemeClr val="tx2"/>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grpSp>
        <p:nvGrpSpPr>
          <p:cNvPr id="24" name="组合 23"/>
          <p:cNvGrpSpPr/>
          <p:nvPr/>
        </p:nvGrpSpPr>
        <p:grpSpPr>
          <a:xfrm>
            <a:off x="501857" y="352840"/>
            <a:ext cx="11188286" cy="487419"/>
            <a:chOff x="501206" y="352840"/>
            <a:chExt cx="11188286" cy="487419"/>
          </a:xfrm>
        </p:grpSpPr>
        <p:sp>
          <p:nvSpPr>
            <p:cNvPr id="25"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 name="直接连接符 25"/>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0-#ppt_w/2"/>
                                          </p:val>
                                        </p:tav>
                                        <p:tav tm="100000">
                                          <p:val>
                                            <p:strVal val="#ppt_x"/>
                                          </p:val>
                                        </p:tav>
                                      </p:tavLst>
                                    </p:anim>
                                    <p:anim calcmode="lin" valueType="num">
                                      <p:cBhvr additive="base">
                                        <p:cTn id="8" dur="500" fill="hold"/>
                                        <p:tgtEl>
                                          <p:spTgt spid="10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1+#ppt_w/2"/>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1+#ppt_w/2"/>
                                          </p:val>
                                        </p:tav>
                                        <p:tav tm="100000">
                                          <p:val>
                                            <p:strVal val="#ppt_x"/>
                                          </p:val>
                                        </p:tav>
                                      </p:tavLst>
                                    </p:anim>
                                    <p:anim calcmode="lin" valueType="num">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additive="base">
                                        <p:cTn id="22" dur="500" fill="hold"/>
                                        <p:tgtEl>
                                          <p:spTgt spid="101"/>
                                        </p:tgtEl>
                                        <p:attrNameLst>
                                          <p:attrName>ppt_x</p:attrName>
                                        </p:attrNameLst>
                                      </p:cBhvr>
                                      <p:tavLst>
                                        <p:tav tm="0">
                                          <p:val>
                                            <p:strVal val="0-#ppt_w/2"/>
                                          </p:val>
                                        </p:tav>
                                        <p:tav tm="100000">
                                          <p:val>
                                            <p:strVal val="#ppt_x"/>
                                          </p:val>
                                        </p:tav>
                                      </p:tavLst>
                                    </p:anim>
                                    <p:anim calcmode="lin" valueType="num">
                                      <p:cBhvr additive="base">
                                        <p:cTn id="23" dur="500" fill="hold"/>
                                        <p:tgtEl>
                                          <p:spTgt spid="10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anim calcmode="lin" valueType="num">
                                      <p:cBhvr>
                                        <p:cTn id="28" dur="500" fill="hold"/>
                                        <p:tgtEl>
                                          <p:spTgt spid="118"/>
                                        </p:tgtEl>
                                        <p:attrNameLst>
                                          <p:attrName>ppt_x</p:attrName>
                                        </p:attrNameLst>
                                      </p:cBhvr>
                                      <p:tavLst>
                                        <p:tav tm="0">
                                          <p:val>
                                            <p:strVal val="#ppt_x"/>
                                          </p:val>
                                        </p:tav>
                                        <p:tav tm="100000">
                                          <p:val>
                                            <p:strVal val="#ppt_x"/>
                                          </p:val>
                                        </p:tav>
                                      </p:tavLst>
                                    </p:anim>
                                    <p:anim calcmode="lin" valueType="num">
                                      <p:cBhvr>
                                        <p:cTn id="29" dur="500" fill="hold"/>
                                        <p:tgtEl>
                                          <p:spTgt spid="11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anim calcmode="lin" valueType="num">
                                      <p:cBhvr>
                                        <p:cTn id="34" dur="500" fill="hold"/>
                                        <p:tgtEl>
                                          <p:spTgt spid="121"/>
                                        </p:tgtEl>
                                        <p:attrNameLst>
                                          <p:attrName>ppt_x</p:attrName>
                                        </p:attrNameLst>
                                      </p:cBhvr>
                                      <p:tavLst>
                                        <p:tav tm="0">
                                          <p:val>
                                            <p:strVal val="#ppt_x"/>
                                          </p:val>
                                        </p:tav>
                                        <p:tav tm="100000">
                                          <p:val>
                                            <p:strVal val="#ppt_x"/>
                                          </p:val>
                                        </p:tav>
                                      </p:tavLst>
                                    </p:anim>
                                    <p:anim calcmode="lin" valueType="num">
                                      <p:cBhvr>
                                        <p:cTn id="35"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五种改善方法</a:t>
            </a:r>
          </a:p>
        </p:txBody>
      </p:sp>
      <p:sp>
        <p:nvSpPr>
          <p:cNvPr id="24" name="Shape 1787"/>
          <p:cNvSpPr/>
          <p:nvPr/>
        </p:nvSpPr>
        <p:spPr>
          <a:xfrm>
            <a:off x="6120192" y="2248237"/>
            <a:ext cx="0" cy="1304288"/>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1600"/>
          </a:p>
        </p:txBody>
      </p:sp>
      <p:sp>
        <p:nvSpPr>
          <p:cNvPr id="25" name="Shape 1785"/>
          <p:cNvSpPr/>
          <p:nvPr/>
        </p:nvSpPr>
        <p:spPr>
          <a:xfrm>
            <a:off x="6120192" y="2248237"/>
            <a:ext cx="3959763" cy="1297808"/>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1600"/>
          </a:p>
        </p:txBody>
      </p:sp>
      <p:sp>
        <p:nvSpPr>
          <p:cNvPr id="26" name="Shape 1786"/>
          <p:cNvSpPr/>
          <p:nvPr/>
        </p:nvSpPr>
        <p:spPr>
          <a:xfrm>
            <a:off x="6125864" y="2248237"/>
            <a:ext cx="1992033" cy="1297808"/>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1600"/>
          </a:p>
        </p:txBody>
      </p:sp>
      <p:sp>
        <p:nvSpPr>
          <p:cNvPr id="27" name="Shape 1788"/>
          <p:cNvSpPr/>
          <p:nvPr/>
        </p:nvSpPr>
        <p:spPr>
          <a:xfrm flipH="1">
            <a:off x="4137070" y="2248238"/>
            <a:ext cx="1983932" cy="1290516"/>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1600"/>
          </a:p>
        </p:txBody>
      </p:sp>
      <p:sp>
        <p:nvSpPr>
          <p:cNvPr id="28" name="Shape 1789"/>
          <p:cNvSpPr/>
          <p:nvPr/>
        </p:nvSpPr>
        <p:spPr>
          <a:xfrm flipH="1">
            <a:off x="2153948" y="2248237"/>
            <a:ext cx="3967053" cy="1304288"/>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1600"/>
          </a:p>
        </p:txBody>
      </p:sp>
      <p:sp>
        <p:nvSpPr>
          <p:cNvPr id="29" name="Shape 1794"/>
          <p:cNvSpPr/>
          <p:nvPr/>
        </p:nvSpPr>
        <p:spPr>
          <a:xfrm>
            <a:off x="1259599" y="3307872"/>
            <a:ext cx="1810571" cy="563841"/>
          </a:xfrm>
          <a:prstGeom prst="roundRect">
            <a:avLst>
              <a:gd name="adj" fmla="val 50000"/>
            </a:avLst>
          </a:prstGeom>
          <a:solidFill>
            <a:schemeClr val="accent1"/>
          </a:solidFill>
          <a:ln w="12700">
            <a:miter lim="400000"/>
          </a:ln>
        </p:spPr>
        <p:txBody>
          <a:bodyPr lIns="19051" tIns="19051" rIns="19051" bIns="19051" anchor="ctr"/>
          <a:lstStyle/>
          <a:p>
            <a:pPr lvl="0"/>
            <a:endParaRPr sz="1600">
              <a:solidFill>
                <a:schemeClr val="accent2"/>
              </a:solidFill>
              <a:latin typeface="微软雅黑" panose="020B0503020204020204" pitchFamily="34" charset="-122"/>
              <a:ea typeface="微软雅黑" panose="020B0503020204020204" pitchFamily="34" charset="-122"/>
            </a:endParaRPr>
          </a:p>
        </p:txBody>
      </p:sp>
      <p:sp>
        <p:nvSpPr>
          <p:cNvPr id="30" name="Shape 1796"/>
          <p:cNvSpPr/>
          <p:nvPr/>
        </p:nvSpPr>
        <p:spPr>
          <a:xfrm>
            <a:off x="3233809" y="3307872"/>
            <a:ext cx="1810571" cy="563841"/>
          </a:xfrm>
          <a:prstGeom prst="roundRect">
            <a:avLst>
              <a:gd name="adj" fmla="val 50000"/>
            </a:avLst>
          </a:prstGeom>
          <a:solidFill>
            <a:schemeClr val="accent1"/>
          </a:solidFill>
          <a:ln w="12700">
            <a:miter lim="400000"/>
          </a:ln>
        </p:spPr>
        <p:txBody>
          <a:bodyPr lIns="19051" tIns="19051" rIns="19051" bIns="19051" anchor="ctr"/>
          <a:lstStyle/>
          <a:p>
            <a:pPr lvl="0"/>
            <a:endParaRPr sz="1600">
              <a:solidFill>
                <a:schemeClr val="accent2"/>
              </a:solidFill>
              <a:latin typeface="微软雅黑" panose="020B0503020204020204" pitchFamily="34" charset="-122"/>
              <a:ea typeface="微软雅黑" panose="020B0503020204020204" pitchFamily="34" charset="-122"/>
            </a:endParaRPr>
          </a:p>
        </p:txBody>
      </p:sp>
      <p:sp>
        <p:nvSpPr>
          <p:cNvPr id="31" name="Shape 1798"/>
          <p:cNvSpPr/>
          <p:nvPr/>
        </p:nvSpPr>
        <p:spPr>
          <a:xfrm>
            <a:off x="5192628" y="3307872"/>
            <a:ext cx="1810571" cy="563841"/>
          </a:xfrm>
          <a:prstGeom prst="roundRect">
            <a:avLst>
              <a:gd name="adj" fmla="val 50000"/>
            </a:avLst>
          </a:prstGeom>
          <a:solidFill>
            <a:schemeClr val="accent1"/>
          </a:solidFill>
          <a:ln w="12700">
            <a:miter lim="400000"/>
          </a:ln>
        </p:spPr>
        <p:txBody>
          <a:bodyPr lIns="19051" tIns="19051" rIns="19051" bIns="19051" anchor="ctr"/>
          <a:lstStyle/>
          <a:p>
            <a:pPr lvl="0"/>
            <a:endParaRPr sz="1600">
              <a:solidFill>
                <a:schemeClr val="accent2"/>
              </a:solidFill>
              <a:latin typeface="微软雅黑" panose="020B0503020204020204" pitchFamily="34" charset="-122"/>
              <a:ea typeface="微软雅黑" panose="020B0503020204020204" pitchFamily="34" charset="-122"/>
            </a:endParaRPr>
          </a:p>
        </p:txBody>
      </p:sp>
      <p:sp>
        <p:nvSpPr>
          <p:cNvPr id="32" name="Shape 1800"/>
          <p:cNvSpPr/>
          <p:nvPr/>
        </p:nvSpPr>
        <p:spPr>
          <a:xfrm>
            <a:off x="7127955" y="3307872"/>
            <a:ext cx="1810571" cy="563841"/>
          </a:xfrm>
          <a:prstGeom prst="roundRect">
            <a:avLst>
              <a:gd name="adj" fmla="val 50000"/>
            </a:avLst>
          </a:prstGeom>
          <a:solidFill>
            <a:schemeClr val="accent1"/>
          </a:solidFill>
          <a:ln w="12700">
            <a:miter lim="400000"/>
          </a:ln>
        </p:spPr>
        <p:txBody>
          <a:bodyPr lIns="19051" tIns="19051" rIns="19051" bIns="19051" anchor="ctr"/>
          <a:lstStyle/>
          <a:p>
            <a:pPr lvl="0"/>
            <a:endParaRPr sz="1600">
              <a:solidFill>
                <a:schemeClr val="accent2"/>
              </a:solidFill>
              <a:latin typeface="微软雅黑" panose="020B0503020204020204" pitchFamily="34" charset="-122"/>
              <a:ea typeface="微软雅黑" panose="020B0503020204020204" pitchFamily="34" charset="-122"/>
            </a:endParaRPr>
          </a:p>
        </p:txBody>
      </p:sp>
      <p:sp>
        <p:nvSpPr>
          <p:cNvPr id="33" name="Shape 1802"/>
          <p:cNvSpPr/>
          <p:nvPr/>
        </p:nvSpPr>
        <p:spPr>
          <a:xfrm>
            <a:off x="9085963" y="3307872"/>
            <a:ext cx="1810571" cy="563841"/>
          </a:xfrm>
          <a:prstGeom prst="roundRect">
            <a:avLst>
              <a:gd name="adj" fmla="val 50000"/>
            </a:avLst>
          </a:prstGeom>
          <a:solidFill>
            <a:schemeClr val="accent1"/>
          </a:solidFill>
          <a:ln w="12700">
            <a:miter lim="400000"/>
          </a:ln>
        </p:spPr>
        <p:txBody>
          <a:bodyPr lIns="19051" tIns="19051" rIns="19051" bIns="19051" anchor="ctr"/>
          <a:lstStyle/>
          <a:p>
            <a:pPr lvl="0"/>
            <a:endParaRPr sz="1600">
              <a:solidFill>
                <a:schemeClr val="accent2"/>
              </a:solidFill>
              <a:latin typeface="微软雅黑" panose="020B0503020204020204" pitchFamily="34" charset="-122"/>
              <a:ea typeface="微软雅黑" panose="020B0503020204020204" pitchFamily="34" charset="-122"/>
            </a:endParaRPr>
          </a:p>
        </p:txBody>
      </p:sp>
      <p:sp>
        <p:nvSpPr>
          <p:cNvPr id="34" name="Shape 1805"/>
          <p:cNvSpPr/>
          <p:nvPr/>
        </p:nvSpPr>
        <p:spPr>
          <a:xfrm>
            <a:off x="2410750" y="4271910"/>
            <a:ext cx="7406733" cy="1292137"/>
          </a:xfrm>
          <a:prstGeom prst="roundRect">
            <a:avLst>
              <a:gd name="adj" fmla="val 50000"/>
            </a:avLst>
          </a:prstGeom>
          <a:solidFill>
            <a:schemeClr val="accent2"/>
          </a:solidFill>
          <a:ln w="12700">
            <a:noFill/>
            <a:miter lim="400000"/>
          </a:ln>
        </p:spPr>
        <p:txBody>
          <a:bodyPr lIns="19051" tIns="19051" rIns="19051" bIns="19051" anchor="ctr"/>
          <a:lstStyle/>
          <a:p>
            <a:pPr lvl="0"/>
            <a:endParaRPr sz="1335"/>
          </a:p>
        </p:txBody>
      </p:sp>
      <p:grpSp>
        <p:nvGrpSpPr>
          <p:cNvPr id="35" name="Group 33"/>
          <p:cNvGrpSpPr/>
          <p:nvPr/>
        </p:nvGrpSpPr>
        <p:grpSpPr>
          <a:xfrm>
            <a:off x="5544212" y="1720851"/>
            <a:ext cx="1139809" cy="1139835"/>
            <a:chOff x="5526407" y="1696816"/>
            <a:chExt cx="1191141" cy="1191141"/>
          </a:xfrm>
        </p:grpSpPr>
        <p:sp>
          <p:nvSpPr>
            <p:cNvPr id="36"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400" tIns="25400" rIns="25400" bIns="25400" anchor="ctr"/>
            <a:lstStyle/>
            <a:p>
              <a:pPr lvl="0"/>
              <a:endParaRPr sz="1335"/>
            </a:p>
          </p:txBody>
        </p:sp>
        <p:sp>
          <p:nvSpPr>
            <p:cNvPr id="37"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35"/>
            </a:p>
          </p:txBody>
        </p:sp>
      </p:grpSp>
      <p:sp>
        <p:nvSpPr>
          <p:cNvPr id="38" name="Text Placeholder 3"/>
          <p:cNvSpPr txBox="1"/>
          <p:nvPr/>
        </p:nvSpPr>
        <p:spPr>
          <a:xfrm>
            <a:off x="3054374" y="4556260"/>
            <a:ext cx="6119487" cy="7242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dirty="0">
                <a:solidFill>
                  <a:schemeClr val="bg1"/>
                </a:solidFill>
                <a:latin typeface="微软雅黑" panose="020B0503020204020204" pitchFamily="34" charset="-122"/>
                <a:ea typeface="微软雅黑" panose="020B0503020204020204" pitchFamily="34" charset="-122"/>
              </a:rPr>
              <a:t>详写内容</a:t>
            </a:r>
            <a:r>
              <a:rPr lang="en-US" altLang="zh-CN" sz="1065" dirty="0">
                <a:solidFill>
                  <a:schemeClr val="bg1"/>
                </a:solidFill>
                <a:latin typeface="微软雅黑" panose="020B0503020204020204" pitchFamily="34" charset="-122"/>
                <a:ea typeface="微软雅黑" panose="020B0503020204020204" pitchFamily="34" charset="-122"/>
              </a:rPr>
              <a:t>……</a:t>
            </a:r>
            <a:r>
              <a:rPr lang="zh-CN" altLang="en-US" sz="1065"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65" dirty="0">
                <a:solidFill>
                  <a:schemeClr val="bg1"/>
                </a:solidFill>
                <a:latin typeface="微软雅黑" panose="020B0503020204020204" pitchFamily="34" charset="-122"/>
                <a:ea typeface="微软雅黑" panose="020B0503020204020204" pitchFamily="34" charset="-122"/>
              </a:rPr>
              <a:t>……</a:t>
            </a:r>
            <a:r>
              <a:rPr lang="zh-CN" altLang="en-US" sz="1065"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p>
        </p:txBody>
      </p:sp>
      <p:sp>
        <p:nvSpPr>
          <p:cNvPr id="39" name="Text Placeholder 3"/>
          <p:cNvSpPr txBox="1"/>
          <p:nvPr/>
        </p:nvSpPr>
        <p:spPr>
          <a:xfrm>
            <a:off x="3241100" y="3393743"/>
            <a:ext cx="1795179" cy="391287"/>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5200729" y="3393743"/>
            <a:ext cx="1795179" cy="3912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41" name="Text Placeholder 3"/>
          <p:cNvSpPr txBox="1"/>
          <p:nvPr/>
        </p:nvSpPr>
        <p:spPr>
          <a:xfrm>
            <a:off x="7135245" y="3393743"/>
            <a:ext cx="1795179" cy="3912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42" name="Text Placeholder 3"/>
          <p:cNvSpPr txBox="1"/>
          <p:nvPr/>
        </p:nvSpPr>
        <p:spPr>
          <a:xfrm>
            <a:off x="1282281" y="3393743"/>
            <a:ext cx="1795179" cy="3912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43" name="Text Placeholder 3"/>
          <p:cNvSpPr txBox="1"/>
          <p:nvPr/>
        </p:nvSpPr>
        <p:spPr>
          <a:xfrm>
            <a:off x="9098925" y="3392933"/>
            <a:ext cx="1795179" cy="3912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01857" y="352840"/>
            <a:ext cx="11188286" cy="487419"/>
            <a:chOff x="501206" y="352840"/>
            <a:chExt cx="11188286" cy="487419"/>
          </a:xfrm>
        </p:grpSpPr>
        <p:sp>
          <p:nvSpPr>
            <p:cNvPr id="44"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5" name="直接连接符 44"/>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up)">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8" grpId="0"/>
      <p:bldP spid="39"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四种解决方案</a:t>
            </a:r>
          </a:p>
        </p:txBody>
      </p:sp>
      <p:sp>
        <p:nvSpPr>
          <p:cNvPr id="45" name="TextBox 692"/>
          <p:cNvSpPr>
            <a:spLocks noChangeArrowheads="1"/>
          </p:cNvSpPr>
          <p:nvPr/>
        </p:nvSpPr>
        <p:spPr bwMode="auto">
          <a:xfrm>
            <a:off x="4559598" y="4239669"/>
            <a:ext cx="29161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65"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23" name="直接连接符 833"/>
          <p:cNvSpPr>
            <a:spLocks noChangeShapeType="1"/>
          </p:cNvSpPr>
          <p:nvPr/>
        </p:nvSpPr>
        <p:spPr bwMode="auto">
          <a:xfrm>
            <a:off x="1583267" y="4814821"/>
            <a:ext cx="9025467" cy="0"/>
          </a:xfrm>
          <a:prstGeom prst="line">
            <a:avLst/>
          </a:prstGeom>
          <a:noFill/>
          <a:ln w="12700">
            <a:solidFill>
              <a:schemeClr val="bg1">
                <a:lumMod val="85000"/>
              </a:schemeClr>
            </a:solidFill>
            <a:bevel/>
          </a:ln>
          <a:extLst>
            <a:ext uri="{909E8E84-426E-40DD-AFC4-6F175D3DCCD1}">
              <a14:hiddenFill xmlns:a14="http://schemas.microsoft.com/office/drawing/2010/main">
                <a:noFill/>
              </a14:hiddenFill>
            </a:ext>
          </a:extLst>
        </p:spPr>
        <p:txBody>
          <a:bodyPr/>
          <a:lstStyle/>
          <a:p>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44" name="直接连接符 834"/>
          <p:cNvSpPr>
            <a:spLocks noChangeShapeType="1"/>
          </p:cNvSpPr>
          <p:nvPr/>
        </p:nvSpPr>
        <p:spPr bwMode="auto">
          <a:xfrm>
            <a:off x="1583267" y="5829267"/>
            <a:ext cx="9025467" cy="0"/>
          </a:xfrm>
          <a:prstGeom prst="line">
            <a:avLst/>
          </a:prstGeom>
          <a:noFill/>
          <a:ln w="12700">
            <a:solidFill>
              <a:schemeClr val="bg1">
                <a:lumMod val="85000"/>
              </a:schemeClr>
            </a:solidFill>
            <a:bevel/>
          </a:ln>
          <a:extLst>
            <a:ext uri="{909E8E84-426E-40DD-AFC4-6F175D3DCCD1}">
              <a14:hiddenFill xmlns:a14="http://schemas.microsoft.com/office/drawing/2010/main">
                <a:noFill/>
              </a14:hiddenFill>
            </a:ext>
          </a:extLst>
        </p:spPr>
        <p:txBody>
          <a:bodyPr/>
          <a:lstStyle/>
          <a:p>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46" name="矩形 1"/>
          <p:cNvSpPr>
            <a:spLocks noChangeArrowheads="1"/>
          </p:cNvSpPr>
          <p:nvPr/>
        </p:nvSpPr>
        <p:spPr bwMode="auto">
          <a:xfrm>
            <a:off x="1589617" y="4875864"/>
            <a:ext cx="9012767" cy="8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33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47" name="Freeform 196"/>
          <p:cNvSpPr>
            <a:spLocks noChangeArrowheads="1"/>
          </p:cNvSpPr>
          <p:nvPr/>
        </p:nvSpPr>
        <p:spPr bwMode="auto">
          <a:xfrm>
            <a:off x="1687513" y="1699376"/>
            <a:ext cx="1816100" cy="2305689"/>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8" name="TextBox 821"/>
          <p:cNvSpPr>
            <a:spLocks noChangeArrowheads="1"/>
          </p:cNvSpPr>
          <p:nvPr/>
        </p:nvSpPr>
        <p:spPr bwMode="auto">
          <a:xfrm>
            <a:off x="1862303" y="2467704"/>
            <a:ext cx="1281120"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1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1889820" y="2869871"/>
            <a:ext cx="1447800" cy="420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9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682"/>
          <p:cNvSpPr>
            <a:spLocks noChangeArrowheads="1"/>
          </p:cNvSpPr>
          <p:nvPr/>
        </p:nvSpPr>
        <p:spPr bwMode="auto">
          <a:xfrm>
            <a:off x="2063321" y="1699619"/>
            <a:ext cx="986167" cy="91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335" dirty="0">
                <a:solidFill>
                  <a:schemeClr val="bg1"/>
                </a:solidFill>
                <a:latin typeface="微软雅黑" panose="020B0503020204020204" pitchFamily="34" charset="-122"/>
                <a:ea typeface="微软雅黑" panose="020B0503020204020204" pitchFamily="34" charset="-122"/>
              </a:rPr>
              <a:t>01</a:t>
            </a:r>
            <a:endParaRPr lang="zh-CN" altLang="en-US" sz="5335" dirty="0">
              <a:solidFill>
                <a:schemeClr val="bg1"/>
              </a:solidFill>
              <a:latin typeface="微软雅黑" panose="020B0503020204020204" pitchFamily="34" charset="-122"/>
              <a:ea typeface="微软雅黑" panose="020B0503020204020204" pitchFamily="34" charset="-122"/>
            </a:endParaRPr>
          </a:p>
        </p:txBody>
      </p:sp>
      <p:sp>
        <p:nvSpPr>
          <p:cNvPr id="51" name="直接连接符 849"/>
          <p:cNvSpPr>
            <a:spLocks noChangeShapeType="1"/>
          </p:cNvSpPr>
          <p:nvPr/>
        </p:nvSpPr>
        <p:spPr bwMode="auto">
          <a:xfrm>
            <a:off x="1913103" y="2880455"/>
            <a:ext cx="13716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2" name="Freeform 196"/>
          <p:cNvSpPr>
            <a:spLocks noChangeArrowheads="1"/>
          </p:cNvSpPr>
          <p:nvPr/>
        </p:nvSpPr>
        <p:spPr bwMode="auto">
          <a:xfrm>
            <a:off x="4027157" y="1699376"/>
            <a:ext cx="1816100" cy="2305689"/>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3" name="TextBox 821"/>
          <p:cNvSpPr>
            <a:spLocks noChangeArrowheads="1"/>
          </p:cNvSpPr>
          <p:nvPr/>
        </p:nvSpPr>
        <p:spPr bwMode="auto">
          <a:xfrm>
            <a:off x="4201947" y="2467704"/>
            <a:ext cx="1281120"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1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4" name="矩形 1"/>
          <p:cNvSpPr>
            <a:spLocks noChangeArrowheads="1"/>
          </p:cNvSpPr>
          <p:nvPr/>
        </p:nvSpPr>
        <p:spPr bwMode="auto">
          <a:xfrm>
            <a:off x="4229464" y="2869871"/>
            <a:ext cx="1447800" cy="420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9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682"/>
          <p:cNvSpPr>
            <a:spLocks noChangeArrowheads="1"/>
          </p:cNvSpPr>
          <p:nvPr/>
        </p:nvSpPr>
        <p:spPr bwMode="auto">
          <a:xfrm>
            <a:off x="4402965" y="1699619"/>
            <a:ext cx="986167" cy="91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335" dirty="0">
                <a:solidFill>
                  <a:schemeClr val="bg1"/>
                </a:solidFill>
                <a:latin typeface="微软雅黑" panose="020B0503020204020204" pitchFamily="34" charset="-122"/>
                <a:ea typeface="微软雅黑" panose="020B0503020204020204" pitchFamily="34" charset="-122"/>
              </a:rPr>
              <a:t>02</a:t>
            </a:r>
            <a:endParaRPr lang="zh-CN" altLang="en-US" sz="5335" dirty="0">
              <a:solidFill>
                <a:schemeClr val="bg1"/>
              </a:solidFill>
              <a:latin typeface="微软雅黑" panose="020B0503020204020204" pitchFamily="34" charset="-122"/>
              <a:ea typeface="微软雅黑" panose="020B0503020204020204" pitchFamily="34" charset="-122"/>
            </a:endParaRPr>
          </a:p>
        </p:txBody>
      </p:sp>
      <p:sp>
        <p:nvSpPr>
          <p:cNvPr id="56" name="直接连接符 849"/>
          <p:cNvSpPr>
            <a:spLocks noChangeShapeType="1"/>
          </p:cNvSpPr>
          <p:nvPr/>
        </p:nvSpPr>
        <p:spPr bwMode="auto">
          <a:xfrm>
            <a:off x="4252747" y="2880455"/>
            <a:ext cx="13716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7" name="Freeform 196"/>
          <p:cNvSpPr>
            <a:spLocks noChangeArrowheads="1"/>
          </p:cNvSpPr>
          <p:nvPr/>
        </p:nvSpPr>
        <p:spPr bwMode="auto">
          <a:xfrm>
            <a:off x="6366801" y="1699376"/>
            <a:ext cx="1816100" cy="2305689"/>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8" name="TextBox 821"/>
          <p:cNvSpPr>
            <a:spLocks noChangeArrowheads="1"/>
          </p:cNvSpPr>
          <p:nvPr/>
        </p:nvSpPr>
        <p:spPr bwMode="auto">
          <a:xfrm>
            <a:off x="6541591" y="2467704"/>
            <a:ext cx="1281120"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1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6569108" y="2869871"/>
            <a:ext cx="1447800" cy="420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9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TextBox 682"/>
          <p:cNvSpPr>
            <a:spLocks noChangeArrowheads="1"/>
          </p:cNvSpPr>
          <p:nvPr/>
        </p:nvSpPr>
        <p:spPr bwMode="auto">
          <a:xfrm>
            <a:off x="6742609" y="1699619"/>
            <a:ext cx="986167" cy="91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335" dirty="0">
                <a:solidFill>
                  <a:schemeClr val="bg1"/>
                </a:solidFill>
                <a:latin typeface="微软雅黑" panose="020B0503020204020204" pitchFamily="34" charset="-122"/>
                <a:ea typeface="微软雅黑" panose="020B0503020204020204" pitchFamily="34" charset="-122"/>
              </a:rPr>
              <a:t>03</a:t>
            </a:r>
            <a:endParaRPr lang="zh-CN" altLang="en-US" sz="5335" dirty="0">
              <a:solidFill>
                <a:schemeClr val="bg1"/>
              </a:solidFill>
              <a:latin typeface="微软雅黑" panose="020B0503020204020204" pitchFamily="34" charset="-122"/>
              <a:ea typeface="微软雅黑" panose="020B0503020204020204" pitchFamily="34" charset="-122"/>
            </a:endParaRPr>
          </a:p>
        </p:txBody>
      </p:sp>
      <p:sp>
        <p:nvSpPr>
          <p:cNvPr id="61" name="直接连接符 849"/>
          <p:cNvSpPr>
            <a:spLocks noChangeShapeType="1"/>
          </p:cNvSpPr>
          <p:nvPr/>
        </p:nvSpPr>
        <p:spPr bwMode="auto">
          <a:xfrm>
            <a:off x="6592391" y="2880455"/>
            <a:ext cx="13716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2" name="Freeform 196"/>
          <p:cNvSpPr>
            <a:spLocks noChangeArrowheads="1"/>
          </p:cNvSpPr>
          <p:nvPr/>
        </p:nvSpPr>
        <p:spPr bwMode="auto">
          <a:xfrm>
            <a:off x="8706446" y="1699376"/>
            <a:ext cx="1816100" cy="2305689"/>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3" name="TextBox 821"/>
          <p:cNvSpPr>
            <a:spLocks noChangeArrowheads="1"/>
          </p:cNvSpPr>
          <p:nvPr/>
        </p:nvSpPr>
        <p:spPr bwMode="auto">
          <a:xfrm>
            <a:off x="8881236" y="2467704"/>
            <a:ext cx="1281120" cy="420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1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4" name="矩形 1"/>
          <p:cNvSpPr>
            <a:spLocks noChangeArrowheads="1"/>
          </p:cNvSpPr>
          <p:nvPr/>
        </p:nvSpPr>
        <p:spPr bwMode="auto">
          <a:xfrm>
            <a:off x="8908753" y="2869871"/>
            <a:ext cx="1447800" cy="420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0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9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682"/>
          <p:cNvSpPr>
            <a:spLocks noChangeArrowheads="1"/>
          </p:cNvSpPr>
          <p:nvPr/>
        </p:nvSpPr>
        <p:spPr bwMode="auto">
          <a:xfrm>
            <a:off x="9082254" y="1699619"/>
            <a:ext cx="986167" cy="91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335" dirty="0">
                <a:solidFill>
                  <a:schemeClr val="bg1"/>
                </a:solidFill>
                <a:latin typeface="微软雅黑" panose="020B0503020204020204" pitchFamily="34" charset="-122"/>
                <a:ea typeface="微软雅黑" panose="020B0503020204020204" pitchFamily="34" charset="-122"/>
              </a:rPr>
              <a:t>04</a:t>
            </a:r>
            <a:endParaRPr lang="zh-CN" altLang="en-US" sz="5335" dirty="0">
              <a:solidFill>
                <a:schemeClr val="bg1"/>
              </a:solidFill>
              <a:latin typeface="微软雅黑" panose="020B0503020204020204" pitchFamily="34" charset="-122"/>
              <a:ea typeface="微软雅黑" panose="020B0503020204020204" pitchFamily="34" charset="-122"/>
            </a:endParaRPr>
          </a:p>
        </p:txBody>
      </p:sp>
      <p:sp>
        <p:nvSpPr>
          <p:cNvPr id="66" name="直接连接符 849"/>
          <p:cNvSpPr>
            <a:spLocks noChangeShapeType="1"/>
          </p:cNvSpPr>
          <p:nvPr/>
        </p:nvSpPr>
        <p:spPr bwMode="auto">
          <a:xfrm>
            <a:off x="8932036" y="2880455"/>
            <a:ext cx="13716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01857" y="352840"/>
            <a:ext cx="11188286" cy="487419"/>
            <a:chOff x="501206" y="352840"/>
            <a:chExt cx="11188286" cy="487419"/>
          </a:xfrm>
        </p:grpSpPr>
        <p:sp>
          <p:nvSpPr>
            <p:cNvPr id="28"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3*#ppt_w"/>
                                          </p:val>
                                        </p:tav>
                                        <p:tav tm="100000">
                                          <p:val>
                                            <p:strVal val="#ppt_w"/>
                                          </p:val>
                                        </p:tav>
                                      </p:tavLst>
                                    </p:anim>
                                    <p:anim calcmode="lin" valueType="num">
                                      <p:cBhvr>
                                        <p:cTn id="8" dur="500" fill="hold"/>
                                        <p:tgtEl>
                                          <p:spTgt spid="4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350"/>
                                        <p:tgtEl>
                                          <p:spTgt spid="5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350"/>
                                        <p:tgtEl>
                                          <p:spTgt spid="4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350"/>
                                        <p:tgtEl>
                                          <p:spTgt spid="5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350"/>
                                        <p:tgtEl>
                                          <p:spTgt spid="49"/>
                                        </p:tgtEl>
                                      </p:cBhvr>
                                    </p:animEffect>
                                  </p:childTnLst>
                                </p:cTn>
                              </p:par>
                            </p:childTnLst>
                          </p:cTn>
                        </p:par>
                        <p:par>
                          <p:cTn id="25" fill="hold">
                            <p:stCondLst>
                              <p:cond delay="2500"/>
                            </p:stCondLst>
                            <p:childTnLst>
                              <p:par>
                                <p:cTn id="26" presetID="23" presetClass="entr" presetSubtype="288"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strVal val="4/3*#ppt_w"/>
                                          </p:val>
                                        </p:tav>
                                        <p:tav tm="100000">
                                          <p:val>
                                            <p:strVal val="#ppt_w"/>
                                          </p:val>
                                        </p:tav>
                                      </p:tavLst>
                                    </p:anim>
                                    <p:anim calcmode="lin" valueType="num">
                                      <p:cBhvr>
                                        <p:cTn id="29" dur="500" fill="hold"/>
                                        <p:tgtEl>
                                          <p:spTgt spid="52"/>
                                        </p:tgtEl>
                                        <p:attrNameLst>
                                          <p:attrName>ppt_h</p:attrName>
                                        </p:attrNameLst>
                                      </p:cBhvr>
                                      <p:tavLst>
                                        <p:tav tm="0">
                                          <p:val>
                                            <p:strVal val="4/3*#ppt_h"/>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350"/>
                                        <p:tgtEl>
                                          <p:spTgt spid="5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350"/>
                                        <p:tgtEl>
                                          <p:spTgt spid="5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350"/>
                                        <p:tgtEl>
                                          <p:spTgt spid="5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350"/>
                                        <p:tgtEl>
                                          <p:spTgt spid="54"/>
                                        </p:tgtEl>
                                      </p:cBhvr>
                                    </p:animEffect>
                                  </p:childTnLst>
                                </p:cTn>
                              </p:par>
                            </p:childTnLst>
                          </p:cTn>
                        </p:par>
                        <p:par>
                          <p:cTn id="46" fill="hold">
                            <p:stCondLst>
                              <p:cond delay="5000"/>
                            </p:stCondLst>
                            <p:childTnLst>
                              <p:par>
                                <p:cTn id="47" presetID="23" presetClass="entr" presetSubtype="288"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strVal val="4/3*#ppt_w"/>
                                          </p:val>
                                        </p:tav>
                                        <p:tav tm="100000">
                                          <p:val>
                                            <p:strVal val="#ppt_w"/>
                                          </p:val>
                                        </p:tav>
                                      </p:tavLst>
                                    </p:anim>
                                    <p:anim calcmode="lin" valueType="num">
                                      <p:cBhvr>
                                        <p:cTn id="50" dur="500" fill="hold"/>
                                        <p:tgtEl>
                                          <p:spTgt spid="57"/>
                                        </p:tgtEl>
                                        <p:attrNameLst>
                                          <p:attrName>ppt_h</p:attrName>
                                        </p:attrNameLst>
                                      </p:cBhvr>
                                      <p:tavLst>
                                        <p:tav tm="0">
                                          <p:val>
                                            <p:strVal val="4/3*#ppt_h"/>
                                          </p:val>
                                        </p:tav>
                                        <p:tav tm="100000">
                                          <p:val>
                                            <p:strVal val="#ppt_h"/>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350"/>
                                        <p:tgtEl>
                                          <p:spTgt spid="60"/>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350"/>
                                        <p:tgtEl>
                                          <p:spTgt spid="58"/>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350"/>
                                        <p:tgtEl>
                                          <p:spTgt spid="61"/>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350"/>
                                        <p:tgtEl>
                                          <p:spTgt spid="59"/>
                                        </p:tgtEl>
                                      </p:cBhvr>
                                    </p:animEffect>
                                  </p:childTnLst>
                                </p:cTn>
                              </p:par>
                            </p:childTnLst>
                          </p:cTn>
                        </p:par>
                        <p:par>
                          <p:cTn id="67" fill="hold">
                            <p:stCondLst>
                              <p:cond delay="7500"/>
                            </p:stCondLst>
                            <p:childTnLst>
                              <p:par>
                                <p:cTn id="68" presetID="23" presetClass="entr" presetSubtype="288"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strVal val="4/3*#ppt_w"/>
                                          </p:val>
                                        </p:tav>
                                        <p:tav tm="100000">
                                          <p:val>
                                            <p:strVal val="#ppt_w"/>
                                          </p:val>
                                        </p:tav>
                                      </p:tavLst>
                                    </p:anim>
                                    <p:anim calcmode="lin" valueType="num">
                                      <p:cBhvr>
                                        <p:cTn id="71" dur="500" fill="hold"/>
                                        <p:tgtEl>
                                          <p:spTgt spid="62"/>
                                        </p:tgtEl>
                                        <p:attrNameLst>
                                          <p:attrName>ppt_h</p:attrName>
                                        </p:attrNameLst>
                                      </p:cBhvr>
                                      <p:tavLst>
                                        <p:tav tm="0">
                                          <p:val>
                                            <p:strVal val="4/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animBg="1"/>
      <p:bldP spid="48" grpId="0"/>
      <p:bldP spid="49" grpId="0"/>
      <p:bldP spid="50" grpId="0"/>
      <p:bldP spid="51" grpId="0" animBg="1"/>
      <p:bldP spid="52" grpId="0" animBg="1"/>
      <p:bldP spid="53" grpId="0"/>
      <p:bldP spid="54" grpId="0"/>
      <p:bldP spid="55" grpId="0"/>
      <p:bldP spid="56" grpId="0" animBg="1"/>
      <p:bldP spid="57" grpId="0" animBg="1"/>
      <p:bldP spid="58" grpId="0"/>
      <p:bldP spid="59" grpId="0"/>
      <p:bldP spid="60" grpId="0"/>
      <p:bldP spid="61" grpId="0" animBg="1"/>
      <p:bldP spid="62" grpId="0" animBg="1"/>
      <p:bldP spid="63" grpId="0"/>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1322273" y="1"/>
            <a:ext cx="2100637" cy="4064000"/>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arallelogram 2"/>
          <p:cNvSpPr/>
          <p:nvPr/>
        </p:nvSpPr>
        <p:spPr>
          <a:xfrm>
            <a:off x="1830117" y="2779585"/>
            <a:ext cx="2100637" cy="4064000"/>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arallelogram 3"/>
          <p:cNvSpPr/>
          <p:nvPr/>
        </p:nvSpPr>
        <p:spPr>
          <a:xfrm>
            <a:off x="3252078" y="1701801"/>
            <a:ext cx="2100637" cy="4064000"/>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文本框 75"/>
          <p:cNvSpPr txBox="1">
            <a:spLocks noChangeArrowheads="1"/>
          </p:cNvSpPr>
          <p:nvPr/>
        </p:nvSpPr>
        <p:spPr bwMode="auto">
          <a:xfrm>
            <a:off x="6497378" y="2456618"/>
            <a:ext cx="3532700" cy="74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913130">
              <a:defRPr/>
            </a:pPr>
            <a:r>
              <a:rPr lang="en-US" altLang="zh-CN" sz="4265" b="1" dirty="0">
                <a:solidFill>
                  <a:schemeClr val="accent1"/>
                </a:solidFill>
                <a:latin typeface="773-CAI978" panose="020B0402020204020303" pitchFamily="34" charset="0"/>
                <a:ea typeface="方正清刻本悦宋简体" panose="02000000000000000000" pitchFamily="2" charset="-122"/>
              </a:rPr>
              <a:t>Part 03</a:t>
            </a:r>
            <a:endParaRPr lang="zh-CN" altLang="en-US" sz="4265" b="1" dirty="0">
              <a:solidFill>
                <a:schemeClr val="accent1"/>
              </a:solidFill>
              <a:latin typeface="773-CAI978" panose="020B0402020204020303" pitchFamily="34" charset="0"/>
              <a:ea typeface="方正清刻本悦宋简体" panose="02000000000000000000" pitchFamily="2" charset="-122"/>
            </a:endParaRPr>
          </a:p>
        </p:txBody>
      </p:sp>
      <p:sp>
        <p:nvSpPr>
          <p:cNvPr id="7" name="TextBox 6"/>
          <p:cNvSpPr txBox="1"/>
          <p:nvPr/>
        </p:nvSpPr>
        <p:spPr>
          <a:xfrm>
            <a:off x="5960792" y="3277827"/>
            <a:ext cx="4605872" cy="769441"/>
          </a:xfrm>
          <a:prstGeom prst="rect">
            <a:avLst/>
          </a:prstGeom>
          <a:noFill/>
        </p:spPr>
        <p:txBody>
          <a:bodyPr wrap="square"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项目成果展示</a:t>
            </a:r>
          </a:p>
        </p:txBody>
      </p:sp>
      <p:sp>
        <p:nvSpPr>
          <p:cNvPr id="9" name="矩形 14"/>
          <p:cNvSpPr txBox="1"/>
          <p:nvPr/>
        </p:nvSpPr>
        <p:spPr>
          <a:xfrm>
            <a:off x="4883323" y="3939717"/>
            <a:ext cx="6760810" cy="438582"/>
          </a:xfrm>
          <a:prstGeom prst="rect">
            <a:avLst/>
          </a:prstGeom>
          <a:noFill/>
          <a:effectLst/>
        </p:spPr>
        <p:txBody>
          <a:bodyPr wrap="square" rtlCol="0">
            <a:spAutoFit/>
          </a:bodyPr>
          <a:lstStyle/>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Your content to play here, or through your copy, paste in this box, and select only the text. Your </a:t>
            </a:r>
          </a:p>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content to play </a:t>
            </a:r>
            <a:r>
              <a:rPr lang="en-US" altLang="zh-CN" sz="750" dirty="0" err="1">
                <a:solidFill>
                  <a:schemeClr val="bg1">
                    <a:lumMod val="75000"/>
                  </a:schemeClr>
                </a:solidFill>
                <a:latin typeface="Adobe Myungjo Std M" panose="02020600000000000000" pitchFamily="18" charset="-128"/>
                <a:ea typeface="Adobe Myungjo Std M" panose="02020600000000000000" pitchFamily="18" charset="-128"/>
              </a:rPr>
              <a:t>here,or</a:t>
            </a: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 through your copy, paste in this box, and select only the text. Your content to play here, or through your copy, paste in this box, and select only the text.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已完成项目汇总</a:t>
            </a:r>
          </a:p>
        </p:txBody>
      </p:sp>
      <p:sp>
        <p:nvSpPr>
          <p:cNvPr id="27" name="六边形 3"/>
          <p:cNvSpPr>
            <a:spLocks noChangeArrowheads="1"/>
          </p:cNvSpPr>
          <p:nvPr/>
        </p:nvSpPr>
        <p:spPr bwMode="auto">
          <a:xfrm rot="-5400000">
            <a:off x="4531784" y="1867627"/>
            <a:ext cx="1524000" cy="1435100"/>
          </a:xfrm>
          <a:prstGeom prst="hexagon">
            <a:avLst>
              <a:gd name="adj" fmla="val 24980"/>
              <a:gd name="vf" fmla="val 115470"/>
            </a:avLst>
          </a:prstGeom>
          <a:solidFill>
            <a:schemeClr val="accent1"/>
          </a:solidFill>
          <a:ln w="15875" cap="rnd">
            <a:no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8" name="图片 4"/>
          <p:cNvPicPr>
            <a:picLocks noChangeAspect="1" noChangeArrowheads="1"/>
          </p:cNvPicPr>
          <p:nvPr/>
        </p:nvPicPr>
        <p:blipFill>
          <a:blip r:embed="rId5">
            <a:biLevel thresh="50000"/>
            <a:grayscl/>
            <a:extLst>
              <a:ext uri="{28A0092B-C50C-407E-A947-70E740481C1C}">
                <a14:useLocalDpi xmlns:a14="http://schemas.microsoft.com/office/drawing/2010/main" val="0"/>
              </a:ext>
            </a:extLst>
          </a:blip>
          <a:srcRect/>
          <a:stretch>
            <a:fillRect/>
          </a:stretch>
        </p:blipFill>
        <p:spPr bwMode="auto">
          <a:xfrm>
            <a:off x="5001685" y="2267677"/>
            <a:ext cx="603249"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六边形 5"/>
          <p:cNvSpPr>
            <a:spLocks noChangeArrowheads="1"/>
          </p:cNvSpPr>
          <p:nvPr/>
        </p:nvSpPr>
        <p:spPr bwMode="auto">
          <a:xfrm rot="-5400000">
            <a:off x="3757084" y="3135511"/>
            <a:ext cx="1524000" cy="1435100"/>
          </a:xfrm>
          <a:prstGeom prst="hexagon">
            <a:avLst>
              <a:gd name="adj" fmla="val 24980"/>
              <a:gd name="vf" fmla="val 115470"/>
            </a:avLst>
          </a:prstGeom>
          <a:solidFill>
            <a:schemeClr val="accent2"/>
          </a:solidFill>
          <a:ln w="15875" cap="rnd">
            <a:no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 name="图片 6"/>
          <p:cNvPicPr>
            <a:picLocks noChangeAspect="1" noChangeArrowheads="1"/>
          </p:cNvPicPr>
          <p:nvPr/>
        </p:nvPicPr>
        <p:blipFill>
          <a:blip r:embed="rId6">
            <a:biLevel thresh="50000"/>
            <a:grayscl/>
            <a:extLst>
              <a:ext uri="{28A0092B-C50C-407E-A947-70E740481C1C}">
                <a14:useLocalDpi xmlns:a14="http://schemas.microsoft.com/office/drawing/2010/main" val="0"/>
              </a:ext>
            </a:extLst>
          </a:blip>
          <a:srcRect/>
          <a:stretch>
            <a:fillRect/>
          </a:stretch>
        </p:blipFill>
        <p:spPr bwMode="auto">
          <a:xfrm>
            <a:off x="4226985" y="3535562"/>
            <a:ext cx="603249" cy="6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六边形 7"/>
          <p:cNvSpPr>
            <a:spLocks noChangeArrowheads="1"/>
          </p:cNvSpPr>
          <p:nvPr/>
        </p:nvSpPr>
        <p:spPr bwMode="auto">
          <a:xfrm rot="-5400000">
            <a:off x="4531784" y="4445727"/>
            <a:ext cx="1524000" cy="1435100"/>
          </a:xfrm>
          <a:prstGeom prst="hexagon">
            <a:avLst>
              <a:gd name="adj" fmla="val 24980"/>
              <a:gd name="vf" fmla="val 115470"/>
            </a:avLst>
          </a:prstGeom>
          <a:solidFill>
            <a:schemeClr val="accent1"/>
          </a:solidFill>
          <a:ln w="15875" cap="rnd">
            <a:no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2" name="图片 8"/>
          <p:cNvPicPr>
            <a:picLocks noChangeAspect="1" noChangeArrowheads="1"/>
          </p:cNvPicPr>
          <p:nvPr/>
        </p:nvPicPr>
        <p:blipFill>
          <a:blip r:embed="rId7">
            <a:biLevel thresh="50000"/>
            <a:grayscl/>
            <a:extLst>
              <a:ext uri="{28A0092B-C50C-407E-A947-70E740481C1C}">
                <a14:useLocalDpi xmlns:a14="http://schemas.microsoft.com/office/drawing/2010/main" val="0"/>
              </a:ext>
            </a:extLst>
          </a:blip>
          <a:srcRect/>
          <a:stretch>
            <a:fillRect/>
          </a:stretch>
        </p:blipFill>
        <p:spPr bwMode="auto">
          <a:xfrm>
            <a:off x="5001685" y="4845778"/>
            <a:ext cx="603249" cy="60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六边形 9"/>
          <p:cNvSpPr>
            <a:spLocks noChangeArrowheads="1"/>
          </p:cNvSpPr>
          <p:nvPr/>
        </p:nvSpPr>
        <p:spPr bwMode="auto">
          <a:xfrm rot="-5400000">
            <a:off x="6131984" y="4380111"/>
            <a:ext cx="1524000" cy="1435100"/>
          </a:xfrm>
          <a:prstGeom prst="hexagon">
            <a:avLst>
              <a:gd name="adj" fmla="val 24980"/>
              <a:gd name="vf" fmla="val 115470"/>
            </a:avLst>
          </a:prstGeom>
          <a:solidFill>
            <a:schemeClr val="accent2"/>
          </a:solidFill>
          <a:ln w="15875" cap="rnd">
            <a:no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4" name="图片 10"/>
          <p:cNvPicPr>
            <a:picLocks noChangeAspect="1" noChangeArrowheads="1"/>
          </p:cNvPicPr>
          <p:nvPr/>
        </p:nvPicPr>
        <p:blipFill>
          <a:blip r:embed="rId8" cstate="print">
            <a:biLevel thresh="50000"/>
            <a:grayscl/>
            <a:extLst>
              <a:ext uri="{28A0092B-C50C-407E-A947-70E740481C1C}">
                <a14:useLocalDpi xmlns:a14="http://schemas.microsoft.com/office/drawing/2010/main" val="0"/>
              </a:ext>
            </a:extLst>
          </a:blip>
          <a:srcRect/>
          <a:stretch>
            <a:fillRect/>
          </a:stretch>
        </p:blipFill>
        <p:spPr bwMode="auto">
          <a:xfrm>
            <a:off x="6599767" y="4775929"/>
            <a:ext cx="605367" cy="64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六边形 11"/>
          <p:cNvSpPr>
            <a:spLocks noChangeArrowheads="1"/>
          </p:cNvSpPr>
          <p:nvPr/>
        </p:nvSpPr>
        <p:spPr bwMode="auto">
          <a:xfrm rot="-5400000">
            <a:off x="6838951" y="3101645"/>
            <a:ext cx="1524000" cy="1435100"/>
          </a:xfrm>
          <a:prstGeom prst="hexagon">
            <a:avLst>
              <a:gd name="adj" fmla="val 24980"/>
              <a:gd name="vf" fmla="val 115470"/>
            </a:avLst>
          </a:prstGeom>
          <a:solidFill>
            <a:schemeClr val="accent1"/>
          </a:solidFill>
          <a:ln w="15875" cap="rnd">
            <a:no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 name="图片 12"/>
          <p:cNvPicPr>
            <a:picLocks noChangeAspect="1" noChangeArrowheads="1"/>
          </p:cNvPicPr>
          <p:nvPr/>
        </p:nvPicPr>
        <p:blipFill>
          <a:blip r:embed="rId9">
            <a:biLevel thresh="50000"/>
            <a:grayscl/>
            <a:extLst>
              <a:ext uri="{28A0092B-C50C-407E-A947-70E740481C1C}">
                <a14:useLocalDpi xmlns:a14="http://schemas.microsoft.com/office/drawing/2010/main" val="0"/>
              </a:ext>
            </a:extLst>
          </a:blip>
          <a:srcRect/>
          <a:stretch>
            <a:fillRect/>
          </a:stretch>
        </p:blipFill>
        <p:spPr bwMode="auto">
          <a:xfrm>
            <a:off x="7300385" y="3666795"/>
            <a:ext cx="630767" cy="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六边形 13"/>
          <p:cNvSpPr>
            <a:spLocks noChangeArrowheads="1"/>
          </p:cNvSpPr>
          <p:nvPr/>
        </p:nvSpPr>
        <p:spPr bwMode="auto">
          <a:xfrm rot="-5400000">
            <a:off x="6104468" y="1825294"/>
            <a:ext cx="1524000" cy="1435100"/>
          </a:xfrm>
          <a:prstGeom prst="hexagon">
            <a:avLst>
              <a:gd name="adj" fmla="val 24980"/>
              <a:gd name="vf" fmla="val 115470"/>
            </a:avLst>
          </a:prstGeom>
          <a:solidFill>
            <a:schemeClr val="accent2"/>
          </a:solidFill>
          <a:ln w="15875" cap="rnd">
            <a:no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8" name="图片 14"/>
          <p:cNvPicPr>
            <a:picLocks noChangeAspect="1" noChangeArrowheads="1"/>
          </p:cNvPicPr>
          <p:nvPr/>
        </p:nvPicPr>
        <p:blipFill>
          <a:blip r:embed="rId10">
            <a:biLevel thresh="50000"/>
            <a:grayscl/>
            <a:extLst>
              <a:ext uri="{28A0092B-C50C-407E-A947-70E740481C1C}">
                <a14:useLocalDpi xmlns:a14="http://schemas.microsoft.com/office/drawing/2010/main" val="0"/>
              </a:ext>
            </a:extLst>
          </a:blip>
          <a:srcRect/>
          <a:stretch>
            <a:fillRect/>
          </a:stretch>
        </p:blipFill>
        <p:spPr bwMode="auto">
          <a:xfrm>
            <a:off x="6445251" y="2104695"/>
            <a:ext cx="878416" cy="87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15"/>
          <p:cNvSpPr>
            <a:spLocks noChangeArrowheads="1"/>
          </p:cNvSpPr>
          <p:nvPr/>
        </p:nvSpPr>
        <p:spPr bwMode="auto">
          <a:xfrm flipH="1">
            <a:off x="7835901" y="2276144"/>
            <a:ext cx="3306945" cy="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accent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16"/>
          <p:cNvSpPr>
            <a:spLocks noChangeArrowheads="1"/>
          </p:cNvSpPr>
          <p:nvPr/>
        </p:nvSpPr>
        <p:spPr bwMode="auto">
          <a:xfrm>
            <a:off x="7848600" y="1910756"/>
            <a:ext cx="3117851" cy="5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1" name="矩形 17"/>
          <p:cNvSpPr>
            <a:spLocks noChangeArrowheads="1"/>
          </p:cNvSpPr>
          <p:nvPr/>
        </p:nvSpPr>
        <p:spPr bwMode="auto">
          <a:xfrm flipH="1">
            <a:off x="8355673" y="3618111"/>
            <a:ext cx="3308945" cy="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accent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18"/>
          <p:cNvSpPr>
            <a:spLocks noChangeArrowheads="1"/>
          </p:cNvSpPr>
          <p:nvPr/>
        </p:nvSpPr>
        <p:spPr bwMode="auto">
          <a:xfrm>
            <a:off x="8370492" y="3254839"/>
            <a:ext cx="3117849" cy="5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3" name="矩形 19"/>
          <p:cNvSpPr>
            <a:spLocks noChangeArrowheads="1"/>
          </p:cNvSpPr>
          <p:nvPr/>
        </p:nvSpPr>
        <p:spPr bwMode="auto">
          <a:xfrm flipH="1">
            <a:off x="7882466" y="5074378"/>
            <a:ext cx="3308945" cy="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accent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20"/>
          <p:cNvSpPr>
            <a:spLocks noChangeArrowheads="1"/>
          </p:cNvSpPr>
          <p:nvPr/>
        </p:nvSpPr>
        <p:spPr bwMode="auto">
          <a:xfrm>
            <a:off x="7897285" y="4708989"/>
            <a:ext cx="3117849" cy="5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68" name="矩形 21"/>
          <p:cNvSpPr>
            <a:spLocks noChangeArrowheads="1"/>
          </p:cNvSpPr>
          <p:nvPr/>
        </p:nvSpPr>
        <p:spPr bwMode="auto">
          <a:xfrm flipH="1">
            <a:off x="911424" y="5085910"/>
            <a:ext cx="3258408" cy="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accent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矩形 22"/>
          <p:cNvSpPr>
            <a:spLocks noChangeArrowheads="1"/>
          </p:cNvSpPr>
          <p:nvPr/>
        </p:nvSpPr>
        <p:spPr bwMode="auto">
          <a:xfrm>
            <a:off x="1921536" y="4708989"/>
            <a:ext cx="2254251" cy="5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70" name="矩形 23"/>
          <p:cNvSpPr>
            <a:spLocks noChangeArrowheads="1"/>
          </p:cNvSpPr>
          <p:nvPr/>
        </p:nvSpPr>
        <p:spPr bwMode="auto">
          <a:xfrm flipH="1">
            <a:off x="527381" y="3691027"/>
            <a:ext cx="3242764" cy="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accent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24"/>
          <p:cNvSpPr>
            <a:spLocks noChangeArrowheads="1"/>
          </p:cNvSpPr>
          <p:nvPr/>
        </p:nvSpPr>
        <p:spPr bwMode="auto">
          <a:xfrm>
            <a:off x="1506107" y="3267539"/>
            <a:ext cx="2254251" cy="5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72" name="矩形 25"/>
          <p:cNvSpPr>
            <a:spLocks noChangeArrowheads="1"/>
          </p:cNvSpPr>
          <p:nvPr/>
        </p:nvSpPr>
        <p:spPr bwMode="auto">
          <a:xfrm flipH="1">
            <a:off x="1007433" y="2322711"/>
            <a:ext cx="3264360" cy="53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2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accent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26"/>
          <p:cNvSpPr>
            <a:spLocks noChangeArrowheads="1"/>
          </p:cNvSpPr>
          <p:nvPr/>
        </p:nvSpPr>
        <p:spPr bwMode="auto">
          <a:xfrm>
            <a:off x="1986160" y="1910756"/>
            <a:ext cx="2254251" cy="57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4" tIns="81261" rIns="162524" bIns="8126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44" name="组合 43"/>
          <p:cNvGrpSpPr/>
          <p:nvPr/>
        </p:nvGrpSpPr>
        <p:grpSpPr>
          <a:xfrm>
            <a:off x="501857" y="352840"/>
            <a:ext cx="11188286" cy="487419"/>
            <a:chOff x="501206" y="352840"/>
            <a:chExt cx="11188286" cy="487419"/>
          </a:xfrm>
        </p:grpSpPr>
        <p:sp>
          <p:nvSpPr>
            <p:cNvPr id="45"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直接连接符 45"/>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p:cBhvr>
                                        <p:cTn id="17" dur="500"/>
                                        <p:tgtEl>
                                          <p:spTgt spid="3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p:cBhvr>
                                        <p:cTn id="24" dur="500"/>
                                        <p:tgtEl>
                                          <p:spTgt spid="3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p:cBhvr>
                                        <p:cTn id="31" dur="500"/>
                                        <p:tgtEl>
                                          <p:spTgt spid="3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p:cBhvr>
                                        <p:cTn id="38" dur="500"/>
                                        <p:tgtEl>
                                          <p:spTgt spid="3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p:cBhvr>
                                        <p:cTn id="45" dur="500"/>
                                        <p:tgtEl>
                                          <p:spTgt spid="30"/>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p:cBhvr>
                                        <p:cTn id="49" dur="350"/>
                                        <p:tgtEl>
                                          <p:spTgt spid="40"/>
                                        </p:tgtEl>
                                      </p:cBhvr>
                                    </p:animEffect>
                                  </p:childTnLst>
                                </p:cTn>
                              </p:par>
                              <p:par>
                                <p:cTn id="50" presetID="26" presetClass="emph" presetSubtype="0" fill="hold" grpId="1" nodeType="withEffect">
                                  <p:stCondLst>
                                    <p:cond delay="0"/>
                                  </p:stCondLst>
                                  <p:childTnLst>
                                    <p:animEffect>
                                      <p:cBhvr>
                                        <p:cTn id="51" dur="400" tmFilter="0, 0; .2, .5; .8, .5; 1, 0"/>
                                        <p:tgtEl>
                                          <p:spTgt spid="40"/>
                                        </p:tgtEl>
                                      </p:cBhvr>
                                    </p:animEffect>
                                    <p:animScale>
                                      <p:cBhvr>
                                        <p:cTn id="52" dur="200" autoRev="1" fill="hold"/>
                                        <p:tgtEl>
                                          <p:spTgt spid="40"/>
                                        </p:tgtEl>
                                      </p:cBhvr>
                                      <p:by x="105000" y="105000"/>
                                    </p:animScale>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p:cBhvr>
                                        <p:cTn id="56" dur="500"/>
                                        <p:tgtEl>
                                          <p:spTgt spid="39"/>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p:cBhvr>
                                        <p:cTn id="60" dur="350"/>
                                        <p:tgtEl>
                                          <p:spTgt spid="42"/>
                                        </p:tgtEl>
                                      </p:cBhvr>
                                    </p:animEffect>
                                  </p:childTnLst>
                                </p:cTn>
                              </p:par>
                              <p:par>
                                <p:cTn id="61" presetID="26" presetClass="emph" presetSubtype="0" fill="hold" grpId="1" nodeType="withEffect">
                                  <p:stCondLst>
                                    <p:cond delay="0"/>
                                  </p:stCondLst>
                                  <p:childTnLst>
                                    <p:animEffect>
                                      <p:cBhvr>
                                        <p:cTn id="62" dur="400" tmFilter="0, 0; .2, .5; .8, .5; 1, 0"/>
                                        <p:tgtEl>
                                          <p:spTgt spid="42"/>
                                        </p:tgtEl>
                                      </p:cBhvr>
                                    </p:animEffect>
                                    <p:animScale>
                                      <p:cBhvr>
                                        <p:cTn id="63" dur="200" autoRev="1" fill="hold"/>
                                        <p:tgtEl>
                                          <p:spTgt spid="42"/>
                                        </p:tgtEl>
                                      </p:cBhvr>
                                      <p:by x="105000" y="105000"/>
                                    </p:animScale>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p:cBhvr>
                                        <p:cTn id="67" dur="500"/>
                                        <p:tgtEl>
                                          <p:spTgt spid="41"/>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p:cBhvr>
                                        <p:cTn id="71" dur="350"/>
                                        <p:tgtEl>
                                          <p:spTgt spid="67"/>
                                        </p:tgtEl>
                                      </p:cBhvr>
                                    </p:animEffect>
                                  </p:childTnLst>
                                </p:cTn>
                              </p:par>
                              <p:par>
                                <p:cTn id="72" presetID="26" presetClass="emph" presetSubtype="0" fill="hold" grpId="1" nodeType="withEffect">
                                  <p:stCondLst>
                                    <p:cond delay="0"/>
                                  </p:stCondLst>
                                  <p:childTnLst>
                                    <p:animEffect>
                                      <p:cBhvr>
                                        <p:cTn id="73" dur="400" tmFilter="0, 0; .2, .5; .8, .5; 1, 0"/>
                                        <p:tgtEl>
                                          <p:spTgt spid="67"/>
                                        </p:tgtEl>
                                      </p:cBhvr>
                                    </p:animEffect>
                                    <p:animScale>
                                      <p:cBhvr>
                                        <p:cTn id="74" dur="200" autoRev="1" fill="hold"/>
                                        <p:tgtEl>
                                          <p:spTgt spid="67"/>
                                        </p:tgtEl>
                                      </p:cBhvr>
                                      <p:by x="105000" y="105000"/>
                                    </p:animScale>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p:cBhvr>
                                        <p:cTn id="78" dur="500"/>
                                        <p:tgtEl>
                                          <p:spTgt spid="43"/>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Effect>
                                      <p:cBhvr>
                                        <p:cTn id="82" dur="350"/>
                                        <p:tgtEl>
                                          <p:spTgt spid="69"/>
                                        </p:tgtEl>
                                      </p:cBhvr>
                                    </p:animEffect>
                                  </p:childTnLst>
                                </p:cTn>
                              </p:par>
                              <p:par>
                                <p:cTn id="83" presetID="26" presetClass="emph" presetSubtype="0" fill="hold" grpId="1" nodeType="withEffect">
                                  <p:stCondLst>
                                    <p:cond delay="0"/>
                                  </p:stCondLst>
                                  <p:childTnLst>
                                    <p:animEffect>
                                      <p:cBhvr>
                                        <p:cTn id="84" dur="400" tmFilter="0, 0; .2, .5; .8, .5; 1, 0"/>
                                        <p:tgtEl>
                                          <p:spTgt spid="69"/>
                                        </p:tgtEl>
                                      </p:cBhvr>
                                    </p:animEffect>
                                    <p:animScale>
                                      <p:cBhvr>
                                        <p:cTn id="85" dur="200" autoRev="1" fill="hold"/>
                                        <p:tgtEl>
                                          <p:spTgt spid="69"/>
                                        </p:tgtEl>
                                      </p:cBhvr>
                                      <p:by x="105000" y="105000"/>
                                    </p:animScale>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p:cBhvr>
                                        <p:cTn id="89" dur="500"/>
                                        <p:tgtEl>
                                          <p:spTgt spid="68"/>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71"/>
                                        </p:tgtEl>
                                        <p:attrNameLst>
                                          <p:attrName>style.visibility</p:attrName>
                                        </p:attrNameLst>
                                      </p:cBhvr>
                                      <p:to>
                                        <p:strVal val="visible"/>
                                      </p:to>
                                    </p:set>
                                    <p:animEffect>
                                      <p:cBhvr>
                                        <p:cTn id="93" dur="350"/>
                                        <p:tgtEl>
                                          <p:spTgt spid="71"/>
                                        </p:tgtEl>
                                      </p:cBhvr>
                                    </p:animEffect>
                                  </p:childTnLst>
                                </p:cTn>
                              </p:par>
                              <p:par>
                                <p:cTn id="94" presetID="26" presetClass="emph" presetSubtype="0" fill="hold" grpId="1" nodeType="withEffect">
                                  <p:stCondLst>
                                    <p:cond delay="0"/>
                                  </p:stCondLst>
                                  <p:childTnLst>
                                    <p:animEffect>
                                      <p:cBhvr>
                                        <p:cTn id="95" dur="400" tmFilter="0, 0; .2, .5; .8, .5; 1, 0"/>
                                        <p:tgtEl>
                                          <p:spTgt spid="71"/>
                                        </p:tgtEl>
                                      </p:cBhvr>
                                    </p:animEffect>
                                    <p:animScale>
                                      <p:cBhvr>
                                        <p:cTn id="96" dur="200" autoRev="1" fill="hold"/>
                                        <p:tgtEl>
                                          <p:spTgt spid="71"/>
                                        </p:tgtEl>
                                      </p:cBhvr>
                                      <p:by x="105000" y="105000"/>
                                    </p:animScale>
                                  </p:childTnLst>
                                </p:cTn>
                              </p:par>
                            </p:childTnLst>
                          </p:cTn>
                        </p:par>
                        <p:par>
                          <p:cTn id="97" fill="hold">
                            <p:stCondLst>
                              <p:cond delay="7500"/>
                            </p:stCondLst>
                            <p:childTnLst>
                              <p:par>
                                <p:cTn id="98" presetID="10" presetClass="entr" presetSubtype="0"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p:cBhvr>
                                        <p:cTn id="100" dur="500"/>
                                        <p:tgtEl>
                                          <p:spTgt spid="70"/>
                                        </p:tgtEl>
                                      </p:cBhvr>
                                    </p:animEffect>
                                  </p:childTnLst>
                                </p:cTn>
                              </p:par>
                            </p:childTnLst>
                          </p:cTn>
                        </p:par>
                        <p:par>
                          <p:cTn id="101" fill="hold">
                            <p:stCondLst>
                              <p:cond delay="8000"/>
                            </p:stCondLst>
                            <p:childTnLst>
                              <p:par>
                                <p:cTn id="102" presetID="10" presetClass="entr" presetSubtype="0" fill="hold" grpId="0" nodeType="afterEffect">
                                  <p:stCondLst>
                                    <p:cond delay="0"/>
                                  </p:stCondLst>
                                  <p:childTnLst>
                                    <p:set>
                                      <p:cBhvr>
                                        <p:cTn id="103" dur="1" fill="hold">
                                          <p:stCondLst>
                                            <p:cond delay="0"/>
                                          </p:stCondLst>
                                        </p:cTn>
                                        <p:tgtEl>
                                          <p:spTgt spid="73"/>
                                        </p:tgtEl>
                                        <p:attrNameLst>
                                          <p:attrName>style.visibility</p:attrName>
                                        </p:attrNameLst>
                                      </p:cBhvr>
                                      <p:to>
                                        <p:strVal val="visible"/>
                                      </p:to>
                                    </p:set>
                                    <p:animEffect>
                                      <p:cBhvr>
                                        <p:cTn id="104" dur="350"/>
                                        <p:tgtEl>
                                          <p:spTgt spid="73"/>
                                        </p:tgtEl>
                                      </p:cBhvr>
                                    </p:animEffect>
                                  </p:childTnLst>
                                </p:cTn>
                              </p:par>
                              <p:par>
                                <p:cTn id="105" presetID="26" presetClass="emph" presetSubtype="0" fill="hold" grpId="1" nodeType="withEffect">
                                  <p:stCondLst>
                                    <p:cond delay="0"/>
                                  </p:stCondLst>
                                  <p:childTnLst>
                                    <p:animEffect>
                                      <p:cBhvr>
                                        <p:cTn id="106" dur="400" tmFilter="0, 0; .2, .5; .8, .5; 1, 0"/>
                                        <p:tgtEl>
                                          <p:spTgt spid="73"/>
                                        </p:tgtEl>
                                      </p:cBhvr>
                                    </p:animEffect>
                                    <p:animScale>
                                      <p:cBhvr>
                                        <p:cTn id="107" dur="200" autoRev="1" fill="hold"/>
                                        <p:tgtEl>
                                          <p:spTgt spid="73"/>
                                        </p:tgtEl>
                                      </p:cBhvr>
                                      <p:by x="105000" y="105000"/>
                                    </p:animScale>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72"/>
                                        </p:tgtEl>
                                        <p:attrNameLst>
                                          <p:attrName>style.visibility</p:attrName>
                                        </p:attrNameLst>
                                      </p:cBhvr>
                                      <p:to>
                                        <p:strVal val="visible"/>
                                      </p:to>
                                    </p:set>
                                    <p:animEffect>
                                      <p:cBhvr>
                                        <p:cTn id="11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P spid="29" grpId="0" bldLvl="0" animBg="1" autoUpdateAnimBg="0"/>
      <p:bldP spid="31" grpId="0" bldLvl="0" animBg="1" autoUpdateAnimBg="0"/>
      <p:bldP spid="33" grpId="0" bldLvl="0" animBg="1" autoUpdateAnimBg="0"/>
      <p:bldP spid="35" grpId="0" bldLvl="0" animBg="1" autoUpdateAnimBg="0"/>
      <p:bldP spid="37" grpId="0" bldLvl="0" animBg="1" autoUpdateAnimBg="0"/>
      <p:bldP spid="39" grpId="0" bldLvl="0" autoUpdateAnimBg="0"/>
      <p:bldP spid="40" grpId="0" bldLvl="0" autoUpdateAnimBg="0"/>
      <p:bldP spid="40" grpId="1" bldLvl="0" autoUpdateAnimBg="0"/>
      <p:bldP spid="41" grpId="0" bldLvl="0" autoUpdateAnimBg="0"/>
      <p:bldP spid="42" grpId="0" bldLvl="0" autoUpdateAnimBg="0"/>
      <p:bldP spid="42" grpId="1" bldLvl="0" autoUpdateAnimBg="0"/>
      <p:bldP spid="43" grpId="0" bldLvl="0" autoUpdateAnimBg="0"/>
      <p:bldP spid="67" grpId="0" bldLvl="0" autoUpdateAnimBg="0"/>
      <p:bldP spid="67" grpId="1" bldLvl="0" autoUpdateAnimBg="0"/>
      <p:bldP spid="68" grpId="0" bldLvl="0" autoUpdateAnimBg="0"/>
      <p:bldP spid="69" grpId="0" bldLvl="0" autoUpdateAnimBg="0"/>
      <p:bldP spid="69" grpId="1" bldLvl="0" autoUpdateAnimBg="0"/>
      <p:bldP spid="70" grpId="0" bldLvl="0" autoUpdateAnimBg="0"/>
      <p:bldP spid="71" grpId="0" bldLvl="0" autoUpdateAnimBg="0"/>
      <p:bldP spid="71" grpId="1" bldLvl="0" autoUpdateAnimBg="0"/>
      <p:bldP spid="72" grpId="0" bldLvl="0" autoUpdateAnimBg="0"/>
      <p:bldP spid="73" grpId="0" bldLvl="0" autoUpdateAnimBg="0"/>
      <p:bldP spid="73" grpId="1"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已完成项目汇总</a:t>
            </a:r>
          </a:p>
        </p:txBody>
      </p:sp>
      <p:grpSp>
        <p:nvGrpSpPr>
          <p:cNvPr id="44" name="Group 14"/>
          <p:cNvGrpSpPr/>
          <p:nvPr/>
        </p:nvGrpSpPr>
        <p:grpSpPr>
          <a:xfrm>
            <a:off x="5379144" y="3062299"/>
            <a:ext cx="1414667" cy="1619124"/>
            <a:chOff x="5379142" y="2991066"/>
            <a:chExt cx="1414667" cy="1619124"/>
          </a:xfrm>
          <a:solidFill>
            <a:schemeClr val="accent1"/>
          </a:solidFill>
        </p:grpSpPr>
        <p:sp>
          <p:nvSpPr>
            <p:cNvPr id="45" name="Shape 1723"/>
            <p:cNvSpPr/>
            <p:nvPr/>
          </p:nvSpPr>
          <p:spPr>
            <a:xfrm rot="18900000">
              <a:off x="5379143" y="2991066"/>
              <a:ext cx="1414666" cy="1414666"/>
            </a:xfrm>
            <a:prstGeom prst="roundRect">
              <a:avLst>
                <a:gd name="adj" fmla="val 15000"/>
              </a:avLst>
            </a:prstGeom>
            <a:solidFill>
              <a:schemeClr val="bg1">
                <a:lumMod val="85000"/>
              </a:schemeClr>
            </a:solidFill>
            <a:ln w="12700">
              <a:no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sp>
          <p:nvSpPr>
            <p:cNvPr id="46" name="Shape 1726"/>
            <p:cNvSpPr/>
            <p:nvPr/>
          </p:nvSpPr>
          <p:spPr>
            <a:xfrm rot="18900000">
              <a:off x="5379142" y="3195523"/>
              <a:ext cx="1414666" cy="1414667"/>
            </a:xfrm>
            <a:prstGeom prst="roundRect">
              <a:avLst>
                <a:gd name="adj" fmla="val 15000"/>
              </a:avLst>
            </a:prstGeom>
            <a:grpFill/>
            <a:ln w="381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grpSp>
      <p:grpSp>
        <p:nvGrpSpPr>
          <p:cNvPr id="47" name="Group 12"/>
          <p:cNvGrpSpPr/>
          <p:nvPr/>
        </p:nvGrpSpPr>
        <p:grpSpPr>
          <a:xfrm>
            <a:off x="3563872" y="3270643"/>
            <a:ext cx="1414667" cy="1619124"/>
            <a:chOff x="3563871" y="3199409"/>
            <a:chExt cx="1414666" cy="1619124"/>
          </a:xfrm>
          <a:solidFill>
            <a:schemeClr val="accent1"/>
          </a:solidFill>
        </p:grpSpPr>
        <p:sp>
          <p:nvSpPr>
            <p:cNvPr id="48" name="Shape 1722"/>
            <p:cNvSpPr/>
            <p:nvPr/>
          </p:nvSpPr>
          <p:spPr>
            <a:xfrm rot="8100000">
              <a:off x="3563871" y="3403867"/>
              <a:ext cx="1414666" cy="1414666"/>
            </a:xfrm>
            <a:prstGeom prst="roundRect">
              <a:avLst>
                <a:gd name="adj" fmla="val 15000"/>
              </a:avLst>
            </a:prstGeom>
            <a:solidFill>
              <a:schemeClr val="bg1">
                <a:lumMod val="85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sp>
          <p:nvSpPr>
            <p:cNvPr id="49" name="Shape 1729"/>
            <p:cNvSpPr/>
            <p:nvPr/>
          </p:nvSpPr>
          <p:spPr>
            <a:xfrm rot="8100000">
              <a:off x="3563871" y="3199409"/>
              <a:ext cx="1414666" cy="1414667"/>
            </a:xfrm>
            <a:prstGeom prst="roundRect">
              <a:avLst>
                <a:gd name="adj" fmla="val 15000"/>
              </a:avLst>
            </a:prstGeom>
            <a:grpFill/>
            <a:ln w="381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grpSp>
      <p:grpSp>
        <p:nvGrpSpPr>
          <p:cNvPr id="50" name="Group 11"/>
          <p:cNvGrpSpPr/>
          <p:nvPr/>
        </p:nvGrpSpPr>
        <p:grpSpPr>
          <a:xfrm>
            <a:off x="1674443" y="3045310"/>
            <a:ext cx="1414667" cy="1619124"/>
            <a:chOff x="1743076" y="2991066"/>
            <a:chExt cx="1414666" cy="1619124"/>
          </a:xfrm>
          <a:solidFill>
            <a:schemeClr val="accent1"/>
          </a:solidFill>
        </p:grpSpPr>
        <p:sp>
          <p:nvSpPr>
            <p:cNvPr id="51" name="Shape 1721"/>
            <p:cNvSpPr/>
            <p:nvPr/>
          </p:nvSpPr>
          <p:spPr>
            <a:xfrm rot="18900000">
              <a:off x="1743076" y="2991066"/>
              <a:ext cx="1414666" cy="1414666"/>
            </a:xfrm>
            <a:prstGeom prst="roundRect">
              <a:avLst>
                <a:gd name="adj" fmla="val 15000"/>
              </a:avLst>
            </a:prstGeom>
            <a:solidFill>
              <a:schemeClr val="bg1">
                <a:lumMod val="85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sp>
          <p:nvSpPr>
            <p:cNvPr id="52" name="Shape 1732"/>
            <p:cNvSpPr/>
            <p:nvPr/>
          </p:nvSpPr>
          <p:spPr>
            <a:xfrm rot="18900000">
              <a:off x="1743076" y="3195523"/>
              <a:ext cx="1414666" cy="1414667"/>
            </a:xfrm>
            <a:prstGeom prst="roundRect">
              <a:avLst>
                <a:gd name="adj" fmla="val 15000"/>
              </a:avLst>
            </a:prstGeom>
            <a:grpFill/>
            <a:ln w="508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grpSp>
      <p:grpSp>
        <p:nvGrpSpPr>
          <p:cNvPr id="53" name="Group 15"/>
          <p:cNvGrpSpPr/>
          <p:nvPr/>
        </p:nvGrpSpPr>
        <p:grpSpPr>
          <a:xfrm>
            <a:off x="7199937" y="3270643"/>
            <a:ext cx="1414667" cy="1619125"/>
            <a:chOff x="7199937" y="3199409"/>
            <a:chExt cx="1414666" cy="1619125"/>
          </a:xfrm>
          <a:solidFill>
            <a:schemeClr val="accent1"/>
          </a:solidFill>
        </p:grpSpPr>
        <p:sp>
          <p:nvSpPr>
            <p:cNvPr id="54" name="Shape 1724"/>
            <p:cNvSpPr/>
            <p:nvPr/>
          </p:nvSpPr>
          <p:spPr>
            <a:xfrm rot="8100000">
              <a:off x="7199937" y="3403868"/>
              <a:ext cx="1414666" cy="1414666"/>
            </a:xfrm>
            <a:prstGeom prst="roundRect">
              <a:avLst>
                <a:gd name="adj" fmla="val 15000"/>
              </a:avLst>
            </a:prstGeom>
            <a:solidFill>
              <a:schemeClr val="bg1">
                <a:lumMod val="85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sp>
          <p:nvSpPr>
            <p:cNvPr id="55" name="Shape 1735"/>
            <p:cNvSpPr/>
            <p:nvPr/>
          </p:nvSpPr>
          <p:spPr>
            <a:xfrm rot="8100000">
              <a:off x="7199937" y="3199409"/>
              <a:ext cx="1414666" cy="1414667"/>
            </a:xfrm>
            <a:prstGeom prst="roundRect">
              <a:avLst>
                <a:gd name="adj" fmla="val 15000"/>
              </a:avLst>
            </a:prstGeom>
            <a:grpFill/>
            <a:ln w="381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grpSp>
      <p:grpSp>
        <p:nvGrpSpPr>
          <p:cNvPr id="56" name="Group 16"/>
          <p:cNvGrpSpPr/>
          <p:nvPr/>
        </p:nvGrpSpPr>
        <p:grpSpPr>
          <a:xfrm>
            <a:off x="9015209" y="3062299"/>
            <a:ext cx="1414667" cy="1619124"/>
            <a:chOff x="9015209" y="2991066"/>
            <a:chExt cx="1414666" cy="1619124"/>
          </a:xfrm>
          <a:solidFill>
            <a:schemeClr val="accent1"/>
          </a:solidFill>
        </p:grpSpPr>
        <p:sp>
          <p:nvSpPr>
            <p:cNvPr id="57" name="Shape 1725"/>
            <p:cNvSpPr/>
            <p:nvPr/>
          </p:nvSpPr>
          <p:spPr>
            <a:xfrm rot="18900000">
              <a:off x="9015209" y="2991066"/>
              <a:ext cx="1414666" cy="1414666"/>
            </a:xfrm>
            <a:prstGeom prst="roundRect">
              <a:avLst>
                <a:gd name="adj" fmla="val 15000"/>
              </a:avLst>
            </a:prstGeom>
            <a:solidFill>
              <a:schemeClr val="bg1">
                <a:lumMod val="85000"/>
              </a:schemeClr>
            </a:solidFill>
            <a:ln w="12700">
              <a:no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sp>
          <p:nvSpPr>
            <p:cNvPr id="58" name="Shape 1738"/>
            <p:cNvSpPr/>
            <p:nvPr/>
          </p:nvSpPr>
          <p:spPr>
            <a:xfrm rot="18900000">
              <a:off x="9015209" y="3195523"/>
              <a:ext cx="1414666" cy="1414667"/>
            </a:xfrm>
            <a:prstGeom prst="roundRect">
              <a:avLst>
                <a:gd name="adj" fmla="val 15000"/>
              </a:avLst>
            </a:prstGeom>
            <a:grpFill/>
            <a:ln w="381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latin typeface="微软雅黑" panose="020B0503020204020204" pitchFamily="34" charset="-122"/>
                <a:ea typeface="微软雅黑" panose="020B0503020204020204" pitchFamily="34" charset="-122"/>
              </a:endParaRPr>
            </a:p>
          </p:txBody>
        </p:sp>
      </p:grpSp>
      <p:sp>
        <p:nvSpPr>
          <p:cNvPr id="59" name="Text Placeholder 4"/>
          <p:cNvSpPr txBox="1"/>
          <p:nvPr/>
        </p:nvSpPr>
        <p:spPr>
          <a:xfrm>
            <a:off x="1781433" y="3840206"/>
            <a:ext cx="1210819" cy="267765"/>
          </a:xfrm>
          <a:prstGeom prst="rect">
            <a:avLst/>
          </a:prstGeom>
        </p:spPr>
        <p:txBody>
          <a:bodyPr lIns="121917" tIns="60959" rIns="121917" bIns="6095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3663033" y="3840206"/>
            <a:ext cx="1210819" cy="267765"/>
          </a:xfrm>
          <a:prstGeom prst="rect">
            <a:avLst/>
          </a:prstGeom>
        </p:spPr>
        <p:txBody>
          <a:bodyPr lIns="121917" tIns="60959" rIns="121917" bIns="6095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5480353" y="3840206"/>
            <a:ext cx="1210819" cy="267765"/>
          </a:xfrm>
          <a:prstGeom prst="rect">
            <a:avLst/>
          </a:prstGeom>
        </p:spPr>
        <p:txBody>
          <a:bodyPr lIns="121917" tIns="60959" rIns="121917" bIns="6095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7298385" y="3840206"/>
            <a:ext cx="1210819" cy="267765"/>
          </a:xfrm>
          <a:prstGeom prst="rect">
            <a:avLst/>
          </a:prstGeom>
        </p:spPr>
        <p:txBody>
          <a:bodyPr lIns="121917" tIns="60959" rIns="121917" bIns="6095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3" name="Text Placeholder 4"/>
          <p:cNvSpPr txBox="1"/>
          <p:nvPr/>
        </p:nvSpPr>
        <p:spPr>
          <a:xfrm>
            <a:off x="9117133" y="3840206"/>
            <a:ext cx="1210819" cy="267765"/>
          </a:xfrm>
          <a:prstGeom prst="rect">
            <a:avLst/>
          </a:prstGeom>
        </p:spPr>
        <p:txBody>
          <a:bodyPr lIns="121917" tIns="60959" rIns="121917" bIns="6095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4" name="TextBox 127"/>
          <p:cNvSpPr txBox="1"/>
          <p:nvPr/>
        </p:nvSpPr>
        <p:spPr>
          <a:xfrm>
            <a:off x="1295469" y="1747263"/>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2"/>
                </a:solidFill>
                <a:latin typeface="微软雅黑" panose="020B0503020204020204" pitchFamily="34" charset="-122"/>
                <a:ea typeface="微软雅黑" panose="020B0503020204020204" pitchFamily="34" charset="-122"/>
              </a:rPr>
              <a:t>详写内容</a:t>
            </a:r>
            <a:r>
              <a:rPr lang="en-US" altLang="zh-CN" sz="1335" dirty="0">
                <a:solidFill>
                  <a:schemeClr val="tx2"/>
                </a:solidFill>
                <a:latin typeface="微软雅黑" panose="020B0503020204020204" pitchFamily="34" charset="-122"/>
                <a:ea typeface="微软雅黑" panose="020B0503020204020204" pitchFamily="34" charset="-122"/>
              </a:rPr>
              <a:t>……</a:t>
            </a:r>
            <a:r>
              <a:rPr lang="zh-CN" altLang="en-US" sz="1335"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65" name="TextBox 128"/>
          <p:cNvSpPr txBox="1"/>
          <p:nvPr/>
        </p:nvSpPr>
        <p:spPr>
          <a:xfrm>
            <a:off x="3119672" y="5228424"/>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2"/>
                </a:solidFill>
                <a:latin typeface="微软雅黑" panose="020B0503020204020204" pitchFamily="34" charset="-122"/>
                <a:ea typeface="微软雅黑" panose="020B0503020204020204" pitchFamily="34" charset="-122"/>
              </a:rPr>
              <a:t>详写内容</a:t>
            </a:r>
            <a:r>
              <a:rPr lang="en-US" altLang="zh-CN" sz="1335" dirty="0">
                <a:solidFill>
                  <a:schemeClr val="tx2"/>
                </a:solidFill>
                <a:latin typeface="微软雅黑" panose="020B0503020204020204" pitchFamily="34" charset="-122"/>
                <a:ea typeface="微软雅黑" panose="020B0503020204020204" pitchFamily="34" charset="-122"/>
              </a:rPr>
              <a:t>……</a:t>
            </a:r>
            <a:r>
              <a:rPr lang="zh-CN" altLang="en-US" sz="1335"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66" name="TextBox 129"/>
          <p:cNvSpPr txBox="1"/>
          <p:nvPr/>
        </p:nvSpPr>
        <p:spPr>
          <a:xfrm>
            <a:off x="4936089" y="1747263"/>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2"/>
                </a:solidFill>
                <a:latin typeface="微软雅黑" panose="020B0503020204020204" pitchFamily="34" charset="-122"/>
                <a:ea typeface="微软雅黑" panose="020B0503020204020204" pitchFamily="34" charset="-122"/>
              </a:rPr>
              <a:t>详写内容</a:t>
            </a:r>
            <a:r>
              <a:rPr lang="en-US" altLang="zh-CN" sz="1335" dirty="0">
                <a:solidFill>
                  <a:schemeClr val="tx2"/>
                </a:solidFill>
                <a:latin typeface="微软雅黑" panose="020B0503020204020204" pitchFamily="34" charset="-122"/>
                <a:ea typeface="微软雅黑" panose="020B0503020204020204" pitchFamily="34" charset="-122"/>
              </a:rPr>
              <a:t>……</a:t>
            </a:r>
            <a:r>
              <a:rPr lang="zh-CN" altLang="en-US" sz="1335"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74" name="TextBox 130"/>
          <p:cNvSpPr txBox="1"/>
          <p:nvPr/>
        </p:nvSpPr>
        <p:spPr>
          <a:xfrm>
            <a:off x="6753876" y="5228424"/>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2"/>
                </a:solidFill>
                <a:latin typeface="微软雅黑" panose="020B0503020204020204" pitchFamily="34" charset="-122"/>
                <a:ea typeface="微软雅黑" panose="020B0503020204020204" pitchFamily="34" charset="-122"/>
              </a:rPr>
              <a:t>详写内容</a:t>
            </a:r>
            <a:r>
              <a:rPr lang="en-US" altLang="zh-CN" sz="1335" dirty="0">
                <a:solidFill>
                  <a:schemeClr val="tx2"/>
                </a:solidFill>
                <a:latin typeface="微软雅黑" panose="020B0503020204020204" pitchFamily="34" charset="-122"/>
                <a:ea typeface="微软雅黑" panose="020B0503020204020204" pitchFamily="34" charset="-122"/>
              </a:rPr>
              <a:t>……</a:t>
            </a:r>
            <a:r>
              <a:rPr lang="zh-CN" altLang="en-US" sz="1335"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75" name="TextBox 131"/>
          <p:cNvSpPr txBox="1"/>
          <p:nvPr/>
        </p:nvSpPr>
        <p:spPr>
          <a:xfrm>
            <a:off x="8552758" y="1747263"/>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2"/>
                </a:solidFill>
                <a:latin typeface="微软雅黑" panose="020B0503020204020204" pitchFamily="34" charset="-122"/>
                <a:ea typeface="微软雅黑" panose="020B0503020204020204" pitchFamily="34" charset="-122"/>
              </a:rPr>
              <a:t>详写内容</a:t>
            </a:r>
            <a:r>
              <a:rPr lang="en-US" altLang="zh-CN" sz="1335" dirty="0">
                <a:solidFill>
                  <a:schemeClr val="tx2"/>
                </a:solidFill>
                <a:latin typeface="微软雅黑" panose="020B0503020204020204" pitchFamily="34" charset="-122"/>
                <a:ea typeface="微软雅黑" panose="020B0503020204020204" pitchFamily="34" charset="-122"/>
              </a:rPr>
              <a:t>……</a:t>
            </a:r>
            <a:r>
              <a:rPr lang="zh-CN" altLang="en-US" sz="1335"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2"/>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01857" y="352840"/>
            <a:ext cx="11188286" cy="487419"/>
            <a:chOff x="501206" y="352840"/>
            <a:chExt cx="11188286" cy="487419"/>
          </a:xfrm>
        </p:grpSpPr>
        <p:sp>
          <p:nvSpPr>
            <p:cNvPr id="29"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直接连接符 29"/>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xEl>
                                              <p:pRg st="0" end="0"/>
                                            </p:txEl>
                                          </p:spTgt>
                                        </p:tgtEl>
                                        <p:attrNameLst>
                                          <p:attrName>style.visibility</p:attrName>
                                        </p:attrNameLst>
                                      </p:cBhvr>
                                      <p:to>
                                        <p:strVal val="visible"/>
                                      </p:to>
                                    </p:set>
                                    <p:animEffect transition="in" filter="fade">
                                      <p:cBhvr>
                                        <p:cTn id="10" dur="500"/>
                                        <p:tgtEl>
                                          <p:spTgt spid="59">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strips(downRight)">
                                      <p:cBhvr>
                                        <p:cTn id="14" dur="500"/>
                                        <p:tgtEl>
                                          <p:spTgt spid="64"/>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dissolv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Effect transition="in" filter="fade">
                                      <p:cBhvr>
                                        <p:cTn id="21" dur="500"/>
                                        <p:tgtEl>
                                          <p:spTgt spid="60">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strips(downRight)">
                                      <p:cBhvr>
                                        <p:cTn id="25" dur="500"/>
                                        <p:tgtEl>
                                          <p:spTgt spid="65"/>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xEl>
                                              <p:pRg st="0" end="0"/>
                                            </p:txEl>
                                          </p:spTgt>
                                        </p:tgtEl>
                                        <p:attrNameLst>
                                          <p:attrName>style.visibility</p:attrName>
                                        </p:attrNameLst>
                                      </p:cBhvr>
                                      <p:to>
                                        <p:strVal val="visible"/>
                                      </p:to>
                                    </p:set>
                                    <p:animEffect transition="in" filter="fade">
                                      <p:cBhvr>
                                        <p:cTn id="32" dur="500"/>
                                        <p:tgtEl>
                                          <p:spTgt spid="61">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strips(downRight)">
                                      <p:cBhvr>
                                        <p:cTn id="36" dur="500"/>
                                        <p:tgtEl>
                                          <p:spTgt spid="66"/>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dissolv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xEl>
                                              <p:pRg st="0" end="0"/>
                                            </p:txEl>
                                          </p:spTgt>
                                        </p:tgtEl>
                                        <p:attrNameLst>
                                          <p:attrName>style.visibility</p:attrName>
                                        </p:attrNameLst>
                                      </p:cBhvr>
                                      <p:to>
                                        <p:strVal val="visible"/>
                                      </p:to>
                                    </p:set>
                                    <p:animEffect transition="in" filter="fade">
                                      <p:cBhvr>
                                        <p:cTn id="43" dur="500"/>
                                        <p:tgtEl>
                                          <p:spTgt spid="62">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strips(downRight)">
                                      <p:cBhvr>
                                        <p:cTn id="47" dur="500"/>
                                        <p:tgtEl>
                                          <p:spTgt spid="74"/>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dissolve">
                                      <p:cBhvr>
                                        <p:cTn id="51" dur="500"/>
                                        <p:tgtEl>
                                          <p:spTgt spid="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xEl>
                                              <p:pRg st="0" end="0"/>
                                            </p:txEl>
                                          </p:spTgt>
                                        </p:tgtEl>
                                        <p:attrNameLst>
                                          <p:attrName>style.visibility</p:attrName>
                                        </p:attrNameLst>
                                      </p:cBhvr>
                                      <p:to>
                                        <p:strVal val="visible"/>
                                      </p:to>
                                    </p:set>
                                    <p:animEffect transition="in" filter="fade">
                                      <p:cBhvr>
                                        <p:cTn id="54" dur="500"/>
                                        <p:tgtEl>
                                          <p:spTgt spid="63">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strips(downRight)">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0" grpId="0" build="p"/>
      <p:bldP spid="61" grpId="0" build="p"/>
      <p:bldP spid="62" grpId="0" build="p"/>
      <p:bldP spid="63" grpId="0" build="p"/>
      <p:bldP spid="64" grpId="0"/>
      <p:bldP spid="65" grpId="0"/>
      <p:bldP spid="66" grpId="0"/>
      <p:bldP spid="74"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获得成绩与经验</a:t>
            </a:r>
          </a:p>
        </p:txBody>
      </p:sp>
      <p:sp>
        <p:nvSpPr>
          <p:cNvPr id="28" name="Line 11"/>
          <p:cNvSpPr>
            <a:spLocks noChangeShapeType="1"/>
          </p:cNvSpPr>
          <p:nvPr/>
        </p:nvSpPr>
        <p:spPr bwMode="auto">
          <a:xfrm flipH="1" flipV="1">
            <a:off x="5192385" y="2730429"/>
            <a:ext cx="1473619" cy="754575"/>
          </a:xfrm>
          <a:prstGeom prst="line">
            <a:avLst/>
          </a:prstGeom>
          <a:noFill/>
          <a:ln w="12700" cap="flat">
            <a:solidFill>
              <a:schemeClr val="tx2"/>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endParaRPr lang="zh-CN" altLang="en-US" sz="2400">
              <a:solidFill>
                <a:schemeClr val="bg1"/>
              </a:solidFill>
            </a:endParaRPr>
          </a:p>
        </p:txBody>
      </p:sp>
      <p:sp>
        <p:nvSpPr>
          <p:cNvPr id="29" name="Line 12"/>
          <p:cNvSpPr>
            <a:spLocks noChangeShapeType="1"/>
          </p:cNvSpPr>
          <p:nvPr/>
        </p:nvSpPr>
        <p:spPr bwMode="auto">
          <a:xfrm flipH="1">
            <a:off x="5414681" y="4245947"/>
            <a:ext cx="1251323" cy="768260"/>
          </a:xfrm>
          <a:prstGeom prst="line">
            <a:avLst/>
          </a:prstGeom>
          <a:noFill/>
          <a:ln w="12700" cap="flat">
            <a:solidFill>
              <a:schemeClr val="tx2"/>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endParaRPr lang="zh-CN" altLang="en-US" sz="2400">
              <a:solidFill>
                <a:schemeClr val="bg1"/>
              </a:solidFill>
            </a:endParaRPr>
          </a:p>
        </p:txBody>
      </p:sp>
      <p:sp>
        <p:nvSpPr>
          <p:cNvPr id="30" name="Line 13"/>
          <p:cNvSpPr>
            <a:spLocks noChangeShapeType="1"/>
          </p:cNvSpPr>
          <p:nvPr/>
        </p:nvSpPr>
        <p:spPr bwMode="auto">
          <a:xfrm flipH="1">
            <a:off x="4686763" y="3882555"/>
            <a:ext cx="1979240" cy="0"/>
          </a:xfrm>
          <a:prstGeom prst="line">
            <a:avLst/>
          </a:prstGeom>
          <a:noFill/>
          <a:ln w="12700" cap="flat">
            <a:solidFill>
              <a:schemeClr val="tx2"/>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endParaRPr lang="zh-CN" altLang="en-US" sz="2400">
              <a:solidFill>
                <a:schemeClr val="bg1"/>
              </a:solidFill>
            </a:endParaRPr>
          </a:p>
        </p:txBody>
      </p:sp>
      <p:sp>
        <p:nvSpPr>
          <p:cNvPr id="31" name="TextBox 94"/>
          <p:cNvSpPr txBox="1"/>
          <p:nvPr/>
        </p:nvSpPr>
        <p:spPr>
          <a:xfrm>
            <a:off x="8679145" y="2562307"/>
            <a:ext cx="2688299" cy="3200233"/>
          </a:xfrm>
          <a:prstGeom prst="rect">
            <a:avLst/>
          </a:prstGeom>
          <a:noFill/>
          <a:ln>
            <a:noFill/>
          </a:ln>
        </p:spPr>
        <p:txBody>
          <a:bodyPr wrap="square" lIns="121917" tIns="60959" rIns="121917" bIns="60959" rtlCol="0">
            <a:spAutoFit/>
          </a:bodyPr>
          <a:lstStyle/>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95"/>
          <p:cNvSpPr txBox="1"/>
          <p:nvPr/>
        </p:nvSpPr>
        <p:spPr>
          <a:xfrm>
            <a:off x="2062258" y="1650807"/>
            <a:ext cx="1382489" cy="328231"/>
          </a:xfrm>
          <a:prstGeom prst="rect">
            <a:avLst/>
          </a:prstGeom>
          <a:noFill/>
        </p:spPr>
        <p:txBody>
          <a:bodyPr wrap="square" lIns="0" tIns="0" rIns="0" bIns="0" rtlCol="0">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标题文字</a:t>
            </a:r>
          </a:p>
        </p:txBody>
      </p:sp>
      <p:sp>
        <p:nvSpPr>
          <p:cNvPr id="33" name="TextBox 96"/>
          <p:cNvSpPr txBox="1"/>
          <p:nvPr/>
        </p:nvSpPr>
        <p:spPr>
          <a:xfrm>
            <a:off x="1567898" y="2091358"/>
            <a:ext cx="2223847" cy="615361"/>
          </a:xfrm>
          <a:prstGeom prst="rect">
            <a:avLst/>
          </a:prstGeom>
          <a:noFill/>
        </p:spPr>
        <p:txBody>
          <a:bodyPr wrap="square" lIns="0" tIns="0" rIns="0" bIns="0" rtlCol="0">
            <a:spAutoFit/>
          </a:bodyPr>
          <a:lstStyle/>
          <a:p>
            <a:r>
              <a:rPr lang="zh-CN" altLang="en-US" sz="1335" dirty="0">
                <a:solidFill>
                  <a:schemeClr val="tx2"/>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34" name="TextBox 97"/>
          <p:cNvSpPr txBox="1"/>
          <p:nvPr/>
        </p:nvSpPr>
        <p:spPr>
          <a:xfrm>
            <a:off x="8687317" y="2178680"/>
            <a:ext cx="1382489" cy="328231"/>
          </a:xfrm>
          <a:prstGeom prst="rect">
            <a:avLst/>
          </a:prstGeom>
          <a:noFill/>
        </p:spPr>
        <p:txBody>
          <a:bodyPr wrap="square" lIns="0" tIns="0" rIns="0" bIns="0" rtlCol="0">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标题文字</a:t>
            </a:r>
          </a:p>
        </p:txBody>
      </p:sp>
      <p:grpSp>
        <p:nvGrpSpPr>
          <p:cNvPr id="35" name="组合 34"/>
          <p:cNvGrpSpPr/>
          <p:nvPr/>
        </p:nvGrpSpPr>
        <p:grpSpPr>
          <a:xfrm>
            <a:off x="6874742" y="3220663"/>
            <a:ext cx="1389925" cy="1392740"/>
            <a:chOff x="5315350" y="2380989"/>
            <a:chExt cx="1042444" cy="1044555"/>
          </a:xfrm>
          <a:effectLst/>
        </p:grpSpPr>
        <p:sp>
          <p:nvSpPr>
            <p:cNvPr id="36" name="任意多边形 83"/>
            <p:cNvSpPr/>
            <p:nvPr/>
          </p:nvSpPr>
          <p:spPr bwMode="auto">
            <a:xfrm rot="16377237">
              <a:off x="5314294"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chemeClr val="bg1"/>
                </a:solidFill>
                <a:latin typeface="宋体" panose="02010600030101010101" pitchFamily="2" charset="-122"/>
                <a:ea typeface="宋体" panose="02010600030101010101" pitchFamily="2" charset="-122"/>
              </a:endParaRPr>
            </a:p>
          </p:txBody>
        </p:sp>
        <p:sp>
          <p:nvSpPr>
            <p:cNvPr id="37" name="TextBox 100"/>
            <p:cNvSpPr txBox="1"/>
            <p:nvPr/>
          </p:nvSpPr>
          <p:spPr>
            <a:xfrm>
              <a:off x="5318139" y="2626268"/>
              <a:ext cx="1036867" cy="553998"/>
            </a:xfrm>
            <a:prstGeom prst="rect">
              <a:avLst/>
            </a:prstGeom>
            <a:noFill/>
          </p:spPr>
          <p:txBody>
            <a:bodyPr wrap="square" lIns="0" tIns="0" rIns="0" bIns="0"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文字</a:t>
              </a:r>
            </a:p>
          </p:txBody>
        </p:sp>
      </p:grpSp>
      <p:grpSp>
        <p:nvGrpSpPr>
          <p:cNvPr id="38" name="组合 37"/>
          <p:cNvGrpSpPr/>
          <p:nvPr/>
        </p:nvGrpSpPr>
        <p:grpSpPr>
          <a:xfrm>
            <a:off x="3892788" y="1734851"/>
            <a:ext cx="1382489" cy="887656"/>
            <a:chOff x="3078882" y="1266632"/>
            <a:chExt cx="1036867" cy="665742"/>
          </a:xfrm>
          <a:effectLst/>
        </p:grpSpPr>
        <p:sp>
          <p:nvSpPr>
            <p:cNvPr id="39" name="椭圆 80"/>
            <p:cNvSpPr/>
            <p:nvPr/>
          </p:nvSpPr>
          <p:spPr bwMode="auto">
            <a:xfrm>
              <a:off x="3265118" y="1266632"/>
              <a:ext cx="664395" cy="665742"/>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40" name="TextBox 103"/>
            <p:cNvSpPr txBox="1"/>
            <p:nvPr/>
          </p:nvSpPr>
          <p:spPr>
            <a:xfrm>
              <a:off x="3078882" y="1476393"/>
              <a:ext cx="1036867" cy="246173"/>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a:t>
              </a:r>
            </a:p>
          </p:txBody>
        </p:sp>
      </p:grpSp>
      <p:grpSp>
        <p:nvGrpSpPr>
          <p:cNvPr id="41" name="组合 40"/>
          <p:cNvGrpSpPr/>
          <p:nvPr/>
        </p:nvGrpSpPr>
        <p:grpSpPr>
          <a:xfrm>
            <a:off x="3252984" y="3517947"/>
            <a:ext cx="1382489" cy="922344"/>
            <a:chOff x="2599029" y="2603954"/>
            <a:chExt cx="1036867" cy="691758"/>
          </a:xfrm>
          <a:effectLst/>
        </p:grpSpPr>
        <p:sp>
          <p:nvSpPr>
            <p:cNvPr id="42" name="椭圆 80"/>
            <p:cNvSpPr/>
            <p:nvPr/>
          </p:nvSpPr>
          <p:spPr bwMode="auto">
            <a:xfrm>
              <a:off x="2772284" y="2603954"/>
              <a:ext cx="690358" cy="691758"/>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43" name="TextBox 106"/>
            <p:cNvSpPr txBox="1"/>
            <p:nvPr/>
          </p:nvSpPr>
          <p:spPr>
            <a:xfrm>
              <a:off x="2599029" y="2826723"/>
              <a:ext cx="1036867" cy="246173"/>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a:t>
              </a:r>
            </a:p>
          </p:txBody>
        </p:sp>
      </p:grpSp>
      <p:grpSp>
        <p:nvGrpSpPr>
          <p:cNvPr id="67" name="组合 66"/>
          <p:cNvGrpSpPr/>
          <p:nvPr/>
        </p:nvGrpSpPr>
        <p:grpSpPr>
          <a:xfrm>
            <a:off x="4078980" y="5164864"/>
            <a:ext cx="1382489" cy="887656"/>
            <a:chOff x="3218526" y="3839142"/>
            <a:chExt cx="1036867" cy="665742"/>
          </a:xfrm>
          <a:effectLst/>
        </p:grpSpPr>
        <p:sp>
          <p:nvSpPr>
            <p:cNvPr id="68" name="椭圆 80"/>
            <p:cNvSpPr/>
            <p:nvPr/>
          </p:nvSpPr>
          <p:spPr bwMode="auto">
            <a:xfrm>
              <a:off x="3404762" y="3839142"/>
              <a:ext cx="664395" cy="665742"/>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宋体" panose="02010600030101010101" pitchFamily="2" charset="-122"/>
                <a:ea typeface="宋体" panose="02010600030101010101" pitchFamily="2" charset="-122"/>
              </a:endParaRPr>
            </a:p>
          </p:txBody>
        </p:sp>
        <p:sp>
          <p:nvSpPr>
            <p:cNvPr id="69" name="TextBox 109"/>
            <p:cNvSpPr txBox="1"/>
            <p:nvPr/>
          </p:nvSpPr>
          <p:spPr>
            <a:xfrm>
              <a:off x="3218526" y="4048903"/>
              <a:ext cx="1036867" cy="246173"/>
            </a:xfrm>
            <a:prstGeom prst="rect">
              <a:avLst/>
            </a:prstGeom>
            <a:noFill/>
          </p:spPr>
          <p:txBody>
            <a:bodyPr wrap="square" lIns="0" tIns="0" rIns="0" bIns="0"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a:t>
              </a:r>
            </a:p>
          </p:txBody>
        </p:sp>
      </p:grpSp>
      <p:sp>
        <p:nvSpPr>
          <p:cNvPr id="70" name="TextBox 110"/>
          <p:cNvSpPr txBox="1"/>
          <p:nvPr/>
        </p:nvSpPr>
        <p:spPr>
          <a:xfrm>
            <a:off x="1597806" y="3406872"/>
            <a:ext cx="1382489" cy="328231"/>
          </a:xfrm>
          <a:prstGeom prst="rect">
            <a:avLst/>
          </a:prstGeom>
          <a:noFill/>
        </p:spPr>
        <p:txBody>
          <a:bodyPr wrap="square" lIns="0" tIns="0" rIns="0" bIns="0" rtlCol="0">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标题文字</a:t>
            </a:r>
          </a:p>
        </p:txBody>
      </p:sp>
      <p:sp>
        <p:nvSpPr>
          <p:cNvPr id="71" name="TextBox 111"/>
          <p:cNvSpPr txBox="1"/>
          <p:nvPr/>
        </p:nvSpPr>
        <p:spPr>
          <a:xfrm>
            <a:off x="1103446" y="3847423"/>
            <a:ext cx="2223847" cy="615361"/>
          </a:xfrm>
          <a:prstGeom prst="rect">
            <a:avLst/>
          </a:prstGeom>
          <a:noFill/>
        </p:spPr>
        <p:txBody>
          <a:bodyPr wrap="square" lIns="0" tIns="0" rIns="0" bIns="0" rtlCol="0">
            <a:spAutoFit/>
          </a:bodyPr>
          <a:lstStyle/>
          <a:p>
            <a:r>
              <a:rPr lang="zh-CN" altLang="en-US" sz="1335" dirty="0">
                <a:solidFill>
                  <a:schemeClr val="tx2"/>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72" name="TextBox 112"/>
          <p:cNvSpPr txBox="1"/>
          <p:nvPr/>
        </p:nvSpPr>
        <p:spPr>
          <a:xfrm>
            <a:off x="2542312" y="5128097"/>
            <a:ext cx="1382489" cy="328231"/>
          </a:xfrm>
          <a:prstGeom prst="rect">
            <a:avLst/>
          </a:prstGeom>
          <a:noFill/>
        </p:spPr>
        <p:txBody>
          <a:bodyPr wrap="square" lIns="0" tIns="0" rIns="0" bIns="0" rtlCol="0">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标题文字</a:t>
            </a:r>
          </a:p>
        </p:txBody>
      </p:sp>
      <p:sp>
        <p:nvSpPr>
          <p:cNvPr id="73" name="TextBox 120"/>
          <p:cNvSpPr txBox="1"/>
          <p:nvPr/>
        </p:nvSpPr>
        <p:spPr>
          <a:xfrm>
            <a:off x="2047951" y="5568649"/>
            <a:ext cx="2223847" cy="615361"/>
          </a:xfrm>
          <a:prstGeom prst="rect">
            <a:avLst/>
          </a:prstGeom>
          <a:noFill/>
        </p:spPr>
        <p:txBody>
          <a:bodyPr wrap="square" lIns="0" tIns="0" rIns="0" bIns="0" rtlCol="0">
            <a:spAutoFit/>
          </a:bodyPr>
          <a:lstStyle/>
          <a:p>
            <a:r>
              <a:rPr lang="zh-CN" altLang="en-US" sz="1335" dirty="0">
                <a:solidFill>
                  <a:schemeClr val="tx2"/>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01857" y="352840"/>
            <a:ext cx="11188286" cy="487419"/>
            <a:chOff x="501206" y="352840"/>
            <a:chExt cx="11188286" cy="487419"/>
          </a:xfrm>
        </p:grpSpPr>
        <p:sp>
          <p:nvSpPr>
            <p:cNvPr id="27"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4" name="直接连接符 43"/>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additive="base">
                                        <p:cTn id="54" dur="500" fill="hold"/>
                                        <p:tgtEl>
                                          <p:spTgt spid="70"/>
                                        </p:tgtEl>
                                        <p:attrNameLst>
                                          <p:attrName>ppt_x</p:attrName>
                                        </p:attrNameLst>
                                      </p:cBhvr>
                                      <p:tavLst>
                                        <p:tav tm="0">
                                          <p:val>
                                            <p:strVal val="0-#ppt_w/2"/>
                                          </p:val>
                                        </p:tav>
                                        <p:tav tm="100000">
                                          <p:val>
                                            <p:strVal val="#ppt_x"/>
                                          </p:val>
                                        </p:tav>
                                      </p:tavLst>
                                    </p:anim>
                                    <p:anim calcmode="lin" valueType="num">
                                      <p:cBhvr additive="base">
                                        <p:cTn id="55" dur="500" fill="hold"/>
                                        <p:tgtEl>
                                          <p:spTgt spid="7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additive="base">
                                        <p:cTn id="58" dur="500" fill="hold"/>
                                        <p:tgtEl>
                                          <p:spTgt spid="71"/>
                                        </p:tgtEl>
                                        <p:attrNameLst>
                                          <p:attrName>ppt_x</p:attrName>
                                        </p:attrNameLst>
                                      </p:cBhvr>
                                      <p:tavLst>
                                        <p:tav tm="0">
                                          <p:val>
                                            <p:strVal val="0-#ppt_w/2"/>
                                          </p:val>
                                        </p:tav>
                                        <p:tav tm="100000">
                                          <p:val>
                                            <p:strVal val="#ppt_x"/>
                                          </p:val>
                                        </p:tav>
                                      </p:tavLst>
                                    </p:anim>
                                    <p:anim calcmode="lin" valueType="num">
                                      <p:cBhvr additive="base">
                                        <p:cTn id="59" dur="500" fill="hold"/>
                                        <p:tgtEl>
                                          <p:spTgt spid="7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fill="hold"/>
                                        <p:tgtEl>
                                          <p:spTgt spid="72"/>
                                        </p:tgtEl>
                                        <p:attrNameLst>
                                          <p:attrName>ppt_x</p:attrName>
                                        </p:attrNameLst>
                                      </p:cBhvr>
                                      <p:tavLst>
                                        <p:tav tm="0">
                                          <p:val>
                                            <p:strVal val="0-#ppt_w/2"/>
                                          </p:val>
                                        </p:tav>
                                        <p:tav tm="100000">
                                          <p:val>
                                            <p:strVal val="#ppt_x"/>
                                          </p:val>
                                        </p:tav>
                                      </p:tavLst>
                                    </p:anim>
                                    <p:anim calcmode="lin" valueType="num">
                                      <p:cBhvr additive="base">
                                        <p:cTn id="63" dur="500" fill="hold"/>
                                        <p:tgtEl>
                                          <p:spTgt spid="7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0-#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ppt_x"/>
                                          </p:val>
                                        </p:tav>
                                        <p:tav tm="100000">
                                          <p:val>
                                            <p:strVal val="#ppt_x"/>
                                          </p:val>
                                        </p:tav>
                                      </p:tavLst>
                                    </p:anim>
                                    <p:anim calcmode="lin" valueType="num">
                                      <p:cBhvr additive="base">
                                        <p:cTn id="73" dur="500" fill="hold"/>
                                        <p:tgtEl>
                                          <p:spTgt spid="3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p:bldP spid="70" grpId="0"/>
      <p:bldP spid="71" grpId="0"/>
      <p:bldP spid="72" grpId="0"/>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完成项目之一</a:t>
            </a:r>
          </a:p>
        </p:txBody>
      </p:sp>
      <p:sp>
        <p:nvSpPr>
          <p:cNvPr id="55" name="矩形 54"/>
          <p:cNvSpPr/>
          <p:nvPr/>
        </p:nvSpPr>
        <p:spPr>
          <a:xfrm>
            <a:off x="5785121" y="1463040"/>
            <a:ext cx="5416900" cy="4492713"/>
          </a:xfrm>
          <a:prstGeom prst="rect">
            <a:avLst/>
          </a:prstGeom>
          <a:blipFill dpi="0" rotWithShape="1">
            <a:blip r:embed="rId5"/>
            <a:srcRect/>
            <a:stretch>
              <a:fillRect l="-2000" t="-17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p>
        </p:txBody>
      </p:sp>
      <p:grpSp>
        <p:nvGrpSpPr>
          <p:cNvPr id="56" name="组合 7"/>
          <p:cNvGrpSpPr/>
          <p:nvPr/>
        </p:nvGrpSpPr>
        <p:grpSpPr bwMode="auto">
          <a:xfrm>
            <a:off x="1139931" y="4005065"/>
            <a:ext cx="4063024" cy="1731025"/>
            <a:chOff x="2989865" y="607026"/>
            <a:chExt cx="3045973" cy="1298527"/>
          </a:xfrm>
        </p:grpSpPr>
        <p:sp>
          <p:nvSpPr>
            <p:cNvPr id="57" name="文本框 66"/>
            <p:cNvSpPr txBox="1">
              <a:spLocks noChangeArrowheads="1"/>
            </p:cNvSpPr>
            <p:nvPr/>
          </p:nvSpPr>
          <p:spPr bwMode="auto">
            <a:xfrm>
              <a:off x="2989865" y="1374629"/>
              <a:ext cx="3045973" cy="53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335"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8" name="文本框 13"/>
            <p:cNvSpPr txBox="1">
              <a:spLocks noChangeArrowheads="1"/>
            </p:cNvSpPr>
            <p:nvPr/>
          </p:nvSpPr>
          <p:spPr bwMode="auto">
            <a:xfrm>
              <a:off x="2990709" y="607026"/>
              <a:ext cx="1349796"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800" b="1" dirty="0">
                  <a:solidFill>
                    <a:schemeClr val="accent1"/>
                  </a:solidFill>
                  <a:latin typeface="微软雅黑" panose="020B0503020204020204" pitchFamily="34" charset="-122"/>
                  <a:ea typeface="微软雅黑" panose="020B0503020204020204" pitchFamily="34" charset="-122"/>
                </a:rPr>
                <a:t>请替换文字内容</a:t>
              </a:r>
            </a:p>
          </p:txBody>
        </p:sp>
        <p:sp>
          <p:nvSpPr>
            <p:cNvPr id="59" name="文本框 66"/>
            <p:cNvSpPr txBox="1">
              <a:spLocks noChangeArrowheads="1"/>
            </p:cNvSpPr>
            <p:nvPr/>
          </p:nvSpPr>
          <p:spPr bwMode="auto">
            <a:xfrm>
              <a:off x="2989865" y="880115"/>
              <a:ext cx="2223270" cy="23862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tx2"/>
                  </a:solidFill>
                  <a:latin typeface="微软雅黑" panose="020B0503020204020204" pitchFamily="34" charset="-122"/>
                  <a:ea typeface="微软雅黑" panose="020B0503020204020204" pitchFamily="34" charset="-122"/>
                </a:rPr>
                <a:t>PLEASE ADD YOUR TITLE HERE</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60" name="任意多边形 59"/>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tx2"/>
                </a:solidFill>
                <a:latin typeface="微软雅黑" panose="020B0503020204020204" pitchFamily="34" charset="-122"/>
                <a:ea typeface="微软雅黑" panose="020B0503020204020204" pitchFamily="34" charset="-122"/>
              </a:endParaRPr>
            </a:p>
          </p:txBody>
        </p:sp>
      </p:grpSp>
      <p:grpSp>
        <p:nvGrpSpPr>
          <p:cNvPr id="61" name="组合 7"/>
          <p:cNvGrpSpPr/>
          <p:nvPr/>
        </p:nvGrpSpPr>
        <p:grpSpPr bwMode="auto">
          <a:xfrm>
            <a:off x="1139931" y="1700809"/>
            <a:ext cx="4063024" cy="1731024"/>
            <a:chOff x="2989865" y="607026"/>
            <a:chExt cx="3045973" cy="1298527"/>
          </a:xfrm>
        </p:grpSpPr>
        <p:sp>
          <p:nvSpPr>
            <p:cNvPr id="62" name="文本框 66"/>
            <p:cNvSpPr txBox="1">
              <a:spLocks noChangeArrowheads="1"/>
            </p:cNvSpPr>
            <p:nvPr/>
          </p:nvSpPr>
          <p:spPr bwMode="auto">
            <a:xfrm>
              <a:off x="2989865" y="1374629"/>
              <a:ext cx="3045973" cy="53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2"/>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335"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3" name="文本框 13"/>
            <p:cNvSpPr txBox="1">
              <a:spLocks noChangeArrowheads="1"/>
            </p:cNvSpPr>
            <p:nvPr/>
          </p:nvSpPr>
          <p:spPr bwMode="auto">
            <a:xfrm>
              <a:off x="2990709" y="607026"/>
              <a:ext cx="1349796"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800" b="1" dirty="0">
                  <a:solidFill>
                    <a:schemeClr val="accent1"/>
                  </a:solidFill>
                  <a:latin typeface="微软雅黑" panose="020B0503020204020204" pitchFamily="34" charset="-122"/>
                  <a:ea typeface="微软雅黑" panose="020B0503020204020204" pitchFamily="34" charset="-122"/>
                </a:rPr>
                <a:t>请替换文字内容</a:t>
              </a:r>
            </a:p>
          </p:txBody>
        </p:sp>
        <p:sp>
          <p:nvSpPr>
            <p:cNvPr id="64" name="文本框 66"/>
            <p:cNvSpPr txBox="1">
              <a:spLocks noChangeArrowheads="1"/>
            </p:cNvSpPr>
            <p:nvPr/>
          </p:nvSpPr>
          <p:spPr bwMode="auto">
            <a:xfrm>
              <a:off x="2989865" y="880115"/>
              <a:ext cx="2223270" cy="238623"/>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tx2"/>
                  </a:solidFill>
                  <a:latin typeface="微软雅黑" panose="020B0503020204020204" pitchFamily="34" charset="-122"/>
                  <a:ea typeface="微软雅黑" panose="020B0503020204020204" pitchFamily="34" charset="-122"/>
                </a:rPr>
                <a:t>PLEASE ADD YOUR TITLE HERE</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65" name="任意多边形 64"/>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tx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01857" y="352840"/>
            <a:ext cx="11188286" cy="487419"/>
            <a:chOff x="501206" y="352840"/>
            <a:chExt cx="11188286" cy="487419"/>
          </a:xfrm>
        </p:grpSpPr>
        <p:sp>
          <p:nvSpPr>
            <p:cNvPr id="15"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直接连接符 15"/>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 presetClass="entr" presetSubtype="2" fill="hold" nodeType="withEffect">
                                  <p:stCondLst>
                                    <p:cond delay="100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1000" fill="hold"/>
                                        <p:tgtEl>
                                          <p:spTgt spid="61"/>
                                        </p:tgtEl>
                                        <p:attrNameLst>
                                          <p:attrName>ppt_x</p:attrName>
                                        </p:attrNameLst>
                                      </p:cBhvr>
                                      <p:tavLst>
                                        <p:tav tm="0">
                                          <p:val>
                                            <p:strVal val="1+#ppt_w/2"/>
                                          </p:val>
                                        </p:tav>
                                        <p:tav tm="100000">
                                          <p:val>
                                            <p:strVal val="#ppt_x"/>
                                          </p:val>
                                        </p:tav>
                                      </p:tavLst>
                                    </p:anim>
                                    <p:anim calcmode="lin" valueType="num">
                                      <p:cBhvr additive="base">
                                        <p:cTn id="11" dur="1000" fill="hold"/>
                                        <p:tgtEl>
                                          <p:spTgt spid="61"/>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1000" fill="hold"/>
                                        <p:tgtEl>
                                          <p:spTgt spid="56"/>
                                        </p:tgtEl>
                                        <p:attrNameLst>
                                          <p:attrName>ppt_x</p:attrName>
                                        </p:attrNameLst>
                                      </p:cBhvr>
                                      <p:tavLst>
                                        <p:tav tm="0">
                                          <p:val>
                                            <p:strVal val="1+#ppt_w/2"/>
                                          </p:val>
                                        </p:tav>
                                        <p:tav tm="100000">
                                          <p:val>
                                            <p:strVal val="#ppt_x"/>
                                          </p:val>
                                        </p:tav>
                                      </p:tavLst>
                                    </p:anim>
                                    <p:anim calcmode="lin" valueType="num">
                                      <p:cBhvr additive="base">
                                        <p:cTn id="15"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完成项目之二</a:t>
            </a:r>
          </a:p>
        </p:txBody>
      </p:sp>
      <p:sp>
        <p:nvSpPr>
          <p:cNvPr id="14" name="矩形 38"/>
          <p:cNvSpPr>
            <a:spLocks noChangeArrowheads="1"/>
          </p:cNvSpPr>
          <p:nvPr/>
        </p:nvSpPr>
        <p:spPr bwMode="auto">
          <a:xfrm>
            <a:off x="1833218" y="4141556"/>
            <a:ext cx="1617700"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p>
            <a:pPr algn="ctr"/>
            <a:r>
              <a:rPr lang="zh-CN" altLang="en-US" sz="1865" b="1" dirty="0">
                <a:solidFill>
                  <a:schemeClr val="accent1"/>
                </a:solidFill>
                <a:latin typeface="微软雅黑" panose="020B0503020204020204" pitchFamily="34" charset="-122"/>
                <a:ea typeface="微软雅黑" panose="020B0503020204020204" pitchFamily="34" charset="-122"/>
                <a:cs typeface="+mn-ea"/>
                <a:sym typeface="+mn-lt"/>
              </a:rPr>
              <a:t>添加文字内容</a:t>
            </a:r>
            <a:endParaRPr lang="en-US" sz="1865"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47"/>
          <p:cNvSpPr>
            <a:spLocks noChangeArrowheads="1"/>
          </p:cNvSpPr>
          <p:nvPr/>
        </p:nvSpPr>
        <p:spPr bwMode="auto">
          <a:xfrm>
            <a:off x="1477794" y="4522280"/>
            <a:ext cx="2328548" cy="9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5" tIns="45708" rIns="91415" bIns="45708">
            <a:spAutoFit/>
          </a:bodyPr>
          <a:lstStyle/>
          <a:p>
            <a:pPr algn="dist"/>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51"/>
          <p:cNvSpPr>
            <a:spLocks noChangeArrowheads="1"/>
          </p:cNvSpPr>
          <p:nvPr/>
        </p:nvSpPr>
        <p:spPr bwMode="auto">
          <a:xfrm>
            <a:off x="5385766" y="4141556"/>
            <a:ext cx="1617700"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p>
            <a:pPr algn="ctr"/>
            <a:r>
              <a:rPr lang="zh-CN" altLang="en-US" sz="1865" b="1" dirty="0">
                <a:solidFill>
                  <a:schemeClr val="accent1"/>
                </a:solidFill>
                <a:latin typeface="微软雅黑" panose="020B0503020204020204" pitchFamily="34" charset="-122"/>
                <a:ea typeface="微软雅黑" panose="020B0503020204020204" pitchFamily="34" charset="-122"/>
                <a:cs typeface="+mn-ea"/>
                <a:sym typeface="+mn-lt"/>
              </a:rPr>
              <a:t>添加文字内容</a:t>
            </a:r>
            <a:endParaRPr lang="en-US" sz="1865"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7" name="矩形 47"/>
          <p:cNvSpPr>
            <a:spLocks noChangeArrowheads="1"/>
          </p:cNvSpPr>
          <p:nvPr/>
        </p:nvSpPr>
        <p:spPr bwMode="auto">
          <a:xfrm>
            <a:off x="5030342" y="4522280"/>
            <a:ext cx="2328549" cy="9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5" tIns="45708" rIns="91415" bIns="45708">
            <a:spAutoFit/>
          </a:bodyPr>
          <a:lstStyle/>
          <a:p>
            <a:pPr algn="dist"/>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矩形 53"/>
          <p:cNvSpPr>
            <a:spLocks noChangeArrowheads="1"/>
          </p:cNvSpPr>
          <p:nvPr/>
        </p:nvSpPr>
        <p:spPr bwMode="auto">
          <a:xfrm>
            <a:off x="8938314" y="4141556"/>
            <a:ext cx="1617700"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p>
            <a:pPr algn="ctr"/>
            <a:r>
              <a:rPr lang="zh-CN" altLang="en-US" sz="1865" b="1" dirty="0">
                <a:solidFill>
                  <a:schemeClr val="accent1"/>
                </a:solidFill>
                <a:latin typeface="微软雅黑" panose="020B0503020204020204" pitchFamily="34" charset="-122"/>
                <a:ea typeface="微软雅黑" panose="020B0503020204020204" pitchFamily="34" charset="-122"/>
                <a:cs typeface="+mn-ea"/>
                <a:sym typeface="+mn-lt"/>
              </a:rPr>
              <a:t>添加文字内容</a:t>
            </a:r>
            <a:endParaRPr lang="en-US" sz="1865"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9" name="矩形 47"/>
          <p:cNvSpPr>
            <a:spLocks noChangeArrowheads="1"/>
          </p:cNvSpPr>
          <p:nvPr/>
        </p:nvSpPr>
        <p:spPr bwMode="auto">
          <a:xfrm>
            <a:off x="8582890" y="4522280"/>
            <a:ext cx="2328549" cy="9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5" tIns="45708" rIns="91415" bIns="45708">
            <a:spAutoFit/>
          </a:bodyPr>
          <a:lstStyle/>
          <a:p>
            <a:pPr algn="dist"/>
            <a:r>
              <a:rPr lang="zh-CN" altLang="en-US"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GB" altLang="zh-CN" sz="1465"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9" name="组合 28"/>
          <p:cNvGrpSpPr/>
          <p:nvPr/>
        </p:nvGrpSpPr>
        <p:grpSpPr>
          <a:xfrm>
            <a:off x="501857" y="352840"/>
            <a:ext cx="11188286" cy="487419"/>
            <a:chOff x="501206" y="352840"/>
            <a:chExt cx="11188286" cy="487419"/>
          </a:xfrm>
        </p:grpSpPr>
        <p:sp>
          <p:nvSpPr>
            <p:cNvPr id="30"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1" name="直接连接符 30"/>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873832" y="1796819"/>
            <a:ext cx="3536472" cy="2133600"/>
            <a:chOff x="873832" y="1796819"/>
            <a:chExt cx="3536472" cy="2133600"/>
          </a:xfrm>
        </p:grpSpPr>
        <p:pic>
          <p:nvPicPr>
            <p:cNvPr id="24"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3832" y="1796819"/>
              <a:ext cx="353647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1402671" y="2047929"/>
              <a:ext cx="2432481" cy="1535877"/>
            </a:xfrm>
            <a:prstGeom prst="rect">
              <a:avLst/>
            </a:prstGeom>
            <a:blipFill>
              <a:blip r:embed="rId6"/>
              <a:srcRect/>
              <a:stretch>
                <a:fillRect l="-1180" r="-3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26380" y="1796819"/>
            <a:ext cx="3536472" cy="2133600"/>
            <a:chOff x="873832" y="1796819"/>
            <a:chExt cx="3536472" cy="2133600"/>
          </a:xfrm>
        </p:grpSpPr>
        <p:pic>
          <p:nvPicPr>
            <p:cNvPr id="3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3832" y="1796819"/>
              <a:ext cx="353647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p:cNvSpPr/>
            <p:nvPr/>
          </p:nvSpPr>
          <p:spPr>
            <a:xfrm>
              <a:off x="1402671" y="2047929"/>
              <a:ext cx="2432481" cy="1535877"/>
            </a:xfrm>
            <a:prstGeom prst="rect">
              <a:avLst/>
            </a:prstGeom>
            <a:blipFill>
              <a:blip r:embed="rId6"/>
              <a:srcRect/>
              <a:stretch>
                <a:fillRect l="-1180" r="-3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978928" y="1796819"/>
            <a:ext cx="3536472" cy="2133600"/>
            <a:chOff x="873832" y="1796819"/>
            <a:chExt cx="3536472" cy="2133600"/>
          </a:xfrm>
        </p:grpSpPr>
        <p:pic>
          <p:nvPicPr>
            <p:cNvPr id="38"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3832" y="1796819"/>
              <a:ext cx="353647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p:cNvSpPr/>
            <p:nvPr/>
          </p:nvSpPr>
          <p:spPr>
            <a:xfrm>
              <a:off x="1402671" y="2047929"/>
              <a:ext cx="2432481" cy="1535877"/>
            </a:xfrm>
            <a:prstGeom prst="rect">
              <a:avLst/>
            </a:prstGeom>
            <a:blipFill>
              <a:blip r:embed="rId6"/>
              <a:srcRect/>
              <a:stretch>
                <a:fillRect l="-1180" r="-3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16200000">
            <a:off x="6241758" y="1320369"/>
            <a:ext cx="7270611" cy="4629874"/>
          </a:xfrm>
          <a:custGeom>
            <a:avLst/>
            <a:gdLst>
              <a:gd name="connsiteX0" fmla="*/ 6928286 w 6928286"/>
              <a:gd name="connsiteY0" fmla="*/ 7052851 h 7052851"/>
              <a:gd name="connsiteX1" fmla="*/ 0 w 6928286"/>
              <a:gd name="connsiteY1" fmla="*/ 7052851 h 7052851"/>
              <a:gd name="connsiteX2" fmla="*/ 0 w 6928286"/>
              <a:gd name="connsiteY2" fmla="*/ 584850 h 7052851"/>
              <a:gd name="connsiteX3" fmla="*/ 104851 w 6928286"/>
              <a:gd name="connsiteY3" fmla="*/ 485072 h 7052851"/>
              <a:gd name="connsiteX4" fmla="*/ 6928284 w 6928286"/>
              <a:gd name="connsiteY4" fmla="*/ 2257269 h 7052851"/>
              <a:gd name="connsiteX0-1" fmla="*/ 6928286 w 6928286"/>
              <a:gd name="connsiteY0-2" fmla="*/ 7052851 h 7052851"/>
              <a:gd name="connsiteX1-3" fmla="*/ 0 w 6928286"/>
              <a:gd name="connsiteY1-4" fmla="*/ 7052851 h 7052851"/>
              <a:gd name="connsiteX2-5" fmla="*/ 0 w 6928286"/>
              <a:gd name="connsiteY2-6" fmla="*/ 584850 h 7052851"/>
              <a:gd name="connsiteX3-7" fmla="*/ 104851 w 6928286"/>
              <a:gd name="connsiteY3-8" fmla="*/ 485072 h 7052851"/>
              <a:gd name="connsiteX4-9" fmla="*/ 6839794 w 6928286"/>
              <a:gd name="connsiteY4-10" fmla="*/ 2257269 h 7052851"/>
              <a:gd name="connsiteX5" fmla="*/ 6928286 w 6928286"/>
              <a:gd name="connsiteY5" fmla="*/ 7052851 h 7052851"/>
              <a:gd name="connsiteX0-11" fmla="*/ 6928286 w 6928288"/>
              <a:gd name="connsiteY0-12" fmla="*/ 7052851 h 7052851"/>
              <a:gd name="connsiteX1-13" fmla="*/ 0 w 6928288"/>
              <a:gd name="connsiteY1-14" fmla="*/ 7052851 h 7052851"/>
              <a:gd name="connsiteX2-15" fmla="*/ 0 w 6928288"/>
              <a:gd name="connsiteY2-16" fmla="*/ 584850 h 7052851"/>
              <a:gd name="connsiteX3-17" fmla="*/ 104851 w 6928288"/>
              <a:gd name="connsiteY3-18" fmla="*/ 485072 h 7052851"/>
              <a:gd name="connsiteX4-19" fmla="*/ 6928288 w 6928288"/>
              <a:gd name="connsiteY4-20" fmla="*/ 2257269 h 7052851"/>
              <a:gd name="connsiteX5-21" fmla="*/ 6928286 w 6928288"/>
              <a:gd name="connsiteY5-22" fmla="*/ 7052851 h 7052851"/>
              <a:gd name="connsiteX0-23" fmla="*/ 6928286 w 6928288"/>
              <a:gd name="connsiteY0-24" fmla="*/ 6650116 h 6650116"/>
              <a:gd name="connsiteX1-25" fmla="*/ 0 w 6928288"/>
              <a:gd name="connsiteY1-26" fmla="*/ 6650116 h 6650116"/>
              <a:gd name="connsiteX2-27" fmla="*/ 0 w 6928288"/>
              <a:gd name="connsiteY2-28" fmla="*/ 182115 h 6650116"/>
              <a:gd name="connsiteX3-29" fmla="*/ 104851 w 6928288"/>
              <a:gd name="connsiteY3-30" fmla="*/ 82337 h 6650116"/>
              <a:gd name="connsiteX4-31" fmla="*/ 6928288 w 6928288"/>
              <a:gd name="connsiteY4-32" fmla="*/ 1854534 h 6650116"/>
              <a:gd name="connsiteX5-33" fmla="*/ 6928286 w 6928288"/>
              <a:gd name="connsiteY5-34" fmla="*/ 6650116 h 6650116"/>
              <a:gd name="connsiteX0-35" fmla="*/ 6928286 w 6928288"/>
              <a:gd name="connsiteY0-36" fmla="*/ 6468001 h 6468001"/>
              <a:gd name="connsiteX1-37" fmla="*/ 0 w 6928288"/>
              <a:gd name="connsiteY1-38" fmla="*/ 6468001 h 6468001"/>
              <a:gd name="connsiteX2-39" fmla="*/ 0 w 6928288"/>
              <a:gd name="connsiteY2-40" fmla="*/ 0 h 6468001"/>
              <a:gd name="connsiteX3-41" fmla="*/ 53124 w 6928288"/>
              <a:gd name="connsiteY3-42" fmla="*/ 710119 h 6468001"/>
              <a:gd name="connsiteX4-43" fmla="*/ 6928288 w 6928288"/>
              <a:gd name="connsiteY4-44" fmla="*/ 1672419 h 6468001"/>
              <a:gd name="connsiteX5-45" fmla="*/ 6928286 w 6928288"/>
              <a:gd name="connsiteY5-46" fmla="*/ 6468001 h 6468001"/>
              <a:gd name="connsiteX0-1" fmla="*/ 6928288 w 6928292"/>
              <a:gd name="connsiteY0-2" fmla="*/ 6537618 h 6537618"/>
              <a:gd name="connsiteX1-3" fmla="*/ 2 w 6928292"/>
              <a:gd name="connsiteY1-4" fmla="*/ 6537618 h 6537618"/>
              <a:gd name="connsiteX2-5" fmla="*/ 0 w 6928292"/>
              <a:gd name="connsiteY2-6" fmla="*/ 840708 h 6537618"/>
              <a:gd name="connsiteX3-7" fmla="*/ 53126 w 6928292"/>
              <a:gd name="connsiteY3-8" fmla="*/ 779736 h 6537618"/>
              <a:gd name="connsiteX4-9" fmla="*/ 6928290 w 6928292"/>
              <a:gd name="connsiteY4-10" fmla="*/ 1742036 h 6537618"/>
              <a:gd name="connsiteX5-11" fmla="*/ 6928288 w 6928292"/>
              <a:gd name="connsiteY5-12" fmla="*/ 6537618 h 6537618"/>
              <a:gd name="connsiteX0-13" fmla="*/ 6928288 w 6928291"/>
              <a:gd name="connsiteY0-14" fmla="*/ 6605161 h 6605161"/>
              <a:gd name="connsiteX1-15" fmla="*/ 2 w 6928291"/>
              <a:gd name="connsiteY1-16" fmla="*/ 6605161 h 6605161"/>
              <a:gd name="connsiteX2-17" fmla="*/ 0 w 6928291"/>
              <a:gd name="connsiteY2-18" fmla="*/ 908251 h 6605161"/>
              <a:gd name="connsiteX3-19" fmla="*/ 306074 w 6928291"/>
              <a:gd name="connsiteY3-20" fmla="*/ 779736 h 6605161"/>
              <a:gd name="connsiteX4-21" fmla="*/ 6928290 w 6928291"/>
              <a:gd name="connsiteY4-22" fmla="*/ 1809579 h 6605161"/>
              <a:gd name="connsiteX5-23" fmla="*/ 6928288 w 6928291"/>
              <a:gd name="connsiteY5-24" fmla="*/ 6605161 h 6605161"/>
              <a:gd name="connsiteX0-25" fmla="*/ 6928288 w 6928291"/>
              <a:gd name="connsiteY0-26" fmla="*/ 6312501 h 6312501"/>
              <a:gd name="connsiteX1-27" fmla="*/ 2 w 6928291"/>
              <a:gd name="connsiteY1-28" fmla="*/ 6312501 h 6312501"/>
              <a:gd name="connsiteX2-29" fmla="*/ 0 w 6928291"/>
              <a:gd name="connsiteY2-30" fmla="*/ 615591 h 6312501"/>
              <a:gd name="connsiteX3-31" fmla="*/ 306074 w 6928291"/>
              <a:gd name="connsiteY3-32" fmla="*/ 487076 h 6312501"/>
              <a:gd name="connsiteX4-33" fmla="*/ 6928290 w 6928291"/>
              <a:gd name="connsiteY4-34" fmla="*/ 1516919 h 6312501"/>
              <a:gd name="connsiteX5-35" fmla="*/ 6928288 w 6928291"/>
              <a:gd name="connsiteY5-36" fmla="*/ 6312501 h 6312501"/>
              <a:gd name="connsiteX0-37" fmla="*/ 6928288 w 6928291"/>
              <a:gd name="connsiteY0-38" fmla="*/ 6074385 h 6074385"/>
              <a:gd name="connsiteX1-39" fmla="*/ 2 w 6928291"/>
              <a:gd name="connsiteY1-40" fmla="*/ 6074385 h 6074385"/>
              <a:gd name="connsiteX2-41" fmla="*/ 0 w 6928291"/>
              <a:gd name="connsiteY2-42" fmla="*/ 377475 h 6074385"/>
              <a:gd name="connsiteX3-43" fmla="*/ 306074 w 6928291"/>
              <a:gd name="connsiteY3-44" fmla="*/ 248960 h 6074385"/>
              <a:gd name="connsiteX4-45" fmla="*/ 6928290 w 6928291"/>
              <a:gd name="connsiteY4-46" fmla="*/ 1278803 h 6074385"/>
              <a:gd name="connsiteX5-47" fmla="*/ 6928288 w 6928291"/>
              <a:gd name="connsiteY5-48" fmla="*/ 6074385 h 6074385"/>
              <a:gd name="connsiteX0-49" fmla="*/ 6928287 w 6928290"/>
              <a:gd name="connsiteY0-50" fmla="*/ 6074385 h 6074385"/>
              <a:gd name="connsiteX1-51" fmla="*/ 1 w 6928290"/>
              <a:gd name="connsiteY1-52" fmla="*/ 6074385 h 6074385"/>
              <a:gd name="connsiteX2-53" fmla="*/ 306073 w 6928290"/>
              <a:gd name="connsiteY2-54" fmla="*/ 334635 h 6074385"/>
              <a:gd name="connsiteX3-55" fmla="*/ 306073 w 6928290"/>
              <a:gd name="connsiteY3-56" fmla="*/ 248960 h 6074385"/>
              <a:gd name="connsiteX4-57" fmla="*/ 6928289 w 6928290"/>
              <a:gd name="connsiteY4-58" fmla="*/ 1278803 h 6074385"/>
              <a:gd name="connsiteX5-59" fmla="*/ 6928287 w 6928290"/>
              <a:gd name="connsiteY5-60" fmla="*/ 6074385 h 6074385"/>
              <a:gd name="connsiteX0-61" fmla="*/ 6622214 w 6622217"/>
              <a:gd name="connsiteY0-62" fmla="*/ 6074385 h 6074385"/>
              <a:gd name="connsiteX1-63" fmla="*/ 174899 w 6622217"/>
              <a:gd name="connsiteY1-64" fmla="*/ 6074381 h 6074385"/>
              <a:gd name="connsiteX2-65" fmla="*/ 0 w 6622217"/>
              <a:gd name="connsiteY2-66" fmla="*/ 334635 h 6074385"/>
              <a:gd name="connsiteX3-67" fmla="*/ 0 w 6622217"/>
              <a:gd name="connsiteY3-68" fmla="*/ 248960 h 6074385"/>
              <a:gd name="connsiteX4-69" fmla="*/ 6622216 w 6622217"/>
              <a:gd name="connsiteY4-70" fmla="*/ 1278803 h 6074385"/>
              <a:gd name="connsiteX5-71" fmla="*/ 6622214 w 6622217"/>
              <a:gd name="connsiteY5-72" fmla="*/ 6074385 h 6074385"/>
              <a:gd name="connsiteX0-73" fmla="*/ 6622214 w 6622217"/>
              <a:gd name="connsiteY0-74" fmla="*/ 6074385 h 6074385"/>
              <a:gd name="connsiteX1-75" fmla="*/ 174899 w 6622217"/>
              <a:gd name="connsiteY1-76" fmla="*/ 6074381 h 6074385"/>
              <a:gd name="connsiteX2-77" fmla="*/ 373776 w 6622217"/>
              <a:gd name="connsiteY2-78" fmla="*/ 291797 h 6074385"/>
              <a:gd name="connsiteX3-79" fmla="*/ 0 w 6622217"/>
              <a:gd name="connsiteY3-80" fmla="*/ 248960 h 6074385"/>
              <a:gd name="connsiteX4-81" fmla="*/ 6622216 w 6622217"/>
              <a:gd name="connsiteY4-82" fmla="*/ 1278803 h 6074385"/>
              <a:gd name="connsiteX5-83" fmla="*/ 6622214 w 6622217"/>
              <a:gd name="connsiteY5-84" fmla="*/ 6074385 h 6074385"/>
              <a:gd name="connsiteX0-85" fmla="*/ 6622214 w 6622217"/>
              <a:gd name="connsiteY0-86" fmla="*/ 6074385 h 6074385"/>
              <a:gd name="connsiteX1-87" fmla="*/ 218623 w 6622217"/>
              <a:gd name="connsiteY1-88" fmla="*/ 6074381 h 6074385"/>
              <a:gd name="connsiteX2-89" fmla="*/ 373776 w 6622217"/>
              <a:gd name="connsiteY2-90" fmla="*/ 291797 h 6074385"/>
              <a:gd name="connsiteX3-91" fmla="*/ 0 w 6622217"/>
              <a:gd name="connsiteY3-92" fmla="*/ 248960 h 6074385"/>
              <a:gd name="connsiteX4-93" fmla="*/ 6622216 w 6622217"/>
              <a:gd name="connsiteY4-94" fmla="*/ 1278803 h 6074385"/>
              <a:gd name="connsiteX5-95" fmla="*/ 6622214 w 6622217"/>
              <a:gd name="connsiteY5-96" fmla="*/ 6074385 h 6074385"/>
              <a:gd name="connsiteX0-97" fmla="*/ 6622214 w 6622217"/>
              <a:gd name="connsiteY0-98" fmla="*/ 6074385 h 6074385"/>
              <a:gd name="connsiteX1-99" fmla="*/ 373776 w 6622217"/>
              <a:gd name="connsiteY1-100" fmla="*/ 6074381 h 6074385"/>
              <a:gd name="connsiteX2-101" fmla="*/ 373776 w 6622217"/>
              <a:gd name="connsiteY2-102" fmla="*/ 291797 h 6074385"/>
              <a:gd name="connsiteX3-103" fmla="*/ 0 w 6622217"/>
              <a:gd name="connsiteY3-104" fmla="*/ 248960 h 6074385"/>
              <a:gd name="connsiteX4-105" fmla="*/ 6622216 w 6622217"/>
              <a:gd name="connsiteY4-106" fmla="*/ 1278803 h 6074385"/>
              <a:gd name="connsiteX5-107" fmla="*/ 6622214 w 6622217"/>
              <a:gd name="connsiteY5-108" fmla="*/ 6074385 h 6074385"/>
              <a:gd name="connsiteX0-109" fmla="*/ 6622214 w 6622217"/>
              <a:gd name="connsiteY0-110" fmla="*/ 6074385 h 6074385"/>
              <a:gd name="connsiteX1-111" fmla="*/ 373776 w 6622217"/>
              <a:gd name="connsiteY1-112" fmla="*/ 6074381 h 6074385"/>
              <a:gd name="connsiteX2-113" fmla="*/ 373776 w 6622217"/>
              <a:gd name="connsiteY2-114" fmla="*/ 291797 h 6074385"/>
              <a:gd name="connsiteX3-115" fmla="*/ 0 w 6622217"/>
              <a:gd name="connsiteY3-116" fmla="*/ 248960 h 6074385"/>
              <a:gd name="connsiteX4-117" fmla="*/ 6622216 w 6622217"/>
              <a:gd name="connsiteY4-118" fmla="*/ 1278803 h 6074385"/>
              <a:gd name="connsiteX5-119" fmla="*/ 6622214 w 6622217"/>
              <a:gd name="connsiteY5-120" fmla="*/ 6074385 h 60743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622217" h="6074385">
                <a:moveTo>
                  <a:pt x="6622214" y="6074385"/>
                </a:moveTo>
                <a:lnTo>
                  <a:pt x="373776" y="6074381"/>
                </a:lnTo>
                <a:cubicBezTo>
                  <a:pt x="373775" y="4175411"/>
                  <a:pt x="373777" y="2190767"/>
                  <a:pt x="373776" y="291797"/>
                </a:cubicBezTo>
                <a:lnTo>
                  <a:pt x="0" y="248960"/>
                </a:lnTo>
                <a:cubicBezTo>
                  <a:pt x="2438778" y="0"/>
                  <a:pt x="4198123" y="3806002"/>
                  <a:pt x="6622216" y="1278803"/>
                </a:cubicBezTo>
                <a:cubicBezTo>
                  <a:pt x="6622217" y="2877330"/>
                  <a:pt x="6622213" y="4475858"/>
                  <a:pt x="6622214" y="60743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endParaRPr lang="zh-CN" altLang="en-US" sz="2400"/>
          </a:p>
        </p:txBody>
      </p:sp>
      <p:sp>
        <p:nvSpPr>
          <p:cNvPr id="16" name="文本框 15"/>
          <p:cNvSpPr txBox="1"/>
          <p:nvPr/>
        </p:nvSpPr>
        <p:spPr>
          <a:xfrm>
            <a:off x="1667421" y="1253173"/>
            <a:ext cx="3398687"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01 .</a:t>
            </a:r>
            <a:r>
              <a:rPr lang="zh-CN" altLang="en-US" sz="32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年度工作概述</a:t>
            </a:r>
          </a:p>
        </p:txBody>
      </p:sp>
      <p:sp>
        <p:nvSpPr>
          <p:cNvPr id="17" name="文本框 16"/>
          <p:cNvSpPr txBox="1"/>
          <p:nvPr/>
        </p:nvSpPr>
        <p:spPr>
          <a:xfrm>
            <a:off x="1667421" y="1762142"/>
            <a:ext cx="5472608" cy="482312"/>
          </a:xfrm>
          <a:prstGeom prst="rect">
            <a:avLst/>
          </a:prstGeom>
          <a:noFill/>
        </p:spPr>
        <p:txBody>
          <a:bodyPr wrap="square" rtlCol="0">
            <a:spAutoFit/>
            <a:scene3d>
              <a:camera prst="orthographicFront"/>
              <a:lightRig rig="threePt" dir="t"/>
            </a:scene3d>
            <a:sp3d contourW="12700"/>
          </a:bodyPr>
          <a:lstStyle/>
          <a:p>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The user can demonstrate on a projector or </a:t>
            </a:r>
            <a:r>
              <a:rPr lang="en-US" altLang="zh-CN" sz="1265" dirty="0" err="1">
                <a:solidFill>
                  <a:schemeClr val="tx1">
                    <a:lumMod val="65000"/>
                    <a:lumOff val="35000"/>
                  </a:schemeClr>
                </a:solidFill>
                <a:latin typeface="方正北魏楷书简体" panose="03000509000000000000" pitchFamily="65" charset="-122"/>
                <a:ea typeface="方正北魏楷书简体" panose="03000509000000000000" pitchFamily="65" charset="-122"/>
              </a:rPr>
              <a:t>computer.The</a:t>
            </a:r>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 user can demonstrate on a projector or computer.</a:t>
            </a:r>
          </a:p>
        </p:txBody>
      </p:sp>
      <p:sp>
        <p:nvSpPr>
          <p:cNvPr id="18" name="文本框 17"/>
          <p:cNvSpPr txBox="1"/>
          <p:nvPr/>
        </p:nvSpPr>
        <p:spPr>
          <a:xfrm>
            <a:off x="1667421" y="2373297"/>
            <a:ext cx="3467616"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accent2"/>
                </a:solidFill>
                <a:latin typeface="微软雅黑" panose="020B0503020204020204" pitchFamily="34" charset="-122"/>
                <a:ea typeface="微软雅黑" panose="020B0503020204020204" pitchFamily="34" charset="-122"/>
                <a:cs typeface="经典综艺体简" panose="02010609000101010101" pitchFamily="49" charset="-122"/>
              </a:rPr>
              <a:t>02 .</a:t>
            </a:r>
            <a:r>
              <a:rPr lang="zh-CN" altLang="en-US" sz="3200" b="1" dirty="0">
                <a:solidFill>
                  <a:schemeClr val="accent2"/>
                </a:solidFill>
                <a:latin typeface="微软雅黑" panose="020B0503020204020204" pitchFamily="34" charset="-122"/>
                <a:ea typeface="微软雅黑" panose="020B0503020204020204" pitchFamily="34" charset="-122"/>
                <a:cs typeface="经典综艺体简" panose="02010609000101010101" pitchFamily="49" charset="-122"/>
              </a:rPr>
              <a:t>工作完成情况</a:t>
            </a:r>
          </a:p>
        </p:txBody>
      </p:sp>
      <p:sp>
        <p:nvSpPr>
          <p:cNvPr id="19" name="文本框 18"/>
          <p:cNvSpPr txBox="1"/>
          <p:nvPr/>
        </p:nvSpPr>
        <p:spPr>
          <a:xfrm>
            <a:off x="1667421" y="2882266"/>
            <a:ext cx="5472608" cy="482312"/>
          </a:xfrm>
          <a:prstGeom prst="rect">
            <a:avLst/>
          </a:prstGeom>
          <a:noFill/>
        </p:spPr>
        <p:txBody>
          <a:bodyPr wrap="square" rtlCol="0">
            <a:spAutoFit/>
            <a:scene3d>
              <a:camera prst="orthographicFront"/>
              <a:lightRig rig="threePt" dir="t"/>
            </a:scene3d>
            <a:sp3d contourW="12700"/>
          </a:bodyPr>
          <a:lstStyle/>
          <a:p>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The user can demonstrate on a projector or </a:t>
            </a:r>
            <a:r>
              <a:rPr lang="en-US" altLang="zh-CN" sz="1265" dirty="0" err="1">
                <a:solidFill>
                  <a:schemeClr val="tx1">
                    <a:lumMod val="65000"/>
                    <a:lumOff val="35000"/>
                  </a:schemeClr>
                </a:solidFill>
                <a:latin typeface="方正北魏楷书简体" panose="03000509000000000000" pitchFamily="65" charset="-122"/>
                <a:ea typeface="方正北魏楷书简体" panose="03000509000000000000" pitchFamily="65" charset="-122"/>
              </a:rPr>
              <a:t>computer.The</a:t>
            </a:r>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 user can demonstrate on a projector or computer.</a:t>
            </a:r>
          </a:p>
        </p:txBody>
      </p:sp>
      <p:sp>
        <p:nvSpPr>
          <p:cNvPr id="23" name="文本框 22"/>
          <p:cNvSpPr txBox="1"/>
          <p:nvPr/>
        </p:nvSpPr>
        <p:spPr>
          <a:xfrm>
            <a:off x="1667421" y="3493421"/>
            <a:ext cx="3467616"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03 .</a:t>
            </a:r>
            <a:r>
              <a:rPr lang="zh-CN" altLang="en-US" sz="32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项目成功展示</a:t>
            </a:r>
          </a:p>
        </p:txBody>
      </p:sp>
      <p:sp>
        <p:nvSpPr>
          <p:cNvPr id="29" name="文本框 28"/>
          <p:cNvSpPr txBox="1"/>
          <p:nvPr/>
        </p:nvSpPr>
        <p:spPr>
          <a:xfrm>
            <a:off x="1667421" y="4002390"/>
            <a:ext cx="5472608" cy="482312"/>
          </a:xfrm>
          <a:prstGeom prst="rect">
            <a:avLst/>
          </a:prstGeom>
          <a:noFill/>
        </p:spPr>
        <p:txBody>
          <a:bodyPr wrap="square" rtlCol="0">
            <a:spAutoFit/>
            <a:scene3d>
              <a:camera prst="orthographicFront"/>
              <a:lightRig rig="threePt" dir="t"/>
            </a:scene3d>
            <a:sp3d contourW="12700"/>
          </a:bodyPr>
          <a:lstStyle/>
          <a:p>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The user can demonstrate on a projector or </a:t>
            </a:r>
            <a:r>
              <a:rPr lang="en-US" altLang="zh-CN" sz="1265" dirty="0" err="1">
                <a:solidFill>
                  <a:schemeClr val="tx1">
                    <a:lumMod val="65000"/>
                    <a:lumOff val="35000"/>
                  </a:schemeClr>
                </a:solidFill>
                <a:latin typeface="方正北魏楷书简体" panose="03000509000000000000" pitchFamily="65" charset="-122"/>
                <a:ea typeface="方正北魏楷书简体" panose="03000509000000000000" pitchFamily="65" charset="-122"/>
              </a:rPr>
              <a:t>computer.The</a:t>
            </a:r>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 user can demonstrate on a projector or computer.</a:t>
            </a:r>
          </a:p>
        </p:txBody>
      </p:sp>
      <p:sp>
        <p:nvSpPr>
          <p:cNvPr id="30" name="文本框 29"/>
          <p:cNvSpPr txBox="1"/>
          <p:nvPr/>
        </p:nvSpPr>
        <p:spPr>
          <a:xfrm>
            <a:off x="1667421" y="4613546"/>
            <a:ext cx="3467616"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accent2"/>
                </a:solidFill>
                <a:latin typeface="微软雅黑" panose="020B0503020204020204" pitchFamily="34" charset="-122"/>
                <a:ea typeface="微软雅黑" panose="020B0503020204020204" pitchFamily="34" charset="-122"/>
                <a:cs typeface="经典综艺体简" panose="02010609000101010101" pitchFamily="49" charset="-122"/>
              </a:rPr>
              <a:t>04 .</a:t>
            </a:r>
            <a:r>
              <a:rPr lang="zh-CN" altLang="en-US" sz="3200" b="1" dirty="0">
                <a:solidFill>
                  <a:schemeClr val="accent2"/>
                </a:solidFill>
                <a:latin typeface="微软雅黑" panose="020B0503020204020204" pitchFamily="34" charset="-122"/>
                <a:ea typeface="微软雅黑" panose="020B0503020204020204" pitchFamily="34" charset="-122"/>
                <a:cs typeface="经典综艺体简" panose="02010609000101010101" pitchFamily="49" charset="-122"/>
              </a:rPr>
              <a:t>明年工作计划</a:t>
            </a:r>
          </a:p>
        </p:txBody>
      </p:sp>
      <p:sp>
        <p:nvSpPr>
          <p:cNvPr id="31" name="文本框 30"/>
          <p:cNvSpPr txBox="1"/>
          <p:nvPr/>
        </p:nvSpPr>
        <p:spPr>
          <a:xfrm>
            <a:off x="1667421" y="5122515"/>
            <a:ext cx="5472608" cy="482312"/>
          </a:xfrm>
          <a:prstGeom prst="rect">
            <a:avLst/>
          </a:prstGeom>
          <a:noFill/>
        </p:spPr>
        <p:txBody>
          <a:bodyPr wrap="square" rtlCol="0">
            <a:spAutoFit/>
            <a:scene3d>
              <a:camera prst="orthographicFront"/>
              <a:lightRig rig="threePt" dir="t"/>
            </a:scene3d>
            <a:sp3d contourW="12700"/>
          </a:bodyPr>
          <a:lstStyle/>
          <a:p>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The user can demonstrate on a projector or </a:t>
            </a:r>
            <a:r>
              <a:rPr lang="en-US" altLang="zh-CN" sz="1265" dirty="0" err="1">
                <a:solidFill>
                  <a:schemeClr val="tx1">
                    <a:lumMod val="65000"/>
                    <a:lumOff val="35000"/>
                  </a:schemeClr>
                </a:solidFill>
                <a:latin typeface="方正北魏楷书简体" panose="03000509000000000000" pitchFamily="65" charset="-122"/>
                <a:ea typeface="方正北魏楷书简体" panose="03000509000000000000" pitchFamily="65" charset="-122"/>
              </a:rPr>
              <a:t>computer.The</a:t>
            </a:r>
            <a:r>
              <a:rPr lang="en-US" altLang="zh-CN" sz="1265" dirty="0">
                <a:solidFill>
                  <a:schemeClr val="tx1">
                    <a:lumMod val="65000"/>
                    <a:lumOff val="35000"/>
                  </a:schemeClr>
                </a:solidFill>
                <a:latin typeface="方正北魏楷书简体" panose="03000509000000000000" pitchFamily="65" charset="-122"/>
                <a:ea typeface="方正北魏楷书简体" panose="03000509000000000000" pitchFamily="65" charset="-122"/>
              </a:rPr>
              <a:t> user can demonstrate on a projector or computer.</a:t>
            </a:r>
          </a:p>
        </p:txBody>
      </p:sp>
      <p:grpSp>
        <p:nvGrpSpPr>
          <p:cNvPr id="32" name="组合 31"/>
          <p:cNvGrpSpPr/>
          <p:nvPr/>
        </p:nvGrpSpPr>
        <p:grpSpPr>
          <a:xfrm>
            <a:off x="8582331" y="4662024"/>
            <a:ext cx="3887755" cy="1573516"/>
            <a:chOff x="480053" y="2543857"/>
            <a:chExt cx="3887755" cy="1573516"/>
          </a:xfrm>
        </p:grpSpPr>
        <p:sp>
          <p:nvSpPr>
            <p:cNvPr id="33" name="文本框 32"/>
            <p:cNvSpPr txBox="1"/>
            <p:nvPr/>
          </p:nvSpPr>
          <p:spPr>
            <a:xfrm>
              <a:off x="480053" y="2543857"/>
              <a:ext cx="3887755" cy="1107996"/>
            </a:xfrm>
            <a:prstGeom prst="rect">
              <a:avLst/>
            </a:prstGeom>
            <a:noFill/>
          </p:spPr>
          <p:txBody>
            <a:bodyPr wrap="square" lIns="91440" tIns="45720" rIns="91440" bIns="45720" rtlCol="0">
              <a:spAutoFit/>
            </a:bodyPr>
            <a:lstStyle/>
            <a:p>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p>
          </p:txBody>
        </p:sp>
        <p:sp>
          <p:nvSpPr>
            <p:cNvPr id="34" name="文本框 33"/>
            <p:cNvSpPr txBox="1"/>
            <p:nvPr/>
          </p:nvSpPr>
          <p:spPr>
            <a:xfrm>
              <a:off x="549503" y="3532598"/>
              <a:ext cx="3027077" cy="584775"/>
            </a:xfrm>
            <a:prstGeom prst="rect">
              <a:avLst/>
            </a:prstGeom>
            <a:noFill/>
          </p:spPr>
          <p:txBody>
            <a:bodyPr wrap="square" lIns="91440" tIns="45720" rIns="91440" bIns="45720" rtlCol="0">
              <a:spAutoFit/>
            </a:bodyPr>
            <a:lstStyle/>
            <a:p>
              <a:pPr algn="dist"/>
              <a:r>
                <a:rPr lang="en-US" altLang="zh-CN" sz="3200" b="1" dirty="0">
                  <a:solidFill>
                    <a:schemeClr val="bg1"/>
                  </a:solidFill>
                  <a:latin typeface="773-CAI978" panose="020B0402020204020303" pitchFamily="34" charset="0"/>
                  <a:ea typeface="微软雅黑" panose="020B0503020204020204" pitchFamily="34" charset="-122"/>
                </a:rPr>
                <a:t>CONTENTS</a:t>
              </a:r>
              <a:endParaRPr lang="zh-CN" altLang="en-US" sz="3200" b="1" dirty="0">
                <a:solidFill>
                  <a:schemeClr val="bg1"/>
                </a:solidFill>
                <a:latin typeface="773-CAI978" panose="020B0402020204020303" pitchFamily="34" charset="0"/>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完成项目之三</a:t>
            </a:r>
          </a:p>
        </p:txBody>
      </p:sp>
      <p:sp>
        <p:nvSpPr>
          <p:cNvPr id="32" name="Freeform 24"/>
          <p:cNvSpPr/>
          <p:nvPr/>
        </p:nvSpPr>
        <p:spPr bwMode="auto">
          <a:xfrm rot="10800000">
            <a:off x="1558497" y="2167753"/>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4"/>
          <p:cNvSpPr/>
          <p:nvPr/>
        </p:nvSpPr>
        <p:spPr bwMode="auto">
          <a:xfrm rot="5400000" flipH="1">
            <a:off x="1805259" y="3798593"/>
            <a:ext cx="1384077"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4"/>
          <p:cNvSpPr/>
          <p:nvPr/>
        </p:nvSpPr>
        <p:spPr bwMode="auto">
          <a:xfrm flipH="1">
            <a:off x="3436098" y="3551833"/>
            <a:ext cx="1384077"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4"/>
          <p:cNvSpPr/>
          <p:nvPr/>
        </p:nvSpPr>
        <p:spPr bwMode="auto">
          <a:xfrm rot="5400000">
            <a:off x="3682862" y="1920989"/>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24"/>
          <p:cNvSpPr/>
          <p:nvPr/>
        </p:nvSpPr>
        <p:spPr bwMode="auto">
          <a:xfrm rot="10800000">
            <a:off x="5313701" y="2167753"/>
            <a:ext cx="1384076"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5"/>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24"/>
          <p:cNvSpPr/>
          <p:nvPr/>
        </p:nvSpPr>
        <p:spPr bwMode="auto">
          <a:xfrm rot="5400000" flipH="1">
            <a:off x="5560463" y="3798592"/>
            <a:ext cx="1384077" cy="18776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6"/>
          </a:solidFill>
          <a:ln w="19050" cap="flat" cmpd="sng">
            <a:noFill/>
            <a:prstDash val="solid"/>
            <a:round/>
            <a:headEnd type="none" w="med" len="med"/>
            <a:tailEnd type="none" w="med" len="med"/>
          </a:ln>
          <a:effectLst/>
        </p:spPr>
        <p:txBody>
          <a:bodyPr/>
          <a:lstStyle/>
          <a:p>
            <a:pPr algn="just">
              <a:lnSpc>
                <a:spcPct val="120000"/>
              </a:lnSpc>
              <a:defRPr/>
            </a:pPr>
            <a:endParaRPr lang="da-DK" sz="76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33"/>
          <p:cNvGrpSpPr>
            <a:grpSpLocks noChangeAspect="1"/>
          </p:cNvGrpSpPr>
          <p:nvPr/>
        </p:nvGrpSpPr>
        <p:grpSpPr>
          <a:xfrm>
            <a:off x="1801007" y="2752828"/>
            <a:ext cx="251015" cy="218835"/>
            <a:chOff x="7540014" y="4306907"/>
            <a:chExt cx="389342" cy="339426"/>
          </a:xfrm>
          <a:solidFill>
            <a:schemeClr val="accent1"/>
          </a:solidFill>
        </p:grpSpPr>
        <p:sp>
          <p:nvSpPr>
            <p:cNvPr id="3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5"/>
          <p:cNvGrpSpPr>
            <a:grpSpLocks noChangeAspect="1"/>
          </p:cNvGrpSpPr>
          <p:nvPr/>
        </p:nvGrpSpPr>
        <p:grpSpPr>
          <a:xfrm>
            <a:off x="3674127" y="4627973"/>
            <a:ext cx="214597" cy="218835"/>
            <a:chOff x="7160655" y="2178006"/>
            <a:chExt cx="379359" cy="386846"/>
          </a:xfrm>
          <a:solidFill>
            <a:schemeClr val="accent3"/>
          </a:solidFill>
        </p:grpSpPr>
        <p:sp>
          <p:nvSpPr>
            <p:cNvPr id="51"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49"/>
          <p:cNvGrpSpPr>
            <a:grpSpLocks noChangeAspect="1"/>
          </p:cNvGrpSpPr>
          <p:nvPr/>
        </p:nvGrpSpPr>
        <p:grpSpPr>
          <a:xfrm>
            <a:off x="2126398" y="4271797"/>
            <a:ext cx="248567" cy="218835"/>
            <a:chOff x="6040049" y="4182118"/>
            <a:chExt cx="521619" cy="459224"/>
          </a:xfrm>
          <a:solidFill>
            <a:schemeClr val="accent2"/>
          </a:solidFill>
        </p:grpSpPr>
        <p:sp>
          <p:nvSpPr>
            <p:cNvPr id="55"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9407" tIns="39703" rIns="79407" bIns="3970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Freeform 21"/>
          <p:cNvSpPr>
            <a:spLocks noChangeAspect="1" noEditPoints="1"/>
          </p:cNvSpPr>
          <p:nvPr/>
        </p:nvSpPr>
        <p:spPr bwMode="auto">
          <a:xfrm>
            <a:off x="4000979" y="3088917"/>
            <a:ext cx="245829" cy="218835"/>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accent4"/>
          </a:solidFill>
          <a:ln>
            <a:noFill/>
          </a:ln>
        </p:spPr>
        <p:txBody>
          <a:bodyPr vert="horz" wrap="square" lIns="79407" tIns="39703" rIns="79407" bIns="39703" numCol="1" anchor="t" anchorCtr="0" compatLnSpc="1"/>
          <a:lstStyle/>
          <a:p>
            <a:pPr algn="just">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49"/>
          <p:cNvSpPr>
            <a:spLocks noChangeAspect="1" noEditPoints="1"/>
          </p:cNvSpPr>
          <p:nvPr/>
        </p:nvSpPr>
        <p:spPr bwMode="auto">
          <a:xfrm>
            <a:off x="5877272" y="4268001"/>
            <a:ext cx="256937" cy="218835"/>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accent6"/>
          </a:solidFill>
          <a:ln>
            <a:noFill/>
          </a:ln>
        </p:spPr>
        <p:txBody>
          <a:bodyPr vert="horz" wrap="square" lIns="79407" tIns="39703" rIns="79407" bIns="39703" numCol="1" anchor="t" anchorCtr="0" compatLnSpc="1"/>
          <a:lstStyle/>
          <a:p>
            <a:pPr algn="just">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6"/>
          <p:cNvSpPr>
            <a:spLocks noChangeAspect="1" noEditPoints="1"/>
          </p:cNvSpPr>
          <p:nvPr/>
        </p:nvSpPr>
        <p:spPr bwMode="auto">
          <a:xfrm>
            <a:off x="5537019" y="2754437"/>
            <a:ext cx="218320" cy="218835"/>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accent5"/>
          </a:solidFill>
          <a:ln>
            <a:noFill/>
          </a:ln>
        </p:spPr>
        <p:txBody>
          <a:bodyPr vert="horz" wrap="square" lIns="79407" tIns="39703" rIns="79407" bIns="39703" numCol="1" anchor="t" anchorCtr="0" compatLnSpc="1"/>
          <a:lstStyle/>
          <a:p>
            <a:pPr algn="just">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Content Placeholder 2"/>
          <p:cNvSpPr txBox="1"/>
          <p:nvPr/>
        </p:nvSpPr>
        <p:spPr>
          <a:xfrm>
            <a:off x="2102000" y="2739158"/>
            <a:ext cx="840573" cy="27090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4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6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Content Placeholder 2"/>
          <p:cNvSpPr txBox="1"/>
          <p:nvPr/>
        </p:nvSpPr>
        <p:spPr>
          <a:xfrm>
            <a:off x="1830248" y="4623046"/>
            <a:ext cx="840573" cy="27090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4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6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3961655" y="4623046"/>
            <a:ext cx="840573" cy="27090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4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6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Content Placeholder 2"/>
          <p:cNvSpPr txBox="1"/>
          <p:nvPr/>
        </p:nvSpPr>
        <p:spPr>
          <a:xfrm>
            <a:off x="3650137" y="2744025"/>
            <a:ext cx="1009011" cy="27090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4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6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Content Placeholder 2"/>
          <p:cNvSpPr txBox="1"/>
          <p:nvPr/>
        </p:nvSpPr>
        <p:spPr>
          <a:xfrm>
            <a:off x="5831491" y="2741301"/>
            <a:ext cx="840573" cy="27090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4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6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5585452" y="4623046"/>
            <a:ext cx="840573" cy="27090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46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6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p:nvPr/>
        </p:nvSpPr>
        <p:spPr>
          <a:xfrm>
            <a:off x="7309713" y="1740142"/>
            <a:ext cx="1724436" cy="34477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86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65"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Content Placeholder 2"/>
          <p:cNvSpPr txBox="1"/>
          <p:nvPr/>
        </p:nvSpPr>
        <p:spPr>
          <a:xfrm>
            <a:off x="7309714" y="2085267"/>
            <a:ext cx="3394799" cy="8863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点击添加相关标题文字，点击添加相关标题文字，点击添加相关标题文字，点击添加相关标题文字。</a:t>
            </a:r>
            <a:endParaRPr lang="en-US" altLang="zh-CN" sz="16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矩形 70"/>
          <p:cNvSpPr/>
          <p:nvPr/>
        </p:nvSpPr>
        <p:spPr>
          <a:xfrm>
            <a:off x="7305665" y="3128357"/>
            <a:ext cx="3394800" cy="2411241"/>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1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2" name="组合 71"/>
          <p:cNvGrpSpPr/>
          <p:nvPr/>
        </p:nvGrpSpPr>
        <p:grpSpPr>
          <a:xfrm>
            <a:off x="501857" y="352840"/>
            <a:ext cx="11188286" cy="487419"/>
            <a:chOff x="501206" y="352840"/>
            <a:chExt cx="11188286" cy="487419"/>
          </a:xfrm>
        </p:grpSpPr>
        <p:sp>
          <p:nvSpPr>
            <p:cNvPr id="73"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4" name="直接连接符 73"/>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5"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p:cTn id="14" dur="500" fill="hold"/>
                                        <p:tgtEl>
                                          <p:spTgt spid="63"/>
                                        </p:tgtEl>
                                        <p:attrNameLst>
                                          <p:attrName>ppt_w</p:attrName>
                                        </p:attrNameLst>
                                      </p:cBhvr>
                                      <p:tavLst>
                                        <p:tav tm="0">
                                          <p:val>
                                            <p:fltVal val="0"/>
                                          </p:val>
                                        </p:tav>
                                        <p:tav tm="100000">
                                          <p:val>
                                            <p:strVal val="#ppt_w"/>
                                          </p:val>
                                        </p:tav>
                                      </p:tavLst>
                                    </p:anim>
                                    <p:anim calcmode="lin" valueType="num">
                                      <p:cBhvr>
                                        <p:cTn id="15" dur="500" fill="hold"/>
                                        <p:tgtEl>
                                          <p:spTgt spid="63"/>
                                        </p:tgtEl>
                                        <p:attrNameLst>
                                          <p:attrName>ppt_h</p:attrName>
                                        </p:attrNameLst>
                                      </p:cBhvr>
                                      <p:tavLst>
                                        <p:tav tm="0">
                                          <p:val>
                                            <p:fltVal val="0"/>
                                          </p:val>
                                        </p:tav>
                                        <p:tav tm="100000">
                                          <p:val>
                                            <p:strVal val="#ppt_h"/>
                                          </p:val>
                                        </p:tav>
                                      </p:tavLst>
                                    </p:anim>
                                    <p:animEffect transition="in" filter="fade">
                                      <p:cBhvr>
                                        <p:cTn id="16" dur="500"/>
                                        <p:tgtEl>
                                          <p:spTgt spid="6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fltVal val="0"/>
                                          </p:val>
                                        </p:tav>
                                        <p:tav tm="100000">
                                          <p:val>
                                            <p:strVal val="#ppt_w"/>
                                          </p:val>
                                        </p:tav>
                                      </p:tavLst>
                                    </p:anim>
                                    <p:anim calcmode="lin" valueType="num">
                                      <p:cBhvr>
                                        <p:cTn id="28" dur="500" fill="hold"/>
                                        <p:tgtEl>
                                          <p:spTgt spid="64"/>
                                        </p:tgtEl>
                                        <p:attrNameLst>
                                          <p:attrName>ppt_h</p:attrName>
                                        </p:attrNameLst>
                                      </p:cBhvr>
                                      <p:tavLst>
                                        <p:tav tm="0">
                                          <p:val>
                                            <p:fltVal val="0"/>
                                          </p:val>
                                        </p:tav>
                                        <p:tav tm="100000">
                                          <p:val>
                                            <p:strVal val="#ppt_h"/>
                                          </p:val>
                                        </p:tav>
                                      </p:tavLst>
                                    </p:anim>
                                    <p:animEffect transition="in" filter="fade">
                                      <p:cBhvr>
                                        <p:cTn id="29" dur="500"/>
                                        <p:tgtEl>
                                          <p:spTgt spid="64"/>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ppt_w</p:attrName>
                                        </p:attrNameLst>
                                      </p:cBhvr>
                                      <p:tavLst>
                                        <p:tav tm="0">
                                          <p:val>
                                            <p:fltVal val="0"/>
                                          </p:val>
                                        </p:tav>
                                        <p:tav tm="100000">
                                          <p:val>
                                            <p:strVal val="#ppt_w"/>
                                          </p:val>
                                        </p:tav>
                                      </p:tavLst>
                                    </p:anim>
                                    <p:anim calcmode="lin" valueType="num">
                                      <p:cBhvr>
                                        <p:cTn id="54" dur="500" fill="hold"/>
                                        <p:tgtEl>
                                          <p:spTgt spid="66"/>
                                        </p:tgtEl>
                                        <p:attrNameLst>
                                          <p:attrName>ppt_h</p:attrName>
                                        </p:attrNameLst>
                                      </p:cBhvr>
                                      <p:tavLst>
                                        <p:tav tm="0">
                                          <p:val>
                                            <p:fltVal val="0"/>
                                          </p:val>
                                        </p:tav>
                                        <p:tav tm="100000">
                                          <p:val>
                                            <p:strVal val="#ppt_h"/>
                                          </p:val>
                                        </p:tav>
                                      </p:tavLst>
                                    </p:anim>
                                    <p:animEffect transition="in" filter="fade">
                                      <p:cBhvr>
                                        <p:cTn id="55" dur="500"/>
                                        <p:tgtEl>
                                          <p:spTgt spid="66"/>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500" fill="hold"/>
                                        <p:tgtEl>
                                          <p:spTgt spid="67"/>
                                        </p:tgtEl>
                                        <p:attrNameLst>
                                          <p:attrName>ppt_w</p:attrName>
                                        </p:attrNameLst>
                                      </p:cBhvr>
                                      <p:tavLst>
                                        <p:tav tm="0">
                                          <p:val>
                                            <p:fltVal val="0"/>
                                          </p:val>
                                        </p:tav>
                                        <p:tav tm="100000">
                                          <p:val>
                                            <p:strVal val="#ppt_w"/>
                                          </p:val>
                                        </p:tav>
                                      </p:tavLst>
                                    </p:anim>
                                    <p:anim calcmode="lin" valueType="num">
                                      <p:cBhvr>
                                        <p:cTn id="67" dur="500" fill="hold"/>
                                        <p:tgtEl>
                                          <p:spTgt spid="67"/>
                                        </p:tgtEl>
                                        <p:attrNameLst>
                                          <p:attrName>ppt_h</p:attrName>
                                        </p:attrNameLst>
                                      </p:cBhvr>
                                      <p:tavLst>
                                        <p:tav tm="0">
                                          <p:val>
                                            <p:fltVal val="0"/>
                                          </p:val>
                                        </p:tav>
                                        <p:tav tm="100000">
                                          <p:val>
                                            <p:strVal val="#ppt_h"/>
                                          </p:val>
                                        </p:tav>
                                      </p:tavLst>
                                    </p:anim>
                                    <p:animEffect transition="in" filter="fade">
                                      <p:cBhvr>
                                        <p:cTn id="68" dur="500"/>
                                        <p:tgtEl>
                                          <p:spTgt spid="67"/>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Effect transition="in" filter="fade">
                                      <p:cBhvr>
                                        <p:cTn id="81" dur="500"/>
                                        <p:tgtEl>
                                          <p:spTgt spid="68"/>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750"/>
                                        <p:tgtEl>
                                          <p:spTgt spid="69"/>
                                        </p:tgtEl>
                                      </p:cBhvr>
                                    </p:animEffect>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wipe(left)">
                                      <p:cBhvr>
                                        <p:cTn id="89" dur="750"/>
                                        <p:tgtEl>
                                          <p:spTgt spid="7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重点项目展望</a:t>
            </a:r>
          </a:p>
        </p:txBody>
      </p:sp>
      <p:sp>
        <p:nvSpPr>
          <p:cNvPr id="100" name="Freeform 5"/>
          <p:cNvSpPr>
            <a:spLocks noEditPoints="1"/>
          </p:cNvSpPr>
          <p:nvPr/>
        </p:nvSpPr>
        <p:spPr bwMode="auto">
          <a:xfrm>
            <a:off x="1239572" y="4432836"/>
            <a:ext cx="190469"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904" tIns="60952" rIns="121904" bIns="60952" numCol="1" anchor="t" anchorCtr="0" compatLnSpc="1"/>
          <a:lstStyle/>
          <a:p>
            <a:endParaRPr lang="en-US" sz="3600"/>
          </a:p>
        </p:txBody>
      </p:sp>
      <p:sp>
        <p:nvSpPr>
          <p:cNvPr id="101" name="Freeform 6"/>
          <p:cNvSpPr/>
          <p:nvPr/>
        </p:nvSpPr>
        <p:spPr bwMode="auto">
          <a:xfrm>
            <a:off x="2822851" y="1586057"/>
            <a:ext cx="852352" cy="1204408"/>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3"/>
          </a:solidFill>
          <a:ln w="19050">
            <a:noFill/>
            <a:round/>
          </a:ln>
        </p:spPr>
        <p:txBody>
          <a:bodyPr vert="horz" wrap="square" lIns="121904" tIns="60952" rIns="121904" bIns="60952" numCol="1" anchor="t" anchorCtr="0" compatLnSpc="1"/>
          <a:lstStyle/>
          <a:p>
            <a:endParaRPr lang="en-US" sz="3600"/>
          </a:p>
        </p:txBody>
      </p:sp>
      <p:sp>
        <p:nvSpPr>
          <p:cNvPr id="102" name="Freeform 7"/>
          <p:cNvSpPr>
            <a:spLocks noEditPoints="1"/>
          </p:cNvSpPr>
          <p:nvPr/>
        </p:nvSpPr>
        <p:spPr bwMode="auto">
          <a:xfrm>
            <a:off x="1901454" y="2581002"/>
            <a:ext cx="1768988" cy="134246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3" name="Freeform 8"/>
          <p:cNvSpPr/>
          <p:nvPr/>
        </p:nvSpPr>
        <p:spPr bwMode="auto">
          <a:xfrm>
            <a:off x="763398" y="3123697"/>
            <a:ext cx="1371381" cy="1537643"/>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904" tIns="60952" rIns="121904" bIns="60952" numCol="1" anchor="t" anchorCtr="0" compatLnSpc="1"/>
          <a:lstStyle/>
          <a:p>
            <a:endParaRPr lang="en-US" sz="3600"/>
          </a:p>
        </p:txBody>
      </p:sp>
      <p:sp>
        <p:nvSpPr>
          <p:cNvPr id="104" name="Freeform 9"/>
          <p:cNvSpPr/>
          <p:nvPr/>
        </p:nvSpPr>
        <p:spPr bwMode="auto">
          <a:xfrm>
            <a:off x="763398" y="4432837"/>
            <a:ext cx="1371381" cy="1130620"/>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5" name="Freeform 10"/>
          <p:cNvSpPr/>
          <p:nvPr/>
        </p:nvSpPr>
        <p:spPr bwMode="auto">
          <a:xfrm>
            <a:off x="1901454" y="3678299"/>
            <a:ext cx="749975" cy="1851835"/>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1"/>
          </a:solidFill>
          <a:ln w="19050">
            <a:solidFill>
              <a:schemeClr val="bg1"/>
            </a:solidFill>
            <a:round/>
          </a:ln>
        </p:spPr>
        <p:txBody>
          <a:bodyPr vert="horz" wrap="square" lIns="121904" tIns="60952" rIns="121904" bIns="60952" numCol="1" anchor="t" anchorCtr="0" compatLnSpc="1"/>
          <a:lstStyle/>
          <a:p>
            <a:endParaRPr lang="en-US" sz="3600"/>
          </a:p>
        </p:txBody>
      </p:sp>
      <p:sp>
        <p:nvSpPr>
          <p:cNvPr id="106" name="Freeform 11"/>
          <p:cNvSpPr/>
          <p:nvPr/>
        </p:nvSpPr>
        <p:spPr bwMode="auto">
          <a:xfrm>
            <a:off x="2449055" y="3678299"/>
            <a:ext cx="1309479" cy="1851835"/>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7" name="Freeform 12"/>
          <p:cNvSpPr/>
          <p:nvPr/>
        </p:nvSpPr>
        <p:spPr bwMode="auto">
          <a:xfrm>
            <a:off x="3322837" y="4392376"/>
            <a:ext cx="1561852" cy="57364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bg1"/>
          </a:solidFill>
          <a:ln w="19050">
            <a:solidFill>
              <a:schemeClr val="bg1"/>
            </a:solidFill>
            <a:round/>
          </a:ln>
        </p:spPr>
        <p:txBody>
          <a:bodyPr vert="horz" wrap="square" lIns="121904" tIns="60952" rIns="121904" bIns="60952" numCol="1" anchor="t" anchorCtr="0" compatLnSpc="1"/>
          <a:lstStyle/>
          <a:p>
            <a:endParaRPr lang="en-US" sz="3600"/>
          </a:p>
        </p:txBody>
      </p:sp>
      <p:sp>
        <p:nvSpPr>
          <p:cNvPr id="108" name="Freeform 13"/>
          <p:cNvSpPr/>
          <p:nvPr/>
        </p:nvSpPr>
        <p:spPr bwMode="auto">
          <a:xfrm>
            <a:off x="3537113" y="3623553"/>
            <a:ext cx="1416619" cy="994945"/>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09" name="Freeform 14"/>
          <p:cNvSpPr/>
          <p:nvPr/>
        </p:nvSpPr>
        <p:spPr bwMode="auto">
          <a:xfrm>
            <a:off x="3489496" y="3252233"/>
            <a:ext cx="1459475" cy="602204"/>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2"/>
          </a:solidFill>
          <a:ln w="19050">
            <a:solidFill>
              <a:schemeClr val="bg1"/>
            </a:solidFill>
            <a:round/>
          </a:ln>
        </p:spPr>
        <p:txBody>
          <a:bodyPr vert="horz" wrap="square" lIns="121904" tIns="60952" rIns="121904" bIns="60952" numCol="1" anchor="t" anchorCtr="0" compatLnSpc="1"/>
          <a:lstStyle/>
          <a:p>
            <a:endParaRPr lang="en-US" sz="3600"/>
          </a:p>
        </p:txBody>
      </p:sp>
      <p:sp>
        <p:nvSpPr>
          <p:cNvPr id="110" name="Freeform 15"/>
          <p:cNvSpPr/>
          <p:nvPr/>
        </p:nvSpPr>
        <p:spPr bwMode="auto">
          <a:xfrm>
            <a:off x="3322835" y="4735130"/>
            <a:ext cx="1390429" cy="795004"/>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3"/>
          </a:solidFill>
          <a:ln w="19050">
            <a:solidFill>
              <a:schemeClr val="bg1"/>
            </a:solidFill>
            <a:round/>
          </a:ln>
        </p:spPr>
        <p:txBody>
          <a:bodyPr vert="horz" wrap="square" lIns="121904" tIns="60952" rIns="121904" bIns="60952" numCol="1" anchor="t" anchorCtr="0" compatLnSpc="1"/>
          <a:lstStyle/>
          <a:p>
            <a:endParaRPr lang="en-US" sz="3600"/>
          </a:p>
        </p:txBody>
      </p:sp>
      <p:sp>
        <p:nvSpPr>
          <p:cNvPr id="111" name="Rectangle 18"/>
          <p:cNvSpPr/>
          <p:nvPr/>
        </p:nvSpPr>
        <p:spPr>
          <a:xfrm>
            <a:off x="5295147" y="1739637"/>
            <a:ext cx="820738" cy="246221"/>
          </a:xfrm>
          <a:prstGeom prst="rect">
            <a:avLst/>
          </a:prstGeom>
        </p:spPr>
        <p:txBody>
          <a:bodyPr wrap="none" lIns="0" tIns="0" rIns="0" bIns="0">
            <a:spAutoFit/>
          </a:bodyPr>
          <a:lstStyle/>
          <a:p>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p>
        </p:txBody>
      </p:sp>
      <p:sp>
        <p:nvSpPr>
          <p:cNvPr id="112" name="TextBox 19"/>
          <p:cNvSpPr txBox="1"/>
          <p:nvPr/>
        </p:nvSpPr>
        <p:spPr>
          <a:xfrm>
            <a:off x="5295149" y="2035214"/>
            <a:ext cx="5914319" cy="615361"/>
          </a:xfrm>
          <a:prstGeom prst="rect">
            <a:avLst/>
          </a:prstGeom>
          <a:noFill/>
        </p:spPr>
        <p:txBody>
          <a:bodyPr wrap="square" lIns="0" tIns="0" rIns="0" bIns="0" rtlCol="0">
            <a:spAutoFit/>
          </a:bodyPr>
          <a:lstStyle/>
          <a:p>
            <a:pPr algn="just"/>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nvGrpSpPr>
          <p:cNvPr id="113" name="Group 25"/>
          <p:cNvGrpSpPr/>
          <p:nvPr/>
        </p:nvGrpSpPr>
        <p:grpSpPr>
          <a:xfrm>
            <a:off x="5295149" y="4643537"/>
            <a:ext cx="1972137" cy="1089593"/>
            <a:chOff x="764014" y="1586025"/>
            <a:chExt cx="1544637" cy="817407"/>
          </a:xfrm>
        </p:grpSpPr>
        <p:sp>
          <p:nvSpPr>
            <p:cNvPr id="114" name="Text Placeholder 3"/>
            <p:cNvSpPr txBox="1"/>
            <p:nvPr/>
          </p:nvSpPr>
          <p:spPr>
            <a:xfrm>
              <a:off x="1214919" y="1586025"/>
              <a:ext cx="64282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p>
          </p:txBody>
        </p:sp>
        <p:sp>
          <p:nvSpPr>
            <p:cNvPr id="115" name="Text Placeholder 3"/>
            <p:cNvSpPr txBox="1"/>
            <p:nvPr/>
          </p:nvSpPr>
          <p:spPr>
            <a:xfrm>
              <a:off x="764014" y="1787911"/>
              <a:ext cx="1544637" cy="615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16" name="Group 25"/>
          <p:cNvGrpSpPr/>
          <p:nvPr/>
        </p:nvGrpSpPr>
        <p:grpSpPr>
          <a:xfrm>
            <a:off x="7445810" y="4643537"/>
            <a:ext cx="1972137" cy="1089593"/>
            <a:chOff x="764014" y="1586025"/>
            <a:chExt cx="1544637" cy="817407"/>
          </a:xfrm>
        </p:grpSpPr>
        <p:sp>
          <p:nvSpPr>
            <p:cNvPr id="117" name="Text Placeholder 3"/>
            <p:cNvSpPr txBox="1"/>
            <p:nvPr/>
          </p:nvSpPr>
          <p:spPr>
            <a:xfrm>
              <a:off x="1214919" y="1586025"/>
              <a:ext cx="64282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p>
          </p:txBody>
        </p:sp>
        <p:sp>
          <p:nvSpPr>
            <p:cNvPr id="118" name="Text Placeholder 3"/>
            <p:cNvSpPr txBox="1"/>
            <p:nvPr/>
          </p:nvSpPr>
          <p:spPr>
            <a:xfrm>
              <a:off x="764014" y="1787911"/>
              <a:ext cx="1544637" cy="615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19" name="Group 25"/>
          <p:cNvGrpSpPr/>
          <p:nvPr/>
        </p:nvGrpSpPr>
        <p:grpSpPr>
          <a:xfrm>
            <a:off x="9596472" y="4643537"/>
            <a:ext cx="1972137" cy="1089593"/>
            <a:chOff x="764014" y="1586025"/>
            <a:chExt cx="1544637" cy="817407"/>
          </a:xfrm>
        </p:grpSpPr>
        <p:sp>
          <p:nvSpPr>
            <p:cNvPr id="120" name="Text Placeholder 3"/>
            <p:cNvSpPr txBox="1"/>
            <p:nvPr/>
          </p:nvSpPr>
          <p:spPr>
            <a:xfrm>
              <a:off x="1214919" y="1586025"/>
              <a:ext cx="642827"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b="1" dirty="0">
                  <a:solidFill>
                    <a:schemeClr val="accent4">
                      <a:lumMod val="75000"/>
                      <a:lumOff val="25000"/>
                    </a:schemeClr>
                  </a:solidFill>
                  <a:latin typeface="微软雅黑" panose="020B0503020204020204" pitchFamily="34" charset="-122"/>
                  <a:ea typeface="微软雅黑" panose="020B0503020204020204" pitchFamily="34" charset="-122"/>
                </a:rPr>
                <a:t>添加标题</a:t>
              </a:r>
            </a:p>
          </p:txBody>
        </p:sp>
        <p:sp>
          <p:nvSpPr>
            <p:cNvPr id="121" name="Text Placeholder 3"/>
            <p:cNvSpPr txBox="1"/>
            <p:nvPr/>
          </p:nvSpPr>
          <p:spPr>
            <a:xfrm>
              <a:off x="764014" y="1787911"/>
              <a:ext cx="1544637" cy="615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3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22" name="Group 34"/>
          <p:cNvGrpSpPr/>
          <p:nvPr/>
        </p:nvGrpSpPr>
        <p:grpSpPr>
          <a:xfrm>
            <a:off x="7874891" y="3285853"/>
            <a:ext cx="1113973" cy="1113681"/>
            <a:chOff x="5988344" y="2508483"/>
            <a:chExt cx="835480" cy="835478"/>
          </a:xfrm>
        </p:grpSpPr>
        <p:sp>
          <p:nvSpPr>
            <p:cNvPr id="123" name="Oval 31"/>
            <p:cNvSpPr/>
            <p:nvPr/>
          </p:nvSpPr>
          <p:spPr>
            <a:xfrm>
              <a:off x="5988344" y="250848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2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62517" tIns="81259" rIns="162517" bIns="81259" numCol="1" anchor="t" anchorCtr="0" compatLnSpc="1"/>
            <a:lstStyle/>
            <a:p>
              <a:endParaRPr lang="en-US" sz="36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grpSp>
        <p:nvGrpSpPr>
          <p:cNvPr id="125" name="Group 36"/>
          <p:cNvGrpSpPr/>
          <p:nvPr/>
        </p:nvGrpSpPr>
        <p:grpSpPr>
          <a:xfrm>
            <a:off x="10025552" y="3285853"/>
            <a:ext cx="1113973" cy="1113681"/>
            <a:chOff x="7601340" y="2508483"/>
            <a:chExt cx="835480" cy="835478"/>
          </a:xfrm>
        </p:grpSpPr>
        <p:sp>
          <p:nvSpPr>
            <p:cNvPr id="126" name="Oval 32"/>
            <p:cNvSpPr/>
            <p:nvPr/>
          </p:nvSpPr>
          <p:spPr>
            <a:xfrm>
              <a:off x="7601340" y="250848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27"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62517" tIns="81259" rIns="162517" bIns="81259" numCol="1" anchor="t" anchorCtr="0" compatLnSpc="1"/>
            <a:lstStyle/>
            <a:p>
              <a:endParaRPr lang="en-US" sz="36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grpSp>
        <p:nvGrpSpPr>
          <p:cNvPr id="128" name="Group 38"/>
          <p:cNvGrpSpPr/>
          <p:nvPr/>
        </p:nvGrpSpPr>
        <p:grpSpPr>
          <a:xfrm>
            <a:off x="5679195" y="3285853"/>
            <a:ext cx="1113973" cy="1113681"/>
            <a:chOff x="4341572" y="2398929"/>
            <a:chExt cx="835480" cy="835478"/>
          </a:xfrm>
          <a:solidFill>
            <a:schemeClr val="bg2"/>
          </a:solidFill>
        </p:grpSpPr>
        <p:sp>
          <p:nvSpPr>
            <p:cNvPr id="129" name="Oval 30"/>
            <p:cNvSpPr/>
            <p:nvPr/>
          </p:nvSpPr>
          <p:spPr>
            <a:xfrm>
              <a:off x="4341572" y="2398929"/>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130"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62517" tIns="81259" rIns="162517" bIns="81259" numCol="1" anchor="t" anchorCtr="0" compatLnSpc="1"/>
            <a:lstStyle/>
            <a:p>
              <a:endParaRPr lang="en-US" sz="36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01857" y="352840"/>
            <a:ext cx="11188286" cy="487419"/>
            <a:chOff x="501206" y="352840"/>
            <a:chExt cx="11188286" cy="487419"/>
          </a:xfrm>
        </p:grpSpPr>
        <p:sp>
          <p:nvSpPr>
            <p:cNvPr id="35"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6" name="直接连接符 35"/>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p:cTn id="13" dur="500" fill="hold"/>
                                        <p:tgtEl>
                                          <p:spTgt spid="104"/>
                                        </p:tgtEl>
                                        <p:attrNameLst>
                                          <p:attrName>ppt_w</p:attrName>
                                        </p:attrNameLst>
                                      </p:cBhvr>
                                      <p:tavLst>
                                        <p:tav tm="0">
                                          <p:val>
                                            <p:fltVal val="0"/>
                                          </p:val>
                                        </p:tav>
                                        <p:tav tm="100000">
                                          <p:val>
                                            <p:strVal val="#ppt_w"/>
                                          </p:val>
                                        </p:tav>
                                      </p:tavLst>
                                    </p:anim>
                                    <p:anim calcmode="lin" valueType="num">
                                      <p:cBhvr>
                                        <p:cTn id="14" dur="500" fill="hold"/>
                                        <p:tgtEl>
                                          <p:spTgt spid="104"/>
                                        </p:tgtEl>
                                        <p:attrNameLst>
                                          <p:attrName>ppt_h</p:attrName>
                                        </p:attrNameLst>
                                      </p:cBhvr>
                                      <p:tavLst>
                                        <p:tav tm="0">
                                          <p:val>
                                            <p:fltVal val="0"/>
                                          </p:val>
                                        </p:tav>
                                        <p:tav tm="100000">
                                          <p:val>
                                            <p:strVal val="#ppt_h"/>
                                          </p:val>
                                        </p:tav>
                                      </p:tavLst>
                                    </p:anim>
                                    <p:animEffect transition="in" filter="fade">
                                      <p:cBhvr>
                                        <p:cTn id="15" dur="500"/>
                                        <p:tgtEl>
                                          <p:spTgt spid="10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p:cTn id="19" dur="500" fill="hold"/>
                                        <p:tgtEl>
                                          <p:spTgt spid="105"/>
                                        </p:tgtEl>
                                        <p:attrNameLst>
                                          <p:attrName>ppt_w</p:attrName>
                                        </p:attrNameLst>
                                      </p:cBhvr>
                                      <p:tavLst>
                                        <p:tav tm="0">
                                          <p:val>
                                            <p:fltVal val="0"/>
                                          </p:val>
                                        </p:tav>
                                        <p:tav tm="100000">
                                          <p:val>
                                            <p:strVal val="#ppt_w"/>
                                          </p:val>
                                        </p:tav>
                                      </p:tavLst>
                                    </p:anim>
                                    <p:anim calcmode="lin" valueType="num">
                                      <p:cBhvr>
                                        <p:cTn id="20" dur="500" fill="hold"/>
                                        <p:tgtEl>
                                          <p:spTgt spid="105"/>
                                        </p:tgtEl>
                                        <p:attrNameLst>
                                          <p:attrName>ppt_h</p:attrName>
                                        </p:attrNameLst>
                                      </p:cBhvr>
                                      <p:tavLst>
                                        <p:tav tm="0">
                                          <p:val>
                                            <p:fltVal val="0"/>
                                          </p:val>
                                        </p:tav>
                                        <p:tav tm="100000">
                                          <p:val>
                                            <p:strVal val="#ppt_h"/>
                                          </p:val>
                                        </p:tav>
                                      </p:tavLst>
                                    </p:anim>
                                    <p:animEffect transition="in" filter="fade">
                                      <p:cBhvr>
                                        <p:cTn id="21" dur="500"/>
                                        <p:tgtEl>
                                          <p:spTgt spid="10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Effect transition="in" filter="fade">
                                      <p:cBhvr>
                                        <p:cTn id="27" dur="500"/>
                                        <p:tgtEl>
                                          <p:spTgt spid="10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fltVal val="0"/>
                                          </p:val>
                                        </p:tav>
                                        <p:tav tm="100000">
                                          <p:val>
                                            <p:strVal val="#ppt_h"/>
                                          </p:val>
                                        </p:tav>
                                      </p:tavLst>
                                    </p:anim>
                                    <p:animEffect transition="in" filter="fade">
                                      <p:cBhvr>
                                        <p:cTn id="33" dur="500"/>
                                        <p:tgtEl>
                                          <p:spTgt spid="10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fltVal val="0"/>
                                          </p:val>
                                        </p:tav>
                                        <p:tav tm="100000">
                                          <p:val>
                                            <p:strVal val="#ppt_h"/>
                                          </p:val>
                                        </p:tav>
                                      </p:tavLst>
                                    </p:anim>
                                    <p:animEffect transition="in" filter="fade">
                                      <p:cBhvr>
                                        <p:cTn id="57" dur="500"/>
                                        <p:tgtEl>
                                          <p:spTgt spid="10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Effect transition="in" filter="fade">
                                      <p:cBhvr>
                                        <p:cTn id="63" dur="500"/>
                                        <p:tgtEl>
                                          <p:spTgt spid="110"/>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additive="base">
                                        <p:cTn id="67" dur="1000" fill="hold"/>
                                        <p:tgtEl>
                                          <p:spTgt spid="111"/>
                                        </p:tgtEl>
                                        <p:attrNameLst>
                                          <p:attrName>ppt_x</p:attrName>
                                        </p:attrNameLst>
                                      </p:cBhvr>
                                      <p:tavLst>
                                        <p:tav tm="0">
                                          <p:val>
                                            <p:strVal val="#ppt_x"/>
                                          </p:val>
                                        </p:tav>
                                        <p:tav tm="100000">
                                          <p:val>
                                            <p:strVal val="#ppt_x"/>
                                          </p:val>
                                        </p:tav>
                                      </p:tavLst>
                                    </p:anim>
                                    <p:anim calcmode="lin" valueType="num">
                                      <p:cBhvr additive="base">
                                        <p:cTn id="68" dur="1000" fill="hold"/>
                                        <p:tgtEl>
                                          <p:spTgt spid="111"/>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additive="base">
                                        <p:cTn id="72" dur="500" fill="hold"/>
                                        <p:tgtEl>
                                          <p:spTgt spid="112"/>
                                        </p:tgtEl>
                                        <p:attrNameLst>
                                          <p:attrName>ppt_x</p:attrName>
                                        </p:attrNameLst>
                                      </p:cBhvr>
                                      <p:tavLst>
                                        <p:tav tm="0">
                                          <p:val>
                                            <p:strVal val="1+#ppt_w/2"/>
                                          </p:val>
                                        </p:tav>
                                        <p:tav tm="100000">
                                          <p:val>
                                            <p:strVal val="#ppt_x"/>
                                          </p:val>
                                        </p:tav>
                                      </p:tavLst>
                                    </p:anim>
                                    <p:anim calcmode="lin" valueType="num">
                                      <p:cBhvr additive="base">
                                        <p:cTn id="73" dur="500" fill="hold"/>
                                        <p:tgtEl>
                                          <p:spTgt spid="112"/>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28"/>
                                        </p:tgtEl>
                                        <p:attrNameLst>
                                          <p:attrName>style.visibility</p:attrName>
                                        </p:attrNameLst>
                                      </p:cBhvr>
                                      <p:to>
                                        <p:strVal val="visible"/>
                                      </p:to>
                                    </p:set>
                                    <p:anim calcmode="lin" valueType="num">
                                      <p:cBhvr>
                                        <p:cTn id="77" dur="500" fill="hold"/>
                                        <p:tgtEl>
                                          <p:spTgt spid="128"/>
                                        </p:tgtEl>
                                        <p:attrNameLst>
                                          <p:attrName>ppt_w</p:attrName>
                                        </p:attrNameLst>
                                      </p:cBhvr>
                                      <p:tavLst>
                                        <p:tav tm="0">
                                          <p:val>
                                            <p:fltVal val="0"/>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animEffect transition="in" filter="fade">
                                      <p:cBhvr>
                                        <p:cTn id="79" dur="500"/>
                                        <p:tgtEl>
                                          <p:spTgt spid="128"/>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additive="base">
                                        <p:cTn id="82" dur="1000" fill="hold"/>
                                        <p:tgtEl>
                                          <p:spTgt spid="113"/>
                                        </p:tgtEl>
                                        <p:attrNameLst>
                                          <p:attrName>ppt_x</p:attrName>
                                        </p:attrNameLst>
                                      </p:cBhvr>
                                      <p:tavLst>
                                        <p:tav tm="0">
                                          <p:val>
                                            <p:strVal val="#ppt_x"/>
                                          </p:val>
                                        </p:tav>
                                        <p:tav tm="100000">
                                          <p:val>
                                            <p:strVal val="#ppt_x"/>
                                          </p:val>
                                        </p:tav>
                                      </p:tavLst>
                                    </p:anim>
                                    <p:anim calcmode="lin" valueType="num">
                                      <p:cBhvr additive="base">
                                        <p:cTn id="83" dur="1000" fill="hold"/>
                                        <p:tgtEl>
                                          <p:spTgt spid="113"/>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500" fill="hold"/>
                                        <p:tgtEl>
                                          <p:spTgt spid="122"/>
                                        </p:tgtEl>
                                        <p:attrNameLst>
                                          <p:attrName>ppt_w</p:attrName>
                                        </p:attrNameLst>
                                      </p:cBhvr>
                                      <p:tavLst>
                                        <p:tav tm="0">
                                          <p:val>
                                            <p:fltVal val="0"/>
                                          </p:val>
                                        </p:tav>
                                        <p:tav tm="100000">
                                          <p:val>
                                            <p:strVal val="#ppt_w"/>
                                          </p:val>
                                        </p:tav>
                                      </p:tavLst>
                                    </p:anim>
                                    <p:anim calcmode="lin" valueType="num">
                                      <p:cBhvr>
                                        <p:cTn id="88" dur="500" fill="hold"/>
                                        <p:tgtEl>
                                          <p:spTgt spid="122"/>
                                        </p:tgtEl>
                                        <p:attrNameLst>
                                          <p:attrName>ppt_h</p:attrName>
                                        </p:attrNameLst>
                                      </p:cBhvr>
                                      <p:tavLst>
                                        <p:tav tm="0">
                                          <p:val>
                                            <p:fltVal val="0"/>
                                          </p:val>
                                        </p:tav>
                                        <p:tav tm="100000">
                                          <p:val>
                                            <p:strVal val="#ppt_h"/>
                                          </p:val>
                                        </p:tav>
                                      </p:tavLst>
                                    </p:anim>
                                    <p:animEffect transition="in" filter="fade">
                                      <p:cBhvr>
                                        <p:cTn id="89" dur="500"/>
                                        <p:tgtEl>
                                          <p:spTgt spid="122"/>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additive="base">
                                        <p:cTn id="92" dur="1000" fill="hold"/>
                                        <p:tgtEl>
                                          <p:spTgt spid="116"/>
                                        </p:tgtEl>
                                        <p:attrNameLst>
                                          <p:attrName>ppt_x</p:attrName>
                                        </p:attrNameLst>
                                      </p:cBhvr>
                                      <p:tavLst>
                                        <p:tav tm="0">
                                          <p:val>
                                            <p:strVal val="#ppt_x"/>
                                          </p:val>
                                        </p:tav>
                                        <p:tav tm="100000">
                                          <p:val>
                                            <p:strVal val="#ppt_x"/>
                                          </p:val>
                                        </p:tav>
                                      </p:tavLst>
                                    </p:anim>
                                    <p:anim calcmode="lin" valueType="num">
                                      <p:cBhvr additive="base">
                                        <p:cTn id="93" dur="1000" fill="hold"/>
                                        <p:tgtEl>
                                          <p:spTgt spid="116"/>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19"/>
                                        </p:tgtEl>
                                        <p:attrNameLst>
                                          <p:attrName>style.visibility</p:attrName>
                                        </p:attrNameLst>
                                      </p:cBhvr>
                                      <p:to>
                                        <p:strVal val="visible"/>
                                      </p:to>
                                    </p:set>
                                    <p:anim calcmode="lin" valueType="num">
                                      <p:cBhvr additive="base">
                                        <p:cTn id="102" dur="1000" fill="hold"/>
                                        <p:tgtEl>
                                          <p:spTgt spid="119"/>
                                        </p:tgtEl>
                                        <p:attrNameLst>
                                          <p:attrName>ppt_x</p:attrName>
                                        </p:attrNameLst>
                                      </p:cBhvr>
                                      <p:tavLst>
                                        <p:tav tm="0">
                                          <p:val>
                                            <p:strVal val="#ppt_x"/>
                                          </p:val>
                                        </p:tav>
                                        <p:tav tm="100000">
                                          <p:val>
                                            <p:strVal val="#ppt_x"/>
                                          </p:val>
                                        </p:tav>
                                      </p:tavLst>
                                    </p:anim>
                                    <p:anim calcmode="lin" valueType="num">
                                      <p:cBhvr additive="base">
                                        <p:cTn id="103"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1322273" y="1"/>
            <a:ext cx="2100637" cy="4064000"/>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arallelogram 2"/>
          <p:cNvSpPr/>
          <p:nvPr/>
        </p:nvSpPr>
        <p:spPr>
          <a:xfrm>
            <a:off x="1830117" y="2779585"/>
            <a:ext cx="2100637" cy="4064000"/>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arallelogram 3"/>
          <p:cNvSpPr/>
          <p:nvPr/>
        </p:nvSpPr>
        <p:spPr>
          <a:xfrm>
            <a:off x="3252078" y="1701801"/>
            <a:ext cx="2100637" cy="4064000"/>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文本框 75"/>
          <p:cNvSpPr txBox="1">
            <a:spLocks noChangeArrowheads="1"/>
          </p:cNvSpPr>
          <p:nvPr/>
        </p:nvSpPr>
        <p:spPr bwMode="auto">
          <a:xfrm>
            <a:off x="6497378" y="2456618"/>
            <a:ext cx="3532700" cy="74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913130">
              <a:defRPr/>
            </a:pPr>
            <a:r>
              <a:rPr lang="en-US" altLang="zh-CN" sz="4265" b="1" dirty="0">
                <a:solidFill>
                  <a:schemeClr val="accent1"/>
                </a:solidFill>
                <a:latin typeface="773-CAI978" panose="020B0402020204020303" pitchFamily="34" charset="0"/>
                <a:ea typeface="方正清刻本悦宋简体" panose="02000000000000000000" pitchFamily="2" charset="-122"/>
              </a:rPr>
              <a:t>Part 04</a:t>
            </a:r>
            <a:endParaRPr lang="zh-CN" altLang="en-US" sz="4265" b="1" dirty="0">
              <a:solidFill>
                <a:schemeClr val="accent1"/>
              </a:solidFill>
              <a:latin typeface="773-CAI978" panose="020B0402020204020303" pitchFamily="34" charset="0"/>
              <a:ea typeface="方正清刻本悦宋简体" panose="02000000000000000000" pitchFamily="2" charset="-122"/>
            </a:endParaRPr>
          </a:p>
        </p:txBody>
      </p:sp>
      <p:sp>
        <p:nvSpPr>
          <p:cNvPr id="7" name="TextBox 6"/>
          <p:cNvSpPr txBox="1"/>
          <p:nvPr/>
        </p:nvSpPr>
        <p:spPr>
          <a:xfrm>
            <a:off x="5960792" y="3277827"/>
            <a:ext cx="4605872" cy="769441"/>
          </a:xfrm>
          <a:prstGeom prst="rect">
            <a:avLst/>
          </a:prstGeom>
          <a:noFill/>
        </p:spPr>
        <p:txBody>
          <a:bodyPr wrap="square"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明年工作计划</a:t>
            </a:r>
          </a:p>
        </p:txBody>
      </p:sp>
      <p:sp>
        <p:nvSpPr>
          <p:cNvPr id="9" name="矩形 14"/>
          <p:cNvSpPr txBox="1"/>
          <p:nvPr/>
        </p:nvSpPr>
        <p:spPr>
          <a:xfrm>
            <a:off x="4883323" y="3939717"/>
            <a:ext cx="6760810" cy="438582"/>
          </a:xfrm>
          <a:prstGeom prst="rect">
            <a:avLst/>
          </a:prstGeom>
          <a:noFill/>
          <a:effectLst/>
        </p:spPr>
        <p:txBody>
          <a:bodyPr wrap="square" rtlCol="0">
            <a:spAutoFit/>
          </a:bodyPr>
          <a:lstStyle/>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Your content to play here, or through your copy, paste in this box, and select only the text. Your </a:t>
            </a:r>
          </a:p>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content to play </a:t>
            </a:r>
            <a:r>
              <a:rPr lang="en-US" altLang="zh-CN" sz="750" dirty="0" err="1">
                <a:solidFill>
                  <a:schemeClr val="bg1">
                    <a:lumMod val="75000"/>
                  </a:schemeClr>
                </a:solidFill>
                <a:latin typeface="Adobe Myungjo Std M" panose="02020600000000000000" pitchFamily="18" charset="-128"/>
                <a:ea typeface="Adobe Myungjo Std M" panose="02020600000000000000" pitchFamily="18" charset="-128"/>
              </a:rPr>
              <a:t>here,or</a:t>
            </a: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 through your copy, paste in this box, and select only the text. Your content to play here, or through your copy, paste in this box, and select only the text.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工作总体思路</a:t>
            </a:r>
          </a:p>
        </p:txBody>
      </p:sp>
      <p:sp>
        <p:nvSpPr>
          <p:cNvPr id="53" name="椭圆 52"/>
          <p:cNvSpPr/>
          <p:nvPr/>
        </p:nvSpPr>
        <p:spPr>
          <a:xfrm>
            <a:off x="6786409" y="1998988"/>
            <a:ext cx="57647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4" name="椭圆 53"/>
          <p:cNvSpPr/>
          <p:nvPr/>
        </p:nvSpPr>
        <p:spPr>
          <a:xfrm>
            <a:off x="6786409" y="2719068"/>
            <a:ext cx="57647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5" name="椭圆 54"/>
          <p:cNvSpPr/>
          <p:nvPr/>
        </p:nvSpPr>
        <p:spPr>
          <a:xfrm>
            <a:off x="6786409" y="3455948"/>
            <a:ext cx="57647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7362881" y="2067151"/>
            <a:ext cx="3145032" cy="796652"/>
          </a:xfrm>
          <a:prstGeom prst="rect">
            <a:avLst/>
          </a:prstGeom>
        </p:spPr>
        <p:txBody>
          <a:bodyPr lIns="91440" tIns="45720" rIns="91440" bIns="4572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tx2"/>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endParaRPr lang="zh-CN" altLang="en-US" sz="1200" dirty="0">
              <a:solidFill>
                <a:schemeClr val="tx2"/>
              </a:solidFill>
              <a:latin typeface="微软雅黑" panose="020B0503020204020204" pitchFamily="34" charset="-122"/>
              <a:ea typeface="微软雅黑" panose="020B0503020204020204" pitchFamily="34" charset="-122"/>
            </a:endParaRPr>
          </a:p>
          <a:p>
            <a:pPr algn="l"/>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57" name="标题 11"/>
          <p:cNvSpPr txBox="1"/>
          <p:nvPr/>
        </p:nvSpPr>
        <p:spPr>
          <a:xfrm>
            <a:off x="7362883" y="2787231"/>
            <a:ext cx="3145032" cy="796652"/>
          </a:xfrm>
          <a:prstGeom prst="rect">
            <a:avLst/>
          </a:prstGeom>
        </p:spPr>
        <p:txBody>
          <a:bodyPr lIns="91440" tIns="45720" rIns="91440" bIns="4572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tx2"/>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endParaRPr lang="zh-CN" altLang="en-US" sz="1200" dirty="0">
              <a:solidFill>
                <a:schemeClr val="tx2"/>
              </a:solidFill>
              <a:latin typeface="微软雅黑" panose="020B0503020204020204" pitchFamily="34" charset="-122"/>
              <a:ea typeface="微软雅黑" panose="020B0503020204020204" pitchFamily="34" charset="-122"/>
            </a:endParaRPr>
          </a:p>
          <a:p>
            <a:pPr algn="l"/>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58" name="标题 11"/>
          <p:cNvSpPr txBox="1"/>
          <p:nvPr/>
        </p:nvSpPr>
        <p:spPr>
          <a:xfrm>
            <a:off x="7362883" y="3524111"/>
            <a:ext cx="3145032" cy="796652"/>
          </a:xfrm>
          <a:prstGeom prst="rect">
            <a:avLst/>
          </a:prstGeom>
        </p:spPr>
        <p:txBody>
          <a:bodyPr lIns="91440" tIns="45720" rIns="91440" bIns="4572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tx2"/>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endParaRPr lang="zh-CN" altLang="en-US" sz="1200" dirty="0">
              <a:solidFill>
                <a:schemeClr val="tx2"/>
              </a:solidFill>
              <a:latin typeface="微软雅黑" panose="020B0503020204020204" pitchFamily="34" charset="-122"/>
              <a:ea typeface="微软雅黑" panose="020B0503020204020204" pitchFamily="34" charset="-122"/>
            </a:endParaRPr>
          </a:p>
          <a:p>
            <a:pPr algn="l"/>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59" name="TextBox 100"/>
          <p:cNvSpPr txBox="1"/>
          <p:nvPr/>
        </p:nvSpPr>
        <p:spPr>
          <a:xfrm>
            <a:off x="1458006" y="5305917"/>
            <a:ext cx="9275991" cy="541815"/>
          </a:xfrm>
          <a:prstGeom prst="rect">
            <a:avLst/>
          </a:prstGeom>
          <a:noFill/>
        </p:spPr>
        <p:txBody>
          <a:bodyPr wrap="square" lIns="0" tIns="0" rIns="0" bIns="0" rtlCol="0">
            <a:spAutoFit/>
          </a:bodyPr>
          <a:lstStyle/>
          <a:p>
            <a:pPr algn="just">
              <a:lnSpc>
                <a:spcPct val="120000"/>
              </a:lnSpc>
            </a:pPr>
            <a:r>
              <a:rPr lang="zh-CN" altLang="en-US" sz="1465" dirty="0">
                <a:solidFill>
                  <a:schemeClr val="tx2"/>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60" name="TextBox 101"/>
          <p:cNvSpPr txBox="1"/>
          <p:nvPr/>
        </p:nvSpPr>
        <p:spPr>
          <a:xfrm>
            <a:off x="5066598" y="4724662"/>
            <a:ext cx="2058807" cy="307777"/>
          </a:xfrm>
          <a:prstGeom prst="rect">
            <a:avLst/>
          </a:prstGeom>
          <a:noFill/>
        </p:spPr>
        <p:txBody>
          <a:bodyPr wrap="square" lIns="0" tIns="0" rIns="0" bIns="0"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点击输入标题文本</a:t>
            </a:r>
          </a:p>
        </p:txBody>
      </p:sp>
      <p:sp>
        <p:nvSpPr>
          <p:cNvPr id="61" name="椭圆 60"/>
          <p:cNvSpPr/>
          <p:nvPr/>
        </p:nvSpPr>
        <p:spPr>
          <a:xfrm>
            <a:off x="2081888" y="1992892"/>
            <a:ext cx="57647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2" name="椭圆 61"/>
          <p:cNvSpPr/>
          <p:nvPr/>
        </p:nvSpPr>
        <p:spPr>
          <a:xfrm>
            <a:off x="2081888" y="2712972"/>
            <a:ext cx="57647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3" name="椭圆 62"/>
          <p:cNvSpPr/>
          <p:nvPr/>
        </p:nvSpPr>
        <p:spPr>
          <a:xfrm>
            <a:off x="2081888" y="3449852"/>
            <a:ext cx="57647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4" name="标题 11"/>
          <p:cNvSpPr txBox="1"/>
          <p:nvPr/>
        </p:nvSpPr>
        <p:spPr>
          <a:xfrm>
            <a:off x="2658360" y="2061055"/>
            <a:ext cx="3145032" cy="796652"/>
          </a:xfrm>
          <a:prstGeom prst="rect">
            <a:avLst/>
          </a:prstGeom>
        </p:spPr>
        <p:txBody>
          <a:bodyPr lIns="91440" tIns="45720" rIns="91440" bIns="4572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tx2"/>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endParaRPr lang="zh-CN" altLang="en-US" sz="1200" dirty="0">
              <a:solidFill>
                <a:schemeClr val="tx2"/>
              </a:solidFill>
              <a:latin typeface="微软雅黑" panose="020B0503020204020204" pitchFamily="34" charset="-122"/>
              <a:ea typeface="微软雅黑" panose="020B0503020204020204" pitchFamily="34" charset="-122"/>
            </a:endParaRPr>
          </a:p>
          <a:p>
            <a:pPr algn="l"/>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65" name="标题 11"/>
          <p:cNvSpPr txBox="1"/>
          <p:nvPr/>
        </p:nvSpPr>
        <p:spPr>
          <a:xfrm>
            <a:off x="2658362" y="2781135"/>
            <a:ext cx="3145032" cy="796652"/>
          </a:xfrm>
          <a:prstGeom prst="rect">
            <a:avLst/>
          </a:prstGeom>
        </p:spPr>
        <p:txBody>
          <a:bodyPr lIns="91440" tIns="45720" rIns="91440" bIns="4572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tx2"/>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endParaRPr lang="zh-CN" altLang="en-US" sz="1200" dirty="0">
              <a:solidFill>
                <a:schemeClr val="tx2"/>
              </a:solidFill>
              <a:latin typeface="微软雅黑" panose="020B0503020204020204" pitchFamily="34" charset="-122"/>
              <a:ea typeface="微软雅黑" panose="020B0503020204020204" pitchFamily="34" charset="-122"/>
            </a:endParaRPr>
          </a:p>
          <a:p>
            <a:pPr algn="l"/>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66" name="标题 11"/>
          <p:cNvSpPr txBox="1"/>
          <p:nvPr/>
        </p:nvSpPr>
        <p:spPr>
          <a:xfrm>
            <a:off x="2658362" y="3518015"/>
            <a:ext cx="3145032" cy="796652"/>
          </a:xfrm>
          <a:prstGeom prst="rect">
            <a:avLst/>
          </a:prstGeom>
        </p:spPr>
        <p:txBody>
          <a:bodyPr lIns="91440" tIns="45720" rIns="91440" bIns="4572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tx2"/>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表达图表的含义</a:t>
            </a:r>
            <a:r>
              <a:rPr lang="en-US" altLang="zh-CN" sz="1200" dirty="0">
                <a:solidFill>
                  <a:schemeClr val="tx2"/>
                </a:solidFill>
                <a:latin typeface="微软雅黑" panose="020B0503020204020204" pitchFamily="34" charset="-122"/>
                <a:ea typeface="微软雅黑" panose="020B0503020204020204" pitchFamily="34" charset="-122"/>
              </a:rPr>
              <a:t>.</a:t>
            </a:r>
            <a:endParaRPr lang="zh-CN" altLang="en-US" sz="1200" dirty="0">
              <a:solidFill>
                <a:schemeClr val="tx2"/>
              </a:solidFill>
              <a:latin typeface="微软雅黑" panose="020B0503020204020204" pitchFamily="34" charset="-122"/>
              <a:ea typeface="微软雅黑" panose="020B0503020204020204" pitchFamily="34" charset="-122"/>
            </a:endParaRPr>
          </a:p>
          <a:p>
            <a:pPr algn="l"/>
            <a:endParaRPr lang="zh-CN" altLang="en-US" sz="1200" dirty="0">
              <a:solidFill>
                <a:schemeClr val="tx2"/>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01857" y="352840"/>
            <a:ext cx="11188286" cy="487419"/>
            <a:chOff x="501206" y="352840"/>
            <a:chExt cx="11188286" cy="487419"/>
          </a:xfrm>
        </p:grpSpPr>
        <p:sp>
          <p:nvSpPr>
            <p:cNvPr id="18"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9" name="直接连接符 18"/>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Effect transition="in" filter="fade">
                                      <p:cBhvr>
                                        <p:cTn id="27" dur="500"/>
                                        <p:tgtEl>
                                          <p:spTgt spid="6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500" fill="hold"/>
                                        <p:tgtEl>
                                          <p:spTgt spid="66"/>
                                        </p:tgtEl>
                                        <p:attrNameLst>
                                          <p:attrName>ppt_w</p:attrName>
                                        </p:attrNameLst>
                                      </p:cBhvr>
                                      <p:tavLst>
                                        <p:tav tm="0">
                                          <p:val>
                                            <p:fltVal val="0"/>
                                          </p:val>
                                        </p:tav>
                                        <p:tav tm="100000">
                                          <p:val>
                                            <p:strVal val="#ppt_w"/>
                                          </p:val>
                                        </p:tav>
                                      </p:tavLst>
                                    </p:anim>
                                    <p:anim calcmode="lin" valueType="num">
                                      <p:cBhvr>
                                        <p:cTn id="32" dur="500" fill="hold"/>
                                        <p:tgtEl>
                                          <p:spTgt spid="66"/>
                                        </p:tgtEl>
                                        <p:attrNameLst>
                                          <p:attrName>ppt_h</p:attrName>
                                        </p:attrNameLst>
                                      </p:cBhvr>
                                      <p:tavLst>
                                        <p:tav tm="0">
                                          <p:val>
                                            <p:fltVal val="0"/>
                                          </p:val>
                                        </p:tav>
                                        <p:tav tm="100000">
                                          <p:val>
                                            <p:strVal val="#ppt_h"/>
                                          </p:val>
                                        </p:tav>
                                      </p:tavLst>
                                    </p:anim>
                                    <p:animEffect transition="in" filter="fade">
                                      <p:cBhvr>
                                        <p:cTn id="33" dur="500"/>
                                        <p:tgtEl>
                                          <p:spTgt spid="6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500" fill="hold"/>
                                        <p:tgtEl>
                                          <p:spTgt spid="56"/>
                                        </p:tgtEl>
                                        <p:attrNameLst>
                                          <p:attrName>ppt_w</p:attrName>
                                        </p:attrNameLst>
                                      </p:cBhvr>
                                      <p:tavLst>
                                        <p:tav tm="0">
                                          <p:val>
                                            <p:fltVal val="0"/>
                                          </p:val>
                                        </p:tav>
                                        <p:tav tm="100000">
                                          <p:val>
                                            <p:strVal val="#ppt_w"/>
                                          </p:val>
                                        </p:tav>
                                      </p:tavLst>
                                    </p:anim>
                                    <p:anim calcmode="lin" valueType="num">
                                      <p:cBhvr>
                                        <p:cTn id="50" dur="500" fill="hold"/>
                                        <p:tgtEl>
                                          <p:spTgt spid="56"/>
                                        </p:tgtEl>
                                        <p:attrNameLst>
                                          <p:attrName>ppt_h</p:attrName>
                                        </p:attrNameLst>
                                      </p:cBhvr>
                                      <p:tavLst>
                                        <p:tav tm="0">
                                          <p:val>
                                            <p:fltVal val="0"/>
                                          </p:val>
                                        </p:tav>
                                        <p:tav tm="100000">
                                          <p:val>
                                            <p:strVal val="#ppt_h"/>
                                          </p:val>
                                        </p:tav>
                                      </p:tavLst>
                                    </p:anim>
                                    <p:animEffect transition="in" filter="fade">
                                      <p:cBhvr>
                                        <p:cTn id="51" dur="500"/>
                                        <p:tgtEl>
                                          <p:spTgt spid="5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par>
                          <p:cTn id="67" fill="hold">
                            <p:stCondLst>
                              <p:cond delay="6000"/>
                            </p:stCondLst>
                            <p:childTnLst>
                              <p:par>
                                <p:cTn id="68" presetID="22" presetClass="entr" presetSubtype="1"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up)">
                                      <p:cBhvr>
                                        <p:cTn id="7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p:bldP spid="57" grpId="0"/>
      <p:bldP spid="58" grpId="0"/>
      <p:bldP spid="59" grpId="0"/>
      <p:bldP spid="60" grpId="0"/>
      <p:bldP spid="61" grpId="0" animBg="1"/>
      <p:bldP spid="62" grpId="0" animBg="1"/>
      <p:bldP spid="63" grpId="0" animBg="1"/>
      <p:bldP spid="64" grpId="0"/>
      <p:bldP spid="65" grpId="0"/>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具体目标规划</a:t>
            </a:r>
          </a:p>
        </p:txBody>
      </p:sp>
      <p:sp>
        <p:nvSpPr>
          <p:cNvPr id="17" name="Rectangle 3"/>
          <p:cNvSpPr>
            <a:spLocks noChangeArrowheads="1"/>
          </p:cNvSpPr>
          <p:nvPr/>
        </p:nvSpPr>
        <p:spPr bwMode="auto">
          <a:xfrm>
            <a:off x="3865563" y="2145792"/>
            <a:ext cx="4470400" cy="1284288"/>
          </a:xfrm>
          <a:prstGeom prst="rect">
            <a:avLst/>
          </a:prstGeom>
          <a:solidFill>
            <a:schemeClr val="accent1"/>
          </a:solidFill>
          <a:ln>
            <a:noFill/>
          </a:ln>
        </p:spPr>
        <p:txBody>
          <a:bodyPr lIns="91439" tIns="45719" rIns="91439" bIns="45719"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endParaRPr>
          </a:p>
        </p:txBody>
      </p:sp>
      <p:sp>
        <p:nvSpPr>
          <p:cNvPr id="18" name="Rectangle 4"/>
          <p:cNvSpPr>
            <a:spLocks noChangeArrowheads="1"/>
          </p:cNvSpPr>
          <p:nvPr/>
        </p:nvSpPr>
        <p:spPr bwMode="auto">
          <a:xfrm>
            <a:off x="3865563" y="3579307"/>
            <a:ext cx="4470400" cy="1284287"/>
          </a:xfrm>
          <a:prstGeom prst="rect">
            <a:avLst/>
          </a:prstGeom>
          <a:solidFill>
            <a:schemeClr val="accent2"/>
          </a:solidFill>
          <a:ln>
            <a:noFill/>
          </a:ln>
        </p:spPr>
        <p:txBody>
          <a:bodyPr lIns="91439" tIns="45719" rIns="91439" bIns="45719"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chemeClr val="bg1"/>
              </a:solidFill>
              <a:latin typeface="微软雅黑" panose="020B0503020204020204" pitchFamily="34" charset="-122"/>
              <a:ea typeface="微软雅黑" panose="020B0503020204020204" pitchFamily="34" charset="-122"/>
            </a:endParaRPr>
          </a:p>
        </p:txBody>
      </p:sp>
      <p:sp>
        <p:nvSpPr>
          <p:cNvPr id="19" name="Rectangle 5"/>
          <p:cNvSpPr>
            <a:spLocks noChangeArrowheads="1"/>
          </p:cNvSpPr>
          <p:nvPr/>
        </p:nvSpPr>
        <p:spPr bwMode="auto">
          <a:xfrm>
            <a:off x="3865563" y="5011233"/>
            <a:ext cx="4470400" cy="1284287"/>
          </a:xfrm>
          <a:prstGeom prst="rect">
            <a:avLst/>
          </a:prstGeom>
          <a:solidFill>
            <a:schemeClr val="accent1"/>
          </a:solidFill>
          <a:ln>
            <a:noFill/>
          </a:ln>
        </p:spPr>
        <p:txBody>
          <a:bodyPr lIns="91439" tIns="45719" rIns="91439" bIns="45719"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endParaRPr>
          </a:p>
        </p:txBody>
      </p:sp>
      <p:grpSp>
        <p:nvGrpSpPr>
          <p:cNvPr id="20" name="Group 9"/>
          <p:cNvGrpSpPr/>
          <p:nvPr/>
        </p:nvGrpSpPr>
        <p:grpSpPr bwMode="auto">
          <a:xfrm>
            <a:off x="7143751" y="3926969"/>
            <a:ext cx="863600" cy="641351"/>
            <a:chOff x="0" y="0"/>
            <a:chExt cx="374651" cy="277813"/>
          </a:xfrm>
          <a:solidFill>
            <a:schemeClr val="bg1"/>
          </a:solidFill>
        </p:grpSpPr>
        <p:sp>
          <p:nvSpPr>
            <p:cNvPr id="21" name="Freeform 17"/>
            <p:cNvSpPr>
              <a:spLocks noChangeArrowheads="1"/>
            </p:cNvSpPr>
            <p:nvPr/>
          </p:nvSpPr>
          <p:spPr bwMode="auto">
            <a:xfrm>
              <a:off x="141288" y="66675"/>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2" name="Freeform 18"/>
            <p:cNvSpPr>
              <a:spLocks noChangeArrowheads="1"/>
            </p:cNvSpPr>
            <p:nvPr/>
          </p:nvSpPr>
          <p:spPr bwMode="auto">
            <a:xfrm>
              <a:off x="0" y="0"/>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23" name="Group 12"/>
          <p:cNvGrpSpPr/>
          <p:nvPr/>
        </p:nvGrpSpPr>
        <p:grpSpPr bwMode="auto">
          <a:xfrm>
            <a:off x="4254501" y="5298567"/>
            <a:ext cx="727075" cy="711200"/>
            <a:chOff x="0" y="0"/>
            <a:chExt cx="249238" cy="244475"/>
          </a:xfrm>
          <a:solidFill>
            <a:schemeClr val="bg1"/>
          </a:solidFill>
        </p:grpSpPr>
        <p:sp>
          <p:nvSpPr>
            <p:cNvPr id="24" name="Freeform 50"/>
            <p:cNvSpPr>
              <a:spLocks noEditPoints="1" noChangeArrowheads="1"/>
            </p:cNvSpPr>
            <p:nvPr/>
          </p:nvSpPr>
          <p:spPr bwMode="auto">
            <a:xfrm>
              <a:off x="0" y="0"/>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5" name="Oval 51"/>
            <p:cNvSpPr>
              <a:spLocks noChangeArrowheads="1"/>
            </p:cNvSpPr>
            <p:nvPr/>
          </p:nvSpPr>
          <p:spPr bwMode="auto">
            <a:xfrm>
              <a:off x="100013" y="100012"/>
              <a:ext cx="49213" cy="47625"/>
            </a:xfrm>
            <a:prstGeom prst="ellipse">
              <a:avLst/>
            </a:pr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26" name="Group 15"/>
          <p:cNvGrpSpPr/>
          <p:nvPr/>
        </p:nvGrpSpPr>
        <p:grpSpPr bwMode="auto">
          <a:xfrm>
            <a:off x="4217990" y="2479167"/>
            <a:ext cx="862012" cy="636588"/>
            <a:chOff x="0" y="0"/>
            <a:chExt cx="346075" cy="255588"/>
          </a:xfrm>
          <a:solidFill>
            <a:schemeClr val="bg1"/>
          </a:solidFill>
        </p:grpSpPr>
        <p:sp>
          <p:nvSpPr>
            <p:cNvPr id="27" name="Freeform 108"/>
            <p:cNvSpPr>
              <a:spLocks noChangeArrowheads="1"/>
            </p:cNvSpPr>
            <p:nvPr/>
          </p:nvSpPr>
          <p:spPr bwMode="auto">
            <a:xfrm>
              <a:off x="122237" y="17780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8" name="Freeform 109"/>
            <p:cNvSpPr>
              <a:spLocks noChangeArrowheads="1"/>
            </p:cNvSpPr>
            <p:nvPr/>
          </p:nvSpPr>
          <p:spPr bwMode="auto">
            <a:xfrm>
              <a:off x="57150" y="8890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9"/>
                <a:gd name="T32" fmla="*/ 88 w 8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9" name="Freeform 110"/>
            <p:cNvSpPr>
              <a:spLocks noChangeArrowheads="1"/>
            </p:cNvSpPr>
            <p:nvPr/>
          </p:nvSpPr>
          <p:spPr bwMode="auto">
            <a:xfrm>
              <a:off x="0" y="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2"/>
                <a:gd name="T35" fmla="*/ 132 w 13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w="9525" cmpd="sng">
              <a:noFill/>
              <a:bevel/>
            </a:ln>
          </p:spPr>
          <p:txBody>
            <a:bodyPr lIns="162560" tIns="81280" rIns="162560" bIns="81280"/>
            <a:lstStyle/>
            <a:p>
              <a:pPr fontAlgn="base">
                <a:spcBef>
                  <a:spcPct val="0"/>
                </a:spcBef>
                <a:spcAft>
                  <a:spcPct val="0"/>
                </a:spcAft>
                <a:buFont typeface="Arial" panose="020B0604020202020204" pitchFamily="34" charset="0"/>
                <a:buNone/>
                <a:defRPr/>
              </a:pPr>
              <a:endParaRPr lang="zh-CN" altLang="zh-CN" sz="3200">
                <a:solidFill>
                  <a:schemeClr val="accent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30" name="组合 6"/>
          <p:cNvGrpSpPr/>
          <p:nvPr/>
        </p:nvGrpSpPr>
        <p:grpSpPr bwMode="auto">
          <a:xfrm>
            <a:off x="9350375" y="2933192"/>
            <a:ext cx="1104900" cy="1106488"/>
            <a:chOff x="0" y="0"/>
            <a:chExt cx="1106281" cy="1106281"/>
          </a:xfrm>
        </p:grpSpPr>
        <p:sp>
          <p:nvSpPr>
            <p:cNvPr id="31" name="Oval 20"/>
            <p:cNvSpPr>
              <a:spLocks noChangeArrowheads="1"/>
            </p:cNvSpPr>
            <p:nvPr/>
          </p:nvSpPr>
          <p:spPr bwMode="auto">
            <a:xfrm>
              <a:off x="0" y="0"/>
              <a:ext cx="1106281" cy="1106281"/>
            </a:xfrm>
            <a:prstGeom prst="ellipse">
              <a:avLst/>
            </a:prstGeom>
            <a:noFill/>
            <a:ln w="12700">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40"/>
            <p:cNvGrpSpPr/>
            <p:nvPr/>
          </p:nvGrpSpPr>
          <p:grpSpPr bwMode="auto">
            <a:xfrm>
              <a:off x="330005" y="238378"/>
              <a:ext cx="446271" cy="582632"/>
              <a:chOff x="0" y="0"/>
              <a:chExt cx="425020" cy="554888"/>
            </a:xfrm>
          </p:grpSpPr>
          <p:sp>
            <p:nvSpPr>
              <p:cNvPr id="33" name="Freeform 37"/>
              <p:cNvSpPr>
                <a:spLocks noEditPoints="1" noChangeArrowheads="1"/>
              </p:cNvSpPr>
              <p:nvPr/>
            </p:nvSpPr>
            <p:spPr bwMode="auto">
              <a:xfrm>
                <a:off x="0" y="0"/>
                <a:ext cx="425020" cy="554888"/>
              </a:xfrm>
              <a:custGeom>
                <a:avLst/>
                <a:gdLst>
                  <a:gd name="T0" fmla="*/ 1566038830 w 109"/>
                  <a:gd name="T1" fmla="*/ 1038347847 h 142"/>
                  <a:gd name="T2" fmla="*/ 1459612262 w 109"/>
                  <a:gd name="T3" fmla="*/ 1038347847 h 142"/>
                  <a:gd name="T4" fmla="*/ 1459612262 w 109"/>
                  <a:gd name="T5" fmla="*/ 671871676 h 142"/>
                  <a:gd name="T6" fmla="*/ 1277157805 w 109"/>
                  <a:gd name="T7" fmla="*/ 198509228 h 142"/>
                  <a:gd name="T8" fmla="*/ 821029461 w 109"/>
                  <a:gd name="T9" fmla="*/ 0 h 142"/>
                  <a:gd name="T10" fmla="*/ 380108254 w 109"/>
                  <a:gd name="T11" fmla="*/ 198509228 h 142"/>
                  <a:gd name="T12" fmla="*/ 197653796 w 109"/>
                  <a:gd name="T13" fmla="*/ 671871676 h 142"/>
                  <a:gd name="T14" fmla="*/ 197653796 w 109"/>
                  <a:gd name="T15" fmla="*/ 1038347847 h 142"/>
                  <a:gd name="T16" fmla="*/ 76020091 w 109"/>
                  <a:gd name="T17" fmla="*/ 1038347847 h 142"/>
                  <a:gd name="T18" fmla="*/ 0 w 109"/>
                  <a:gd name="T19" fmla="*/ 1114695746 h 142"/>
                  <a:gd name="T20" fmla="*/ 0 w 109"/>
                  <a:gd name="T21" fmla="*/ 2091966837 h 142"/>
                  <a:gd name="T22" fmla="*/ 76020091 w 109"/>
                  <a:gd name="T23" fmla="*/ 2147483647 h 142"/>
                  <a:gd name="T24" fmla="*/ 1566038830 w 109"/>
                  <a:gd name="T25" fmla="*/ 2147483647 h 142"/>
                  <a:gd name="T26" fmla="*/ 1657266059 w 109"/>
                  <a:gd name="T27" fmla="*/ 2091966837 h 142"/>
                  <a:gd name="T28" fmla="*/ 1657266059 w 109"/>
                  <a:gd name="T29" fmla="*/ 1114695746 h 142"/>
                  <a:gd name="T30" fmla="*/ 1566038830 w 109"/>
                  <a:gd name="T31" fmla="*/ 1038347847 h 142"/>
                  <a:gd name="T32" fmla="*/ 1003483918 w 109"/>
                  <a:gd name="T33" fmla="*/ 1893457608 h 142"/>
                  <a:gd name="T34" fmla="*/ 821029461 w 109"/>
                  <a:gd name="T35" fmla="*/ 2076695694 h 142"/>
                  <a:gd name="T36" fmla="*/ 638578903 w 109"/>
                  <a:gd name="T37" fmla="*/ 1893457608 h 142"/>
                  <a:gd name="T38" fmla="*/ 638578903 w 109"/>
                  <a:gd name="T39" fmla="*/ 1557519816 h 142"/>
                  <a:gd name="T40" fmla="*/ 821029461 w 109"/>
                  <a:gd name="T41" fmla="*/ 1389552874 h 142"/>
                  <a:gd name="T42" fmla="*/ 1003483918 w 109"/>
                  <a:gd name="T43" fmla="*/ 1557519816 h 142"/>
                  <a:gd name="T44" fmla="*/ 1003483918 w 109"/>
                  <a:gd name="T45" fmla="*/ 1893457608 h 142"/>
                  <a:gd name="T46" fmla="*/ 1155524100 w 109"/>
                  <a:gd name="T47" fmla="*/ 1038347847 h 142"/>
                  <a:gd name="T48" fmla="*/ 486538721 w 109"/>
                  <a:gd name="T49" fmla="*/ 1038347847 h 142"/>
                  <a:gd name="T50" fmla="*/ 486538721 w 109"/>
                  <a:gd name="T51" fmla="*/ 671871676 h 142"/>
                  <a:gd name="T52" fmla="*/ 592965288 w 109"/>
                  <a:gd name="T53" fmla="*/ 412285692 h 142"/>
                  <a:gd name="T54" fmla="*/ 821029461 w 109"/>
                  <a:gd name="T55" fmla="*/ 305395506 h 142"/>
                  <a:gd name="T56" fmla="*/ 1064300770 w 109"/>
                  <a:gd name="T57" fmla="*/ 412285692 h 142"/>
                  <a:gd name="T58" fmla="*/ 1155524100 w 109"/>
                  <a:gd name="T59" fmla="*/ 671871676 h 142"/>
                  <a:gd name="T60" fmla="*/ 1155524100 w 109"/>
                  <a:gd name="T61" fmla="*/ 1038347847 h 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2"/>
                  <a:gd name="T95" fmla="*/ 109 w 109"/>
                  <a:gd name="T96" fmla="*/ 142 h 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fontAlgn="base">
                  <a:spcBef>
                    <a:spcPct val="0"/>
                  </a:spcBef>
                  <a:spcAft>
                    <a:spcPct val="0"/>
                  </a:spcAft>
                  <a:buFont typeface="Arial" panose="020B0604020202020204" pitchFamily="34" charset="0"/>
                  <a:buNone/>
                </a:pPr>
                <a:endParaRPr lang="zh-CN" altLang="en-US" sz="240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34" name="Freeform 38"/>
              <p:cNvSpPr>
                <a:spLocks noChangeArrowheads="1"/>
              </p:cNvSpPr>
              <p:nvPr/>
            </p:nvSpPr>
            <p:spPr bwMode="auto">
              <a:xfrm>
                <a:off x="184176" y="377796"/>
                <a:ext cx="56669" cy="125146"/>
              </a:xfrm>
              <a:custGeom>
                <a:avLst/>
                <a:gdLst>
                  <a:gd name="T0" fmla="*/ 114694008 w 14"/>
                  <a:gd name="T1" fmla="*/ 0 h 32"/>
                  <a:gd name="T2" fmla="*/ 0 w 14"/>
                  <a:gd name="T3" fmla="*/ 107062403 h 32"/>
                  <a:gd name="T4" fmla="*/ 0 w 14"/>
                  <a:gd name="T5" fmla="*/ 382360138 h 32"/>
                  <a:gd name="T6" fmla="*/ 114694008 w 14"/>
                  <a:gd name="T7" fmla="*/ 489422541 h 32"/>
                  <a:gd name="T8" fmla="*/ 229383969 w 14"/>
                  <a:gd name="T9" fmla="*/ 382360138 h 32"/>
                  <a:gd name="T10" fmla="*/ 229383969 w 14"/>
                  <a:gd name="T11" fmla="*/ 107062403 h 32"/>
                  <a:gd name="T12" fmla="*/ 114694008 w 14"/>
                  <a:gd name="T13" fmla="*/ 0 h 32"/>
                  <a:gd name="T14" fmla="*/ 0 60000 65536"/>
                  <a:gd name="T15" fmla="*/ 0 60000 65536"/>
                  <a:gd name="T16" fmla="*/ 0 60000 65536"/>
                  <a:gd name="T17" fmla="*/ 0 60000 65536"/>
                  <a:gd name="T18" fmla="*/ 0 60000 65536"/>
                  <a:gd name="T19" fmla="*/ 0 60000 65536"/>
                  <a:gd name="T20" fmla="*/ 0 60000 65536"/>
                  <a:gd name="T21" fmla="*/ 0 w 14"/>
                  <a:gd name="T22" fmla="*/ 0 h 32"/>
                  <a:gd name="T23" fmla="*/ 14 w 1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pPr fontAlgn="base">
                  <a:spcBef>
                    <a:spcPct val="0"/>
                  </a:spcBef>
                  <a:spcAft>
                    <a:spcPct val="0"/>
                  </a:spcAft>
                  <a:buFont typeface="Arial" panose="020B0604020202020204" pitchFamily="34" charset="0"/>
                  <a:buNone/>
                </a:pPr>
                <a:endParaRPr lang="zh-CN" altLang="en-US" sz="24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grpSp>
      <p:sp>
        <p:nvSpPr>
          <p:cNvPr id="35" name="矩形 47"/>
          <p:cNvSpPr>
            <a:spLocks noChangeArrowheads="1"/>
          </p:cNvSpPr>
          <p:nvPr/>
        </p:nvSpPr>
        <p:spPr bwMode="auto">
          <a:xfrm>
            <a:off x="882832" y="1232947"/>
            <a:ext cx="10426336" cy="62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just" eaLnBrk="1" fontAlgn="base" hangingPunct="1">
              <a:lnSpc>
                <a:spcPct val="130000"/>
              </a:lnSpc>
              <a:spcBef>
                <a:spcPct val="0"/>
              </a:spcBef>
              <a:spcAft>
                <a:spcPct val="0"/>
              </a:spcAft>
              <a:buFont typeface="Arial" panose="020B0604020202020204" pitchFamily="34" charset="0"/>
              <a:buNone/>
            </a:pPr>
            <a:r>
              <a:rPr lang="zh-CN" altLang="en-US" sz="14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描述说明。在此录入上述图表的综合描述说明，在此录入上述图表的综合描述说明，在此录入上述图表的综合描述说明，在此录入上述图表的综合描述说明。</a:t>
            </a:r>
            <a:endParaRPr lang="zh-CN" altLang="en-US" sz="1600" dirty="0">
              <a:solidFill>
                <a:schemeClr val="tx2"/>
              </a:solidFill>
              <a:latin typeface="微软雅黑" panose="020B0503020204020204" pitchFamily="34" charset="-122"/>
              <a:ea typeface="微软雅黑" panose="020B0503020204020204" pitchFamily="34" charset="-122"/>
            </a:endParaRPr>
          </a:p>
        </p:txBody>
      </p:sp>
      <p:grpSp>
        <p:nvGrpSpPr>
          <p:cNvPr id="36" name="组合 44"/>
          <p:cNvGrpSpPr/>
          <p:nvPr/>
        </p:nvGrpSpPr>
        <p:grpSpPr bwMode="auto">
          <a:xfrm>
            <a:off x="1722441" y="2933192"/>
            <a:ext cx="1106487" cy="1106488"/>
            <a:chOff x="0" y="0"/>
            <a:chExt cx="1106281" cy="1106281"/>
          </a:xfrm>
        </p:grpSpPr>
        <p:sp>
          <p:nvSpPr>
            <p:cNvPr id="37" name="Oval 25"/>
            <p:cNvSpPr>
              <a:spLocks noChangeArrowheads="1"/>
            </p:cNvSpPr>
            <p:nvPr/>
          </p:nvSpPr>
          <p:spPr bwMode="auto">
            <a:xfrm>
              <a:off x="0" y="0"/>
              <a:ext cx="1106281" cy="1106281"/>
            </a:xfrm>
            <a:prstGeom prst="ellipse">
              <a:avLst/>
            </a:prstGeom>
            <a:noFill/>
            <a:ln w="12700">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chemeClr val="accent4">
                    <a:lumMod val="75000"/>
                    <a:lumOff val="25000"/>
                  </a:schemeClr>
                </a:solidFill>
                <a:latin typeface="微软雅黑" panose="020B0503020204020204" pitchFamily="34" charset="-122"/>
                <a:ea typeface="微软雅黑" panose="020B0503020204020204" pitchFamily="34" charset="-122"/>
              </a:endParaRPr>
            </a:p>
          </p:txBody>
        </p:sp>
        <p:sp>
          <p:nvSpPr>
            <p:cNvPr id="38" name="任意多边形 39"/>
            <p:cNvSpPr>
              <a:spLocks noChangeArrowheads="1"/>
            </p:cNvSpPr>
            <p:nvPr/>
          </p:nvSpPr>
          <p:spPr bwMode="auto">
            <a:xfrm>
              <a:off x="227782" y="237503"/>
              <a:ext cx="650717" cy="631275"/>
            </a:xfrm>
            <a:custGeom>
              <a:avLst/>
              <a:gdLst>
                <a:gd name="T0" fmla="*/ 304657 w 703391"/>
                <a:gd name="T1" fmla="*/ 129324 h 682375"/>
                <a:gd name="T2" fmla="*/ 509774 w 703391"/>
                <a:gd name="T3" fmla="*/ 319995 h 682375"/>
                <a:gd name="T4" fmla="*/ 509774 w 703391"/>
                <a:gd name="T5" fmla="*/ 562002 h 682375"/>
                <a:gd name="T6" fmla="*/ 502449 w 703391"/>
                <a:gd name="T7" fmla="*/ 584002 h 682375"/>
                <a:gd name="T8" fmla="*/ 480472 w 703391"/>
                <a:gd name="T9" fmla="*/ 584002 h 682375"/>
                <a:gd name="T10" fmla="*/ 370587 w 703391"/>
                <a:gd name="T11" fmla="*/ 584002 h 682375"/>
                <a:gd name="T12" fmla="*/ 363262 w 703391"/>
                <a:gd name="T13" fmla="*/ 584002 h 682375"/>
                <a:gd name="T14" fmla="*/ 355936 w 703391"/>
                <a:gd name="T15" fmla="*/ 576668 h 682375"/>
                <a:gd name="T16" fmla="*/ 355936 w 703391"/>
                <a:gd name="T17" fmla="*/ 459332 h 682375"/>
                <a:gd name="T18" fmla="*/ 246052 w 703391"/>
                <a:gd name="T19" fmla="*/ 459332 h 682375"/>
                <a:gd name="T20" fmla="*/ 246052 w 703391"/>
                <a:gd name="T21" fmla="*/ 576668 h 682375"/>
                <a:gd name="T22" fmla="*/ 246052 w 703391"/>
                <a:gd name="T23" fmla="*/ 584002 h 682375"/>
                <a:gd name="T24" fmla="*/ 231400 w 703391"/>
                <a:gd name="T25" fmla="*/ 584002 h 682375"/>
                <a:gd name="T26" fmla="*/ 121516 w 703391"/>
                <a:gd name="T27" fmla="*/ 584002 h 682375"/>
                <a:gd name="T28" fmla="*/ 106864 w 703391"/>
                <a:gd name="T29" fmla="*/ 584002 h 682375"/>
                <a:gd name="T30" fmla="*/ 92213 w 703391"/>
                <a:gd name="T31" fmla="*/ 562002 h 682375"/>
                <a:gd name="T32" fmla="*/ 92213 w 703391"/>
                <a:gd name="T33" fmla="*/ 319995 h 682375"/>
                <a:gd name="T34" fmla="*/ 300994 w 703391"/>
                <a:gd name="T35" fmla="*/ 0 h 682375"/>
                <a:gd name="T36" fmla="*/ 326688 w 703391"/>
                <a:gd name="T37" fmla="*/ 11032 h 682375"/>
                <a:gd name="T38" fmla="*/ 429468 w 703391"/>
                <a:gd name="T39" fmla="*/ 106642 h 682375"/>
                <a:gd name="T40" fmla="*/ 429468 w 703391"/>
                <a:gd name="T41" fmla="*/ 25741 h 682375"/>
                <a:gd name="T42" fmla="*/ 444149 w 703391"/>
                <a:gd name="T43" fmla="*/ 11032 h 682375"/>
                <a:gd name="T44" fmla="*/ 480856 w 703391"/>
                <a:gd name="T45" fmla="*/ 11032 h 682375"/>
                <a:gd name="T46" fmla="*/ 495538 w 703391"/>
                <a:gd name="T47" fmla="*/ 25741 h 682375"/>
                <a:gd name="T48" fmla="*/ 495538 w 703391"/>
                <a:gd name="T49" fmla="*/ 165478 h 682375"/>
                <a:gd name="T50" fmla="*/ 590976 w 703391"/>
                <a:gd name="T51" fmla="*/ 253733 h 682375"/>
                <a:gd name="T52" fmla="*/ 590976 w 703391"/>
                <a:gd name="T53" fmla="*/ 312569 h 682375"/>
                <a:gd name="T54" fmla="*/ 539587 w 703391"/>
                <a:gd name="T55" fmla="*/ 312569 h 682375"/>
                <a:gd name="T56" fmla="*/ 304665 w 703391"/>
                <a:gd name="T57" fmla="*/ 91932 h 682375"/>
                <a:gd name="T58" fmla="*/ 69743 w 703391"/>
                <a:gd name="T59" fmla="*/ 312569 h 682375"/>
                <a:gd name="T60" fmla="*/ 40378 w 703391"/>
                <a:gd name="T61" fmla="*/ 319925 h 682375"/>
                <a:gd name="T62" fmla="*/ 11012 w 703391"/>
                <a:gd name="T63" fmla="*/ 312569 h 682375"/>
                <a:gd name="T64" fmla="*/ 11012 w 703391"/>
                <a:gd name="T65" fmla="*/ 253733 h 682375"/>
                <a:gd name="T66" fmla="*/ 275299 w 703391"/>
                <a:gd name="T67" fmla="*/ 11032 h 682375"/>
                <a:gd name="T68" fmla="*/ 300994 w 703391"/>
                <a:gd name="T69" fmla="*/ 0 h 682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391"/>
                <a:gd name="T106" fmla="*/ 0 h 682375"/>
                <a:gd name="T107" fmla="*/ 703391 w 703391"/>
                <a:gd name="T108" fmla="*/ 682375 h 6823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lnTo>
                    <a:pt x="355975" y="151108"/>
                  </a:ln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sz="2400">
                <a:solidFill>
                  <a:schemeClr val="accent4">
                    <a:lumMod val="75000"/>
                    <a:lumOff val="25000"/>
                  </a:schemeClr>
                </a:solidFill>
                <a:latin typeface="微软雅黑" panose="020B0503020204020204" pitchFamily="34" charset="-122"/>
                <a:ea typeface="微软雅黑" panose="020B0503020204020204" pitchFamily="34" charset="-122"/>
              </a:endParaRPr>
            </a:p>
          </p:txBody>
        </p:sp>
      </p:grpSp>
      <p:sp>
        <p:nvSpPr>
          <p:cNvPr id="39" name="矩形 42"/>
          <p:cNvSpPr>
            <a:spLocks noChangeArrowheads="1"/>
          </p:cNvSpPr>
          <p:nvPr/>
        </p:nvSpPr>
        <p:spPr bwMode="auto">
          <a:xfrm>
            <a:off x="1519241" y="4195255"/>
            <a:ext cx="1552575" cy="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186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0" name="矩形 47"/>
          <p:cNvSpPr>
            <a:spLocks noChangeArrowheads="1"/>
          </p:cNvSpPr>
          <p:nvPr/>
        </p:nvSpPr>
        <p:spPr bwMode="auto">
          <a:xfrm>
            <a:off x="1309689" y="4615943"/>
            <a:ext cx="1971675" cy="8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just" eaLnBrk="1" fontAlgn="base" hangingPunct="1">
              <a:lnSpc>
                <a:spcPct val="120000"/>
              </a:lnSpc>
              <a:spcBef>
                <a:spcPct val="0"/>
              </a:spcBef>
              <a:spcAft>
                <a:spcPct val="0"/>
              </a:spcAft>
              <a:buFont typeface="Arial" panose="020B0604020202020204" pitchFamily="34" charset="0"/>
              <a:buNone/>
            </a:pPr>
            <a:r>
              <a:rPr lang="zh-CN" altLang="en-US" sz="133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41" name="矩形 45"/>
          <p:cNvSpPr>
            <a:spLocks noChangeArrowheads="1"/>
          </p:cNvSpPr>
          <p:nvPr/>
        </p:nvSpPr>
        <p:spPr bwMode="auto">
          <a:xfrm>
            <a:off x="9126541" y="4195255"/>
            <a:ext cx="1552575" cy="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186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2" name="矩形 47"/>
          <p:cNvSpPr>
            <a:spLocks noChangeArrowheads="1"/>
          </p:cNvSpPr>
          <p:nvPr/>
        </p:nvSpPr>
        <p:spPr bwMode="auto">
          <a:xfrm>
            <a:off x="8916989" y="4615943"/>
            <a:ext cx="1971675" cy="8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just" eaLnBrk="1" fontAlgn="base" hangingPunct="1">
              <a:lnSpc>
                <a:spcPct val="120000"/>
              </a:lnSpc>
              <a:spcBef>
                <a:spcPct val="0"/>
              </a:spcBef>
              <a:spcAft>
                <a:spcPct val="0"/>
              </a:spcAft>
              <a:buFont typeface="Arial" panose="020B0604020202020204" pitchFamily="34" charset="0"/>
              <a:buNone/>
            </a:pPr>
            <a:r>
              <a:rPr lang="zh-CN" altLang="en-US" sz="133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465" dirty="0">
              <a:solidFill>
                <a:schemeClr val="tx2"/>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5160966" y="2188655"/>
            <a:ext cx="1552575" cy="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865"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4" name="矩形 47"/>
          <p:cNvSpPr>
            <a:spLocks noChangeArrowheads="1"/>
          </p:cNvSpPr>
          <p:nvPr/>
        </p:nvSpPr>
        <p:spPr bwMode="auto">
          <a:xfrm>
            <a:off x="5160963" y="2609345"/>
            <a:ext cx="3068637"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10000"/>
              </a:lnSpc>
              <a:spcBef>
                <a:spcPct val="0"/>
              </a:spcBef>
              <a:spcAft>
                <a:spcPct val="0"/>
              </a:spcAft>
              <a:buFont typeface="Arial" panose="020B0604020202020204" pitchFamily="34" charset="0"/>
              <a:buNone/>
            </a:pPr>
            <a:r>
              <a:rPr lang="zh-CN" altLang="en-US" sz="133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45" name="矩形 49"/>
          <p:cNvSpPr>
            <a:spLocks noChangeArrowheads="1"/>
          </p:cNvSpPr>
          <p:nvPr/>
        </p:nvSpPr>
        <p:spPr bwMode="auto">
          <a:xfrm>
            <a:off x="5160966" y="5065205"/>
            <a:ext cx="1552575" cy="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865" b="1">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b="1">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6" name="矩形 47"/>
          <p:cNvSpPr>
            <a:spLocks noChangeArrowheads="1"/>
          </p:cNvSpPr>
          <p:nvPr/>
        </p:nvSpPr>
        <p:spPr bwMode="auto">
          <a:xfrm>
            <a:off x="5160963" y="5485895"/>
            <a:ext cx="3068637"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10000"/>
              </a:lnSpc>
              <a:spcBef>
                <a:spcPct val="0"/>
              </a:spcBef>
              <a:spcAft>
                <a:spcPct val="0"/>
              </a:spcAft>
              <a:buFont typeface="Arial" panose="020B0604020202020204" pitchFamily="34" charset="0"/>
              <a:buNone/>
            </a:pPr>
            <a:r>
              <a:rPr lang="zh-CN" altLang="en-US" sz="133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47" name="矩形 51"/>
          <p:cNvSpPr>
            <a:spLocks noChangeArrowheads="1"/>
          </p:cNvSpPr>
          <p:nvPr/>
        </p:nvSpPr>
        <p:spPr bwMode="auto">
          <a:xfrm>
            <a:off x="4046541" y="3633280"/>
            <a:ext cx="1552575" cy="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865" b="1">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b="1">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8" name="矩形 47"/>
          <p:cNvSpPr>
            <a:spLocks noChangeArrowheads="1"/>
          </p:cNvSpPr>
          <p:nvPr/>
        </p:nvSpPr>
        <p:spPr bwMode="auto">
          <a:xfrm>
            <a:off x="4046540" y="4053969"/>
            <a:ext cx="3068637"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8" tIns="45715" rIns="91428" bIns="4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10000"/>
              </a:lnSpc>
              <a:spcBef>
                <a:spcPct val="0"/>
              </a:spcBef>
              <a:spcAft>
                <a:spcPct val="0"/>
              </a:spcAft>
              <a:buFont typeface="Arial" panose="020B0604020202020204" pitchFamily="34" charset="0"/>
              <a:buNone/>
            </a:pPr>
            <a:r>
              <a:rPr lang="zh-CN" altLang="en-US" sz="133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01857" y="352840"/>
            <a:ext cx="11188286" cy="487419"/>
            <a:chOff x="501206" y="352840"/>
            <a:chExt cx="11188286" cy="487419"/>
          </a:xfrm>
        </p:grpSpPr>
        <p:sp>
          <p:nvSpPr>
            <p:cNvPr id="50"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1" name="直接连接符 50"/>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p:cBhvr>
                                        <p:cTn id="7" dur="1000"/>
                                        <p:tgtEl>
                                          <p:spTgt spid="3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0-#ppt_w/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1+#ppt_w/2"/>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0-#ppt_w/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350" fill="hold"/>
                                        <p:tgtEl>
                                          <p:spTgt spid="26"/>
                                        </p:tgtEl>
                                        <p:attrNameLst>
                                          <p:attrName>ppt_w</p:attrName>
                                        </p:attrNameLst>
                                      </p:cBhvr>
                                      <p:tavLst>
                                        <p:tav tm="0">
                                          <p:val>
                                            <p:fltVal val="0"/>
                                          </p:val>
                                        </p:tav>
                                        <p:tav tm="100000">
                                          <p:val>
                                            <p:strVal val="#ppt_w"/>
                                          </p:val>
                                        </p:tav>
                                      </p:tavLst>
                                    </p:anim>
                                    <p:anim calcmode="lin" valueType="num">
                                      <p:cBhvr>
                                        <p:cTn id="25" dur="350" fill="hold"/>
                                        <p:tgtEl>
                                          <p:spTgt spid="26"/>
                                        </p:tgtEl>
                                        <p:attrNameLst>
                                          <p:attrName>ppt_h</p:attrName>
                                        </p:attrNameLst>
                                      </p:cBhvr>
                                      <p:tavLst>
                                        <p:tav tm="0">
                                          <p:val>
                                            <p:fltVal val="0"/>
                                          </p:val>
                                        </p:tav>
                                        <p:tav tm="100000">
                                          <p:val>
                                            <p:strVal val="#ppt_h"/>
                                          </p:val>
                                        </p:tav>
                                      </p:tavLst>
                                    </p:anim>
                                    <p:animEffect>
                                      <p:cBhvr>
                                        <p:cTn id="26" dur="350"/>
                                        <p:tgtEl>
                                          <p:spTgt spid="26"/>
                                        </p:tgtEl>
                                      </p:cBhvr>
                                    </p:animEffect>
                                  </p:childTnLst>
                                </p:cTn>
                              </p:par>
                            </p:childTnLst>
                          </p:cTn>
                        </p:par>
                        <p:par>
                          <p:cTn id="27" fill="hold">
                            <p:stCondLst>
                              <p:cond delay="2000"/>
                            </p:stCondLst>
                            <p:childTnLst>
                              <p:par>
                                <p:cTn id="28" presetID="26" presetClass="emph" presetSubtype="0" fill="hold" nodeType="afterEffect">
                                  <p:stCondLst>
                                    <p:cond delay="0"/>
                                  </p:stCondLst>
                                  <p:childTnLst>
                                    <p:animEffect>
                                      <p:cBhvr>
                                        <p:cTn id="29" dur="500" tmFilter="0, 0; .2, .5; .8, .5; 1, 0"/>
                                        <p:tgtEl>
                                          <p:spTgt spid="26"/>
                                        </p:tgtEl>
                                      </p:cBhvr>
                                    </p:animEffect>
                                    <p:animScale>
                                      <p:cBhvr>
                                        <p:cTn id="30" dur="250" autoRev="1" fill="hold"/>
                                        <p:tgtEl>
                                          <p:spTgt spid="26"/>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43"/>
                                        </p:tgtEl>
                                        <p:attrNameLst>
                                          <p:attrName>style.visibility</p:attrName>
                                        </p:attrNameLst>
                                      </p:cBhvr>
                                      <p:to>
                                        <p:strVal val="visible"/>
                                      </p:to>
                                    </p:set>
                                    <p:animEffect>
                                      <p:cBhvr>
                                        <p:cTn id="33" dur="400"/>
                                        <p:tgtEl>
                                          <p:spTgt spid="43"/>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44"/>
                                        </p:tgtEl>
                                        <p:attrNameLst>
                                          <p:attrName>style.visibility</p:attrName>
                                        </p:attrNameLst>
                                      </p:cBhvr>
                                      <p:to>
                                        <p:strVal val="visible"/>
                                      </p:to>
                                    </p:set>
                                    <p:animEffect>
                                      <p:cBhvr>
                                        <p:cTn id="36" dur="400"/>
                                        <p:tgtEl>
                                          <p:spTgt spid="44"/>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350" fill="hold"/>
                                        <p:tgtEl>
                                          <p:spTgt spid="20"/>
                                        </p:tgtEl>
                                        <p:attrNameLst>
                                          <p:attrName>ppt_w</p:attrName>
                                        </p:attrNameLst>
                                      </p:cBhvr>
                                      <p:tavLst>
                                        <p:tav tm="0">
                                          <p:val>
                                            <p:fltVal val="0"/>
                                          </p:val>
                                        </p:tav>
                                        <p:tav tm="100000">
                                          <p:val>
                                            <p:strVal val="#ppt_w"/>
                                          </p:val>
                                        </p:tav>
                                      </p:tavLst>
                                    </p:anim>
                                    <p:anim calcmode="lin" valueType="num">
                                      <p:cBhvr>
                                        <p:cTn id="41" dur="350" fill="hold"/>
                                        <p:tgtEl>
                                          <p:spTgt spid="20"/>
                                        </p:tgtEl>
                                        <p:attrNameLst>
                                          <p:attrName>ppt_h</p:attrName>
                                        </p:attrNameLst>
                                      </p:cBhvr>
                                      <p:tavLst>
                                        <p:tav tm="0">
                                          <p:val>
                                            <p:fltVal val="0"/>
                                          </p:val>
                                        </p:tav>
                                        <p:tav tm="100000">
                                          <p:val>
                                            <p:strVal val="#ppt_h"/>
                                          </p:val>
                                        </p:tav>
                                      </p:tavLst>
                                    </p:anim>
                                    <p:animEffect>
                                      <p:cBhvr>
                                        <p:cTn id="42" dur="350"/>
                                        <p:tgtEl>
                                          <p:spTgt spid="20"/>
                                        </p:tgtEl>
                                      </p:cBhvr>
                                    </p:animEffect>
                                  </p:childTnLst>
                                </p:cTn>
                              </p:par>
                            </p:childTnLst>
                          </p:cTn>
                        </p:par>
                        <p:par>
                          <p:cTn id="43" fill="hold">
                            <p:stCondLst>
                              <p:cond delay="3000"/>
                            </p:stCondLst>
                            <p:childTnLst>
                              <p:par>
                                <p:cTn id="44" presetID="26" presetClass="emph" presetSubtype="0" fill="hold" nodeType="afterEffect">
                                  <p:stCondLst>
                                    <p:cond delay="0"/>
                                  </p:stCondLst>
                                  <p:childTnLst>
                                    <p:animEffect>
                                      <p:cBhvr>
                                        <p:cTn id="45" dur="500" tmFilter="0, 0; .2, .5; .8, .5; 1, 0"/>
                                        <p:tgtEl>
                                          <p:spTgt spid="20"/>
                                        </p:tgtEl>
                                      </p:cBhvr>
                                    </p:animEffect>
                                    <p:animScale>
                                      <p:cBhvr>
                                        <p:cTn id="46" dur="250" autoRev="1" fill="hold"/>
                                        <p:tgtEl>
                                          <p:spTgt spid="20"/>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47"/>
                                        </p:tgtEl>
                                        <p:attrNameLst>
                                          <p:attrName>style.visibility</p:attrName>
                                        </p:attrNameLst>
                                      </p:cBhvr>
                                      <p:to>
                                        <p:strVal val="visible"/>
                                      </p:to>
                                    </p:set>
                                    <p:animEffect>
                                      <p:cBhvr>
                                        <p:cTn id="49" dur="400"/>
                                        <p:tgtEl>
                                          <p:spTgt spid="47"/>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48"/>
                                        </p:tgtEl>
                                        <p:attrNameLst>
                                          <p:attrName>style.visibility</p:attrName>
                                        </p:attrNameLst>
                                      </p:cBhvr>
                                      <p:to>
                                        <p:strVal val="visible"/>
                                      </p:to>
                                    </p:set>
                                    <p:animEffect>
                                      <p:cBhvr>
                                        <p:cTn id="52" dur="400"/>
                                        <p:tgtEl>
                                          <p:spTgt spid="48"/>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50" fill="hold"/>
                                        <p:tgtEl>
                                          <p:spTgt spid="23"/>
                                        </p:tgtEl>
                                        <p:attrNameLst>
                                          <p:attrName>ppt_w</p:attrName>
                                        </p:attrNameLst>
                                      </p:cBhvr>
                                      <p:tavLst>
                                        <p:tav tm="0">
                                          <p:val>
                                            <p:fltVal val="0"/>
                                          </p:val>
                                        </p:tav>
                                        <p:tav tm="100000">
                                          <p:val>
                                            <p:strVal val="#ppt_w"/>
                                          </p:val>
                                        </p:tav>
                                      </p:tavLst>
                                    </p:anim>
                                    <p:anim calcmode="lin" valueType="num">
                                      <p:cBhvr>
                                        <p:cTn id="57" dur="350" fill="hold"/>
                                        <p:tgtEl>
                                          <p:spTgt spid="23"/>
                                        </p:tgtEl>
                                        <p:attrNameLst>
                                          <p:attrName>ppt_h</p:attrName>
                                        </p:attrNameLst>
                                      </p:cBhvr>
                                      <p:tavLst>
                                        <p:tav tm="0">
                                          <p:val>
                                            <p:fltVal val="0"/>
                                          </p:val>
                                        </p:tav>
                                        <p:tav tm="100000">
                                          <p:val>
                                            <p:strVal val="#ppt_h"/>
                                          </p:val>
                                        </p:tav>
                                      </p:tavLst>
                                    </p:anim>
                                    <p:animEffect>
                                      <p:cBhvr>
                                        <p:cTn id="58" dur="350"/>
                                        <p:tgtEl>
                                          <p:spTgt spid="23"/>
                                        </p:tgtEl>
                                      </p:cBhvr>
                                    </p:animEffect>
                                  </p:childTnLst>
                                </p:cTn>
                              </p:par>
                            </p:childTnLst>
                          </p:cTn>
                        </p:par>
                        <p:par>
                          <p:cTn id="59" fill="hold">
                            <p:stCondLst>
                              <p:cond delay="4000"/>
                            </p:stCondLst>
                            <p:childTnLst>
                              <p:par>
                                <p:cTn id="60" presetID="26" presetClass="emph" presetSubtype="0" fill="hold" nodeType="afterEffect">
                                  <p:stCondLst>
                                    <p:cond delay="0"/>
                                  </p:stCondLst>
                                  <p:childTnLst>
                                    <p:animEffect>
                                      <p:cBhvr>
                                        <p:cTn id="61" dur="500" tmFilter="0, 0; .2, .5; .8, .5; 1, 0"/>
                                        <p:tgtEl>
                                          <p:spTgt spid="23"/>
                                        </p:tgtEl>
                                      </p:cBhvr>
                                    </p:animEffect>
                                    <p:animScale>
                                      <p:cBhvr>
                                        <p:cTn id="62" dur="250" autoRev="1" fill="hold"/>
                                        <p:tgtEl>
                                          <p:spTgt spid="23"/>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45"/>
                                        </p:tgtEl>
                                        <p:attrNameLst>
                                          <p:attrName>style.visibility</p:attrName>
                                        </p:attrNameLst>
                                      </p:cBhvr>
                                      <p:to>
                                        <p:strVal val="visible"/>
                                      </p:to>
                                    </p:set>
                                    <p:animEffect>
                                      <p:cBhvr>
                                        <p:cTn id="65" dur="400"/>
                                        <p:tgtEl>
                                          <p:spTgt spid="45"/>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46"/>
                                        </p:tgtEl>
                                        <p:attrNameLst>
                                          <p:attrName>style.visibility</p:attrName>
                                        </p:attrNameLst>
                                      </p:cBhvr>
                                      <p:to>
                                        <p:strVal val="visible"/>
                                      </p:to>
                                    </p:set>
                                    <p:animEffect>
                                      <p:cBhvr>
                                        <p:cTn id="68" dur="400"/>
                                        <p:tgtEl>
                                          <p:spTgt spid="46"/>
                                        </p:tgtEl>
                                      </p:cBhvr>
                                    </p:animEffect>
                                  </p:childTnLst>
                                </p:cTn>
                              </p:par>
                            </p:childTnLst>
                          </p:cTn>
                        </p:par>
                        <p:par>
                          <p:cTn id="69" fill="hold">
                            <p:stCondLst>
                              <p:cond delay="4500"/>
                            </p:stCondLst>
                            <p:childTnLst>
                              <p:par>
                                <p:cTn id="70" presetID="35"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p:cBhvr>
                                        <p:cTn id="72" dur="750"/>
                                        <p:tgtEl>
                                          <p:spTgt spid="36"/>
                                        </p:tgtEl>
                                      </p:cBhvr>
                                    </p:animEffect>
                                    <p:anim calcmode="lin" valueType="num">
                                      <p:cBhvr>
                                        <p:cTn id="73" dur="750" fill="hold"/>
                                        <p:tgtEl>
                                          <p:spTgt spid="36"/>
                                        </p:tgtEl>
                                        <p:attrNameLst>
                                          <p:attrName>style.rotation</p:attrName>
                                        </p:attrNameLst>
                                      </p:cBhvr>
                                      <p:tavLst>
                                        <p:tav tm="0">
                                          <p:val>
                                            <p:fltVal val="720"/>
                                          </p:val>
                                        </p:tav>
                                        <p:tav tm="100000">
                                          <p:val>
                                            <p:fltVal val="0"/>
                                          </p:val>
                                        </p:tav>
                                      </p:tavLst>
                                    </p:anim>
                                    <p:anim calcmode="lin" valueType="num">
                                      <p:cBhvr>
                                        <p:cTn id="74" dur="750" fill="hold"/>
                                        <p:tgtEl>
                                          <p:spTgt spid="36"/>
                                        </p:tgtEl>
                                        <p:attrNameLst>
                                          <p:attrName>ppt_h</p:attrName>
                                        </p:attrNameLst>
                                      </p:cBhvr>
                                      <p:tavLst>
                                        <p:tav tm="0">
                                          <p:val>
                                            <p:fltVal val="0"/>
                                          </p:val>
                                        </p:tav>
                                        <p:tav tm="100000">
                                          <p:val>
                                            <p:strVal val="#ppt_h"/>
                                          </p:val>
                                        </p:tav>
                                      </p:tavLst>
                                    </p:anim>
                                    <p:anim calcmode="lin" valueType="num">
                                      <p:cBhvr>
                                        <p:cTn id="75" dur="750" fill="hold"/>
                                        <p:tgtEl>
                                          <p:spTgt spid="36"/>
                                        </p:tgtEl>
                                        <p:attrNameLst>
                                          <p:attrName>ppt_w</p:attrName>
                                        </p:attrNameLst>
                                      </p:cBhvr>
                                      <p:tavLst>
                                        <p:tav tm="0">
                                          <p:val>
                                            <p:fltVal val="0"/>
                                          </p:val>
                                        </p:tav>
                                        <p:tav tm="100000">
                                          <p:val>
                                            <p:strVal val="#ppt_w"/>
                                          </p:val>
                                        </p:tav>
                                      </p:tavLst>
                                    </p:anim>
                                  </p:childTnLst>
                                </p:cTn>
                              </p:par>
                            </p:childTnLst>
                          </p:cTn>
                        </p:par>
                        <p:par>
                          <p:cTn id="76" fill="hold">
                            <p:stCondLst>
                              <p:cond delay="5500"/>
                            </p:stCondLst>
                            <p:childTnLst>
                              <p:par>
                                <p:cTn id="77" presetID="14" presetClass="entr" presetSubtype="1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p:cBhvr>
                                        <p:cTn id="79" dur="400"/>
                                        <p:tgtEl>
                                          <p:spTgt spid="39"/>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p:cBhvr>
                                        <p:cTn id="82" dur="400"/>
                                        <p:tgtEl>
                                          <p:spTgt spid="40"/>
                                        </p:tgtEl>
                                      </p:cBhvr>
                                    </p:animEffect>
                                  </p:childTnLst>
                                </p:cTn>
                              </p:par>
                            </p:childTnLst>
                          </p:cTn>
                        </p:par>
                        <p:par>
                          <p:cTn id="83" fill="hold">
                            <p:stCondLst>
                              <p:cond delay="6000"/>
                            </p:stCondLst>
                            <p:childTnLst>
                              <p:par>
                                <p:cTn id="84" presetID="35" presetClass="entr" presetSubtype="0"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p:cBhvr>
                                        <p:cTn id="86" dur="750"/>
                                        <p:tgtEl>
                                          <p:spTgt spid="30"/>
                                        </p:tgtEl>
                                      </p:cBhvr>
                                    </p:animEffect>
                                    <p:anim calcmode="lin" valueType="num">
                                      <p:cBhvr>
                                        <p:cTn id="87" dur="750" fill="hold"/>
                                        <p:tgtEl>
                                          <p:spTgt spid="30"/>
                                        </p:tgtEl>
                                        <p:attrNameLst>
                                          <p:attrName>style.rotation</p:attrName>
                                        </p:attrNameLst>
                                      </p:cBhvr>
                                      <p:tavLst>
                                        <p:tav tm="0">
                                          <p:val>
                                            <p:fltVal val="720"/>
                                          </p:val>
                                        </p:tav>
                                        <p:tav tm="100000">
                                          <p:val>
                                            <p:fltVal val="0"/>
                                          </p:val>
                                        </p:tav>
                                      </p:tavLst>
                                    </p:anim>
                                    <p:anim calcmode="lin" valueType="num">
                                      <p:cBhvr>
                                        <p:cTn id="88" dur="750" fill="hold"/>
                                        <p:tgtEl>
                                          <p:spTgt spid="30"/>
                                        </p:tgtEl>
                                        <p:attrNameLst>
                                          <p:attrName>ppt_h</p:attrName>
                                        </p:attrNameLst>
                                      </p:cBhvr>
                                      <p:tavLst>
                                        <p:tav tm="0">
                                          <p:val>
                                            <p:fltVal val="0"/>
                                          </p:val>
                                        </p:tav>
                                        <p:tav tm="100000">
                                          <p:val>
                                            <p:strVal val="#ppt_h"/>
                                          </p:val>
                                        </p:tav>
                                      </p:tavLst>
                                    </p:anim>
                                    <p:anim calcmode="lin" valueType="num">
                                      <p:cBhvr>
                                        <p:cTn id="89" dur="750" fill="hold"/>
                                        <p:tgtEl>
                                          <p:spTgt spid="30"/>
                                        </p:tgtEl>
                                        <p:attrNameLst>
                                          <p:attrName>ppt_w</p:attrName>
                                        </p:attrNameLst>
                                      </p:cBhvr>
                                      <p:tavLst>
                                        <p:tav tm="0">
                                          <p:val>
                                            <p:fltVal val="0"/>
                                          </p:val>
                                        </p:tav>
                                        <p:tav tm="100000">
                                          <p:val>
                                            <p:strVal val="#ppt_w"/>
                                          </p:val>
                                        </p:tav>
                                      </p:tavLst>
                                    </p:anim>
                                  </p:childTnLst>
                                </p:cTn>
                              </p:par>
                            </p:childTnLst>
                          </p:cTn>
                        </p:par>
                        <p:par>
                          <p:cTn id="90" fill="hold">
                            <p:stCondLst>
                              <p:cond delay="7000"/>
                            </p:stCondLst>
                            <p:childTnLst>
                              <p:par>
                                <p:cTn id="91" presetID="14" presetClass="entr" presetSubtype="1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p:cBhvr>
                                        <p:cTn id="93" dur="400"/>
                                        <p:tgtEl>
                                          <p:spTgt spid="4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p:cBhvr>
                                        <p:cTn id="96" dur="4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autoUpdateAnimBg="0"/>
      <p:bldP spid="18" grpId="0" bldLvl="0" animBg="1" autoUpdateAnimBg="0"/>
      <p:bldP spid="19" grpId="0" bldLvl="0" animBg="1" autoUpdateAnimBg="0"/>
      <p:bldP spid="35"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计划实施阶段</a:t>
            </a:r>
          </a:p>
        </p:txBody>
      </p:sp>
      <p:grpSp>
        <p:nvGrpSpPr>
          <p:cNvPr id="49" name="组合 48"/>
          <p:cNvGrpSpPr/>
          <p:nvPr/>
        </p:nvGrpSpPr>
        <p:grpSpPr>
          <a:xfrm>
            <a:off x="5682000" y="1604797"/>
            <a:ext cx="828000" cy="828000"/>
            <a:chOff x="4261500" y="1310165"/>
            <a:chExt cx="621000" cy="621000"/>
          </a:xfrm>
        </p:grpSpPr>
        <p:sp>
          <p:nvSpPr>
            <p:cNvPr id="50" name="椭圆 49"/>
            <p:cNvSpPr/>
            <p:nvPr/>
          </p:nvSpPr>
          <p:spPr>
            <a:xfrm>
              <a:off x="4261500" y="1310165"/>
              <a:ext cx="621000" cy="621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51" name="Freeform 28"/>
            <p:cNvSpPr>
              <a:spLocks noEditPoints="1"/>
            </p:cNvSpPr>
            <p:nvPr/>
          </p:nvSpPr>
          <p:spPr bwMode="auto">
            <a:xfrm>
              <a:off x="4450556" y="1499221"/>
              <a:ext cx="242888" cy="242888"/>
            </a:xfrm>
            <a:custGeom>
              <a:avLst/>
              <a:gdLst>
                <a:gd name="T0" fmla="*/ 1012 w 1017"/>
                <a:gd name="T1" fmla="*/ 49 h 1018"/>
                <a:gd name="T2" fmla="*/ 994 w 1017"/>
                <a:gd name="T3" fmla="*/ 24 h 1018"/>
                <a:gd name="T4" fmla="*/ 981 w 1017"/>
                <a:gd name="T5" fmla="*/ 13 h 1018"/>
                <a:gd name="T6" fmla="*/ 946 w 1017"/>
                <a:gd name="T7" fmla="*/ 0 h 1018"/>
                <a:gd name="T8" fmla="*/ 929 w 1017"/>
                <a:gd name="T9" fmla="*/ 1 h 1018"/>
                <a:gd name="T10" fmla="*/ 691 w 1017"/>
                <a:gd name="T11" fmla="*/ 100 h 1018"/>
                <a:gd name="T12" fmla="*/ 647 w 1017"/>
                <a:gd name="T13" fmla="*/ 101 h 1018"/>
                <a:gd name="T14" fmla="*/ 406 w 1017"/>
                <a:gd name="T15" fmla="*/ 1 h 1018"/>
                <a:gd name="T16" fmla="*/ 397 w 1017"/>
                <a:gd name="T17" fmla="*/ 0 h 1018"/>
                <a:gd name="T18" fmla="*/ 372 w 1017"/>
                <a:gd name="T19" fmla="*/ 4 h 1018"/>
                <a:gd name="T20" fmla="*/ 328 w 1017"/>
                <a:gd name="T21" fmla="*/ 4 h 1018"/>
                <a:gd name="T22" fmla="*/ 301 w 1017"/>
                <a:gd name="T23" fmla="*/ 0 h 1018"/>
                <a:gd name="T24" fmla="*/ 55 w 1017"/>
                <a:gd name="T25" fmla="*/ 100 h 1018"/>
                <a:gd name="T26" fmla="*/ 16 w 1017"/>
                <a:gd name="T27" fmla="*/ 127 h 1018"/>
                <a:gd name="T28" fmla="*/ 0 w 1017"/>
                <a:gd name="T29" fmla="*/ 938 h 1018"/>
                <a:gd name="T30" fmla="*/ 6 w 1017"/>
                <a:gd name="T31" fmla="*/ 968 h 1018"/>
                <a:gd name="T32" fmla="*/ 6 w 1017"/>
                <a:gd name="T33" fmla="*/ 969 h 1018"/>
                <a:gd name="T34" fmla="*/ 21 w 1017"/>
                <a:gd name="T35" fmla="*/ 990 h 1018"/>
                <a:gd name="T36" fmla="*/ 36 w 1017"/>
                <a:gd name="T37" fmla="*/ 1004 h 1018"/>
                <a:gd name="T38" fmla="*/ 58 w 1017"/>
                <a:gd name="T39" fmla="*/ 1015 h 1018"/>
                <a:gd name="T40" fmla="*/ 81 w 1017"/>
                <a:gd name="T41" fmla="*/ 1017 h 1018"/>
                <a:gd name="T42" fmla="*/ 328 w 1017"/>
                <a:gd name="T43" fmla="*/ 918 h 1018"/>
                <a:gd name="T44" fmla="*/ 360 w 1017"/>
                <a:gd name="T45" fmla="*/ 913 h 1018"/>
                <a:gd name="T46" fmla="*/ 604 w 1017"/>
                <a:gd name="T47" fmla="*/ 1016 h 1018"/>
                <a:gd name="T48" fmla="*/ 620 w 1017"/>
                <a:gd name="T49" fmla="*/ 1018 h 1018"/>
                <a:gd name="T50" fmla="*/ 645 w 1017"/>
                <a:gd name="T51" fmla="*/ 1013 h 1018"/>
                <a:gd name="T52" fmla="*/ 664 w 1017"/>
                <a:gd name="T53" fmla="*/ 1004 h 1018"/>
                <a:gd name="T54" fmla="*/ 672 w 1017"/>
                <a:gd name="T55" fmla="*/ 1004 h 1018"/>
                <a:gd name="T56" fmla="*/ 694 w 1017"/>
                <a:gd name="T57" fmla="*/ 1015 h 1018"/>
                <a:gd name="T58" fmla="*/ 717 w 1017"/>
                <a:gd name="T59" fmla="*/ 1017 h 1018"/>
                <a:gd name="T60" fmla="*/ 746 w 1017"/>
                <a:gd name="T61" fmla="*/ 1012 h 1018"/>
                <a:gd name="T62" fmla="*/ 994 w 1017"/>
                <a:gd name="T63" fmla="*/ 900 h 1018"/>
                <a:gd name="T64" fmla="*/ 1017 w 1017"/>
                <a:gd name="T65" fmla="*/ 845 h 1018"/>
                <a:gd name="T66" fmla="*/ 1014 w 1017"/>
                <a:gd name="T67" fmla="*/ 57 h 1018"/>
                <a:gd name="T68" fmla="*/ 86 w 1017"/>
                <a:gd name="T69" fmla="*/ 953 h 1018"/>
                <a:gd name="T70" fmla="*/ 67 w 1017"/>
                <a:gd name="T71" fmla="*/ 947 h 1018"/>
                <a:gd name="T72" fmla="*/ 64 w 1017"/>
                <a:gd name="T73" fmla="*/ 174 h 1018"/>
                <a:gd name="T74" fmla="*/ 296 w 1017"/>
                <a:gd name="T75" fmla="*/ 64 h 1018"/>
                <a:gd name="T76" fmla="*/ 314 w 1017"/>
                <a:gd name="T77" fmla="*/ 69 h 1018"/>
                <a:gd name="T78" fmla="*/ 318 w 1017"/>
                <a:gd name="T79" fmla="*/ 843 h 1018"/>
                <a:gd name="T80" fmla="*/ 305 w 1017"/>
                <a:gd name="T81" fmla="*/ 858 h 1018"/>
                <a:gd name="T82" fmla="*/ 634 w 1017"/>
                <a:gd name="T83" fmla="*/ 944 h 1018"/>
                <a:gd name="T84" fmla="*/ 620 w 1017"/>
                <a:gd name="T85" fmla="*/ 954 h 1018"/>
                <a:gd name="T86" fmla="*/ 389 w 1017"/>
                <a:gd name="T87" fmla="*/ 856 h 1018"/>
                <a:gd name="T88" fmla="*/ 381 w 1017"/>
                <a:gd name="T89" fmla="*/ 79 h 1018"/>
                <a:gd name="T90" fmla="*/ 390 w 1017"/>
                <a:gd name="T91" fmla="*/ 65 h 1018"/>
                <a:gd name="T92" fmla="*/ 404 w 1017"/>
                <a:gd name="T93" fmla="*/ 64 h 1018"/>
                <a:gd name="T94" fmla="*/ 635 w 1017"/>
                <a:gd name="T95" fmla="*/ 170 h 1018"/>
                <a:gd name="T96" fmla="*/ 721 w 1017"/>
                <a:gd name="T97" fmla="*/ 953 h 1018"/>
                <a:gd name="T98" fmla="*/ 702 w 1017"/>
                <a:gd name="T99" fmla="*/ 947 h 1018"/>
                <a:gd name="T100" fmla="*/ 700 w 1017"/>
                <a:gd name="T101" fmla="*/ 174 h 1018"/>
                <a:gd name="T102" fmla="*/ 933 w 1017"/>
                <a:gd name="T103" fmla="*/ 64 h 1018"/>
                <a:gd name="T104" fmla="*/ 950 w 1017"/>
                <a:gd name="T105" fmla="*/ 69 h 1018"/>
                <a:gd name="T106" fmla="*/ 954 w 1017"/>
                <a:gd name="T107" fmla="*/ 843 h 1018"/>
                <a:gd name="T108" fmla="*/ 940 w 1017"/>
                <a:gd name="T109" fmla="*/ 85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1018">
                  <a:moveTo>
                    <a:pt x="1012" y="49"/>
                  </a:moveTo>
                  <a:lnTo>
                    <a:pt x="1012" y="49"/>
                  </a:lnTo>
                  <a:lnTo>
                    <a:pt x="1012" y="49"/>
                  </a:lnTo>
                  <a:lnTo>
                    <a:pt x="1012" y="49"/>
                  </a:lnTo>
                  <a:lnTo>
                    <a:pt x="1012" y="49"/>
                  </a:lnTo>
                  <a:lnTo>
                    <a:pt x="1012" y="49"/>
                  </a:lnTo>
                  <a:lnTo>
                    <a:pt x="1008" y="42"/>
                  </a:lnTo>
                  <a:lnTo>
                    <a:pt x="1005" y="35"/>
                  </a:lnTo>
                  <a:lnTo>
                    <a:pt x="999" y="29"/>
                  </a:lnTo>
                  <a:lnTo>
                    <a:pt x="994" y="24"/>
                  </a:lnTo>
                  <a:lnTo>
                    <a:pt x="994" y="24"/>
                  </a:lnTo>
                  <a:lnTo>
                    <a:pt x="993" y="21"/>
                  </a:lnTo>
                  <a:lnTo>
                    <a:pt x="993" y="21"/>
                  </a:lnTo>
                  <a:lnTo>
                    <a:pt x="986" y="17"/>
                  </a:lnTo>
                  <a:lnTo>
                    <a:pt x="981" y="13"/>
                  </a:lnTo>
                  <a:lnTo>
                    <a:pt x="975" y="9"/>
                  </a:lnTo>
                  <a:lnTo>
                    <a:pt x="968" y="5"/>
                  </a:lnTo>
                  <a:lnTo>
                    <a:pt x="961" y="3"/>
                  </a:lnTo>
                  <a:lnTo>
                    <a:pt x="953" y="1"/>
                  </a:lnTo>
                  <a:lnTo>
                    <a:pt x="946" y="0"/>
                  </a:lnTo>
                  <a:lnTo>
                    <a:pt x="938" y="0"/>
                  </a:lnTo>
                  <a:lnTo>
                    <a:pt x="938" y="0"/>
                  </a:lnTo>
                  <a:lnTo>
                    <a:pt x="937" y="0"/>
                  </a:lnTo>
                  <a:lnTo>
                    <a:pt x="937" y="0"/>
                  </a:lnTo>
                  <a:lnTo>
                    <a:pt x="929" y="1"/>
                  </a:lnTo>
                  <a:lnTo>
                    <a:pt x="922" y="2"/>
                  </a:lnTo>
                  <a:lnTo>
                    <a:pt x="914" y="3"/>
                  </a:lnTo>
                  <a:lnTo>
                    <a:pt x="908" y="6"/>
                  </a:lnTo>
                  <a:lnTo>
                    <a:pt x="691" y="100"/>
                  </a:lnTo>
                  <a:lnTo>
                    <a:pt x="691" y="100"/>
                  </a:lnTo>
                  <a:lnTo>
                    <a:pt x="679" y="104"/>
                  </a:lnTo>
                  <a:lnTo>
                    <a:pt x="669" y="112"/>
                  </a:lnTo>
                  <a:lnTo>
                    <a:pt x="669" y="112"/>
                  </a:lnTo>
                  <a:lnTo>
                    <a:pt x="658" y="105"/>
                  </a:lnTo>
                  <a:lnTo>
                    <a:pt x="647" y="101"/>
                  </a:lnTo>
                  <a:lnTo>
                    <a:pt x="428" y="6"/>
                  </a:lnTo>
                  <a:lnTo>
                    <a:pt x="428" y="6"/>
                  </a:lnTo>
                  <a:lnTo>
                    <a:pt x="421" y="3"/>
                  </a:lnTo>
                  <a:lnTo>
                    <a:pt x="413" y="2"/>
                  </a:lnTo>
                  <a:lnTo>
                    <a:pt x="406" y="1"/>
                  </a:lnTo>
                  <a:lnTo>
                    <a:pt x="398" y="0"/>
                  </a:lnTo>
                  <a:lnTo>
                    <a:pt x="398" y="0"/>
                  </a:lnTo>
                  <a:lnTo>
                    <a:pt x="397" y="0"/>
                  </a:lnTo>
                  <a:lnTo>
                    <a:pt x="397" y="0"/>
                  </a:lnTo>
                  <a:lnTo>
                    <a:pt x="397" y="0"/>
                  </a:lnTo>
                  <a:lnTo>
                    <a:pt x="397" y="0"/>
                  </a:lnTo>
                  <a:lnTo>
                    <a:pt x="396" y="0"/>
                  </a:lnTo>
                  <a:lnTo>
                    <a:pt x="396" y="0"/>
                  </a:lnTo>
                  <a:lnTo>
                    <a:pt x="383" y="1"/>
                  </a:lnTo>
                  <a:lnTo>
                    <a:pt x="372" y="4"/>
                  </a:lnTo>
                  <a:lnTo>
                    <a:pt x="360" y="10"/>
                  </a:lnTo>
                  <a:lnTo>
                    <a:pt x="350" y="16"/>
                  </a:lnTo>
                  <a:lnTo>
                    <a:pt x="350" y="16"/>
                  </a:lnTo>
                  <a:lnTo>
                    <a:pt x="339" y="10"/>
                  </a:lnTo>
                  <a:lnTo>
                    <a:pt x="328" y="4"/>
                  </a:lnTo>
                  <a:lnTo>
                    <a:pt x="316" y="1"/>
                  </a:lnTo>
                  <a:lnTo>
                    <a:pt x="302" y="0"/>
                  </a:lnTo>
                  <a:lnTo>
                    <a:pt x="302" y="0"/>
                  </a:lnTo>
                  <a:lnTo>
                    <a:pt x="301" y="0"/>
                  </a:lnTo>
                  <a:lnTo>
                    <a:pt x="301" y="0"/>
                  </a:lnTo>
                  <a:lnTo>
                    <a:pt x="293" y="1"/>
                  </a:lnTo>
                  <a:lnTo>
                    <a:pt x="286" y="2"/>
                  </a:lnTo>
                  <a:lnTo>
                    <a:pt x="278" y="3"/>
                  </a:lnTo>
                  <a:lnTo>
                    <a:pt x="272" y="6"/>
                  </a:lnTo>
                  <a:lnTo>
                    <a:pt x="55" y="100"/>
                  </a:lnTo>
                  <a:lnTo>
                    <a:pt x="55" y="100"/>
                  </a:lnTo>
                  <a:lnTo>
                    <a:pt x="43" y="104"/>
                  </a:lnTo>
                  <a:lnTo>
                    <a:pt x="34" y="111"/>
                  </a:lnTo>
                  <a:lnTo>
                    <a:pt x="24" y="118"/>
                  </a:lnTo>
                  <a:lnTo>
                    <a:pt x="16" y="127"/>
                  </a:lnTo>
                  <a:lnTo>
                    <a:pt x="10" y="137"/>
                  </a:lnTo>
                  <a:lnTo>
                    <a:pt x="5" y="148"/>
                  </a:lnTo>
                  <a:lnTo>
                    <a:pt x="1" y="160"/>
                  </a:lnTo>
                  <a:lnTo>
                    <a:pt x="0" y="173"/>
                  </a:lnTo>
                  <a:lnTo>
                    <a:pt x="0" y="938"/>
                  </a:lnTo>
                  <a:lnTo>
                    <a:pt x="0" y="938"/>
                  </a:lnTo>
                  <a:lnTo>
                    <a:pt x="0" y="946"/>
                  </a:lnTo>
                  <a:lnTo>
                    <a:pt x="1" y="954"/>
                  </a:lnTo>
                  <a:lnTo>
                    <a:pt x="3" y="961"/>
                  </a:lnTo>
                  <a:lnTo>
                    <a:pt x="6" y="968"/>
                  </a:lnTo>
                  <a:lnTo>
                    <a:pt x="6" y="968"/>
                  </a:lnTo>
                  <a:lnTo>
                    <a:pt x="6" y="969"/>
                  </a:lnTo>
                  <a:lnTo>
                    <a:pt x="6" y="969"/>
                  </a:lnTo>
                  <a:lnTo>
                    <a:pt x="6" y="969"/>
                  </a:lnTo>
                  <a:lnTo>
                    <a:pt x="6" y="969"/>
                  </a:lnTo>
                  <a:lnTo>
                    <a:pt x="11" y="978"/>
                  </a:lnTo>
                  <a:lnTo>
                    <a:pt x="17" y="987"/>
                  </a:lnTo>
                  <a:lnTo>
                    <a:pt x="17" y="987"/>
                  </a:lnTo>
                  <a:lnTo>
                    <a:pt x="21" y="990"/>
                  </a:lnTo>
                  <a:lnTo>
                    <a:pt x="21" y="990"/>
                  </a:lnTo>
                  <a:lnTo>
                    <a:pt x="27" y="998"/>
                  </a:lnTo>
                  <a:lnTo>
                    <a:pt x="36" y="1004"/>
                  </a:lnTo>
                  <a:lnTo>
                    <a:pt x="36" y="1004"/>
                  </a:lnTo>
                  <a:lnTo>
                    <a:pt x="36" y="1004"/>
                  </a:lnTo>
                  <a:lnTo>
                    <a:pt x="36" y="1004"/>
                  </a:lnTo>
                  <a:lnTo>
                    <a:pt x="45" y="1010"/>
                  </a:lnTo>
                  <a:lnTo>
                    <a:pt x="55" y="1014"/>
                  </a:lnTo>
                  <a:lnTo>
                    <a:pt x="55" y="1014"/>
                  </a:lnTo>
                  <a:lnTo>
                    <a:pt x="58" y="1015"/>
                  </a:lnTo>
                  <a:lnTo>
                    <a:pt x="58" y="1015"/>
                  </a:lnTo>
                  <a:lnTo>
                    <a:pt x="69" y="1017"/>
                  </a:lnTo>
                  <a:lnTo>
                    <a:pt x="80" y="1018"/>
                  </a:lnTo>
                  <a:lnTo>
                    <a:pt x="80" y="1018"/>
                  </a:lnTo>
                  <a:lnTo>
                    <a:pt x="81" y="1017"/>
                  </a:lnTo>
                  <a:lnTo>
                    <a:pt x="81" y="1017"/>
                  </a:lnTo>
                  <a:lnTo>
                    <a:pt x="88" y="1017"/>
                  </a:lnTo>
                  <a:lnTo>
                    <a:pt x="96" y="1016"/>
                  </a:lnTo>
                  <a:lnTo>
                    <a:pt x="103" y="1014"/>
                  </a:lnTo>
                  <a:lnTo>
                    <a:pt x="111" y="1012"/>
                  </a:lnTo>
                  <a:lnTo>
                    <a:pt x="328" y="918"/>
                  </a:lnTo>
                  <a:lnTo>
                    <a:pt x="328" y="918"/>
                  </a:lnTo>
                  <a:lnTo>
                    <a:pt x="339" y="913"/>
                  </a:lnTo>
                  <a:lnTo>
                    <a:pt x="350" y="907"/>
                  </a:lnTo>
                  <a:lnTo>
                    <a:pt x="350" y="907"/>
                  </a:lnTo>
                  <a:lnTo>
                    <a:pt x="360" y="913"/>
                  </a:lnTo>
                  <a:lnTo>
                    <a:pt x="370" y="917"/>
                  </a:lnTo>
                  <a:lnTo>
                    <a:pt x="590" y="1012"/>
                  </a:lnTo>
                  <a:lnTo>
                    <a:pt x="590" y="1012"/>
                  </a:lnTo>
                  <a:lnTo>
                    <a:pt x="597" y="1014"/>
                  </a:lnTo>
                  <a:lnTo>
                    <a:pt x="604" y="1016"/>
                  </a:lnTo>
                  <a:lnTo>
                    <a:pt x="612" y="1017"/>
                  </a:lnTo>
                  <a:lnTo>
                    <a:pt x="619" y="1017"/>
                  </a:lnTo>
                  <a:lnTo>
                    <a:pt x="619" y="1017"/>
                  </a:lnTo>
                  <a:lnTo>
                    <a:pt x="620" y="1018"/>
                  </a:lnTo>
                  <a:lnTo>
                    <a:pt x="620" y="1018"/>
                  </a:lnTo>
                  <a:lnTo>
                    <a:pt x="631" y="1017"/>
                  </a:lnTo>
                  <a:lnTo>
                    <a:pt x="641" y="1015"/>
                  </a:lnTo>
                  <a:lnTo>
                    <a:pt x="641" y="1015"/>
                  </a:lnTo>
                  <a:lnTo>
                    <a:pt x="645" y="1013"/>
                  </a:lnTo>
                  <a:lnTo>
                    <a:pt x="645" y="1013"/>
                  </a:lnTo>
                  <a:lnTo>
                    <a:pt x="655" y="1010"/>
                  </a:lnTo>
                  <a:lnTo>
                    <a:pt x="663" y="1004"/>
                  </a:lnTo>
                  <a:lnTo>
                    <a:pt x="663" y="1004"/>
                  </a:lnTo>
                  <a:lnTo>
                    <a:pt x="664" y="1004"/>
                  </a:lnTo>
                  <a:lnTo>
                    <a:pt x="664" y="1004"/>
                  </a:lnTo>
                  <a:lnTo>
                    <a:pt x="668" y="1001"/>
                  </a:lnTo>
                  <a:lnTo>
                    <a:pt x="668" y="1001"/>
                  </a:lnTo>
                  <a:lnTo>
                    <a:pt x="672" y="1004"/>
                  </a:lnTo>
                  <a:lnTo>
                    <a:pt x="672" y="1004"/>
                  </a:lnTo>
                  <a:lnTo>
                    <a:pt x="672" y="1004"/>
                  </a:lnTo>
                  <a:lnTo>
                    <a:pt x="672" y="1004"/>
                  </a:lnTo>
                  <a:lnTo>
                    <a:pt x="682" y="1010"/>
                  </a:lnTo>
                  <a:lnTo>
                    <a:pt x="691" y="1014"/>
                  </a:lnTo>
                  <a:lnTo>
                    <a:pt x="691" y="1014"/>
                  </a:lnTo>
                  <a:lnTo>
                    <a:pt x="694" y="1015"/>
                  </a:lnTo>
                  <a:lnTo>
                    <a:pt x="694" y="1015"/>
                  </a:lnTo>
                  <a:lnTo>
                    <a:pt x="705" y="1017"/>
                  </a:lnTo>
                  <a:lnTo>
                    <a:pt x="716" y="1018"/>
                  </a:lnTo>
                  <a:lnTo>
                    <a:pt x="716" y="1018"/>
                  </a:lnTo>
                  <a:lnTo>
                    <a:pt x="717" y="1017"/>
                  </a:lnTo>
                  <a:lnTo>
                    <a:pt x="717" y="1017"/>
                  </a:lnTo>
                  <a:lnTo>
                    <a:pt x="725" y="1017"/>
                  </a:lnTo>
                  <a:lnTo>
                    <a:pt x="732" y="1016"/>
                  </a:lnTo>
                  <a:lnTo>
                    <a:pt x="740" y="1014"/>
                  </a:lnTo>
                  <a:lnTo>
                    <a:pt x="746" y="1012"/>
                  </a:lnTo>
                  <a:lnTo>
                    <a:pt x="963" y="918"/>
                  </a:lnTo>
                  <a:lnTo>
                    <a:pt x="963" y="918"/>
                  </a:lnTo>
                  <a:lnTo>
                    <a:pt x="975" y="914"/>
                  </a:lnTo>
                  <a:lnTo>
                    <a:pt x="984" y="908"/>
                  </a:lnTo>
                  <a:lnTo>
                    <a:pt x="994" y="900"/>
                  </a:lnTo>
                  <a:lnTo>
                    <a:pt x="1001" y="891"/>
                  </a:lnTo>
                  <a:lnTo>
                    <a:pt x="1008" y="881"/>
                  </a:lnTo>
                  <a:lnTo>
                    <a:pt x="1013" y="870"/>
                  </a:lnTo>
                  <a:lnTo>
                    <a:pt x="1016" y="857"/>
                  </a:lnTo>
                  <a:lnTo>
                    <a:pt x="1017" y="845"/>
                  </a:lnTo>
                  <a:lnTo>
                    <a:pt x="1017" y="79"/>
                  </a:lnTo>
                  <a:lnTo>
                    <a:pt x="1017" y="79"/>
                  </a:lnTo>
                  <a:lnTo>
                    <a:pt x="1017" y="72"/>
                  </a:lnTo>
                  <a:lnTo>
                    <a:pt x="1016" y="64"/>
                  </a:lnTo>
                  <a:lnTo>
                    <a:pt x="1014" y="57"/>
                  </a:lnTo>
                  <a:lnTo>
                    <a:pt x="1012" y="49"/>
                  </a:lnTo>
                  <a:lnTo>
                    <a:pt x="1012" y="49"/>
                  </a:lnTo>
                  <a:close/>
                  <a:moveTo>
                    <a:pt x="305" y="858"/>
                  </a:moveTo>
                  <a:lnTo>
                    <a:pt x="86" y="953"/>
                  </a:lnTo>
                  <a:lnTo>
                    <a:pt x="86" y="953"/>
                  </a:lnTo>
                  <a:lnTo>
                    <a:pt x="83" y="954"/>
                  </a:lnTo>
                  <a:lnTo>
                    <a:pt x="80" y="954"/>
                  </a:lnTo>
                  <a:lnTo>
                    <a:pt x="73" y="953"/>
                  </a:lnTo>
                  <a:lnTo>
                    <a:pt x="68" y="950"/>
                  </a:lnTo>
                  <a:lnTo>
                    <a:pt x="67" y="947"/>
                  </a:lnTo>
                  <a:lnTo>
                    <a:pt x="65" y="944"/>
                  </a:lnTo>
                  <a:lnTo>
                    <a:pt x="65" y="944"/>
                  </a:lnTo>
                  <a:lnTo>
                    <a:pt x="64" y="938"/>
                  </a:lnTo>
                  <a:lnTo>
                    <a:pt x="64" y="174"/>
                  </a:lnTo>
                  <a:lnTo>
                    <a:pt x="64" y="174"/>
                  </a:lnTo>
                  <a:lnTo>
                    <a:pt x="65" y="170"/>
                  </a:lnTo>
                  <a:lnTo>
                    <a:pt x="67" y="165"/>
                  </a:lnTo>
                  <a:lnTo>
                    <a:pt x="71" y="162"/>
                  </a:lnTo>
                  <a:lnTo>
                    <a:pt x="78" y="159"/>
                  </a:lnTo>
                  <a:lnTo>
                    <a:pt x="296" y="64"/>
                  </a:lnTo>
                  <a:lnTo>
                    <a:pt x="296" y="64"/>
                  </a:lnTo>
                  <a:lnTo>
                    <a:pt x="300" y="64"/>
                  </a:lnTo>
                  <a:lnTo>
                    <a:pt x="302" y="63"/>
                  </a:lnTo>
                  <a:lnTo>
                    <a:pt x="308" y="64"/>
                  </a:lnTo>
                  <a:lnTo>
                    <a:pt x="314" y="69"/>
                  </a:lnTo>
                  <a:lnTo>
                    <a:pt x="316" y="71"/>
                  </a:lnTo>
                  <a:lnTo>
                    <a:pt x="317" y="73"/>
                  </a:lnTo>
                  <a:lnTo>
                    <a:pt x="317" y="73"/>
                  </a:lnTo>
                  <a:lnTo>
                    <a:pt x="318" y="79"/>
                  </a:lnTo>
                  <a:lnTo>
                    <a:pt x="318" y="843"/>
                  </a:lnTo>
                  <a:lnTo>
                    <a:pt x="318" y="843"/>
                  </a:lnTo>
                  <a:lnTo>
                    <a:pt x="317" y="849"/>
                  </a:lnTo>
                  <a:lnTo>
                    <a:pt x="315" y="853"/>
                  </a:lnTo>
                  <a:lnTo>
                    <a:pt x="310" y="856"/>
                  </a:lnTo>
                  <a:lnTo>
                    <a:pt x="305" y="858"/>
                  </a:lnTo>
                  <a:lnTo>
                    <a:pt x="305" y="858"/>
                  </a:lnTo>
                  <a:close/>
                  <a:moveTo>
                    <a:pt x="637" y="938"/>
                  </a:moveTo>
                  <a:lnTo>
                    <a:pt x="637" y="938"/>
                  </a:lnTo>
                  <a:lnTo>
                    <a:pt x="634" y="944"/>
                  </a:lnTo>
                  <a:lnTo>
                    <a:pt x="634" y="944"/>
                  </a:lnTo>
                  <a:lnTo>
                    <a:pt x="633" y="947"/>
                  </a:lnTo>
                  <a:lnTo>
                    <a:pt x="631" y="950"/>
                  </a:lnTo>
                  <a:lnTo>
                    <a:pt x="626" y="953"/>
                  </a:lnTo>
                  <a:lnTo>
                    <a:pt x="626" y="953"/>
                  </a:lnTo>
                  <a:lnTo>
                    <a:pt x="620" y="954"/>
                  </a:lnTo>
                  <a:lnTo>
                    <a:pt x="620" y="954"/>
                  </a:lnTo>
                  <a:lnTo>
                    <a:pt x="615" y="953"/>
                  </a:lnTo>
                  <a:lnTo>
                    <a:pt x="393" y="858"/>
                  </a:lnTo>
                  <a:lnTo>
                    <a:pt x="393" y="858"/>
                  </a:lnTo>
                  <a:lnTo>
                    <a:pt x="389" y="856"/>
                  </a:lnTo>
                  <a:lnTo>
                    <a:pt x="384" y="853"/>
                  </a:lnTo>
                  <a:lnTo>
                    <a:pt x="382" y="849"/>
                  </a:lnTo>
                  <a:lnTo>
                    <a:pt x="381" y="845"/>
                  </a:lnTo>
                  <a:lnTo>
                    <a:pt x="381" y="79"/>
                  </a:lnTo>
                  <a:lnTo>
                    <a:pt x="381" y="79"/>
                  </a:lnTo>
                  <a:lnTo>
                    <a:pt x="383" y="73"/>
                  </a:lnTo>
                  <a:lnTo>
                    <a:pt x="383" y="73"/>
                  </a:lnTo>
                  <a:lnTo>
                    <a:pt x="384" y="71"/>
                  </a:lnTo>
                  <a:lnTo>
                    <a:pt x="387" y="68"/>
                  </a:lnTo>
                  <a:lnTo>
                    <a:pt x="390" y="65"/>
                  </a:lnTo>
                  <a:lnTo>
                    <a:pt x="392" y="64"/>
                  </a:lnTo>
                  <a:lnTo>
                    <a:pt x="392" y="64"/>
                  </a:lnTo>
                  <a:lnTo>
                    <a:pt x="397" y="63"/>
                  </a:lnTo>
                  <a:lnTo>
                    <a:pt x="397" y="63"/>
                  </a:lnTo>
                  <a:lnTo>
                    <a:pt x="404" y="64"/>
                  </a:lnTo>
                  <a:lnTo>
                    <a:pt x="625" y="160"/>
                  </a:lnTo>
                  <a:lnTo>
                    <a:pt x="625" y="160"/>
                  </a:lnTo>
                  <a:lnTo>
                    <a:pt x="630" y="162"/>
                  </a:lnTo>
                  <a:lnTo>
                    <a:pt x="633" y="165"/>
                  </a:lnTo>
                  <a:lnTo>
                    <a:pt x="635" y="170"/>
                  </a:lnTo>
                  <a:lnTo>
                    <a:pt x="637" y="173"/>
                  </a:lnTo>
                  <a:lnTo>
                    <a:pt x="637" y="938"/>
                  </a:lnTo>
                  <a:close/>
                  <a:moveTo>
                    <a:pt x="940" y="858"/>
                  </a:moveTo>
                  <a:lnTo>
                    <a:pt x="721" y="953"/>
                  </a:lnTo>
                  <a:lnTo>
                    <a:pt x="721" y="953"/>
                  </a:lnTo>
                  <a:lnTo>
                    <a:pt x="719" y="954"/>
                  </a:lnTo>
                  <a:lnTo>
                    <a:pt x="716" y="954"/>
                  </a:lnTo>
                  <a:lnTo>
                    <a:pt x="709" y="953"/>
                  </a:lnTo>
                  <a:lnTo>
                    <a:pt x="704" y="950"/>
                  </a:lnTo>
                  <a:lnTo>
                    <a:pt x="702" y="947"/>
                  </a:lnTo>
                  <a:lnTo>
                    <a:pt x="701" y="944"/>
                  </a:lnTo>
                  <a:lnTo>
                    <a:pt x="701" y="944"/>
                  </a:lnTo>
                  <a:lnTo>
                    <a:pt x="700" y="938"/>
                  </a:lnTo>
                  <a:lnTo>
                    <a:pt x="700" y="174"/>
                  </a:lnTo>
                  <a:lnTo>
                    <a:pt x="700" y="174"/>
                  </a:lnTo>
                  <a:lnTo>
                    <a:pt x="701" y="170"/>
                  </a:lnTo>
                  <a:lnTo>
                    <a:pt x="703" y="165"/>
                  </a:lnTo>
                  <a:lnTo>
                    <a:pt x="707" y="162"/>
                  </a:lnTo>
                  <a:lnTo>
                    <a:pt x="713" y="159"/>
                  </a:lnTo>
                  <a:lnTo>
                    <a:pt x="933" y="64"/>
                  </a:lnTo>
                  <a:lnTo>
                    <a:pt x="933" y="64"/>
                  </a:lnTo>
                  <a:lnTo>
                    <a:pt x="935" y="64"/>
                  </a:lnTo>
                  <a:lnTo>
                    <a:pt x="938" y="63"/>
                  </a:lnTo>
                  <a:lnTo>
                    <a:pt x="944" y="64"/>
                  </a:lnTo>
                  <a:lnTo>
                    <a:pt x="950" y="69"/>
                  </a:lnTo>
                  <a:lnTo>
                    <a:pt x="951" y="71"/>
                  </a:lnTo>
                  <a:lnTo>
                    <a:pt x="953" y="73"/>
                  </a:lnTo>
                  <a:lnTo>
                    <a:pt x="953" y="73"/>
                  </a:lnTo>
                  <a:lnTo>
                    <a:pt x="954" y="79"/>
                  </a:lnTo>
                  <a:lnTo>
                    <a:pt x="954" y="843"/>
                  </a:lnTo>
                  <a:lnTo>
                    <a:pt x="954" y="843"/>
                  </a:lnTo>
                  <a:lnTo>
                    <a:pt x="953" y="849"/>
                  </a:lnTo>
                  <a:lnTo>
                    <a:pt x="951" y="853"/>
                  </a:lnTo>
                  <a:lnTo>
                    <a:pt x="947" y="856"/>
                  </a:lnTo>
                  <a:lnTo>
                    <a:pt x="940" y="858"/>
                  </a:lnTo>
                  <a:lnTo>
                    <a:pt x="940" y="858"/>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9291340" y="1604797"/>
            <a:ext cx="828000" cy="828000"/>
            <a:chOff x="6968505" y="1310165"/>
            <a:chExt cx="621000" cy="621000"/>
          </a:xfrm>
        </p:grpSpPr>
        <p:sp>
          <p:nvSpPr>
            <p:cNvPr id="53" name="椭圆 52"/>
            <p:cNvSpPr/>
            <p:nvPr/>
          </p:nvSpPr>
          <p:spPr>
            <a:xfrm>
              <a:off x="6968505" y="1310165"/>
              <a:ext cx="621000" cy="621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54" name="Freeform 37"/>
            <p:cNvSpPr>
              <a:spLocks noEditPoints="1"/>
            </p:cNvSpPr>
            <p:nvPr/>
          </p:nvSpPr>
          <p:spPr bwMode="auto">
            <a:xfrm>
              <a:off x="7158157" y="1499221"/>
              <a:ext cx="241697" cy="242888"/>
            </a:xfrm>
            <a:custGeom>
              <a:avLst/>
              <a:gdLst>
                <a:gd name="T0" fmla="*/ 912 w 1018"/>
                <a:gd name="T1" fmla="*/ 322 h 1018"/>
                <a:gd name="T2" fmla="*/ 779 w 1018"/>
                <a:gd name="T3" fmla="*/ 156 h 1018"/>
                <a:gd name="T4" fmla="*/ 582 w 1018"/>
                <a:gd name="T5" fmla="*/ 70 h 1018"/>
                <a:gd name="T6" fmla="*/ 515 w 1018"/>
                <a:gd name="T7" fmla="*/ 1 h 1018"/>
                <a:gd name="T8" fmla="*/ 478 w 1018"/>
                <a:gd name="T9" fmla="*/ 65 h 1018"/>
                <a:gd name="T10" fmla="*/ 288 w 1018"/>
                <a:gd name="T11" fmla="*/ 123 h 1018"/>
                <a:gd name="T12" fmla="*/ 133 w 1018"/>
                <a:gd name="T13" fmla="*/ 270 h 1018"/>
                <a:gd name="T14" fmla="*/ 66 w 1018"/>
                <a:gd name="T15" fmla="*/ 477 h 1018"/>
                <a:gd name="T16" fmla="*/ 0 w 1018"/>
                <a:gd name="T17" fmla="*/ 509 h 1018"/>
                <a:gd name="T18" fmla="*/ 68 w 1018"/>
                <a:gd name="T19" fmla="*/ 561 h 1018"/>
                <a:gd name="T20" fmla="*/ 145 w 1018"/>
                <a:gd name="T21" fmla="*/ 764 h 1018"/>
                <a:gd name="T22" fmla="*/ 305 w 1018"/>
                <a:gd name="T23" fmla="*/ 903 h 1018"/>
                <a:gd name="T24" fmla="*/ 478 w 1018"/>
                <a:gd name="T25" fmla="*/ 986 h 1018"/>
                <a:gd name="T26" fmla="*/ 522 w 1018"/>
                <a:gd name="T27" fmla="*/ 1015 h 1018"/>
                <a:gd name="T28" fmla="*/ 601 w 1018"/>
                <a:gd name="T29" fmla="*/ 944 h 1018"/>
                <a:gd name="T30" fmla="*/ 795 w 1018"/>
                <a:gd name="T31" fmla="*/ 850 h 1018"/>
                <a:gd name="T32" fmla="*/ 921 w 1018"/>
                <a:gd name="T33" fmla="*/ 678 h 1018"/>
                <a:gd name="T34" fmla="*/ 998 w 1018"/>
                <a:gd name="T35" fmla="*/ 539 h 1018"/>
                <a:gd name="T36" fmla="*/ 1009 w 1018"/>
                <a:gd name="T37" fmla="*/ 486 h 1018"/>
                <a:gd name="T38" fmla="*/ 881 w 1018"/>
                <a:gd name="T39" fmla="*/ 591 h 1018"/>
                <a:gd name="T40" fmla="*/ 800 w 1018"/>
                <a:gd name="T41" fmla="*/ 754 h 1018"/>
                <a:gd name="T42" fmla="*/ 656 w 1018"/>
                <a:gd name="T43" fmla="*/ 860 h 1018"/>
                <a:gd name="T44" fmla="*/ 539 w 1018"/>
                <a:gd name="T45" fmla="*/ 814 h 1018"/>
                <a:gd name="T46" fmla="*/ 486 w 1018"/>
                <a:gd name="T47" fmla="*/ 805 h 1018"/>
                <a:gd name="T48" fmla="*/ 394 w 1018"/>
                <a:gd name="T49" fmla="*/ 872 h 1018"/>
                <a:gd name="T50" fmla="*/ 239 w 1018"/>
                <a:gd name="T51" fmla="*/ 778 h 1018"/>
                <a:gd name="T52" fmla="*/ 145 w 1018"/>
                <a:gd name="T53" fmla="*/ 624 h 1018"/>
                <a:gd name="T54" fmla="*/ 214 w 1018"/>
                <a:gd name="T55" fmla="*/ 531 h 1018"/>
                <a:gd name="T56" fmla="*/ 203 w 1018"/>
                <a:gd name="T57" fmla="*/ 480 h 1018"/>
                <a:gd name="T58" fmla="*/ 157 w 1018"/>
                <a:gd name="T59" fmla="*/ 362 h 1018"/>
                <a:gd name="T60" fmla="*/ 264 w 1018"/>
                <a:gd name="T61" fmla="*/ 217 h 1018"/>
                <a:gd name="T62" fmla="*/ 426 w 1018"/>
                <a:gd name="T63" fmla="*/ 136 h 1018"/>
                <a:gd name="T64" fmla="*/ 497 w 1018"/>
                <a:gd name="T65" fmla="*/ 220 h 1018"/>
                <a:gd name="T66" fmla="*/ 541 w 1018"/>
                <a:gd name="T67" fmla="*/ 191 h 1018"/>
                <a:gd name="T68" fmla="*/ 686 w 1018"/>
                <a:gd name="T69" fmla="*/ 171 h 1018"/>
                <a:gd name="T70" fmla="*/ 821 w 1018"/>
                <a:gd name="T71" fmla="*/ 290 h 1018"/>
                <a:gd name="T72" fmla="*/ 887 w 1018"/>
                <a:gd name="T73" fmla="*/ 460 h 1018"/>
                <a:gd name="T74" fmla="*/ 795 w 1018"/>
                <a:gd name="T75" fmla="*/ 509 h 1018"/>
                <a:gd name="T76" fmla="*/ 604 w 1018"/>
                <a:gd name="T77" fmla="*/ 509 h 1018"/>
                <a:gd name="T78" fmla="*/ 562 w 1018"/>
                <a:gd name="T79" fmla="*/ 430 h 1018"/>
                <a:gd name="T80" fmla="*/ 472 w 1018"/>
                <a:gd name="T81" fmla="*/ 421 h 1018"/>
                <a:gd name="T82" fmla="*/ 414 w 1018"/>
                <a:gd name="T83" fmla="*/ 499 h 1018"/>
                <a:gd name="T84" fmla="*/ 449 w 1018"/>
                <a:gd name="T85" fmla="*/ 583 h 1018"/>
                <a:gd name="T86" fmla="*/ 538 w 1018"/>
                <a:gd name="T87" fmla="*/ 600 h 1018"/>
                <a:gd name="T88" fmla="*/ 602 w 1018"/>
                <a:gd name="T89" fmla="*/ 528 h 1018"/>
                <a:gd name="T90" fmla="*/ 497 w 1018"/>
                <a:gd name="T91" fmla="*/ 480 h 1018"/>
                <a:gd name="T92" fmla="*/ 541 w 1018"/>
                <a:gd name="T93" fmla="*/ 509 h 1018"/>
                <a:gd name="T94" fmla="*/ 502 w 1018"/>
                <a:gd name="T95" fmla="*/ 540 h 1018"/>
                <a:gd name="T96" fmla="*/ 540 w 1018"/>
                <a:gd name="T97" fmla="*/ 311 h 1018"/>
                <a:gd name="T98" fmla="*/ 443 w 1018"/>
                <a:gd name="T99" fmla="*/ 296 h 1018"/>
                <a:gd name="T100" fmla="*/ 291 w 1018"/>
                <a:gd name="T101" fmla="*/ 463 h 1018"/>
                <a:gd name="T102" fmla="*/ 318 w 1018"/>
                <a:gd name="T103" fmla="*/ 541 h 1018"/>
                <a:gd name="T104" fmla="*/ 351 w 1018"/>
                <a:gd name="T105" fmla="*/ 492 h 1018"/>
                <a:gd name="T106" fmla="*/ 447 w 1018"/>
                <a:gd name="T107" fmla="*/ 363 h 1018"/>
                <a:gd name="T108" fmla="*/ 539 w 1018"/>
                <a:gd name="T109" fmla="*/ 330 h 1018"/>
                <a:gd name="T110" fmla="*/ 671 w 1018"/>
                <a:gd name="T111" fmla="*/ 497 h 1018"/>
                <a:gd name="T112" fmla="*/ 621 w 1018"/>
                <a:gd name="T113" fmla="*/ 621 h 1018"/>
                <a:gd name="T114" fmla="*/ 497 w 1018"/>
                <a:gd name="T115" fmla="*/ 671 h 1018"/>
                <a:gd name="T116" fmla="*/ 486 w 1018"/>
                <a:gd name="T117" fmla="*/ 722 h 1018"/>
                <a:gd name="T118" fmla="*/ 633 w 1018"/>
                <a:gd name="T119" fmla="*/ 693 h 1018"/>
                <a:gd name="T120" fmla="*/ 732 w 1018"/>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682000" y="3837497"/>
            <a:ext cx="828000" cy="828000"/>
            <a:chOff x="4261500" y="2984690"/>
            <a:chExt cx="621000" cy="621000"/>
          </a:xfrm>
        </p:grpSpPr>
        <p:sp>
          <p:nvSpPr>
            <p:cNvPr id="56" name="椭圆 55"/>
            <p:cNvSpPr/>
            <p:nvPr/>
          </p:nvSpPr>
          <p:spPr>
            <a:xfrm>
              <a:off x="4261500" y="2984690"/>
              <a:ext cx="621000" cy="621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57" name="Freeform 52"/>
            <p:cNvSpPr>
              <a:spLocks noEditPoints="1"/>
            </p:cNvSpPr>
            <p:nvPr/>
          </p:nvSpPr>
          <p:spPr bwMode="auto">
            <a:xfrm>
              <a:off x="4450556" y="3192796"/>
              <a:ext cx="242888" cy="204788"/>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2072660" y="3837497"/>
            <a:ext cx="828000" cy="828000"/>
            <a:chOff x="1554495" y="2984690"/>
            <a:chExt cx="621000" cy="621000"/>
          </a:xfrm>
        </p:grpSpPr>
        <p:sp>
          <p:nvSpPr>
            <p:cNvPr id="59" name="椭圆 58"/>
            <p:cNvSpPr/>
            <p:nvPr/>
          </p:nvSpPr>
          <p:spPr>
            <a:xfrm>
              <a:off x="1554495" y="2984690"/>
              <a:ext cx="621000" cy="62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60" name="Freeform 98"/>
            <p:cNvSpPr>
              <a:spLocks noEditPoints="1"/>
            </p:cNvSpPr>
            <p:nvPr/>
          </p:nvSpPr>
          <p:spPr bwMode="auto">
            <a:xfrm>
              <a:off x="1744147" y="3173746"/>
              <a:ext cx="241697" cy="242888"/>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9291340" y="3837497"/>
            <a:ext cx="828000" cy="828000"/>
            <a:chOff x="6968505" y="2984690"/>
            <a:chExt cx="621000" cy="621000"/>
          </a:xfrm>
        </p:grpSpPr>
        <p:sp>
          <p:nvSpPr>
            <p:cNvPr id="62" name="椭圆 61"/>
            <p:cNvSpPr/>
            <p:nvPr/>
          </p:nvSpPr>
          <p:spPr>
            <a:xfrm>
              <a:off x="6968505" y="2984690"/>
              <a:ext cx="621000" cy="621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63" name="Freeform 110"/>
            <p:cNvSpPr>
              <a:spLocks noEditPoints="1"/>
            </p:cNvSpPr>
            <p:nvPr/>
          </p:nvSpPr>
          <p:spPr bwMode="auto">
            <a:xfrm>
              <a:off x="7157561" y="3173746"/>
              <a:ext cx="242888" cy="242888"/>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2072660" y="1604797"/>
            <a:ext cx="828000" cy="828000"/>
            <a:chOff x="1554495" y="1310165"/>
            <a:chExt cx="621000" cy="621000"/>
          </a:xfrm>
        </p:grpSpPr>
        <p:sp>
          <p:nvSpPr>
            <p:cNvPr id="65" name="椭圆 64"/>
            <p:cNvSpPr/>
            <p:nvPr/>
          </p:nvSpPr>
          <p:spPr>
            <a:xfrm>
              <a:off x="1554495" y="1310165"/>
              <a:ext cx="621000" cy="62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5">
                <a:latin typeface="微软雅黑" panose="020B0503020204020204" pitchFamily="34" charset="-122"/>
                <a:ea typeface="微软雅黑" panose="020B0503020204020204" pitchFamily="34" charset="-122"/>
              </a:endParaRPr>
            </a:p>
          </p:txBody>
        </p:sp>
        <p:sp>
          <p:nvSpPr>
            <p:cNvPr id="66" name="Freeform 115"/>
            <p:cNvSpPr>
              <a:spLocks noEditPoints="1"/>
            </p:cNvSpPr>
            <p:nvPr/>
          </p:nvSpPr>
          <p:spPr bwMode="auto">
            <a:xfrm>
              <a:off x="1743551" y="1499817"/>
              <a:ext cx="242888" cy="241697"/>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sz="1105">
                <a:solidFill>
                  <a:schemeClr val="tx2"/>
                </a:solidFill>
                <a:latin typeface="微软雅黑" panose="020B0503020204020204" pitchFamily="34" charset="-122"/>
                <a:ea typeface="微软雅黑" panose="020B0503020204020204" pitchFamily="34" charset="-122"/>
              </a:endParaRPr>
            </a:p>
          </p:txBody>
        </p:sp>
      </p:grpSp>
      <p:sp>
        <p:nvSpPr>
          <p:cNvPr id="67" name="矩形 14"/>
          <p:cNvSpPr/>
          <p:nvPr/>
        </p:nvSpPr>
        <p:spPr>
          <a:xfrm>
            <a:off x="1158623" y="4807875"/>
            <a:ext cx="2656075" cy="999184"/>
          </a:xfrm>
          <a:prstGeom prst="rect">
            <a:avLst/>
          </a:prstGeom>
        </p:spPr>
        <p:txBody>
          <a:bodyPr wrap="square">
            <a:spAutoFit/>
          </a:bodyPr>
          <a:lstStyle/>
          <a:p>
            <a:pPr algn="ctr">
              <a:lnSpc>
                <a:spcPct val="130000"/>
              </a:lnSpc>
            </a:pPr>
            <a:r>
              <a:rPr lang="zh-CN" altLang="en-US"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68" name="矩形 14"/>
          <p:cNvSpPr/>
          <p:nvPr/>
        </p:nvSpPr>
        <p:spPr>
          <a:xfrm>
            <a:off x="4767963" y="4807875"/>
            <a:ext cx="2656075" cy="999184"/>
          </a:xfrm>
          <a:prstGeom prst="rect">
            <a:avLst/>
          </a:prstGeom>
        </p:spPr>
        <p:txBody>
          <a:bodyPr wrap="square">
            <a:spAutoFit/>
          </a:bodyPr>
          <a:lstStyle/>
          <a:p>
            <a:pPr algn="ctr">
              <a:lnSpc>
                <a:spcPct val="130000"/>
              </a:lnSpc>
            </a:pPr>
            <a:r>
              <a:rPr lang="zh-CN" altLang="en-US"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69" name="矩形 14"/>
          <p:cNvSpPr/>
          <p:nvPr/>
        </p:nvSpPr>
        <p:spPr>
          <a:xfrm>
            <a:off x="8377303" y="4807875"/>
            <a:ext cx="2656075" cy="999184"/>
          </a:xfrm>
          <a:prstGeom prst="rect">
            <a:avLst/>
          </a:prstGeom>
        </p:spPr>
        <p:txBody>
          <a:bodyPr wrap="square">
            <a:spAutoFit/>
          </a:bodyPr>
          <a:lstStyle/>
          <a:p>
            <a:pPr algn="ctr">
              <a:lnSpc>
                <a:spcPct val="130000"/>
              </a:lnSpc>
            </a:pPr>
            <a:r>
              <a:rPr lang="zh-CN" altLang="en-US"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70" name="矩形 14"/>
          <p:cNvSpPr/>
          <p:nvPr/>
        </p:nvSpPr>
        <p:spPr>
          <a:xfrm>
            <a:off x="1158623" y="2582690"/>
            <a:ext cx="2656075" cy="999184"/>
          </a:xfrm>
          <a:prstGeom prst="rect">
            <a:avLst/>
          </a:prstGeom>
        </p:spPr>
        <p:txBody>
          <a:bodyPr wrap="square">
            <a:spAutoFit/>
          </a:bodyPr>
          <a:lstStyle/>
          <a:p>
            <a:pPr algn="ctr">
              <a:lnSpc>
                <a:spcPct val="130000"/>
              </a:lnSpc>
            </a:pPr>
            <a:r>
              <a:rPr lang="zh-CN" altLang="en-US"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71" name="矩形 14"/>
          <p:cNvSpPr/>
          <p:nvPr/>
        </p:nvSpPr>
        <p:spPr>
          <a:xfrm>
            <a:off x="4767963" y="2582690"/>
            <a:ext cx="2656075" cy="999184"/>
          </a:xfrm>
          <a:prstGeom prst="rect">
            <a:avLst/>
          </a:prstGeom>
        </p:spPr>
        <p:txBody>
          <a:bodyPr wrap="square">
            <a:spAutoFit/>
          </a:bodyPr>
          <a:lstStyle/>
          <a:p>
            <a:pPr algn="ctr">
              <a:lnSpc>
                <a:spcPct val="130000"/>
              </a:lnSpc>
            </a:pPr>
            <a:r>
              <a:rPr lang="zh-CN" altLang="en-US"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tx2"/>
              </a:solidFill>
              <a:latin typeface="微软雅黑" panose="020B0503020204020204" pitchFamily="34" charset="-122"/>
              <a:ea typeface="微软雅黑" panose="020B0503020204020204" pitchFamily="34" charset="-122"/>
            </a:endParaRPr>
          </a:p>
        </p:txBody>
      </p:sp>
      <p:sp>
        <p:nvSpPr>
          <p:cNvPr id="72" name="矩形 14"/>
          <p:cNvSpPr/>
          <p:nvPr/>
        </p:nvSpPr>
        <p:spPr>
          <a:xfrm>
            <a:off x="8377303" y="2582690"/>
            <a:ext cx="2656075" cy="999184"/>
          </a:xfrm>
          <a:prstGeom prst="rect">
            <a:avLst/>
          </a:prstGeom>
        </p:spPr>
        <p:txBody>
          <a:bodyPr wrap="square">
            <a:spAutoFit/>
          </a:bodyPr>
          <a:lstStyle/>
          <a:p>
            <a:pPr algn="ctr">
              <a:lnSpc>
                <a:spcPct val="130000"/>
              </a:lnSpc>
            </a:pPr>
            <a:r>
              <a:rPr lang="zh-CN" altLang="en-US"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865"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335"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335" dirty="0">
              <a:solidFill>
                <a:schemeClr val="tx2"/>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01857" y="352840"/>
            <a:ext cx="11188286" cy="487419"/>
            <a:chOff x="501206" y="352840"/>
            <a:chExt cx="11188286" cy="487419"/>
          </a:xfrm>
        </p:grpSpPr>
        <p:sp>
          <p:nvSpPr>
            <p:cNvPr id="28"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strVal val="4*#ppt_w"/>
                                          </p:val>
                                        </p:tav>
                                        <p:tav tm="100000">
                                          <p:val>
                                            <p:strVal val="#ppt_w"/>
                                          </p:val>
                                        </p:tav>
                                      </p:tavLst>
                                    </p:anim>
                                    <p:anim calcmode="lin" valueType="num">
                                      <p:cBhvr>
                                        <p:cTn id="8" dur="500" fill="hold"/>
                                        <p:tgtEl>
                                          <p:spTgt spid="64"/>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strVal val="4*#ppt_w"/>
                                          </p:val>
                                        </p:tav>
                                        <p:tav tm="100000">
                                          <p:val>
                                            <p:strVal val="#ppt_w"/>
                                          </p:val>
                                        </p:tav>
                                      </p:tavLst>
                                    </p:anim>
                                    <p:anim calcmode="lin" valueType="num">
                                      <p:cBhvr>
                                        <p:cTn id="12" dur="500" fill="hold"/>
                                        <p:tgtEl>
                                          <p:spTgt spid="49"/>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strVal val="4*#ppt_w"/>
                                          </p:val>
                                        </p:tav>
                                        <p:tav tm="100000">
                                          <p:val>
                                            <p:strVal val="#ppt_w"/>
                                          </p:val>
                                        </p:tav>
                                      </p:tavLst>
                                    </p:anim>
                                    <p:anim calcmode="lin" valueType="num">
                                      <p:cBhvr>
                                        <p:cTn id="16" dur="500" fill="hold"/>
                                        <p:tgtEl>
                                          <p:spTgt spid="52"/>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up)">
                                      <p:cBhvr>
                                        <p:cTn id="20" dur="500"/>
                                        <p:tgtEl>
                                          <p:spTgt spid="7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500"/>
                                        <p:tgtEl>
                                          <p:spTgt spid="7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childTnLst>
                          </p:cTn>
                        </p:par>
                        <p:par>
                          <p:cTn id="27" fill="hold">
                            <p:stCondLst>
                              <p:cond delay="1000"/>
                            </p:stCondLst>
                            <p:childTnLst>
                              <p:par>
                                <p:cTn id="28" presetID="23" presetClass="entr" presetSubtype="32"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strVal val="4*#ppt_w"/>
                                          </p:val>
                                        </p:tav>
                                        <p:tav tm="100000">
                                          <p:val>
                                            <p:strVal val="#ppt_w"/>
                                          </p:val>
                                        </p:tav>
                                      </p:tavLst>
                                    </p:anim>
                                    <p:anim calcmode="lin" valueType="num">
                                      <p:cBhvr>
                                        <p:cTn id="31" dur="500" fill="hold"/>
                                        <p:tgtEl>
                                          <p:spTgt spid="55"/>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strVal val="4*#ppt_w"/>
                                          </p:val>
                                        </p:tav>
                                        <p:tav tm="100000">
                                          <p:val>
                                            <p:strVal val="#ppt_w"/>
                                          </p:val>
                                        </p:tav>
                                      </p:tavLst>
                                    </p:anim>
                                    <p:anim calcmode="lin" valueType="num">
                                      <p:cBhvr>
                                        <p:cTn id="35" dur="500" fill="hold"/>
                                        <p:tgtEl>
                                          <p:spTgt spid="58"/>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strVal val="4*#ppt_w"/>
                                          </p:val>
                                        </p:tav>
                                        <p:tav tm="100000">
                                          <p:val>
                                            <p:strVal val="#ppt_w"/>
                                          </p:val>
                                        </p:tav>
                                      </p:tavLst>
                                    </p:anim>
                                    <p:anim calcmode="lin" valueType="num">
                                      <p:cBhvr>
                                        <p:cTn id="39" dur="500" fill="hold"/>
                                        <p:tgtEl>
                                          <p:spTgt spid="61"/>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500"/>
                                        <p:tgtEl>
                                          <p:spTgt spid="6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up)">
                                      <p:cBhvr>
                                        <p:cTn id="46" dur="500"/>
                                        <p:tgtEl>
                                          <p:spTgt spid="6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计划实施阶段</a:t>
            </a:r>
          </a:p>
        </p:txBody>
      </p:sp>
      <p:sp>
        <p:nvSpPr>
          <p:cNvPr id="98" name="TextBox 34"/>
          <p:cNvSpPr txBox="1"/>
          <p:nvPr/>
        </p:nvSpPr>
        <p:spPr>
          <a:xfrm>
            <a:off x="1656868" y="5902551"/>
            <a:ext cx="1315213" cy="369310"/>
          </a:xfrm>
          <a:prstGeom prst="rect">
            <a:avLst/>
          </a:prstGeom>
          <a:noFill/>
        </p:spPr>
        <p:txBody>
          <a:bodyPr wrap="square" lIns="121901" tIns="60949" rIns="121901" bIns="60949"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输入文本</a:t>
            </a:r>
          </a:p>
        </p:txBody>
      </p:sp>
      <p:sp>
        <p:nvSpPr>
          <p:cNvPr id="99" name="TextBox 41"/>
          <p:cNvSpPr txBox="1"/>
          <p:nvPr/>
        </p:nvSpPr>
        <p:spPr>
          <a:xfrm>
            <a:off x="1184073" y="5222152"/>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100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0" name="TextBox 42"/>
          <p:cNvSpPr txBox="1"/>
          <p:nvPr/>
        </p:nvSpPr>
        <p:spPr>
          <a:xfrm>
            <a:off x="3158139" y="5902551"/>
            <a:ext cx="1315213" cy="369310"/>
          </a:xfrm>
          <a:prstGeom prst="rect">
            <a:avLst/>
          </a:prstGeom>
          <a:noFill/>
        </p:spPr>
        <p:txBody>
          <a:bodyPr wrap="square" lIns="121901" tIns="60949" rIns="121901" bIns="60949"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输入文本</a:t>
            </a:r>
          </a:p>
        </p:txBody>
      </p:sp>
      <p:sp>
        <p:nvSpPr>
          <p:cNvPr id="101" name="TextBox 43"/>
          <p:cNvSpPr txBox="1"/>
          <p:nvPr/>
        </p:nvSpPr>
        <p:spPr>
          <a:xfrm>
            <a:off x="4639090" y="5902551"/>
            <a:ext cx="1315213" cy="369310"/>
          </a:xfrm>
          <a:prstGeom prst="rect">
            <a:avLst/>
          </a:prstGeom>
          <a:noFill/>
        </p:spPr>
        <p:txBody>
          <a:bodyPr wrap="square" lIns="121901" tIns="60949" rIns="121901" bIns="60949"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输入文本</a:t>
            </a:r>
          </a:p>
        </p:txBody>
      </p:sp>
      <p:sp>
        <p:nvSpPr>
          <p:cNvPr id="102" name="TextBox 44"/>
          <p:cNvSpPr txBox="1"/>
          <p:nvPr/>
        </p:nvSpPr>
        <p:spPr>
          <a:xfrm>
            <a:off x="6120042" y="5902551"/>
            <a:ext cx="1315213" cy="369310"/>
          </a:xfrm>
          <a:prstGeom prst="rect">
            <a:avLst/>
          </a:prstGeom>
          <a:noFill/>
        </p:spPr>
        <p:txBody>
          <a:bodyPr wrap="square" lIns="121901" tIns="60949" rIns="121901" bIns="60949"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输入文本</a:t>
            </a:r>
          </a:p>
        </p:txBody>
      </p:sp>
      <p:sp>
        <p:nvSpPr>
          <p:cNvPr id="103" name="TextBox 45"/>
          <p:cNvSpPr txBox="1"/>
          <p:nvPr/>
        </p:nvSpPr>
        <p:spPr>
          <a:xfrm>
            <a:off x="1184073" y="4730099"/>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200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4" name="TextBox 46"/>
          <p:cNvSpPr txBox="1"/>
          <p:nvPr/>
        </p:nvSpPr>
        <p:spPr>
          <a:xfrm>
            <a:off x="1184073" y="4238044"/>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300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5" name="TextBox 47"/>
          <p:cNvSpPr txBox="1"/>
          <p:nvPr/>
        </p:nvSpPr>
        <p:spPr>
          <a:xfrm>
            <a:off x="1184073" y="3745988"/>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400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6" name="TextBox 48"/>
          <p:cNvSpPr txBox="1"/>
          <p:nvPr/>
        </p:nvSpPr>
        <p:spPr>
          <a:xfrm>
            <a:off x="1184073" y="3253935"/>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500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7" name="TextBox 49"/>
          <p:cNvSpPr txBox="1"/>
          <p:nvPr/>
        </p:nvSpPr>
        <p:spPr>
          <a:xfrm>
            <a:off x="1184073" y="2761879"/>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600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8" name="TextBox 50"/>
          <p:cNvSpPr txBox="1"/>
          <p:nvPr/>
        </p:nvSpPr>
        <p:spPr>
          <a:xfrm>
            <a:off x="1184073" y="2261501"/>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700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1568116" y="1870104"/>
            <a:ext cx="5952661" cy="3936437"/>
            <a:chOff x="1126939" y="1350372"/>
            <a:chExt cx="4464496" cy="2952328"/>
          </a:xfrm>
        </p:grpSpPr>
        <p:cxnSp>
          <p:nvCxnSpPr>
            <p:cNvPr id="110" name="直接连接符 10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9" name="TextBox 61"/>
          <p:cNvSpPr txBox="1"/>
          <p:nvPr/>
        </p:nvSpPr>
        <p:spPr>
          <a:xfrm>
            <a:off x="1184073" y="1777771"/>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800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20" name="TextBox 62"/>
          <p:cNvSpPr txBox="1"/>
          <p:nvPr/>
        </p:nvSpPr>
        <p:spPr>
          <a:xfrm>
            <a:off x="1184073" y="5714208"/>
            <a:ext cx="288032" cy="184666"/>
          </a:xfrm>
          <a:prstGeom prst="rect">
            <a:avLst/>
          </a:prstGeom>
          <a:noFill/>
        </p:spPr>
        <p:txBody>
          <a:bodyPr wrap="square" lIns="0" tIns="0" rIns="0" bIns="0" rtlCol="0">
            <a:spAutoFit/>
          </a:bodyPr>
          <a:lstStyle/>
          <a:p>
            <a:pPr algn="just"/>
            <a:r>
              <a:rPr lang="en-US" altLang="zh-CN" sz="1200" dirty="0">
                <a:solidFill>
                  <a:schemeClr val="tx2"/>
                </a:solidFill>
                <a:latin typeface="微软雅黑" panose="020B0503020204020204" pitchFamily="34" charset="-122"/>
                <a:ea typeface="微软雅黑" panose="020B0503020204020204" pitchFamily="34" charset="-122"/>
              </a:rPr>
              <a:t>0</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21" name="矩形 120"/>
          <p:cNvSpPr/>
          <p:nvPr/>
        </p:nvSpPr>
        <p:spPr>
          <a:xfrm>
            <a:off x="1915895" y="4330378"/>
            <a:ext cx="864096" cy="1476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2" name="矩形 121"/>
          <p:cNvSpPr/>
          <p:nvPr/>
        </p:nvSpPr>
        <p:spPr>
          <a:xfrm>
            <a:off x="1915895" y="4822432"/>
            <a:ext cx="864096" cy="984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3" name="矩形 122"/>
          <p:cNvSpPr/>
          <p:nvPr/>
        </p:nvSpPr>
        <p:spPr>
          <a:xfrm>
            <a:off x="3383697" y="3346268"/>
            <a:ext cx="864096" cy="246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4" name="矩形 123"/>
          <p:cNvSpPr/>
          <p:nvPr/>
        </p:nvSpPr>
        <p:spPr>
          <a:xfrm>
            <a:off x="3383697" y="4084350"/>
            <a:ext cx="864096" cy="172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5" name="矩形 124"/>
          <p:cNvSpPr/>
          <p:nvPr/>
        </p:nvSpPr>
        <p:spPr>
          <a:xfrm>
            <a:off x="4864648" y="2854212"/>
            <a:ext cx="864096" cy="2952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6" name="矩形 125"/>
          <p:cNvSpPr/>
          <p:nvPr/>
        </p:nvSpPr>
        <p:spPr>
          <a:xfrm>
            <a:off x="4864648" y="3438599"/>
            <a:ext cx="864096" cy="2367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7" name="矩形 126"/>
          <p:cNvSpPr/>
          <p:nvPr/>
        </p:nvSpPr>
        <p:spPr>
          <a:xfrm>
            <a:off x="6353552" y="2362159"/>
            <a:ext cx="864096" cy="3444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8" name="矩形 127"/>
          <p:cNvSpPr/>
          <p:nvPr/>
        </p:nvSpPr>
        <p:spPr>
          <a:xfrm>
            <a:off x="6353552" y="2634511"/>
            <a:ext cx="864096" cy="3172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endParaRPr>
          </a:p>
        </p:txBody>
      </p:sp>
      <p:sp>
        <p:nvSpPr>
          <p:cNvPr id="129" name="TextBox 71"/>
          <p:cNvSpPr txBox="1"/>
          <p:nvPr/>
        </p:nvSpPr>
        <p:spPr>
          <a:xfrm>
            <a:off x="8112224" y="2346480"/>
            <a:ext cx="3264363" cy="984885"/>
          </a:xfrm>
          <a:prstGeom prst="rect">
            <a:avLst/>
          </a:prstGeom>
          <a:noFill/>
        </p:spPr>
        <p:txBody>
          <a:bodyPr wrap="square" lIns="0" tIns="0" rIns="0" bIns="0" rtlCol="0">
            <a:spAutoFit/>
          </a:bodyPr>
          <a:lstStyle/>
          <a:p>
            <a:pPr algn="just"/>
            <a:r>
              <a:rPr lang="zh-CN" altLang="en-US" sz="1600" dirty="0">
                <a:solidFill>
                  <a:schemeClr val="tx2"/>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a:t>
            </a:r>
          </a:p>
        </p:txBody>
      </p:sp>
      <p:sp>
        <p:nvSpPr>
          <p:cNvPr id="130" name="TextBox 72"/>
          <p:cNvSpPr txBox="1"/>
          <p:nvPr/>
        </p:nvSpPr>
        <p:spPr>
          <a:xfrm>
            <a:off x="8112226" y="1700808"/>
            <a:ext cx="2745791" cy="410433"/>
          </a:xfrm>
          <a:prstGeom prst="rect">
            <a:avLst/>
          </a:prstGeom>
          <a:noFill/>
        </p:spPr>
        <p:txBody>
          <a:bodyPr wrap="square" lIns="0" tIns="0" rIns="0" bIns="0" rtlCol="0">
            <a:spAutoFit/>
          </a:bodyPr>
          <a:lstStyle/>
          <a:p>
            <a:r>
              <a:rPr lang="zh-CN" altLang="en-US" sz="2665" b="1" dirty="0">
                <a:solidFill>
                  <a:schemeClr val="accent1"/>
                </a:solidFill>
                <a:latin typeface="微软雅黑" panose="020B0503020204020204" pitchFamily="34" charset="-122"/>
                <a:ea typeface="微软雅黑" panose="020B0503020204020204" pitchFamily="34" charset="-122"/>
              </a:rPr>
              <a:t>点击输入标题文本</a:t>
            </a:r>
          </a:p>
        </p:txBody>
      </p:sp>
      <p:sp>
        <p:nvSpPr>
          <p:cNvPr id="131" name="TextBox 73"/>
          <p:cNvSpPr txBox="1"/>
          <p:nvPr/>
        </p:nvSpPr>
        <p:spPr>
          <a:xfrm>
            <a:off x="8081746" y="3983972"/>
            <a:ext cx="3033823" cy="656655"/>
          </a:xfrm>
          <a:prstGeom prst="rect">
            <a:avLst/>
          </a:prstGeom>
          <a:noFill/>
        </p:spPr>
        <p:txBody>
          <a:bodyPr wrap="square" lIns="0" tIns="0" rIns="0" bIns="0" rtlCol="0">
            <a:spAutoFit/>
          </a:bodyPr>
          <a:lstStyle/>
          <a:p>
            <a:r>
              <a:rPr lang="en-US" altLang="zh-CN" sz="426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13,648,258</a:t>
            </a:r>
            <a:endParaRPr lang="zh-CN" altLang="en-US" sz="426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2" name="TextBox 74"/>
          <p:cNvSpPr txBox="1"/>
          <p:nvPr/>
        </p:nvSpPr>
        <p:spPr>
          <a:xfrm>
            <a:off x="8112224" y="3558816"/>
            <a:ext cx="1920213" cy="287323"/>
          </a:xfrm>
          <a:prstGeom prst="rect">
            <a:avLst/>
          </a:prstGeom>
          <a:noFill/>
        </p:spPr>
        <p:txBody>
          <a:bodyPr wrap="square" lIns="0" tIns="0" rIns="0" bIns="0" rtlCol="0">
            <a:spAutoFit/>
          </a:bodyPr>
          <a:lstStyle/>
          <a:p>
            <a:r>
              <a:rPr lang="zh-CN" altLang="en-US" sz="1865" b="1" dirty="0">
                <a:solidFill>
                  <a:schemeClr val="accent1"/>
                </a:solidFill>
                <a:latin typeface="微软雅黑" panose="020B0503020204020204" pitchFamily="34" charset="-122"/>
                <a:ea typeface="微软雅黑" panose="020B0503020204020204" pitchFamily="34" charset="-122"/>
              </a:rPr>
              <a:t>全年总额：</a:t>
            </a:r>
          </a:p>
        </p:txBody>
      </p:sp>
      <p:sp>
        <p:nvSpPr>
          <p:cNvPr id="133" name="椭圆 132"/>
          <p:cNvSpPr>
            <a:spLocks noChangeAspect="1"/>
          </p:cNvSpPr>
          <p:nvPr/>
        </p:nvSpPr>
        <p:spPr>
          <a:xfrm>
            <a:off x="9055404" y="5121795"/>
            <a:ext cx="144000" cy="144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34" name="椭圆 133"/>
          <p:cNvSpPr>
            <a:spLocks noChangeAspect="1"/>
          </p:cNvSpPr>
          <p:nvPr/>
        </p:nvSpPr>
        <p:spPr>
          <a:xfrm>
            <a:off x="9055404" y="5583020"/>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35" name="TextBox 77"/>
          <p:cNvSpPr txBox="1"/>
          <p:nvPr/>
        </p:nvSpPr>
        <p:spPr>
          <a:xfrm>
            <a:off x="8126759" y="5052327"/>
            <a:ext cx="846571" cy="287323"/>
          </a:xfrm>
          <a:prstGeom prst="rect">
            <a:avLst/>
          </a:prstGeom>
          <a:noFill/>
        </p:spPr>
        <p:txBody>
          <a:bodyPr wrap="square" lIns="0" tIns="0" rIns="0" bIns="0" rtlCol="0">
            <a:spAutoFit/>
          </a:bodyPr>
          <a:lstStyle/>
          <a:p>
            <a:r>
              <a:rPr lang="zh-CN" altLang="en-US" sz="1865" b="1" dirty="0">
                <a:solidFill>
                  <a:schemeClr val="accent1"/>
                </a:solidFill>
                <a:latin typeface="微软雅黑" panose="020B0503020204020204" pitchFamily="34" charset="-122"/>
                <a:ea typeface="微软雅黑" panose="020B0503020204020204" pitchFamily="34" charset="-122"/>
              </a:rPr>
              <a:t>毛利润</a:t>
            </a:r>
          </a:p>
        </p:txBody>
      </p:sp>
      <p:sp>
        <p:nvSpPr>
          <p:cNvPr id="136" name="TextBox 78"/>
          <p:cNvSpPr txBox="1"/>
          <p:nvPr/>
        </p:nvSpPr>
        <p:spPr>
          <a:xfrm>
            <a:off x="8126759" y="5511389"/>
            <a:ext cx="846571" cy="287323"/>
          </a:xfrm>
          <a:prstGeom prst="rect">
            <a:avLst/>
          </a:prstGeom>
          <a:noFill/>
        </p:spPr>
        <p:txBody>
          <a:bodyPr wrap="square" lIns="0" tIns="0" rIns="0" bIns="0" rtlCol="0">
            <a:spAutoFit/>
          </a:bodyPr>
          <a:lstStyle/>
          <a:p>
            <a:r>
              <a:rPr lang="zh-CN" altLang="en-US" sz="1865" b="1" dirty="0">
                <a:solidFill>
                  <a:schemeClr val="accent1"/>
                </a:solidFill>
                <a:latin typeface="微软雅黑" panose="020B0503020204020204" pitchFamily="34" charset="-122"/>
                <a:ea typeface="微软雅黑" panose="020B0503020204020204" pitchFamily="34" charset="-122"/>
              </a:rPr>
              <a:t>纯利润</a:t>
            </a:r>
          </a:p>
        </p:txBody>
      </p:sp>
      <p:sp>
        <p:nvSpPr>
          <p:cNvPr id="137" name="TextBox 9"/>
          <p:cNvSpPr txBox="1">
            <a:spLocks noChangeArrowheads="1"/>
          </p:cNvSpPr>
          <p:nvPr/>
        </p:nvSpPr>
        <p:spPr bwMode="auto">
          <a:xfrm>
            <a:off x="1976849" y="3879167"/>
            <a:ext cx="74219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665" b="1" dirty="0">
                <a:solidFill>
                  <a:schemeClr val="tx2"/>
                </a:solidFill>
                <a:latin typeface="微软雅黑" panose="020B0503020204020204" pitchFamily="34" charset="-122"/>
                <a:ea typeface="微软雅黑" panose="020B0503020204020204" pitchFamily="34" charset="-122"/>
              </a:rPr>
              <a:t>53%</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sp>
        <p:nvSpPr>
          <p:cNvPr id="138" name="TextBox 9"/>
          <p:cNvSpPr txBox="1">
            <a:spLocks noChangeArrowheads="1"/>
          </p:cNvSpPr>
          <p:nvPr/>
        </p:nvSpPr>
        <p:spPr bwMode="auto">
          <a:xfrm>
            <a:off x="4864383" y="2397977"/>
            <a:ext cx="74219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665" b="1" dirty="0">
                <a:solidFill>
                  <a:schemeClr val="tx2"/>
                </a:solidFill>
                <a:latin typeface="微软雅黑" panose="020B0503020204020204" pitchFamily="34" charset="-122"/>
                <a:ea typeface="微软雅黑" panose="020B0503020204020204" pitchFamily="34" charset="-122"/>
              </a:rPr>
              <a:t>72%</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sp>
        <p:nvSpPr>
          <p:cNvPr id="139" name="TextBox 9"/>
          <p:cNvSpPr txBox="1">
            <a:spLocks noChangeArrowheads="1"/>
          </p:cNvSpPr>
          <p:nvPr/>
        </p:nvSpPr>
        <p:spPr bwMode="auto">
          <a:xfrm>
            <a:off x="3444651" y="2905143"/>
            <a:ext cx="74219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665" b="1" dirty="0">
                <a:solidFill>
                  <a:schemeClr val="tx2"/>
                </a:solidFill>
                <a:latin typeface="微软雅黑" panose="020B0503020204020204" pitchFamily="34" charset="-122"/>
                <a:ea typeface="微软雅黑" panose="020B0503020204020204" pitchFamily="34" charset="-122"/>
              </a:rPr>
              <a:t>60%</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sp>
        <p:nvSpPr>
          <p:cNvPr id="140" name="TextBox 9"/>
          <p:cNvSpPr txBox="1">
            <a:spLocks noChangeArrowheads="1"/>
          </p:cNvSpPr>
          <p:nvPr/>
        </p:nvSpPr>
        <p:spPr bwMode="auto">
          <a:xfrm>
            <a:off x="6414507" y="1907206"/>
            <a:ext cx="74219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665" b="1" dirty="0">
                <a:solidFill>
                  <a:schemeClr val="tx2"/>
                </a:solidFill>
                <a:latin typeface="微软雅黑" panose="020B0503020204020204" pitchFamily="34" charset="-122"/>
                <a:ea typeface="微软雅黑" panose="020B0503020204020204" pitchFamily="34" charset="-122"/>
              </a:rPr>
              <a:t>90%</a:t>
            </a:r>
            <a:endParaRPr lang="zh-CN" altLang="en-US" sz="2665" b="1" dirty="0">
              <a:solidFill>
                <a:schemeClr val="tx2"/>
              </a:solidFill>
              <a:latin typeface="微软雅黑" panose="020B0503020204020204" pitchFamily="34" charset="-122"/>
              <a:ea typeface="微软雅黑" panose="020B0503020204020204" pitchFamily="34" charset="-122"/>
            </a:endParaRPr>
          </a:p>
        </p:txBody>
      </p:sp>
      <p:sp>
        <p:nvSpPr>
          <p:cNvPr id="141" name="椭圆 140"/>
          <p:cNvSpPr>
            <a:spLocks noChangeAspect="1"/>
          </p:cNvSpPr>
          <p:nvPr/>
        </p:nvSpPr>
        <p:spPr>
          <a:xfrm>
            <a:off x="9341119" y="5583020"/>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2" name="椭圆 141"/>
          <p:cNvSpPr>
            <a:spLocks noChangeAspect="1"/>
          </p:cNvSpPr>
          <p:nvPr/>
        </p:nvSpPr>
        <p:spPr>
          <a:xfrm>
            <a:off x="9615525" y="5583020"/>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3" name="椭圆 142"/>
          <p:cNvSpPr>
            <a:spLocks noChangeAspect="1"/>
          </p:cNvSpPr>
          <p:nvPr/>
        </p:nvSpPr>
        <p:spPr>
          <a:xfrm>
            <a:off x="9888437" y="5583020"/>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4" name="TextBox 86"/>
          <p:cNvSpPr txBox="1"/>
          <p:nvPr/>
        </p:nvSpPr>
        <p:spPr>
          <a:xfrm>
            <a:off x="952172" y="5933329"/>
            <a:ext cx="704697" cy="307754"/>
          </a:xfrm>
          <a:prstGeom prst="rect">
            <a:avLst/>
          </a:prstGeom>
          <a:noFill/>
        </p:spPr>
        <p:txBody>
          <a:bodyPr wrap="square" lIns="121901" tIns="60949" rIns="121901" bIns="60949" rtlCol="0">
            <a:spAutoFit/>
          </a:bodyPr>
          <a:lstStyle/>
          <a:p>
            <a:pPr algn="ctr"/>
            <a:r>
              <a:rPr lang="zh-CN" altLang="en-US" sz="1200" dirty="0">
                <a:solidFill>
                  <a:schemeClr val="tx2"/>
                </a:solidFill>
                <a:latin typeface="微软雅黑" panose="020B0503020204020204" pitchFamily="34" charset="-122"/>
                <a:ea typeface="微软雅黑" panose="020B0503020204020204" pitchFamily="34" charset="-122"/>
              </a:rPr>
              <a:t>（万元）</a:t>
            </a:r>
          </a:p>
        </p:txBody>
      </p:sp>
      <p:grpSp>
        <p:nvGrpSpPr>
          <p:cNvPr id="50" name="组合 49"/>
          <p:cNvGrpSpPr/>
          <p:nvPr/>
        </p:nvGrpSpPr>
        <p:grpSpPr>
          <a:xfrm>
            <a:off x="501857" y="352840"/>
            <a:ext cx="11188286" cy="487419"/>
            <a:chOff x="501206" y="352840"/>
            <a:chExt cx="11188286" cy="487419"/>
          </a:xfrm>
        </p:grpSpPr>
        <p:sp>
          <p:nvSpPr>
            <p:cNvPr id="51"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2" name="直接连接符 51"/>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100" fill="hold"/>
                                        <p:tgtEl>
                                          <p:spTgt spid="120"/>
                                        </p:tgtEl>
                                        <p:attrNameLst>
                                          <p:attrName>ppt_x</p:attrName>
                                        </p:attrNameLst>
                                      </p:cBhvr>
                                      <p:tavLst>
                                        <p:tav tm="0">
                                          <p:val>
                                            <p:strVal val="0-#ppt_w/2"/>
                                          </p:val>
                                        </p:tav>
                                        <p:tav tm="100000">
                                          <p:val>
                                            <p:strVal val="#ppt_x"/>
                                          </p:val>
                                        </p:tav>
                                      </p:tavLst>
                                    </p:anim>
                                    <p:anim calcmode="lin" valueType="num">
                                      <p:cBhvr additive="base">
                                        <p:cTn id="13" dur="100" fill="hold"/>
                                        <p:tgtEl>
                                          <p:spTgt spid="1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100" fill="hold"/>
                                        <p:tgtEl>
                                          <p:spTgt spid="99"/>
                                        </p:tgtEl>
                                        <p:attrNameLst>
                                          <p:attrName>ppt_x</p:attrName>
                                        </p:attrNameLst>
                                      </p:cBhvr>
                                      <p:tavLst>
                                        <p:tav tm="0">
                                          <p:val>
                                            <p:strVal val="0-#ppt_w/2"/>
                                          </p:val>
                                        </p:tav>
                                        <p:tav tm="100000">
                                          <p:val>
                                            <p:strVal val="#ppt_x"/>
                                          </p:val>
                                        </p:tav>
                                      </p:tavLst>
                                    </p:anim>
                                    <p:anim calcmode="lin" valueType="num">
                                      <p:cBhvr additive="base">
                                        <p:cTn id="18" dur="100" fill="hold"/>
                                        <p:tgtEl>
                                          <p:spTgt spid="9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additive="base">
                                        <p:cTn id="22" dur="100" fill="hold"/>
                                        <p:tgtEl>
                                          <p:spTgt spid="103"/>
                                        </p:tgtEl>
                                        <p:attrNameLst>
                                          <p:attrName>ppt_x</p:attrName>
                                        </p:attrNameLst>
                                      </p:cBhvr>
                                      <p:tavLst>
                                        <p:tav tm="0">
                                          <p:val>
                                            <p:strVal val="0-#ppt_w/2"/>
                                          </p:val>
                                        </p:tav>
                                        <p:tav tm="100000">
                                          <p:val>
                                            <p:strVal val="#ppt_x"/>
                                          </p:val>
                                        </p:tav>
                                      </p:tavLst>
                                    </p:anim>
                                    <p:anim calcmode="lin" valueType="num">
                                      <p:cBhvr additive="base">
                                        <p:cTn id="23" dur="100" fill="hold"/>
                                        <p:tgtEl>
                                          <p:spTgt spid="10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100" fill="hold"/>
                                        <p:tgtEl>
                                          <p:spTgt spid="104"/>
                                        </p:tgtEl>
                                        <p:attrNameLst>
                                          <p:attrName>ppt_x</p:attrName>
                                        </p:attrNameLst>
                                      </p:cBhvr>
                                      <p:tavLst>
                                        <p:tav tm="0">
                                          <p:val>
                                            <p:strVal val="0-#ppt_w/2"/>
                                          </p:val>
                                        </p:tav>
                                        <p:tav tm="100000">
                                          <p:val>
                                            <p:strVal val="#ppt_x"/>
                                          </p:val>
                                        </p:tav>
                                      </p:tavLst>
                                    </p:anim>
                                    <p:anim calcmode="lin" valueType="num">
                                      <p:cBhvr additive="base">
                                        <p:cTn id="28" dur="100" fill="hold"/>
                                        <p:tgtEl>
                                          <p:spTgt spid="10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additive="base">
                                        <p:cTn id="32" dur="100" fill="hold"/>
                                        <p:tgtEl>
                                          <p:spTgt spid="105"/>
                                        </p:tgtEl>
                                        <p:attrNameLst>
                                          <p:attrName>ppt_x</p:attrName>
                                        </p:attrNameLst>
                                      </p:cBhvr>
                                      <p:tavLst>
                                        <p:tav tm="0">
                                          <p:val>
                                            <p:strVal val="0-#ppt_w/2"/>
                                          </p:val>
                                        </p:tav>
                                        <p:tav tm="100000">
                                          <p:val>
                                            <p:strVal val="#ppt_x"/>
                                          </p:val>
                                        </p:tav>
                                      </p:tavLst>
                                    </p:anim>
                                    <p:anim calcmode="lin" valueType="num">
                                      <p:cBhvr additive="base">
                                        <p:cTn id="33" dur="100" fill="hold"/>
                                        <p:tgtEl>
                                          <p:spTgt spid="10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100" fill="hold"/>
                                        <p:tgtEl>
                                          <p:spTgt spid="106"/>
                                        </p:tgtEl>
                                        <p:attrNameLst>
                                          <p:attrName>ppt_x</p:attrName>
                                        </p:attrNameLst>
                                      </p:cBhvr>
                                      <p:tavLst>
                                        <p:tav tm="0">
                                          <p:val>
                                            <p:strVal val="0-#ppt_w/2"/>
                                          </p:val>
                                        </p:tav>
                                        <p:tav tm="100000">
                                          <p:val>
                                            <p:strVal val="#ppt_x"/>
                                          </p:val>
                                        </p:tav>
                                      </p:tavLst>
                                    </p:anim>
                                    <p:anim calcmode="lin" valueType="num">
                                      <p:cBhvr additive="base">
                                        <p:cTn id="38" dur="100" fill="hold"/>
                                        <p:tgtEl>
                                          <p:spTgt spid="10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additive="base">
                                        <p:cTn id="42" dur="100" fill="hold"/>
                                        <p:tgtEl>
                                          <p:spTgt spid="107"/>
                                        </p:tgtEl>
                                        <p:attrNameLst>
                                          <p:attrName>ppt_x</p:attrName>
                                        </p:attrNameLst>
                                      </p:cBhvr>
                                      <p:tavLst>
                                        <p:tav tm="0">
                                          <p:val>
                                            <p:strVal val="0-#ppt_w/2"/>
                                          </p:val>
                                        </p:tav>
                                        <p:tav tm="100000">
                                          <p:val>
                                            <p:strVal val="#ppt_x"/>
                                          </p:val>
                                        </p:tav>
                                      </p:tavLst>
                                    </p:anim>
                                    <p:anim calcmode="lin" valueType="num">
                                      <p:cBhvr additive="base">
                                        <p:cTn id="43" dur="100" fill="hold"/>
                                        <p:tgtEl>
                                          <p:spTgt spid="10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additive="base">
                                        <p:cTn id="47" dur="100" fill="hold"/>
                                        <p:tgtEl>
                                          <p:spTgt spid="108"/>
                                        </p:tgtEl>
                                        <p:attrNameLst>
                                          <p:attrName>ppt_x</p:attrName>
                                        </p:attrNameLst>
                                      </p:cBhvr>
                                      <p:tavLst>
                                        <p:tav tm="0">
                                          <p:val>
                                            <p:strVal val="0-#ppt_w/2"/>
                                          </p:val>
                                        </p:tav>
                                        <p:tav tm="100000">
                                          <p:val>
                                            <p:strVal val="#ppt_x"/>
                                          </p:val>
                                        </p:tav>
                                      </p:tavLst>
                                    </p:anim>
                                    <p:anim calcmode="lin" valueType="num">
                                      <p:cBhvr additive="base">
                                        <p:cTn id="48" dur="100" fill="hold"/>
                                        <p:tgtEl>
                                          <p:spTgt spid="10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additive="base">
                                        <p:cTn id="52" dur="100" fill="hold"/>
                                        <p:tgtEl>
                                          <p:spTgt spid="119"/>
                                        </p:tgtEl>
                                        <p:attrNameLst>
                                          <p:attrName>ppt_x</p:attrName>
                                        </p:attrNameLst>
                                      </p:cBhvr>
                                      <p:tavLst>
                                        <p:tav tm="0">
                                          <p:val>
                                            <p:strVal val="0-#ppt_w/2"/>
                                          </p:val>
                                        </p:tav>
                                        <p:tav tm="100000">
                                          <p:val>
                                            <p:strVal val="#ppt_x"/>
                                          </p:val>
                                        </p:tav>
                                      </p:tavLst>
                                    </p:anim>
                                    <p:anim calcmode="lin" valueType="num">
                                      <p:cBhvr additive="base">
                                        <p:cTn id="53" dur="100" fill="hold"/>
                                        <p:tgtEl>
                                          <p:spTgt spid="11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4"/>
                                        </p:tgtEl>
                                        <p:attrNameLst>
                                          <p:attrName>style.visibility</p:attrName>
                                        </p:attrNameLst>
                                      </p:cBhvr>
                                      <p:to>
                                        <p:strVal val="visible"/>
                                      </p:to>
                                    </p:set>
                                    <p:anim calcmode="lin" valueType="num">
                                      <p:cBhvr additive="base">
                                        <p:cTn id="57" dur="200" fill="hold"/>
                                        <p:tgtEl>
                                          <p:spTgt spid="144"/>
                                        </p:tgtEl>
                                        <p:attrNameLst>
                                          <p:attrName>ppt_x</p:attrName>
                                        </p:attrNameLst>
                                      </p:cBhvr>
                                      <p:tavLst>
                                        <p:tav tm="0">
                                          <p:val>
                                            <p:strVal val="0-#ppt_w/2"/>
                                          </p:val>
                                        </p:tav>
                                        <p:tav tm="100000">
                                          <p:val>
                                            <p:strVal val="#ppt_x"/>
                                          </p:val>
                                        </p:tav>
                                      </p:tavLst>
                                    </p:anim>
                                    <p:anim calcmode="lin" valueType="num">
                                      <p:cBhvr additive="base">
                                        <p:cTn id="58" dur="200" fill="hold"/>
                                        <p:tgtEl>
                                          <p:spTgt spid="14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200" fill="hold"/>
                                        <p:tgtEl>
                                          <p:spTgt spid="98"/>
                                        </p:tgtEl>
                                        <p:attrNameLst>
                                          <p:attrName>ppt_x</p:attrName>
                                        </p:attrNameLst>
                                      </p:cBhvr>
                                      <p:tavLst>
                                        <p:tav tm="0">
                                          <p:val>
                                            <p:strVal val="0-#ppt_w/2"/>
                                          </p:val>
                                        </p:tav>
                                        <p:tav tm="100000">
                                          <p:val>
                                            <p:strVal val="#ppt_x"/>
                                          </p:val>
                                        </p:tav>
                                      </p:tavLst>
                                    </p:anim>
                                    <p:anim calcmode="lin" valueType="num">
                                      <p:cBhvr additive="base">
                                        <p:cTn id="63" dur="200" fill="hold"/>
                                        <p:tgtEl>
                                          <p:spTgt spid="9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wipe(down)">
                                      <p:cBhvr>
                                        <p:cTn id="67" dur="300"/>
                                        <p:tgtEl>
                                          <p:spTgt spid="121"/>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wipe(down)">
                                      <p:cBhvr>
                                        <p:cTn id="71" dur="800"/>
                                        <p:tgtEl>
                                          <p:spTgt spid="122"/>
                                        </p:tgtEl>
                                      </p:cBhvr>
                                    </p:animEffect>
                                  </p:childTnLst>
                                </p:cTn>
                              </p:par>
                            </p:childTnLst>
                          </p:cTn>
                        </p:par>
                        <p:par>
                          <p:cTn id="72" fill="hold">
                            <p:stCondLst>
                              <p:cond delay="7500"/>
                            </p:stCondLst>
                            <p:childTnLst>
                              <p:par>
                                <p:cTn id="73" presetID="2" presetClass="entr" presetSubtype="8" fill="hold" grpId="0" nodeType="after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additive="base">
                                        <p:cTn id="75" dur="200" fill="hold"/>
                                        <p:tgtEl>
                                          <p:spTgt spid="100"/>
                                        </p:tgtEl>
                                        <p:attrNameLst>
                                          <p:attrName>ppt_x</p:attrName>
                                        </p:attrNameLst>
                                      </p:cBhvr>
                                      <p:tavLst>
                                        <p:tav tm="0">
                                          <p:val>
                                            <p:strVal val="0-#ppt_w/2"/>
                                          </p:val>
                                        </p:tav>
                                        <p:tav tm="100000">
                                          <p:val>
                                            <p:strVal val="#ppt_x"/>
                                          </p:val>
                                        </p:tav>
                                      </p:tavLst>
                                    </p:anim>
                                    <p:anim calcmode="lin" valueType="num">
                                      <p:cBhvr additive="base">
                                        <p:cTn id="76" dur="200" fill="hold"/>
                                        <p:tgtEl>
                                          <p:spTgt spid="100"/>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300"/>
                                        <p:tgtEl>
                                          <p:spTgt spid="123"/>
                                        </p:tgtEl>
                                      </p:cBhvr>
                                    </p:animEffect>
                                  </p:childTnLst>
                                </p:cTn>
                              </p:par>
                            </p:childTnLst>
                          </p:cTn>
                        </p:par>
                        <p:par>
                          <p:cTn id="81" fill="hold">
                            <p:stCondLst>
                              <p:cond delay="8500"/>
                            </p:stCondLst>
                            <p:childTnLst>
                              <p:par>
                                <p:cTn id="82" presetID="22" presetClass="entr" presetSubtype="4" fill="hold" grpId="0"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wipe(down)">
                                      <p:cBhvr>
                                        <p:cTn id="84" dur="800"/>
                                        <p:tgtEl>
                                          <p:spTgt spid="124"/>
                                        </p:tgtEl>
                                      </p:cBhvr>
                                    </p:animEffect>
                                  </p:childTnLst>
                                </p:cTn>
                              </p:par>
                            </p:childTnLst>
                          </p:cTn>
                        </p:par>
                        <p:par>
                          <p:cTn id="85" fill="hold">
                            <p:stCondLst>
                              <p:cond delay="9500"/>
                            </p:stCondLst>
                            <p:childTnLst>
                              <p:par>
                                <p:cTn id="86" presetID="2" presetClass="entr" presetSubtype="8" fill="hold" grpId="0" nodeType="afterEffect">
                                  <p:stCondLst>
                                    <p:cond delay="0"/>
                                  </p:stCondLst>
                                  <p:childTnLst>
                                    <p:set>
                                      <p:cBhvr>
                                        <p:cTn id="87" dur="1" fill="hold">
                                          <p:stCondLst>
                                            <p:cond delay="0"/>
                                          </p:stCondLst>
                                        </p:cTn>
                                        <p:tgtEl>
                                          <p:spTgt spid="101"/>
                                        </p:tgtEl>
                                        <p:attrNameLst>
                                          <p:attrName>style.visibility</p:attrName>
                                        </p:attrNameLst>
                                      </p:cBhvr>
                                      <p:to>
                                        <p:strVal val="visible"/>
                                      </p:to>
                                    </p:set>
                                    <p:anim calcmode="lin" valueType="num">
                                      <p:cBhvr additive="base">
                                        <p:cTn id="88" dur="200" fill="hold"/>
                                        <p:tgtEl>
                                          <p:spTgt spid="101"/>
                                        </p:tgtEl>
                                        <p:attrNameLst>
                                          <p:attrName>ppt_x</p:attrName>
                                        </p:attrNameLst>
                                      </p:cBhvr>
                                      <p:tavLst>
                                        <p:tav tm="0">
                                          <p:val>
                                            <p:strVal val="0-#ppt_w/2"/>
                                          </p:val>
                                        </p:tav>
                                        <p:tav tm="100000">
                                          <p:val>
                                            <p:strVal val="#ppt_x"/>
                                          </p:val>
                                        </p:tav>
                                      </p:tavLst>
                                    </p:anim>
                                    <p:anim calcmode="lin" valueType="num">
                                      <p:cBhvr additive="base">
                                        <p:cTn id="89" dur="200" fill="hold"/>
                                        <p:tgtEl>
                                          <p:spTgt spid="101"/>
                                        </p:tgtEl>
                                        <p:attrNameLst>
                                          <p:attrName>ppt_y</p:attrName>
                                        </p:attrNameLst>
                                      </p:cBhvr>
                                      <p:tavLst>
                                        <p:tav tm="0">
                                          <p:val>
                                            <p:strVal val="#ppt_y"/>
                                          </p:val>
                                        </p:tav>
                                        <p:tav tm="100000">
                                          <p:val>
                                            <p:strVal val="#ppt_y"/>
                                          </p:val>
                                        </p:tav>
                                      </p:tavLst>
                                    </p:anim>
                                  </p:childTnLst>
                                </p:cTn>
                              </p:par>
                            </p:childTnLst>
                          </p:cTn>
                        </p:par>
                        <p:par>
                          <p:cTn id="90" fill="hold">
                            <p:stCondLst>
                              <p:cond delay="10000"/>
                            </p:stCondLst>
                            <p:childTnLst>
                              <p:par>
                                <p:cTn id="91" presetID="22" presetClass="entr" presetSubtype="4" fill="hold" grpId="0"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down)">
                                      <p:cBhvr>
                                        <p:cTn id="93" dur="300"/>
                                        <p:tgtEl>
                                          <p:spTgt spid="125"/>
                                        </p:tgtEl>
                                      </p:cBhvr>
                                    </p:animEffect>
                                  </p:childTnLst>
                                </p:cTn>
                              </p:par>
                            </p:childTnLst>
                          </p:cTn>
                        </p:par>
                        <p:par>
                          <p:cTn id="94" fill="hold">
                            <p:stCondLst>
                              <p:cond delay="10500"/>
                            </p:stCondLst>
                            <p:childTnLst>
                              <p:par>
                                <p:cTn id="95" presetID="22" presetClass="entr" presetSubtype="4" fill="hold" grpId="0" nodeType="afterEffect">
                                  <p:stCondLst>
                                    <p:cond delay="0"/>
                                  </p:stCondLst>
                                  <p:childTnLst>
                                    <p:set>
                                      <p:cBhvr>
                                        <p:cTn id="96" dur="1" fill="hold">
                                          <p:stCondLst>
                                            <p:cond delay="0"/>
                                          </p:stCondLst>
                                        </p:cTn>
                                        <p:tgtEl>
                                          <p:spTgt spid="126"/>
                                        </p:tgtEl>
                                        <p:attrNameLst>
                                          <p:attrName>style.visibility</p:attrName>
                                        </p:attrNameLst>
                                      </p:cBhvr>
                                      <p:to>
                                        <p:strVal val="visible"/>
                                      </p:to>
                                    </p:set>
                                    <p:animEffect transition="in" filter="wipe(down)">
                                      <p:cBhvr>
                                        <p:cTn id="97" dur="800"/>
                                        <p:tgtEl>
                                          <p:spTgt spid="126"/>
                                        </p:tgtEl>
                                      </p:cBhvr>
                                    </p:animEffect>
                                  </p:childTnLst>
                                </p:cTn>
                              </p:par>
                            </p:childTnLst>
                          </p:cTn>
                        </p:par>
                        <p:par>
                          <p:cTn id="98" fill="hold">
                            <p:stCondLst>
                              <p:cond delay="11500"/>
                            </p:stCondLst>
                            <p:childTnLst>
                              <p:par>
                                <p:cTn id="99" presetID="2" presetClass="entr" presetSubtype="8" fill="hold" grpId="0" nodeType="afterEffect">
                                  <p:stCondLst>
                                    <p:cond delay="0"/>
                                  </p:stCondLst>
                                  <p:childTnLst>
                                    <p:set>
                                      <p:cBhvr>
                                        <p:cTn id="100" dur="1" fill="hold">
                                          <p:stCondLst>
                                            <p:cond delay="0"/>
                                          </p:stCondLst>
                                        </p:cTn>
                                        <p:tgtEl>
                                          <p:spTgt spid="102"/>
                                        </p:tgtEl>
                                        <p:attrNameLst>
                                          <p:attrName>style.visibility</p:attrName>
                                        </p:attrNameLst>
                                      </p:cBhvr>
                                      <p:to>
                                        <p:strVal val="visible"/>
                                      </p:to>
                                    </p:set>
                                    <p:anim calcmode="lin" valueType="num">
                                      <p:cBhvr additive="base">
                                        <p:cTn id="101" dur="200" fill="hold"/>
                                        <p:tgtEl>
                                          <p:spTgt spid="102"/>
                                        </p:tgtEl>
                                        <p:attrNameLst>
                                          <p:attrName>ppt_x</p:attrName>
                                        </p:attrNameLst>
                                      </p:cBhvr>
                                      <p:tavLst>
                                        <p:tav tm="0">
                                          <p:val>
                                            <p:strVal val="0-#ppt_w/2"/>
                                          </p:val>
                                        </p:tav>
                                        <p:tav tm="100000">
                                          <p:val>
                                            <p:strVal val="#ppt_x"/>
                                          </p:val>
                                        </p:tav>
                                      </p:tavLst>
                                    </p:anim>
                                    <p:anim calcmode="lin" valueType="num">
                                      <p:cBhvr additive="base">
                                        <p:cTn id="102" dur="200" fill="hold"/>
                                        <p:tgtEl>
                                          <p:spTgt spid="102"/>
                                        </p:tgtEl>
                                        <p:attrNameLst>
                                          <p:attrName>ppt_y</p:attrName>
                                        </p:attrNameLst>
                                      </p:cBhvr>
                                      <p:tavLst>
                                        <p:tav tm="0">
                                          <p:val>
                                            <p:strVal val="#ppt_y"/>
                                          </p:val>
                                        </p:tav>
                                        <p:tav tm="100000">
                                          <p:val>
                                            <p:strVal val="#ppt_y"/>
                                          </p:val>
                                        </p:tav>
                                      </p:tavLst>
                                    </p:anim>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127"/>
                                        </p:tgtEl>
                                        <p:attrNameLst>
                                          <p:attrName>style.visibility</p:attrName>
                                        </p:attrNameLst>
                                      </p:cBhvr>
                                      <p:to>
                                        <p:strVal val="visible"/>
                                      </p:to>
                                    </p:set>
                                    <p:animEffect transition="in" filter="wipe(down)">
                                      <p:cBhvr>
                                        <p:cTn id="106" dur="300"/>
                                        <p:tgtEl>
                                          <p:spTgt spid="127"/>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128"/>
                                        </p:tgtEl>
                                        <p:attrNameLst>
                                          <p:attrName>style.visibility</p:attrName>
                                        </p:attrNameLst>
                                      </p:cBhvr>
                                      <p:to>
                                        <p:strVal val="visible"/>
                                      </p:to>
                                    </p:set>
                                    <p:animEffect transition="in" filter="wipe(down)">
                                      <p:cBhvr>
                                        <p:cTn id="110" dur="800"/>
                                        <p:tgtEl>
                                          <p:spTgt spid="128"/>
                                        </p:tgtEl>
                                      </p:cBhvr>
                                    </p:animEffect>
                                  </p:childTnLst>
                                </p:cTn>
                              </p:par>
                            </p:childTnLst>
                          </p:cTn>
                        </p:par>
                        <p:par>
                          <p:cTn id="111" fill="hold">
                            <p:stCondLst>
                              <p:cond delay="13500"/>
                            </p:stCondLst>
                            <p:childTnLst>
                              <p:par>
                                <p:cTn id="112" presetID="2" presetClass="entr" presetSubtype="2" fill="hold" grpId="0" nodeType="afterEffect">
                                  <p:stCondLst>
                                    <p:cond delay="0"/>
                                  </p:stCondLst>
                                  <p:childTnLst>
                                    <p:set>
                                      <p:cBhvr>
                                        <p:cTn id="113" dur="1" fill="hold">
                                          <p:stCondLst>
                                            <p:cond delay="0"/>
                                          </p:stCondLst>
                                        </p:cTn>
                                        <p:tgtEl>
                                          <p:spTgt spid="130"/>
                                        </p:tgtEl>
                                        <p:attrNameLst>
                                          <p:attrName>style.visibility</p:attrName>
                                        </p:attrNameLst>
                                      </p:cBhvr>
                                      <p:to>
                                        <p:strVal val="visible"/>
                                      </p:to>
                                    </p:set>
                                    <p:anim calcmode="lin" valueType="num">
                                      <p:cBhvr additive="base">
                                        <p:cTn id="114" dur="300" fill="hold"/>
                                        <p:tgtEl>
                                          <p:spTgt spid="130"/>
                                        </p:tgtEl>
                                        <p:attrNameLst>
                                          <p:attrName>ppt_x</p:attrName>
                                        </p:attrNameLst>
                                      </p:cBhvr>
                                      <p:tavLst>
                                        <p:tav tm="0">
                                          <p:val>
                                            <p:strVal val="1+#ppt_w/2"/>
                                          </p:val>
                                        </p:tav>
                                        <p:tav tm="100000">
                                          <p:val>
                                            <p:strVal val="#ppt_x"/>
                                          </p:val>
                                        </p:tav>
                                      </p:tavLst>
                                    </p:anim>
                                    <p:anim calcmode="lin" valueType="num">
                                      <p:cBhvr additive="base">
                                        <p:cTn id="115" dur="300" fill="hold"/>
                                        <p:tgtEl>
                                          <p:spTgt spid="130"/>
                                        </p:tgtEl>
                                        <p:attrNameLst>
                                          <p:attrName>ppt_y</p:attrName>
                                        </p:attrNameLst>
                                      </p:cBhvr>
                                      <p:tavLst>
                                        <p:tav tm="0">
                                          <p:val>
                                            <p:strVal val="#ppt_y"/>
                                          </p:val>
                                        </p:tav>
                                        <p:tav tm="100000">
                                          <p:val>
                                            <p:strVal val="#ppt_y"/>
                                          </p:val>
                                        </p:tav>
                                      </p:tavLst>
                                    </p:anim>
                                  </p:childTnLst>
                                </p:cTn>
                              </p:par>
                            </p:childTnLst>
                          </p:cTn>
                        </p:par>
                        <p:par>
                          <p:cTn id="116" fill="hold">
                            <p:stCondLst>
                              <p:cond delay="14000"/>
                            </p:stCondLst>
                            <p:childTnLst>
                              <p:par>
                                <p:cTn id="117" presetID="2" presetClass="entr" presetSubtype="2"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300" fill="hold"/>
                                        <p:tgtEl>
                                          <p:spTgt spid="129"/>
                                        </p:tgtEl>
                                        <p:attrNameLst>
                                          <p:attrName>ppt_x</p:attrName>
                                        </p:attrNameLst>
                                      </p:cBhvr>
                                      <p:tavLst>
                                        <p:tav tm="0">
                                          <p:val>
                                            <p:strVal val="1+#ppt_w/2"/>
                                          </p:val>
                                        </p:tav>
                                        <p:tav tm="100000">
                                          <p:val>
                                            <p:strVal val="#ppt_x"/>
                                          </p:val>
                                        </p:tav>
                                      </p:tavLst>
                                    </p:anim>
                                    <p:anim calcmode="lin" valueType="num">
                                      <p:cBhvr additive="base">
                                        <p:cTn id="120" dur="300" fill="hold"/>
                                        <p:tgtEl>
                                          <p:spTgt spid="129"/>
                                        </p:tgtEl>
                                        <p:attrNameLst>
                                          <p:attrName>ppt_y</p:attrName>
                                        </p:attrNameLst>
                                      </p:cBhvr>
                                      <p:tavLst>
                                        <p:tav tm="0">
                                          <p:val>
                                            <p:strVal val="#ppt_y"/>
                                          </p:val>
                                        </p:tav>
                                        <p:tav tm="100000">
                                          <p:val>
                                            <p:strVal val="#ppt_y"/>
                                          </p:val>
                                        </p:tav>
                                      </p:tavLst>
                                    </p:anim>
                                  </p:childTnLst>
                                </p:cTn>
                              </p:par>
                            </p:childTnLst>
                          </p:cTn>
                        </p:par>
                        <p:par>
                          <p:cTn id="121" fill="hold">
                            <p:stCondLst>
                              <p:cond delay="14500"/>
                            </p:stCondLst>
                            <p:childTnLst>
                              <p:par>
                                <p:cTn id="122" presetID="22" presetClass="entr" presetSubtype="8" fill="hold" grpId="0" nodeType="afterEffect">
                                  <p:stCondLst>
                                    <p:cond delay="0"/>
                                  </p:stCondLst>
                                  <p:childTnLst>
                                    <p:set>
                                      <p:cBhvr>
                                        <p:cTn id="123" dur="1" fill="hold">
                                          <p:stCondLst>
                                            <p:cond delay="0"/>
                                          </p:stCondLst>
                                        </p:cTn>
                                        <p:tgtEl>
                                          <p:spTgt spid="132"/>
                                        </p:tgtEl>
                                        <p:attrNameLst>
                                          <p:attrName>style.visibility</p:attrName>
                                        </p:attrNameLst>
                                      </p:cBhvr>
                                      <p:to>
                                        <p:strVal val="visible"/>
                                      </p:to>
                                    </p:set>
                                    <p:animEffect transition="in" filter="wipe(left)">
                                      <p:cBhvr>
                                        <p:cTn id="124" dur="500"/>
                                        <p:tgtEl>
                                          <p:spTgt spid="132"/>
                                        </p:tgtEl>
                                      </p:cBhvr>
                                    </p:animEffect>
                                  </p:childTnLst>
                                </p:cTn>
                              </p:par>
                            </p:childTnLst>
                          </p:cTn>
                        </p:par>
                        <p:par>
                          <p:cTn id="125" fill="hold">
                            <p:stCondLst>
                              <p:cond delay="15000"/>
                            </p:stCondLst>
                            <p:childTnLst>
                              <p:par>
                                <p:cTn id="126" presetID="22" presetClass="entr" presetSubtype="8" fill="hold" grpId="0" nodeType="afterEffect">
                                  <p:stCondLst>
                                    <p:cond delay="0"/>
                                  </p:stCondLst>
                                  <p:childTnLst>
                                    <p:set>
                                      <p:cBhvr>
                                        <p:cTn id="127" dur="1" fill="hold">
                                          <p:stCondLst>
                                            <p:cond delay="0"/>
                                          </p:stCondLst>
                                        </p:cTn>
                                        <p:tgtEl>
                                          <p:spTgt spid="131"/>
                                        </p:tgtEl>
                                        <p:attrNameLst>
                                          <p:attrName>style.visibility</p:attrName>
                                        </p:attrNameLst>
                                      </p:cBhvr>
                                      <p:to>
                                        <p:strVal val="visible"/>
                                      </p:to>
                                    </p:set>
                                    <p:animEffect transition="in" filter="wipe(left)">
                                      <p:cBhvr>
                                        <p:cTn id="128" dur="500"/>
                                        <p:tgtEl>
                                          <p:spTgt spid="131"/>
                                        </p:tgtEl>
                                      </p:cBhvr>
                                    </p:animEffect>
                                  </p:childTnLst>
                                </p:cTn>
                              </p:par>
                            </p:childTnLst>
                          </p:cTn>
                        </p:par>
                        <p:par>
                          <p:cTn id="129" fill="hold">
                            <p:stCondLst>
                              <p:cond delay="15500"/>
                            </p:stCondLst>
                            <p:childTnLst>
                              <p:par>
                                <p:cTn id="130" presetID="22" presetClass="entr" presetSubtype="8" fill="hold" grpId="0" nodeType="afterEffect">
                                  <p:stCondLst>
                                    <p:cond delay="0"/>
                                  </p:stCondLst>
                                  <p:childTnLst>
                                    <p:set>
                                      <p:cBhvr>
                                        <p:cTn id="131" dur="1" fill="hold">
                                          <p:stCondLst>
                                            <p:cond delay="0"/>
                                          </p:stCondLst>
                                        </p:cTn>
                                        <p:tgtEl>
                                          <p:spTgt spid="135"/>
                                        </p:tgtEl>
                                        <p:attrNameLst>
                                          <p:attrName>style.visibility</p:attrName>
                                        </p:attrNameLst>
                                      </p:cBhvr>
                                      <p:to>
                                        <p:strVal val="visible"/>
                                      </p:to>
                                    </p:set>
                                    <p:animEffect transition="in" filter="wipe(left)">
                                      <p:cBhvr>
                                        <p:cTn id="132" dur="500"/>
                                        <p:tgtEl>
                                          <p:spTgt spid="135"/>
                                        </p:tgtEl>
                                      </p:cBhvr>
                                    </p:animEffect>
                                  </p:childTnLst>
                                </p:cTn>
                              </p:par>
                            </p:childTnLst>
                          </p:cTn>
                        </p:par>
                        <p:par>
                          <p:cTn id="133" fill="hold">
                            <p:stCondLst>
                              <p:cond delay="16000"/>
                            </p:stCondLst>
                            <p:childTnLst>
                              <p:par>
                                <p:cTn id="134" presetID="53" presetClass="entr" presetSubtype="16" fill="hold" grpId="0" nodeType="afterEffect">
                                  <p:stCondLst>
                                    <p:cond delay="0"/>
                                  </p:stCondLst>
                                  <p:childTnLst>
                                    <p:set>
                                      <p:cBhvr>
                                        <p:cTn id="135" dur="1" fill="hold">
                                          <p:stCondLst>
                                            <p:cond delay="0"/>
                                          </p:stCondLst>
                                        </p:cTn>
                                        <p:tgtEl>
                                          <p:spTgt spid="133"/>
                                        </p:tgtEl>
                                        <p:attrNameLst>
                                          <p:attrName>style.visibility</p:attrName>
                                        </p:attrNameLst>
                                      </p:cBhvr>
                                      <p:to>
                                        <p:strVal val="visible"/>
                                      </p:to>
                                    </p:set>
                                    <p:anim calcmode="lin" valueType="num">
                                      <p:cBhvr>
                                        <p:cTn id="136" dur="300" fill="hold"/>
                                        <p:tgtEl>
                                          <p:spTgt spid="133"/>
                                        </p:tgtEl>
                                        <p:attrNameLst>
                                          <p:attrName>ppt_w</p:attrName>
                                        </p:attrNameLst>
                                      </p:cBhvr>
                                      <p:tavLst>
                                        <p:tav tm="0">
                                          <p:val>
                                            <p:fltVal val="0"/>
                                          </p:val>
                                        </p:tav>
                                        <p:tav tm="100000">
                                          <p:val>
                                            <p:strVal val="#ppt_w"/>
                                          </p:val>
                                        </p:tav>
                                      </p:tavLst>
                                    </p:anim>
                                    <p:anim calcmode="lin" valueType="num">
                                      <p:cBhvr>
                                        <p:cTn id="137" dur="300" fill="hold"/>
                                        <p:tgtEl>
                                          <p:spTgt spid="133"/>
                                        </p:tgtEl>
                                        <p:attrNameLst>
                                          <p:attrName>ppt_h</p:attrName>
                                        </p:attrNameLst>
                                      </p:cBhvr>
                                      <p:tavLst>
                                        <p:tav tm="0">
                                          <p:val>
                                            <p:fltVal val="0"/>
                                          </p:val>
                                        </p:tav>
                                        <p:tav tm="100000">
                                          <p:val>
                                            <p:strVal val="#ppt_h"/>
                                          </p:val>
                                        </p:tav>
                                      </p:tavLst>
                                    </p:anim>
                                    <p:animEffect transition="in" filter="fade">
                                      <p:cBhvr>
                                        <p:cTn id="138" dur="300"/>
                                        <p:tgtEl>
                                          <p:spTgt spid="133"/>
                                        </p:tgtEl>
                                      </p:cBhvr>
                                    </p:animEffect>
                                  </p:childTnLst>
                                </p:cTn>
                              </p:par>
                            </p:childTnLst>
                          </p:cTn>
                        </p:par>
                        <p:par>
                          <p:cTn id="139" fill="hold">
                            <p:stCondLst>
                              <p:cond delay="16500"/>
                            </p:stCondLst>
                            <p:childTnLst>
                              <p:par>
                                <p:cTn id="140" presetID="22" presetClass="entr" presetSubtype="8" fill="hold" grpId="0" nodeType="afterEffect">
                                  <p:stCondLst>
                                    <p:cond delay="0"/>
                                  </p:stCondLst>
                                  <p:childTnLst>
                                    <p:set>
                                      <p:cBhvr>
                                        <p:cTn id="141" dur="1" fill="hold">
                                          <p:stCondLst>
                                            <p:cond delay="0"/>
                                          </p:stCondLst>
                                        </p:cTn>
                                        <p:tgtEl>
                                          <p:spTgt spid="136"/>
                                        </p:tgtEl>
                                        <p:attrNameLst>
                                          <p:attrName>style.visibility</p:attrName>
                                        </p:attrNameLst>
                                      </p:cBhvr>
                                      <p:to>
                                        <p:strVal val="visible"/>
                                      </p:to>
                                    </p:set>
                                    <p:animEffect transition="in" filter="wipe(left)">
                                      <p:cBhvr>
                                        <p:cTn id="142" dur="500"/>
                                        <p:tgtEl>
                                          <p:spTgt spid="136"/>
                                        </p:tgtEl>
                                      </p:cBhvr>
                                    </p:animEffect>
                                  </p:childTnLst>
                                </p:cTn>
                              </p:par>
                            </p:childTnLst>
                          </p:cTn>
                        </p:par>
                        <p:par>
                          <p:cTn id="143" fill="hold">
                            <p:stCondLst>
                              <p:cond delay="17000"/>
                            </p:stCondLst>
                            <p:childTnLst>
                              <p:par>
                                <p:cTn id="144" presetID="53" presetClass="entr" presetSubtype="16" fill="hold" grpId="0" nodeType="afterEffect">
                                  <p:stCondLst>
                                    <p:cond delay="0"/>
                                  </p:stCondLst>
                                  <p:childTnLst>
                                    <p:set>
                                      <p:cBhvr>
                                        <p:cTn id="145" dur="1" fill="hold">
                                          <p:stCondLst>
                                            <p:cond delay="0"/>
                                          </p:stCondLst>
                                        </p:cTn>
                                        <p:tgtEl>
                                          <p:spTgt spid="134"/>
                                        </p:tgtEl>
                                        <p:attrNameLst>
                                          <p:attrName>style.visibility</p:attrName>
                                        </p:attrNameLst>
                                      </p:cBhvr>
                                      <p:to>
                                        <p:strVal val="visible"/>
                                      </p:to>
                                    </p:set>
                                    <p:anim calcmode="lin" valueType="num">
                                      <p:cBhvr>
                                        <p:cTn id="146" dur="300" fill="hold"/>
                                        <p:tgtEl>
                                          <p:spTgt spid="134"/>
                                        </p:tgtEl>
                                        <p:attrNameLst>
                                          <p:attrName>ppt_w</p:attrName>
                                        </p:attrNameLst>
                                      </p:cBhvr>
                                      <p:tavLst>
                                        <p:tav tm="0">
                                          <p:val>
                                            <p:fltVal val="0"/>
                                          </p:val>
                                        </p:tav>
                                        <p:tav tm="100000">
                                          <p:val>
                                            <p:strVal val="#ppt_w"/>
                                          </p:val>
                                        </p:tav>
                                      </p:tavLst>
                                    </p:anim>
                                    <p:anim calcmode="lin" valueType="num">
                                      <p:cBhvr>
                                        <p:cTn id="147" dur="300" fill="hold"/>
                                        <p:tgtEl>
                                          <p:spTgt spid="134"/>
                                        </p:tgtEl>
                                        <p:attrNameLst>
                                          <p:attrName>ppt_h</p:attrName>
                                        </p:attrNameLst>
                                      </p:cBhvr>
                                      <p:tavLst>
                                        <p:tav tm="0">
                                          <p:val>
                                            <p:fltVal val="0"/>
                                          </p:val>
                                        </p:tav>
                                        <p:tav tm="100000">
                                          <p:val>
                                            <p:strVal val="#ppt_h"/>
                                          </p:val>
                                        </p:tav>
                                      </p:tavLst>
                                    </p:anim>
                                    <p:animEffect transition="in" filter="fade">
                                      <p:cBhvr>
                                        <p:cTn id="148" dur="300"/>
                                        <p:tgtEl>
                                          <p:spTgt spid="134"/>
                                        </p:tgtEl>
                                      </p:cBhvr>
                                    </p:animEffect>
                                  </p:childTnLst>
                                </p:cTn>
                              </p:par>
                            </p:childTnLst>
                          </p:cTn>
                        </p:par>
                        <p:par>
                          <p:cTn id="149" fill="hold">
                            <p:stCondLst>
                              <p:cond delay="17500"/>
                            </p:stCondLst>
                            <p:childTnLst>
                              <p:par>
                                <p:cTn id="150" presetID="53" presetClass="entr" presetSubtype="16" fill="hold" grpId="0" nodeType="afterEffect">
                                  <p:stCondLst>
                                    <p:cond delay="0"/>
                                  </p:stCondLst>
                                  <p:childTnLst>
                                    <p:set>
                                      <p:cBhvr>
                                        <p:cTn id="151" dur="1" fill="hold">
                                          <p:stCondLst>
                                            <p:cond delay="0"/>
                                          </p:stCondLst>
                                        </p:cTn>
                                        <p:tgtEl>
                                          <p:spTgt spid="141"/>
                                        </p:tgtEl>
                                        <p:attrNameLst>
                                          <p:attrName>style.visibility</p:attrName>
                                        </p:attrNameLst>
                                      </p:cBhvr>
                                      <p:to>
                                        <p:strVal val="visible"/>
                                      </p:to>
                                    </p:set>
                                    <p:anim calcmode="lin" valueType="num">
                                      <p:cBhvr>
                                        <p:cTn id="152" dur="300" fill="hold"/>
                                        <p:tgtEl>
                                          <p:spTgt spid="141"/>
                                        </p:tgtEl>
                                        <p:attrNameLst>
                                          <p:attrName>ppt_w</p:attrName>
                                        </p:attrNameLst>
                                      </p:cBhvr>
                                      <p:tavLst>
                                        <p:tav tm="0">
                                          <p:val>
                                            <p:fltVal val="0"/>
                                          </p:val>
                                        </p:tav>
                                        <p:tav tm="100000">
                                          <p:val>
                                            <p:strVal val="#ppt_w"/>
                                          </p:val>
                                        </p:tav>
                                      </p:tavLst>
                                    </p:anim>
                                    <p:anim calcmode="lin" valueType="num">
                                      <p:cBhvr>
                                        <p:cTn id="153" dur="300" fill="hold"/>
                                        <p:tgtEl>
                                          <p:spTgt spid="141"/>
                                        </p:tgtEl>
                                        <p:attrNameLst>
                                          <p:attrName>ppt_h</p:attrName>
                                        </p:attrNameLst>
                                      </p:cBhvr>
                                      <p:tavLst>
                                        <p:tav tm="0">
                                          <p:val>
                                            <p:fltVal val="0"/>
                                          </p:val>
                                        </p:tav>
                                        <p:tav tm="100000">
                                          <p:val>
                                            <p:strVal val="#ppt_h"/>
                                          </p:val>
                                        </p:tav>
                                      </p:tavLst>
                                    </p:anim>
                                    <p:animEffect transition="in" filter="fade">
                                      <p:cBhvr>
                                        <p:cTn id="154" dur="300"/>
                                        <p:tgtEl>
                                          <p:spTgt spid="141"/>
                                        </p:tgtEl>
                                      </p:cBhvr>
                                    </p:animEffect>
                                  </p:childTnLst>
                                </p:cTn>
                              </p:par>
                            </p:childTnLst>
                          </p:cTn>
                        </p:par>
                        <p:par>
                          <p:cTn id="155" fill="hold">
                            <p:stCondLst>
                              <p:cond delay="18000"/>
                            </p:stCondLst>
                            <p:childTnLst>
                              <p:par>
                                <p:cTn id="156" presetID="53" presetClass="entr" presetSubtype="16" fill="hold" grpId="0" nodeType="afterEffect">
                                  <p:stCondLst>
                                    <p:cond delay="0"/>
                                  </p:stCondLst>
                                  <p:childTnLst>
                                    <p:set>
                                      <p:cBhvr>
                                        <p:cTn id="157" dur="1" fill="hold">
                                          <p:stCondLst>
                                            <p:cond delay="0"/>
                                          </p:stCondLst>
                                        </p:cTn>
                                        <p:tgtEl>
                                          <p:spTgt spid="142"/>
                                        </p:tgtEl>
                                        <p:attrNameLst>
                                          <p:attrName>style.visibility</p:attrName>
                                        </p:attrNameLst>
                                      </p:cBhvr>
                                      <p:to>
                                        <p:strVal val="visible"/>
                                      </p:to>
                                    </p:set>
                                    <p:anim calcmode="lin" valueType="num">
                                      <p:cBhvr>
                                        <p:cTn id="158" dur="300" fill="hold"/>
                                        <p:tgtEl>
                                          <p:spTgt spid="142"/>
                                        </p:tgtEl>
                                        <p:attrNameLst>
                                          <p:attrName>ppt_w</p:attrName>
                                        </p:attrNameLst>
                                      </p:cBhvr>
                                      <p:tavLst>
                                        <p:tav tm="0">
                                          <p:val>
                                            <p:fltVal val="0"/>
                                          </p:val>
                                        </p:tav>
                                        <p:tav tm="100000">
                                          <p:val>
                                            <p:strVal val="#ppt_w"/>
                                          </p:val>
                                        </p:tav>
                                      </p:tavLst>
                                    </p:anim>
                                    <p:anim calcmode="lin" valueType="num">
                                      <p:cBhvr>
                                        <p:cTn id="159" dur="300" fill="hold"/>
                                        <p:tgtEl>
                                          <p:spTgt spid="142"/>
                                        </p:tgtEl>
                                        <p:attrNameLst>
                                          <p:attrName>ppt_h</p:attrName>
                                        </p:attrNameLst>
                                      </p:cBhvr>
                                      <p:tavLst>
                                        <p:tav tm="0">
                                          <p:val>
                                            <p:fltVal val="0"/>
                                          </p:val>
                                        </p:tav>
                                        <p:tav tm="100000">
                                          <p:val>
                                            <p:strVal val="#ppt_h"/>
                                          </p:val>
                                        </p:tav>
                                      </p:tavLst>
                                    </p:anim>
                                    <p:animEffect transition="in" filter="fade">
                                      <p:cBhvr>
                                        <p:cTn id="160" dur="300"/>
                                        <p:tgtEl>
                                          <p:spTgt spid="142"/>
                                        </p:tgtEl>
                                      </p:cBhvr>
                                    </p:animEffect>
                                  </p:childTnLst>
                                </p:cTn>
                              </p:par>
                            </p:childTnLst>
                          </p:cTn>
                        </p:par>
                        <p:par>
                          <p:cTn id="161" fill="hold">
                            <p:stCondLst>
                              <p:cond delay="18500"/>
                            </p:stCondLst>
                            <p:childTnLst>
                              <p:par>
                                <p:cTn id="162" presetID="53" presetClass="entr" presetSubtype="16" fill="hold" grpId="0" nodeType="afterEffect">
                                  <p:stCondLst>
                                    <p:cond delay="0"/>
                                  </p:stCondLst>
                                  <p:childTnLst>
                                    <p:set>
                                      <p:cBhvr>
                                        <p:cTn id="163" dur="1" fill="hold">
                                          <p:stCondLst>
                                            <p:cond delay="0"/>
                                          </p:stCondLst>
                                        </p:cTn>
                                        <p:tgtEl>
                                          <p:spTgt spid="143"/>
                                        </p:tgtEl>
                                        <p:attrNameLst>
                                          <p:attrName>style.visibility</p:attrName>
                                        </p:attrNameLst>
                                      </p:cBhvr>
                                      <p:to>
                                        <p:strVal val="visible"/>
                                      </p:to>
                                    </p:set>
                                    <p:anim calcmode="lin" valueType="num">
                                      <p:cBhvr>
                                        <p:cTn id="164" dur="300" fill="hold"/>
                                        <p:tgtEl>
                                          <p:spTgt spid="143"/>
                                        </p:tgtEl>
                                        <p:attrNameLst>
                                          <p:attrName>ppt_w</p:attrName>
                                        </p:attrNameLst>
                                      </p:cBhvr>
                                      <p:tavLst>
                                        <p:tav tm="0">
                                          <p:val>
                                            <p:fltVal val="0"/>
                                          </p:val>
                                        </p:tav>
                                        <p:tav tm="100000">
                                          <p:val>
                                            <p:strVal val="#ppt_w"/>
                                          </p:val>
                                        </p:tav>
                                      </p:tavLst>
                                    </p:anim>
                                    <p:anim calcmode="lin" valueType="num">
                                      <p:cBhvr>
                                        <p:cTn id="165" dur="300" fill="hold"/>
                                        <p:tgtEl>
                                          <p:spTgt spid="143"/>
                                        </p:tgtEl>
                                        <p:attrNameLst>
                                          <p:attrName>ppt_h</p:attrName>
                                        </p:attrNameLst>
                                      </p:cBhvr>
                                      <p:tavLst>
                                        <p:tav tm="0">
                                          <p:val>
                                            <p:fltVal val="0"/>
                                          </p:val>
                                        </p:tav>
                                        <p:tav tm="100000">
                                          <p:val>
                                            <p:strVal val="#ppt_h"/>
                                          </p:val>
                                        </p:tav>
                                      </p:tavLst>
                                    </p:anim>
                                    <p:animEffect transition="in" filter="fade">
                                      <p:cBhvr>
                                        <p:cTn id="166" dur="300"/>
                                        <p:tgtEl>
                                          <p:spTgt spid="143"/>
                                        </p:tgtEl>
                                      </p:cBhvr>
                                    </p:animEffect>
                                  </p:childTnLst>
                                </p:cTn>
                              </p:par>
                            </p:childTnLst>
                          </p:cTn>
                        </p:par>
                        <p:par>
                          <p:cTn id="167" fill="hold">
                            <p:stCondLst>
                              <p:cond delay="19000"/>
                            </p:stCondLst>
                            <p:childTnLst>
                              <p:par>
                                <p:cTn id="168" presetID="10" presetClass="entr" presetSubtype="0" fill="hold" grpId="0" nodeType="afterEffect">
                                  <p:stCondLst>
                                    <p:cond delay="0"/>
                                  </p:stCondLst>
                                  <p:childTnLst>
                                    <p:set>
                                      <p:cBhvr>
                                        <p:cTn id="169" dur="1" fill="hold">
                                          <p:stCondLst>
                                            <p:cond delay="0"/>
                                          </p:stCondLst>
                                        </p:cTn>
                                        <p:tgtEl>
                                          <p:spTgt spid="137"/>
                                        </p:tgtEl>
                                        <p:attrNameLst>
                                          <p:attrName>style.visibility</p:attrName>
                                        </p:attrNameLst>
                                      </p:cBhvr>
                                      <p:to>
                                        <p:strVal val="visible"/>
                                      </p:to>
                                    </p:set>
                                    <p:animEffect transition="in" filter="fade">
                                      <p:cBhvr>
                                        <p:cTn id="170" dur="500"/>
                                        <p:tgtEl>
                                          <p:spTgt spid="13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fade">
                                      <p:cBhvr>
                                        <p:cTn id="173" dur="500"/>
                                        <p:tgtEl>
                                          <p:spTgt spid="13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9"/>
                                        </p:tgtEl>
                                        <p:attrNameLst>
                                          <p:attrName>style.visibility</p:attrName>
                                        </p:attrNameLst>
                                      </p:cBhvr>
                                      <p:to>
                                        <p:strVal val="visible"/>
                                      </p:to>
                                    </p:set>
                                    <p:animEffect transition="in" filter="fade">
                                      <p:cBhvr>
                                        <p:cTn id="176" dur="500"/>
                                        <p:tgtEl>
                                          <p:spTgt spid="13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40"/>
                                        </p:tgtEl>
                                        <p:attrNameLst>
                                          <p:attrName>style.visibility</p:attrName>
                                        </p:attrNameLst>
                                      </p:cBhvr>
                                      <p:to>
                                        <p:strVal val="visible"/>
                                      </p:to>
                                    </p:set>
                                    <p:animEffect transition="in" filter="fade">
                                      <p:cBhvr>
                                        <p:cTn id="17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4" grpId="0"/>
      <p:bldP spid="105" grpId="0"/>
      <p:bldP spid="106" grpId="0"/>
      <p:bldP spid="107" grpId="0"/>
      <p:bldP spid="108" grpId="0"/>
      <p:bldP spid="119" grpId="0"/>
      <p:bldP spid="120" grpId="0"/>
      <p:bldP spid="121" grpId="0" animBg="1"/>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animBg="1"/>
      <p:bldP spid="134" grpId="0" animBg="1"/>
      <p:bldP spid="135" grpId="0"/>
      <p:bldP spid="136" grpId="0"/>
      <p:bldP spid="137" grpId="0"/>
      <p:bldP spid="138" grpId="0"/>
      <p:bldP spid="139" grpId="0"/>
      <p:bldP spid="140" grpId="0"/>
      <p:bldP spid="141" grpId="0" animBg="1"/>
      <p:bldP spid="142" grpId="0" animBg="1"/>
      <p:bldP spid="143" grpId="0" animBg="1"/>
      <p:bldP spid="1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明年预期效益</a:t>
            </a:r>
          </a:p>
        </p:txBody>
      </p:sp>
      <p:sp>
        <p:nvSpPr>
          <p:cNvPr id="50" name="矩形 49"/>
          <p:cNvSpPr/>
          <p:nvPr/>
        </p:nvSpPr>
        <p:spPr>
          <a:xfrm>
            <a:off x="4520877" y="2049373"/>
            <a:ext cx="1515625" cy="151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endParaRPr>
          </a:p>
        </p:txBody>
      </p:sp>
      <p:sp>
        <p:nvSpPr>
          <p:cNvPr id="51" name="矩形 50"/>
          <p:cNvSpPr/>
          <p:nvPr/>
        </p:nvSpPr>
        <p:spPr>
          <a:xfrm>
            <a:off x="6173604" y="2039760"/>
            <a:ext cx="1515625" cy="1515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endParaRPr>
          </a:p>
        </p:txBody>
      </p:sp>
      <p:sp>
        <p:nvSpPr>
          <p:cNvPr id="52" name="矩形 51"/>
          <p:cNvSpPr/>
          <p:nvPr/>
        </p:nvSpPr>
        <p:spPr>
          <a:xfrm>
            <a:off x="4529688" y="3683674"/>
            <a:ext cx="1515625" cy="1515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endParaRPr>
          </a:p>
        </p:txBody>
      </p:sp>
      <p:cxnSp>
        <p:nvCxnSpPr>
          <p:cNvPr id="53" name="直接连接符 52"/>
          <p:cNvCxnSpPr/>
          <p:nvPr/>
        </p:nvCxnSpPr>
        <p:spPr>
          <a:xfrm>
            <a:off x="1588075" y="2327791"/>
            <a:ext cx="249627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6173604" y="3664446"/>
            <a:ext cx="1515625" cy="151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2"/>
              </a:solidFill>
            </a:endParaRPr>
          </a:p>
        </p:txBody>
      </p:sp>
      <p:sp>
        <p:nvSpPr>
          <p:cNvPr id="55" name="矩形 54"/>
          <p:cNvSpPr/>
          <p:nvPr/>
        </p:nvSpPr>
        <p:spPr>
          <a:xfrm>
            <a:off x="1588075" y="1892830"/>
            <a:ext cx="2496277" cy="338554"/>
          </a:xfrm>
          <a:prstGeom prst="rect">
            <a:avLst/>
          </a:prstGeom>
        </p:spPr>
        <p:txBody>
          <a:bodyPr wrap="square">
            <a:spAutoFit/>
          </a:bodyPr>
          <a:lstStyle/>
          <a:p>
            <a:pPr algn="ctr" defTabSz="914400">
              <a:spcBef>
                <a:spcPct val="20000"/>
              </a:spcBef>
              <a:defRPr/>
            </a:pPr>
            <a:r>
              <a:rPr lang="zh-CN" altLang="en-US" sz="1600" b="1" kern="0" dirty="0">
                <a:solidFill>
                  <a:schemeClr val="accent1"/>
                </a:solidFill>
                <a:latin typeface="微软雅黑" panose="020B0503020204020204" pitchFamily="34" charset="-122"/>
                <a:ea typeface="微软雅黑" panose="020B0503020204020204" pitchFamily="34" charset="-122"/>
                <a:cs typeface="Raleway"/>
              </a:rPr>
              <a:t>输入你的标题</a:t>
            </a:r>
            <a:endParaRPr lang="en-US" altLang="zh-CN" sz="1600" b="1" kern="0" dirty="0">
              <a:solidFill>
                <a:schemeClr val="accent1"/>
              </a:solidFill>
              <a:latin typeface="微软雅黑" panose="020B0503020204020204" pitchFamily="34" charset="-122"/>
              <a:ea typeface="微软雅黑" panose="020B0503020204020204" pitchFamily="34" charset="-122"/>
              <a:cs typeface="Raleway"/>
            </a:endParaRPr>
          </a:p>
        </p:txBody>
      </p:sp>
      <p:sp>
        <p:nvSpPr>
          <p:cNvPr id="56" name="Content Placeholder 2"/>
          <p:cNvSpPr txBox="1"/>
          <p:nvPr/>
        </p:nvSpPr>
        <p:spPr bwMode="auto">
          <a:xfrm>
            <a:off x="1588075" y="2423801"/>
            <a:ext cx="2496277" cy="9601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just" defTabSz="914400">
              <a:lnSpc>
                <a:spcPct val="120000"/>
              </a:lnSpc>
              <a:spcBef>
                <a:spcPct val="20000"/>
              </a:spcBef>
              <a:defRPr/>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这里输入简单的文字概述里输入简单文字概述输入简单的文字概述里输入输入里这里输入简单的文字概述里输入简单的文字概述</a:t>
            </a:r>
            <a:endParaRPr lang="en-US" altLang="zh-CN" sz="1065" kern="0" dirty="0">
              <a:solidFill>
                <a:schemeClr val="tx2"/>
              </a:solidFill>
              <a:latin typeface="微软雅黑" panose="020B0503020204020204" pitchFamily="34" charset="-122"/>
              <a:ea typeface="微软雅黑" panose="020B0503020204020204" pitchFamily="34" charset="-122"/>
              <a:cs typeface="Raleway Light"/>
            </a:endParaRPr>
          </a:p>
        </p:txBody>
      </p:sp>
      <p:grpSp>
        <p:nvGrpSpPr>
          <p:cNvPr id="57" name="组合 56"/>
          <p:cNvGrpSpPr/>
          <p:nvPr/>
        </p:nvGrpSpPr>
        <p:grpSpPr>
          <a:xfrm>
            <a:off x="4789833" y="2317517"/>
            <a:ext cx="971337" cy="960107"/>
            <a:chOff x="11145838" y="3187700"/>
            <a:chExt cx="549276" cy="542925"/>
          </a:xfrm>
          <a:solidFill>
            <a:schemeClr val="bg1"/>
          </a:solidFill>
        </p:grpSpPr>
        <p:sp>
          <p:nvSpPr>
            <p:cNvPr id="58"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2"/>
                </a:solidFill>
              </a:endParaRPr>
            </a:p>
          </p:txBody>
        </p:sp>
        <p:sp>
          <p:nvSpPr>
            <p:cNvPr id="59"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2"/>
                </a:solidFill>
              </a:endParaRPr>
            </a:p>
          </p:txBody>
        </p:sp>
      </p:grpSp>
      <p:sp>
        <p:nvSpPr>
          <p:cNvPr id="60" name="Freeform 120"/>
          <p:cNvSpPr>
            <a:spLocks noEditPoints="1"/>
          </p:cNvSpPr>
          <p:nvPr/>
        </p:nvSpPr>
        <p:spPr bwMode="auto">
          <a:xfrm>
            <a:off x="6477142" y="2408195"/>
            <a:ext cx="908545" cy="778751"/>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91440" tIns="45720" rIns="91440" bIns="45720" numCol="1" anchor="t" anchorCtr="0" compatLnSpc="1"/>
          <a:lstStyle/>
          <a:p>
            <a:endParaRPr lang="en-US" sz="2400">
              <a:solidFill>
                <a:schemeClr val="bg2"/>
              </a:solidFill>
            </a:endParaRPr>
          </a:p>
        </p:txBody>
      </p:sp>
      <p:sp>
        <p:nvSpPr>
          <p:cNvPr id="61" name="KSO_Shape"/>
          <p:cNvSpPr/>
          <p:nvPr/>
        </p:nvSpPr>
        <p:spPr bwMode="auto">
          <a:xfrm>
            <a:off x="6403918" y="3959971"/>
            <a:ext cx="989783" cy="989783"/>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chemeClr val="bg2"/>
              </a:solidFill>
              <a:ea typeface="宋体" panose="02010600030101010101" pitchFamily="2" charset="-122"/>
            </a:endParaRPr>
          </a:p>
        </p:txBody>
      </p:sp>
      <p:cxnSp>
        <p:nvCxnSpPr>
          <p:cNvPr id="62" name="直接连接符 61"/>
          <p:cNvCxnSpPr/>
          <p:nvPr/>
        </p:nvCxnSpPr>
        <p:spPr>
          <a:xfrm>
            <a:off x="8020790" y="2327791"/>
            <a:ext cx="249627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3" name="Group 25"/>
          <p:cNvGrpSpPr/>
          <p:nvPr/>
        </p:nvGrpSpPr>
        <p:grpSpPr>
          <a:xfrm>
            <a:off x="4806849" y="3994041"/>
            <a:ext cx="956967" cy="842496"/>
            <a:chOff x="6040049" y="4182118"/>
            <a:chExt cx="521619" cy="459224"/>
          </a:xfrm>
          <a:solidFill>
            <a:schemeClr val="bg1"/>
          </a:solidFill>
        </p:grpSpPr>
        <p:sp>
          <p:nvSpPr>
            <p:cNvPr id="6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2"/>
                </a:solidFill>
              </a:endParaRPr>
            </a:p>
          </p:txBody>
        </p:sp>
        <p:sp>
          <p:nvSpPr>
            <p:cNvPr id="6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2"/>
                </a:solidFill>
              </a:endParaRPr>
            </a:p>
          </p:txBody>
        </p:sp>
        <p:sp>
          <p:nvSpPr>
            <p:cNvPr id="6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2"/>
                </a:solidFill>
              </a:endParaRPr>
            </a:p>
          </p:txBody>
        </p:sp>
        <p:sp>
          <p:nvSpPr>
            <p:cNvPr id="6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2"/>
                </a:solidFill>
              </a:endParaRPr>
            </a:p>
          </p:txBody>
        </p:sp>
        <p:sp>
          <p:nvSpPr>
            <p:cNvPr id="6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2"/>
                </a:solidFill>
              </a:endParaRPr>
            </a:p>
          </p:txBody>
        </p:sp>
      </p:grpSp>
      <p:sp>
        <p:nvSpPr>
          <p:cNvPr id="69" name="矩形 68"/>
          <p:cNvSpPr/>
          <p:nvPr/>
        </p:nvSpPr>
        <p:spPr>
          <a:xfrm>
            <a:off x="8020790" y="1892830"/>
            <a:ext cx="2496277" cy="338554"/>
          </a:xfrm>
          <a:prstGeom prst="rect">
            <a:avLst/>
          </a:prstGeom>
        </p:spPr>
        <p:txBody>
          <a:bodyPr wrap="square">
            <a:spAutoFit/>
          </a:bodyPr>
          <a:lstStyle/>
          <a:p>
            <a:pPr algn="ctr" defTabSz="914400">
              <a:spcBef>
                <a:spcPct val="20000"/>
              </a:spcBef>
              <a:defRPr/>
            </a:pPr>
            <a:r>
              <a:rPr lang="zh-CN" altLang="en-US" sz="1600" b="1" kern="0" dirty="0">
                <a:solidFill>
                  <a:schemeClr val="accent1"/>
                </a:solidFill>
                <a:latin typeface="微软雅黑" panose="020B0503020204020204" pitchFamily="34" charset="-122"/>
                <a:ea typeface="微软雅黑" panose="020B0503020204020204" pitchFamily="34" charset="-122"/>
                <a:cs typeface="Raleway"/>
              </a:rPr>
              <a:t>输入你的标题</a:t>
            </a:r>
            <a:endParaRPr lang="en-US" altLang="zh-CN" sz="1600" b="1" kern="0" dirty="0">
              <a:solidFill>
                <a:schemeClr val="accent1"/>
              </a:solidFill>
              <a:latin typeface="微软雅黑" panose="020B0503020204020204" pitchFamily="34" charset="-122"/>
              <a:ea typeface="微软雅黑" panose="020B0503020204020204" pitchFamily="34" charset="-122"/>
              <a:cs typeface="Raleway"/>
            </a:endParaRPr>
          </a:p>
        </p:txBody>
      </p:sp>
      <p:sp>
        <p:nvSpPr>
          <p:cNvPr id="70" name="Content Placeholder 2"/>
          <p:cNvSpPr txBox="1"/>
          <p:nvPr/>
        </p:nvSpPr>
        <p:spPr bwMode="auto">
          <a:xfrm>
            <a:off x="8020790" y="2423801"/>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just" defTabSz="914400">
              <a:lnSpc>
                <a:spcPct val="120000"/>
              </a:lnSpc>
              <a:spcBef>
                <a:spcPct val="20000"/>
              </a:spcBef>
              <a:defRPr/>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这里输入简单的文字概述里输入简单文字概述输入简单的文字概述里输入输入里这里输入简单的文字概述里输入简单的文字概述</a:t>
            </a:r>
            <a:endParaRPr lang="en-US" altLang="zh-CN" sz="1065" kern="0" dirty="0">
              <a:solidFill>
                <a:schemeClr val="tx2"/>
              </a:solidFill>
              <a:latin typeface="微软雅黑" panose="020B0503020204020204" pitchFamily="34" charset="-122"/>
              <a:ea typeface="微软雅黑" panose="020B0503020204020204" pitchFamily="34" charset="-122"/>
              <a:cs typeface="Raleway Light"/>
            </a:endParaRPr>
          </a:p>
        </p:txBody>
      </p:sp>
      <p:cxnSp>
        <p:nvCxnSpPr>
          <p:cNvPr id="71" name="直接连接符 70"/>
          <p:cNvCxnSpPr/>
          <p:nvPr/>
        </p:nvCxnSpPr>
        <p:spPr>
          <a:xfrm>
            <a:off x="1588075" y="4128881"/>
            <a:ext cx="249627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588075" y="3693920"/>
            <a:ext cx="2496277" cy="338554"/>
          </a:xfrm>
          <a:prstGeom prst="rect">
            <a:avLst/>
          </a:prstGeom>
        </p:spPr>
        <p:txBody>
          <a:bodyPr wrap="square">
            <a:spAutoFit/>
          </a:bodyPr>
          <a:lstStyle/>
          <a:p>
            <a:pPr algn="ctr" defTabSz="914400">
              <a:spcBef>
                <a:spcPct val="20000"/>
              </a:spcBef>
              <a:defRPr/>
            </a:pPr>
            <a:r>
              <a:rPr lang="zh-CN" altLang="en-US" sz="1600" b="1" kern="0" dirty="0">
                <a:solidFill>
                  <a:schemeClr val="accent1"/>
                </a:solidFill>
                <a:latin typeface="微软雅黑" panose="020B0503020204020204" pitchFamily="34" charset="-122"/>
                <a:ea typeface="微软雅黑" panose="020B0503020204020204" pitchFamily="34" charset="-122"/>
                <a:cs typeface="Raleway"/>
              </a:rPr>
              <a:t>输入你的标题</a:t>
            </a:r>
            <a:endParaRPr lang="en-US" altLang="zh-CN" sz="1600" b="1" kern="0" dirty="0">
              <a:solidFill>
                <a:schemeClr val="accent1"/>
              </a:solidFill>
              <a:latin typeface="微软雅黑" panose="020B0503020204020204" pitchFamily="34" charset="-122"/>
              <a:ea typeface="微软雅黑" panose="020B0503020204020204" pitchFamily="34" charset="-122"/>
              <a:cs typeface="Raleway"/>
            </a:endParaRPr>
          </a:p>
        </p:txBody>
      </p:sp>
      <p:sp>
        <p:nvSpPr>
          <p:cNvPr id="73" name="Content Placeholder 2"/>
          <p:cNvSpPr txBox="1"/>
          <p:nvPr/>
        </p:nvSpPr>
        <p:spPr bwMode="auto">
          <a:xfrm>
            <a:off x="1588075" y="4224892"/>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just" defTabSz="914400">
              <a:lnSpc>
                <a:spcPct val="120000"/>
              </a:lnSpc>
              <a:spcBef>
                <a:spcPct val="20000"/>
              </a:spcBef>
              <a:defRPr/>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这里输入简单的文字概述里输入简单文字概述输入简单的文字概述里输入输入里这里输入简单的文字概述里输入简单的文字概述</a:t>
            </a:r>
            <a:endParaRPr lang="en-US" altLang="zh-CN" sz="1065" kern="0" dirty="0">
              <a:solidFill>
                <a:schemeClr val="tx2"/>
              </a:solidFill>
              <a:latin typeface="微软雅黑" panose="020B0503020204020204" pitchFamily="34" charset="-122"/>
              <a:ea typeface="微软雅黑" panose="020B0503020204020204" pitchFamily="34" charset="-122"/>
              <a:cs typeface="Raleway Light"/>
            </a:endParaRPr>
          </a:p>
        </p:txBody>
      </p:sp>
      <p:cxnSp>
        <p:nvCxnSpPr>
          <p:cNvPr id="74" name="直接连接符 73"/>
          <p:cNvCxnSpPr/>
          <p:nvPr/>
        </p:nvCxnSpPr>
        <p:spPr>
          <a:xfrm>
            <a:off x="8020231" y="4128881"/>
            <a:ext cx="249627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8020231" y="3693920"/>
            <a:ext cx="2496277" cy="338554"/>
          </a:xfrm>
          <a:prstGeom prst="rect">
            <a:avLst/>
          </a:prstGeom>
        </p:spPr>
        <p:txBody>
          <a:bodyPr wrap="square">
            <a:spAutoFit/>
          </a:bodyPr>
          <a:lstStyle/>
          <a:p>
            <a:pPr algn="ctr" defTabSz="914400">
              <a:spcBef>
                <a:spcPct val="20000"/>
              </a:spcBef>
              <a:defRPr/>
            </a:pPr>
            <a:r>
              <a:rPr lang="zh-CN" altLang="en-US" sz="1600" b="1" kern="0" dirty="0">
                <a:solidFill>
                  <a:schemeClr val="accent1"/>
                </a:solidFill>
                <a:latin typeface="微软雅黑" panose="020B0503020204020204" pitchFamily="34" charset="-122"/>
                <a:ea typeface="微软雅黑" panose="020B0503020204020204" pitchFamily="34" charset="-122"/>
                <a:cs typeface="Raleway"/>
              </a:rPr>
              <a:t>输入你的标题</a:t>
            </a:r>
            <a:endParaRPr lang="en-US" altLang="zh-CN" sz="1600" b="1" kern="0" dirty="0">
              <a:solidFill>
                <a:schemeClr val="accent1"/>
              </a:solidFill>
              <a:latin typeface="微软雅黑" panose="020B0503020204020204" pitchFamily="34" charset="-122"/>
              <a:ea typeface="微软雅黑" panose="020B0503020204020204" pitchFamily="34" charset="-122"/>
              <a:cs typeface="Raleway"/>
            </a:endParaRPr>
          </a:p>
        </p:txBody>
      </p:sp>
      <p:sp>
        <p:nvSpPr>
          <p:cNvPr id="76" name="Content Placeholder 2"/>
          <p:cNvSpPr txBox="1"/>
          <p:nvPr/>
        </p:nvSpPr>
        <p:spPr bwMode="auto">
          <a:xfrm>
            <a:off x="8020231" y="4224892"/>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just" defTabSz="914400">
              <a:lnSpc>
                <a:spcPct val="120000"/>
              </a:lnSpc>
              <a:spcBef>
                <a:spcPct val="20000"/>
              </a:spcBef>
              <a:defRPr/>
            </a:pPr>
            <a:r>
              <a:rPr lang="zh-CN" altLang="en-US" sz="1065" kern="0" dirty="0">
                <a:solidFill>
                  <a:schemeClr val="tx2"/>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这里输入简单的文字概述里输入简单文字概述输入简单的文字概述里输入输入里这里输入简单的文字概述里输入简单的文字概述</a:t>
            </a:r>
            <a:endParaRPr lang="en-US" altLang="zh-CN" sz="1065" kern="0" dirty="0">
              <a:solidFill>
                <a:schemeClr val="tx2"/>
              </a:solidFill>
              <a:latin typeface="微软雅黑" panose="020B0503020204020204" pitchFamily="34" charset="-122"/>
              <a:ea typeface="微软雅黑" panose="020B0503020204020204" pitchFamily="34" charset="-122"/>
              <a:cs typeface="Raleway Light"/>
            </a:endParaRPr>
          </a:p>
        </p:txBody>
      </p:sp>
      <p:grpSp>
        <p:nvGrpSpPr>
          <p:cNvPr id="30" name="组合 29"/>
          <p:cNvGrpSpPr/>
          <p:nvPr/>
        </p:nvGrpSpPr>
        <p:grpSpPr>
          <a:xfrm>
            <a:off x="501857" y="352840"/>
            <a:ext cx="11188286" cy="487419"/>
            <a:chOff x="501206" y="352840"/>
            <a:chExt cx="11188286" cy="487419"/>
          </a:xfrm>
        </p:grpSpPr>
        <p:sp>
          <p:nvSpPr>
            <p:cNvPr id="31"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2" name="直接连接符 31"/>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ppt_x</p:attrName>
                                        </p:attrNameLst>
                                      </p:cBhvr>
                                      <p:tavLst>
                                        <p:tav tm="0">
                                          <p:val>
                                            <p:fltVal val="0.5"/>
                                          </p:val>
                                        </p:tav>
                                        <p:tav tm="100000">
                                          <p:val>
                                            <p:strVal val="#ppt_x"/>
                                          </p:val>
                                        </p:tav>
                                      </p:tavLst>
                                    </p:anim>
                                    <p:anim calcmode="lin" valueType="num">
                                      <p:cBhvr>
                                        <p:cTn id="10" dur="500" fill="hold"/>
                                        <p:tgtEl>
                                          <p:spTgt spid="50"/>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30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ppt_x</p:attrName>
                                        </p:attrNameLst>
                                      </p:cBhvr>
                                      <p:tavLst>
                                        <p:tav tm="0">
                                          <p:val>
                                            <p:fltVal val="0.5"/>
                                          </p:val>
                                        </p:tav>
                                        <p:tav tm="100000">
                                          <p:val>
                                            <p:strVal val="#ppt_x"/>
                                          </p:val>
                                        </p:tav>
                                      </p:tavLst>
                                    </p:anim>
                                    <p:anim calcmode="lin" valueType="num">
                                      <p:cBhvr>
                                        <p:cTn id="16" dur="500" fill="hold"/>
                                        <p:tgtEl>
                                          <p:spTgt spid="51"/>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90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ppt_x</p:attrName>
                                        </p:attrNameLst>
                                      </p:cBhvr>
                                      <p:tavLst>
                                        <p:tav tm="0">
                                          <p:val>
                                            <p:fltVal val="0.5"/>
                                          </p:val>
                                        </p:tav>
                                        <p:tav tm="100000">
                                          <p:val>
                                            <p:strVal val="#ppt_x"/>
                                          </p:val>
                                        </p:tav>
                                      </p:tavLst>
                                    </p:anim>
                                    <p:anim calcmode="lin" valueType="num">
                                      <p:cBhvr>
                                        <p:cTn id="28" dur="500" fill="hold"/>
                                        <p:tgtEl>
                                          <p:spTgt spid="54"/>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50"/>
                                        <p:tgtEl>
                                          <p:spTgt spid="57"/>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250"/>
                                        <p:tgtEl>
                                          <p:spTgt spid="60"/>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250"/>
                                        <p:tgtEl>
                                          <p:spTgt spid="6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250"/>
                                        <p:tgtEl>
                                          <p:spTgt spid="6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6" presetClass="entr" presetSubtype="21"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arn(inVertical)">
                                      <p:cBhvr>
                                        <p:cTn id="51" dur="500"/>
                                        <p:tgtEl>
                                          <p:spTgt spid="53"/>
                                        </p:tgtEl>
                                      </p:cBhvr>
                                    </p:animEffect>
                                  </p:childTnLst>
                                </p:cTn>
                              </p:par>
                            </p:childTnLst>
                          </p:cTn>
                        </p:par>
                        <p:par>
                          <p:cTn id="52" fill="hold">
                            <p:stCondLst>
                              <p:cond delay="3000"/>
                            </p:stCondLst>
                            <p:childTnLst>
                              <p:par>
                                <p:cTn id="53" presetID="9"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6" presetClass="entr" presetSubtype="21"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arn(inVertical)">
                                      <p:cBhvr>
                                        <p:cTn id="62" dur="500"/>
                                        <p:tgtEl>
                                          <p:spTgt spid="62"/>
                                        </p:tgtEl>
                                      </p:cBhvr>
                                    </p:animEffect>
                                  </p:childTnLst>
                                </p:cTn>
                              </p:par>
                            </p:childTnLst>
                          </p:cTn>
                        </p:par>
                        <p:par>
                          <p:cTn id="63" fill="hold">
                            <p:stCondLst>
                              <p:cond delay="4000"/>
                            </p:stCondLst>
                            <p:childTnLst>
                              <p:par>
                                <p:cTn id="64" presetID="9" presetClass="entr" presetSubtype="0"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dissolve">
                                      <p:cBhvr>
                                        <p:cTn id="66" dur="500"/>
                                        <p:tgtEl>
                                          <p:spTgt spid="70"/>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par>
                                <p:cTn id="71" presetID="16" presetClass="entr" presetSubtype="21"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barn(inVertical)">
                                      <p:cBhvr>
                                        <p:cTn id="73" dur="500"/>
                                        <p:tgtEl>
                                          <p:spTgt spid="71"/>
                                        </p:tgtEl>
                                      </p:cBhvr>
                                    </p:animEffect>
                                  </p:childTnLst>
                                </p:cTn>
                              </p:par>
                            </p:childTnLst>
                          </p:cTn>
                        </p:par>
                        <p:par>
                          <p:cTn id="74" fill="hold">
                            <p:stCondLst>
                              <p:cond delay="5000"/>
                            </p:stCondLst>
                            <p:childTnLst>
                              <p:par>
                                <p:cTn id="75" presetID="9" presetClass="entr" presetSubtype="0"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dissolve">
                                      <p:cBhvr>
                                        <p:cTn id="77" dur="500"/>
                                        <p:tgtEl>
                                          <p:spTgt spid="73"/>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par>
                                <p:cTn id="82" presetID="16" presetClass="entr" presetSubtype="21" fill="hold"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barn(inVertical)">
                                      <p:cBhvr>
                                        <p:cTn id="84" dur="500"/>
                                        <p:tgtEl>
                                          <p:spTgt spid="74"/>
                                        </p:tgtEl>
                                      </p:cBhvr>
                                    </p:animEffect>
                                  </p:childTnLst>
                                </p:cTn>
                              </p:par>
                            </p:childTnLst>
                          </p:cTn>
                        </p:par>
                        <p:par>
                          <p:cTn id="85" fill="hold">
                            <p:stCondLst>
                              <p:cond delay="6000"/>
                            </p:stCondLst>
                            <p:childTnLst>
                              <p:par>
                                <p:cTn id="86" presetID="9" presetClass="entr" presetSubtype="0" fill="hold" grpId="0" nodeType="after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dissolve">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5" grpId="0"/>
      <p:bldP spid="56" grpId="0"/>
      <p:bldP spid="60" grpId="0" animBg="1"/>
      <p:bldP spid="61" grpId="0" animBg="1"/>
      <p:bldP spid="69" grpId="0"/>
      <p:bldP spid="70" grpId="0"/>
      <p:bldP spid="72" grpId="0"/>
      <p:bldP spid="73" grpId="0"/>
      <p:bldP spid="75" grpId="0"/>
      <p:bldP spid="7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273846"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明年努力的方向</a:t>
            </a:r>
          </a:p>
        </p:txBody>
      </p:sp>
      <p:sp>
        <p:nvSpPr>
          <p:cNvPr id="30" name="Freeform 16"/>
          <p:cNvSpPr>
            <a:spLocks noEditPoints="1"/>
          </p:cNvSpPr>
          <p:nvPr/>
        </p:nvSpPr>
        <p:spPr bwMode="auto">
          <a:xfrm>
            <a:off x="10549923" y="4817737"/>
            <a:ext cx="444584" cy="333916"/>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accent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
          <p:cNvSpPr>
            <a:spLocks noEditPoints="1"/>
          </p:cNvSpPr>
          <p:nvPr/>
        </p:nvSpPr>
        <p:spPr bwMode="auto">
          <a:xfrm>
            <a:off x="7547227" y="4736665"/>
            <a:ext cx="394973" cy="415963"/>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8"/>
          <p:cNvSpPr>
            <a:spLocks noEditPoints="1"/>
          </p:cNvSpPr>
          <p:nvPr/>
        </p:nvSpPr>
        <p:spPr bwMode="auto">
          <a:xfrm>
            <a:off x="4570470" y="4736666"/>
            <a:ext cx="375892" cy="3835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9"/>
          <p:cNvSpPr>
            <a:spLocks noEditPoints="1"/>
          </p:cNvSpPr>
          <p:nvPr/>
        </p:nvSpPr>
        <p:spPr bwMode="auto">
          <a:xfrm>
            <a:off x="9052391" y="4788185"/>
            <a:ext cx="387340" cy="33200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0"/>
          <p:cNvSpPr>
            <a:spLocks noEditPoints="1"/>
          </p:cNvSpPr>
          <p:nvPr/>
        </p:nvSpPr>
        <p:spPr bwMode="auto">
          <a:xfrm>
            <a:off x="6056553" y="4677139"/>
            <a:ext cx="380484" cy="44305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21"/>
          <p:cNvSpPr/>
          <p:nvPr/>
        </p:nvSpPr>
        <p:spPr>
          <a:xfrm>
            <a:off x="4184442" y="5222355"/>
            <a:ext cx="1147948"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28"/>
          <p:cNvSpPr/>
          <p:nvPr/>
        </p:nvSpPr>
        <p:spPr>
          <a:xfrm>
            <a:off x="5687893" y="5222355"/>
            <a:ext cx="1147948"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Rectangle 29"/>
          <p:cNvSpPr/>
          <p:nvPr/>
        </p:nvSpPr>
        <p:spPr>
          <a:xfrm>
            <a:off x="7191343" y="5222355"/>
            <a:ext cx="1147948"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Rectangle 30"/>
          <p:cNvSpPr/>
          <p:nvPr/>
        </p:nvSpPr>
        <p:spPr>
          <a:xfrm>
            <a:off x="8694794" y="5222355"/>
            <a:ext cx="1147948"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Rectangle 31"/>
          <p:cNvSpPr/>
          <p:nvPr/>
        </p:nvSpPr>
        <p:spPr>
          <a:xfrm>
            <a:off x="10198242" y="5202335"/>
            <a:ext cx="1147948"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0" name="Group 3"/>
          <p:cNvGrpSpPr/>
          <p:nvPr/>
        </p:nvGrpSpPr>
        <p:grpSpPr>
          <a:xfrm>
            <a:off x="527381" y="1891829"/>
            <a:ext cx="3831856" cy="3265364"/>
            <a:chOff x="458370" y="2292267"/>
            <a:chExt cx="3832276" cy="3265722"/>
          </a:xfrm>
        </p:grpSpPr>
        <p:graphicFrame>
          <p:nvGraphicFramePr>
            <p:cNvPr id="41"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32"/>
            <p:cNvSpPr txBox="1"/>
            <p:nvPr/>
          </p:nvSpPr>
          <p:spPr>
            <a:xfrm>
              <a:off x="1823173" y="3744336"/>
              <a:ext cx="1108118" cy="369372"/>
            </a:xfrm>
            <a:prstGeom prst="rect">
              <a:avLst/>
            </a:prstGeom>
            <a:noFill/>
          </p:spPr>
          <p:txBody>
            <a:bodyPr wrap="non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Box 34"/>
            <p:cNvSpPr txBox="1"/>
            <p:nvPr/>
          </p:nvSpPr>
          <p:spPr>
            <a:xfrm>
              <a:off x="3223698" y="3736315"/>
              <a:ext cx="572656" cy="372515"/>
            </a:xfrm>
            <a:prstGeom prst="rect">
              <a:avLst/>
            </a:prstGeom>
            <a:noFill/>
          </p:spPr>
          <p:txBody>
            <a:bodyPr wrap="none" rtlCol="0">
              <a:spAutoFit/>
            </a:bodyPr>
            <a:lstStyle/>
            <a:p>
              <a:pPr algn="ctr">
                <a:lnSpc>
                  <a:spcPct val="120000"/>
                </a:lnSpc>
              </a:pPr>
              <a:r>
                <a:rPr lang="en-US"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5"/>
            <p:cNvSpPr txBox="1"/>
            <p:nvPr/>
          </p:nvSpPr>
          <p:spPr>
            <a:xfrm>
              <a:off x="1651309" y="2707379"/>
              <a:ext cx="572656" cy="372515"/>
            </a:xfrm>
            <a:prstGeom prst="rect">
              <a:avLst/>
            </a:prstGeom>
            <a:noFill/>
          </p:spPr>
          <p:txBody>
            <a:bodyPr wrap="none" rtlCol="0">
              <a:spAutoFit/>
            </a:bodyPr>
            <a:lstStyle/>
            <a:p>
              <a:pPr algn="ctr">
                <a:lnSpc>
                  <a:spcPct val="120000"/>
                </a:lnSpc>
              </a:pPr>
              <a:r>
                <a:rPr lang="en-US"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36"/>
            <p:cNvSpPr txBox="1"/>
            <p:nvPr/>
          </p:nvSpPr>
          <p:spPr>
            <a:xfrm>
              <a:off x="1013049" y="3338632"/>
              <a:ext cx="572656" cy="372515"/>
            </a:xfrm>
            <a:prstGeom prst="rect">
              <a:avLst/>
            </a:prstGeom>
            <a:noFill/>
          </p:spPr>
          <p:txBody>
            <a:bodyPr wrap="none" rtlCol="0">
              <a:spAutoFit/>
            </a:bodyPr>
            <a:lstStyle/>
            <a:p>
              <a:pPr algn="ctr">
                <a:lnSpc>
                  <a:spcPct val="120000"/>
                </a:lnSpc>
              </a:pPr>
              <a:r>
                <a:rPr lang="en-US"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37"/>
            <p:cNvSpPr txBox="1"/>
            <p:nvPr/>
          </p:nvSpPr>
          <p:spPr>
            <a:xfrm>
              <a:off x="1012074" y="4257790"/>
              <a:ext cx="572656" cy="372515"/>
            </a:xfrm>
            <a:prstGeom prst="rect">
              <a:avLst/>
            </a:prstGeom>
            <a:noFill/>
          </p:spPr>
          <p:txBody>
            <a:bodyPr wrap="none" rtlCol="0">
              <a:spAutoFit/>
            </a:bodyPr>
            <a:lstStyle/>
            <a:p>
              <a:pPr algn="ctr">
                <a:lnSpc>
                  <a:spcPct val="120000"/>
                </a:lnSpc>
              </a:pPr>
              <a:r>
                <a:rPr lang="en-US"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38"/>
            <p:cNvSpPr txBox="1"/>
            <p:nvPr/>
          </p:nvSpPr>
          <p:spPr>
            <a:xfrm>
              <a:off x="1872778" y="4885903"/>
              <a:ext cx="572656" cy="372515"/>
            </a:xfrm>
            <a:prstGeom prst="rect">
              <a:avLst/>
            </a:prstGeom>
            <a:noFill/>
          </p:spPr>
          <p:txBody>
            <a:bodyPr wrap="none" rtlCol="0">
              <a:spAutoFit/>
            </a:bodyPr>
            <a:lstStyle/>
            <a:p>
              <a:pPr algn="ctr">
                <a:lnSpc>
                  <a:spcPct val="120000"/>
                </a:lnSpc>
              </a:pPr>
              <a:r>
                <a:rPr lang="en-US"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5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TextBox 39"/>
          <p:cNvSpPr txBox="1"/>
          <p:nvPr/>
        </p:nvSpPr>
        <p:spPr>
          <a:xfrm>
            <a:off x="4240767" y="1700809"/>
            <a:ext cx="2424062" cy="535531"/>
          </a:xfrm>
          <a:prstGeom prst="rect">
            <a:avLst/>
          </a:prstGeom>
          <a:noFill/>
        </p:spPr>
        <p:txBody>
          <a:bodyPr wrap="none" rtlCol="0">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2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0"/>
          <p:cNvSpPr/>
          <p:nvPr/>
        </p:nvSpPr>
        <p:spPr>
          <a:xfrm>
            <a:off x="4240659" y="2279194"/>
            <a:ext cx="6960944" cy="830805"/>
          </a:xfrm>
          <a:prstGeom prst="rect">
            <a:avLst/>
          </a:prstGeom>
        </p:spPr>
        <p:txBody>
          <a:bodyPr wrap="square">
            <a:spAutoFit/>
          </a:bodyPr>
          <a:lstStyle/>
          <a:p>
            <a:pPr algn="just">
              <a:lnSpc>
                <a:spcPct val="120000"/>
              </a:lnSpc>
            </a:pPr>
            <a:r>
              <a:rPr lang="zh-CN" altLang="en-US" sz="1335" dirty="0">
                <a:solidFill>
                  <a:schemeClr val="tx2"/>
                </a:solidFill>
                <a:latin typeface="Impact MT Std" pitchFamily="34" charset="0"/>
                <a:ea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en-US" altLang="zh-CN" sz="1335" dirty="0">
              <a:solidFill>
                <a:schemeClr val="tx2"/>
              </a:solidFill>
              <a:latin typeface="Impact MT Std" pitchFamily="34" charset="0"/>
              <a:ea typeface="微软雅黑" panose="020B0503020204020204" pitchFamily="34" charset="-122"/>
            </a:endParaRPr>
          </a:p>
        </p:txBody>
      </p:sp>
      <p:sp>
        <p:nvSpPr>
          <p:cNvPr id="77" name="Rectangle 41"/>
          <p:cNvSpPr/>
          <p:nvPr/>
        </p:nvSpPr>
        <p:spPr>
          <a:xfrm>
            <a:off x="4240659" y="3389511"/>
            <a:ext cx="6960944" cy="584647"/>
          </a:xfrm>
          <a:prstGeom prst="rect">
            <a:avLst/>
          </a:prstGeom>
        </p:spPr>
        <p:txBody>
          <a:bodyPr wrap="square">
            <a:spAutoFit/>
          </a:bodyPr>
          <a:lstStyle/>
          <a:p>
            <a:pPr algn="just">
              <a:lnSpc>
                <a:spcPct val="120000"/>
              </a:lnSpc>
            </a:pPr>
            <a:r>
              <a:rPr lang="zh-CN" altLang="en-US" sz="1335" dirty="0">
                <a:solidFill>
                  <a:schemeClr val="tx2"/>
                </a:solidFill>
                <a:latin typeface="Impact MT Std" pitchFamily="34" charset="0"/>
                <a:ea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en-US" altLang="zh-CN" sz="1335" dirty="0">
              <a:solidFill>
                <a:schemeClr val="tx2"/>
              </a:solidFill>
              <a:latin typeface="Impact MT Std" pitchFamily="34" charset="0"/>
              <a:ea typeface="微软雅黑" panose="020B0503020204020204" pitchFamily="34" charset="-122"/>
            </a:endParaRPr>
          </a:p>
        </p:txBody>
      </p:sp>
      <p:grpSp>
        <p:nvGrpSpPr>
          <p:cNvPr id="24" name="组合 23"/>
          <p:cNvGrpSpPr/>
          <p:nvPr/>
        </p:nvGrpSpPr>
        <p:grpSpPr>
          <a:xfrm>
            <a:off x="501857" y="352840"/>
            <a:ext cx="11188286" cy="487419"/>
            <a:chOff x="501206" y="352840"/>
            <a:chExt cx="11188286" cy="487419"/>
          </a:xfrm>
        </p:grpSpPr>
        <p:sp>
          <p:nvSpPr>
            <p:cNvPr id="25"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 name="直接连接符 25"/>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left)">
                                      <p:cBhvr>
                                        <p:cTn id="21" dur="500"/>
                                        <p:tgtEl>
                                          <p:spTgt spid="77"/>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p:tgtEl>
                                          <p:spTgt spid="32"/>
                                        </p:tgtEl>
                                        <p:attrNameLst>
                                          <p:attrName>ppt_y</p:attrName>
                                        </p:attrNameLst>
                                      </p:cBhvr>
                                      <p:tavLst>
                                        <p:tav tm="0">
                                          <p:val>
                                            <p:strVal val="#ppt_y-#ppt_h*1.125000"/>
                                          </p:val>
                                        </p:tav>
                                        <p:tav tm="100000">
                                          <p:val>
                                            <p:strVal val="#ppt_y"/>
                                          </p:val>
                                        </p:tav>
                                      </p:tavLst>
                                    </p:anim>
                                    <p:animEffect transition="in" filter="wipe(down)">
                                      <p:cBhvr>
                                        <p:cTn id="26" dur="500"/>
                                        <p:tgtEl>
                                          <p:spTgt spid="32"/>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ppt_y</p:attrName>
                                        </p:attrNameLst>
                                      </p:cBhvr>
                                      <p:tavLst>
                                        <p:tav tm="0">
                                          <p:val>
                                            <p:strVal val="#ppt_y+#ppt_h*1.125000"/>
                                          </p:val>
                                        </p:tav>
                                        <p:tav tm="100000">
                                          <p:val>
                                            <p:strVal val="#ppt_y"/>
                                          </p:val>
                                        </p:tav>
                                      </p:tavLst>
                                    </p:anim>
                                    <p:animEffect transition="in" filter="wipe(up)">
                                      <p:cBhvr>
                                        <p:cTn id="30" dur="500"/>
                                        <p:tgtEl>
                                          <p:spTgt spid="35"/>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p:tgtEl>
                                          <p:spTgt spid="36"/>
                                        </p:tgtEl>
                                        <p:attrNameLst>
                                          <p:attrName>ppt_y</p:attrName>
                                        </p:attrNameLst>
                                      </p:cBhvr>
                                      <p:tavLst>
                                        <p:tav tm="0">
                                          <p:val>
                                            <p:strVal val="#ppt_y+#ppt_h*1.125000"/>
                                          </p:val>
                                        </p:tav>
                                        <p:tav tm="100000">
                                          <p:val>
                                            <p:strVal val="#ppt_y"/>
                                          </p:val>
                                        </p:tav>
                                      </p:tavLst>
                                    </p:anim>
                                    <p:animEffect transition="in" filter="wipe(up)">
                                      <p:cBhvr>
                                        <p:cTn id="39" dur="500"/>
                                        <p:tgtEl>
                                          <p:spTgt spid="36"/>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ppt_y</p:attrName>
                                        </p:attrNameLst>
                                      </p:cBhvr>
                                      <p:tavLst>
                                        <p:tav tm="0">
                                          <p:val>
                                            <p:strVal val="#ppt_y-#ppt_h*1.125000"/>
                                          </p:val>
                                        </p:tav>
                                        <p:tav tm="100000">
                                          <p:val>
                                            <p:strVal val="#ppt_y"/>
                                          </p:val>
                                        </p:tav>
                                      </p:tavLst>
                                    </p:anim>
                                    <p:animEffect transition="in" filter="wipe(down)">
                                      <p:cBhvr>
                                        <p:cTn id="44" dur="500"/>
                                        <p:tgtEl>
                                          <p:spTgt spid="31"/>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p:tgtEl>
                                          <p:spTgt spid="37"/>
                                        </p:tgtEl>
                                        <p:attrNameLst>
                                          <p:attrName>ppt_y</p:attrName>
                                        </p:attrNameLst>
                                      </p:cBhvr>
                                      <p:tavLst>
                                        <p:tav tm="0">
                                          <p:val>
                                            <p:strVal val="#ppt_y+#ppt_h*1.125000"/>
                                          </p:val>
                                        </p:tav>
                                        <p:tav tm="100000">
                                          <p:val>
                                            <p:strVal val="#ppt_y"/>
                                          </p:val>
                                        </p:tav>
                                      </p:tavLst>
                                    </p:anim>
                                    <p:animEffect transition="in" filter="wipe(up)">
                                      <p:cBhvr>
                                        <p:cTn id="48" dur="500"/>
                                        <p:tgtEl>
                                          <p:spTgt spid="37"/>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ppt_y</p:attrName>
                                        </p:attrNameLst>
                                      </p:cBhvr>
                                      <p:tavLst>
                                        <p:tav tm="0">
                                          <p:val>
                                            <p:strVal val="#ppt_y-#ppt_h*1.125000"/>
                                          </p:val>
                                        </p:tav>
                                        <p:tav tm="100000">
                                          <p:val>
                                            <p:strVal val="#ppt_y"/>
                                          </p:val>
                                        </p:tav>
                                      </p:tavLst>
                                    </p:anim>
                                    <p:animEffect transition="in" filter="wipe(down)">
                                      <p:cBhvr>
                                        <p:cTn id="53" dur="500"/>
                                        <p:tgtEl>
                                          <p:spTgt spid="33"/>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p:tgtEl>
                                          <p:spTgt spid="38"/>
                                        </p:tgtEl>
                                        <p:attrNameLst>
                                          <p:attrName>ppt_y</p:attrName>
                                        </p:attrNameLst>
                                      </p:cBhvr>
                                      <p:tavLst>
                                        <p:tav tm="0">
                                          <p:val>
                                            <p:strVal val="#ppt_y+#ppt_h*1.125000"/>
                                          </p:val>
                                        </p:tav>
                                        <p:tav tm="100000">
                                          <p:val>
                                            <p:strVal val="#ppt_y"/>
                                          </p:val>
                                        </p:tav>
                                      </p:tavLst>
                                    </p:anim>
                                    <p:animEffect transition="in" filter="wipe(up)">
                                      <p:cBhvr>
                                        <p:cTn id="57" dur="500"/>
                                        <p:tgtEl>
                                          <p:spTgt spid="38"/>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p:tgtEl>
                                          <p:spTgt spid="30"/>
                                        </p:tgtEl>
                                        <p:attrNameLst>
                                          <p:attrName>ppt_y</p:attrName>
                                        </p:attrNameLst>
                                      </p:cBhvr>
                                      <p:tavLst>
                                        <p:tav tm="0">
                                          <p:val>
                                            <p:strVal val="#ppt_y-#ppt_h*1.125000"/>
                                          </p:val>
                                        </p:tav>
                                        <p:tav tm="100000">
                                          <p:val>
                                            <p:strVal val="#ppt_y"/>
                                          </p:val>
                                        </p:tav>
                                      </p:tavLst>
                                    </p:anim>
                                    <p:animEffect transition="in" filter="wipe(down)">
                                      <p:cBhvr>
                                        <p:cTn id="62" dur="500"/>
                                        <p:tgtEl>
                                          <p:spTgt spid="30"/>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ppt_y</p:attrName>
                                        </p:attrNameLst>
                                      </p:cBhvr>
                                      <p:tavLst>
                                        <p:tav tm="0">
                                          <p:val>
                                            <p:strVal val="#ppt_y+#ppt_h*1.125000"/>
                                          </p:val>
                                        </p:tav>
                                        <p:tav tm="100000">
                                          <p:val>
                                            <p:strVal val="#ppt_y"/>
                                          </p:val>
                                        </p:tav>
                                      </p:tavLst>
                                    </p:anim>
                                    <p:animEffect transition="in" filter="wipe(up)">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P spid="39" grpId="0"/>
      <p:bldP spid="48" grpId="0"/>
      <p:bldP spid="49" grpId="0"/>
      <p:bldP spid="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rot="16200000" flipH="1" flipV="1">
            <a:off x="-1320370" y="907758"/>
            <a:ext cx="7270611" cy="4629874"/>
          </a:xfrm>
          <a:custGeom>
            <a:avLst/>
            <a:gdLst>
              <a:gd name="connsiteX0" fmla="*/ 6928286 w 6928286"/>
              <a:gd name="connsiteY0" fmla="*/ 7052851 h 7052851"/>
              <a:gd name="connsiteX1" fmla="*/ 0 w 6928286"/>
              <a:gd name="connsiteY1" fmla="*/ 7052851 h 7052851"/>
              <a:gd name="connsiteX2" fmla="*/ 0 w 6928286"/>
              <a:gd name="connsiteY2" fmla="*/ 584850 h 7052851"/>
              <a:gd name="connsiteX3" fmla="*/ 104851 w 6928286"/>
              <a:gd name="connsiteY3" fmla="*/ 485072 h 7052851"/>
              <a:gd name="connsiteX4" fmla="*/ 6928284 w 6928286"/>
              <a:gd name="connsiteY4" fmla="*/ 2257269 h 7052851"/>
              <a:gd name="connsiteX0-1" fmla="*/ 6928286 w 6928286"/>
              <a:gd name="connsiteY0-2" fmla="*/ 7052851 h 7052851"/>
              <a:gd name="connsiteX1-3" fmla="*/ 0 w 6928286"/>
              <a:gd name="connsiteY1-4" fmla="*/ 7052851 h 7052851"/>
              <a:gd name="connsiteX2-5" fmla="*/ 0 w 6928286"/>
              <a:gd name="connsiteY2-6" fmla="*/ 584850 h 7052851"/>
              <a:gd name="connsiteX3-7" fmla="*/ 104851 w 6928286"/>
              <a:gd name="connsiteY3-8" fmla="*/ 485072 h 7052851"/>
              <a:gd name="connsiteX4-9" fmla="*/ 6839794 w 6928286"/>
              <a:gd name="connsiteY4-10" fmla="*/ 2257269 h 7052851"/>
              <a:gd name="connsiteX5" fmla="*/ 6928286 w 6928286"/>
              <a:gd name="connsiteY5" fmla="*/ 7052851 h 7052851"/>
              <a:gd name="connsiteX0-11" fmla="*/ 6928286 w 6928288"/>
              <a:gd name="connsiteY0-12" fmla="*/ 7052851 h 7052851"/>
              <a:gd name="connsiteX1-13" fmla="*/ 0 w 6928288"/>
              <a:gd name="connsiteY1-14" fmla="*/ 7052851 h 7052851"/>
              <a:gd name="connsiteX2-15" fmla="*/ 0 w 6928288"/>
              <a:gd name="connsiteY2-16" fmla="*/ 584850 h 7052851"/>
              <a:gd name="connsiteX3-17" fmla="*/ 104851 w 6928288"/>
              <a:gd name="connsiteY3-18" fmla="*/ 485072 h 7052851"/>
              <a:gd name="connsiteX4-19" fmla="*/ 6928288 w 6928288"/>
              <a:gd name="connsiteY4-20" fmla="*/ 2257269 h 7052851"/>
              <a:gd name="connsiteX5-21" fmla="*/ 6928286 w 6928288"/>
              <a:gd name="connsiteY5-22" fmla="*/ 7052851 h 7052851"/>
              <a:gd name="connsiteX0-23" fmla="*/ 6928286 w 6928288"/>
              <a:gd name="connsiteY0-24" fmla="*/ 6650116 h 6650116"/>
              <a:gd name="connsiteX1-25" fmla="*/ 0 w 6928288"/>
              <a:gd name="connsiteY1-26" fmla="*/ 6650116 h 6650116"/>
              <a:gd name="connsiteX2-27" fmla="*/ 0 w 6928288"/>
              <a:gd name="connsiteY2-28" fmla="*/ 182115 h 6650116"/>
              <a:gd name="connsiteX3-29" fmla="*/ 104851 w 6928288"/>
              <a:gd name="connsiteY3-30" fmla="*/ 82337 h 6650116"/>
              <a:gd name="connsiteX4-31" fmla="*/ 6928288 w 6928288"/>
              <a:gd name="connsiteY4-32" fmla="*/ 1854534 h 6650116"/>
              <a:gd name="connsiteX5-33" fmla="*/ 6928286 w 6928288"/>
              <a:gd name="connsiteY5-34" fmla="*/ 6650116 h 6650116"/>
              <a:gd name="connsiteX0-35" fmla="*/ 6928286 w 6928288"/>
              <a:gd name="connsiteY0-36" fmla="*/ 6468001 h 6468001"/>
              <a:gd name="connsiteX1-37" fmla="*/ 0 w 6928288"/>
              <a:gd name="connsiteY1-38" fmla="*/ 6468001 h 6468001"/>
              <a:gd name="connsiteX2-39" fmla="*/ 0 w 6928288"/>
              <a:gd name="connsiteY2-40" fmla="*/ 0 h 6468001"/>
              <a:gd name="connsiteX3-41" fmla="*/ 53124 w 6928288"/>
              <a:gd name="connsiteY3-42" fmla="*/ 710119 h 6468001"/>
              <a:gd name="connsiteX4-43" fmla="*/ 6928288 w 6928288"/>
              <a:gd name="connsiteY4-44" fmla="*/ 1672419 h 6468001"/>
              <a:gd name="connsiteX5-45" fmla="*/ 6928286 w 6928288"/>
              <a:gd name="connsiteY5-46" fmla="*/ 6468001 h 6468001"/>
              <a:gd name="connsiteX0-1" fmla="*/ 6928288 w 6928292"/>
              <a:gd name="connsiteY0-2" fmla="*/ 6537618 h 6537618"/>
              <a:gd name="connsiteX1-3" fmla="*/ 2 w 6928292"/>
              <a:gd name="connsiteY1-4" fmla="*/ 6537618 h 6537618"/>
              <a:gd name="connsiteX2-5" fmla="*/ 0 w 6928292"/>
              <a:gd name="connsiteY2-6" fmla="*/ 840708 h 6537618"/>
              <a:gd name="connsiteX3-7" fmla="*/ 53126 w 6928292"/>
              <a:gd name="connsiteY3-8" fmla="*/ 779736 h 6537618"/>
              <a:gd name="connsiteX4-9" fmla="*/ 6928290 w 6928292"/>
              <a:gd name="connsiteY4-10" fmla="*/ 1742036 h 6537618"/>
              <a:gd name="connsiteX5-11" fmla="*/ 6928288 w 6928292"/>
              <a:gd name="connsiteY5-12" fmla="*/ 6537618 h 6537618"/>
              <a:gd name="connsiteX0-13" fmla="*/ 6928288 w 6928291"/>
              <a:gd name="connsiteY0-14" fmla="*/ 6605161 h 6605161"/>
              <a:gd name="connsiteX1-15" fmla="*/ 2 w 6928291"/>
              <a:gd name="connsiteY1-16" fmla="*/ 6605161 h 6605161"/>
              <a:gd name="connsiteX2-17" fmla="*/ 0 w 6928291"/>
              <a:gd name="connsiteY2-18" fmla="*/ 908251 h 6605161"/>
              <a:gd name="connsiteX3-19" fmla="*/ 306074 w 6928291"/>
              <a:gd name="connsiteY3-20" fmla="*/ 779736 h 6605161"/>
              <a:gd name="connsiteX4-21" fmla="*/ 6928290 w 6928291"/>
              <a:gd name="connsiteY4-22" fmla="*/ 1809579 h 6605161"/>
              <a:gd name="connsiteX5-23" fmla="*/ 6928288 w 6928291"/>
              <a:gd name="connsiteY5-24" fmla="*/ 6605161 h 6605161"/>
              <a:gd name="connsiteX0-25" fmla="*/ 6928288 w 6928291"/>
              <a:gd name="connsiteY0-26" fmla="*/ 6312501 h 6312501"/>
              <a:gd name="connsiteX1-27" fmla="*/ 2 w 6928291"/>
              <a:gd name="connsiteY1-28" fmla="*/ 6312501 h 6312501"/>
              <a:gd name="connsiteX2-29" fmla="*/ 0 w 6928291"/>
              <a:gd name="connsiteY2-30" fmla="*/ 615591 h 6312501"/>
              <a:gd name="connsiteX3-31" fmla="*/ 306074 w 6928291"/>
              <a:gd name="connsiteY3-32" fmla="*/ 487076 h 6312501"/>
              <a:gd name="connsiteX4-33" fmla="*/ 6928290 w 6928291"/>
              <a:gd name="connsiteY4-34" fmla="*/ 1516919 h 6312501"/>
              <a:gd name="connsiteX5-35" fmla="*/ 6928288 w 6928291"/>
              <a:gd name="connsiteY5-36" fmla="*/ 6312501 h 6312501"/>
              <a:gd name="connsiteX0-37" fmla="*/ 6928288 w 6928291"/>
              <a:gd name="connsiteY0-38" fmla="*/ 6074385 h 6074385"/>
              <a:gd name="connsiteX1-39" fmla="*/ 2 w 6928291"/>
              <a:gd name="connsiteY1-40" fmla="*/ 6074385 h 6074385"/>
              <a:gd name="connsiteX2-41" fmla="*/ 0 w 6928291"/>
              <a:gd name="connsiteY2-42" fmla="*/ 377475 h 6074385"/>
              <a:gd name="connsiteX3-43" fmla="*/ 306074 w 6928291"/>
              <a:gd name="connsiteY3-44" fmla="*/ 248960 h 6074385"/>
              <a:gd name="connsiteX4-45" fmla="*/ 6928290 w 6928291"/>
              <a:gd name="connsiteY4-46" fmla="*/ 1278803 h 6074385"/>
              <a:gd name="connsiteX5-47" fmla="*/ 6928288 w 6928291"/>
              <a:gd name="connsiteY5-48" fmla="*/ 6074385 h 6074385"/>
              <a:gd name="connsiteX0-49" fmla="*/ 6928287 w 6928290"/>
              <a:gd name="connsiteY0-50" fmla="*/ 6074385 h 6074385"/>
              <a:gd name="connsiteX1-51" fmla="*/ 1 w 6928290"/>
              <a:gd name="connsiteY1-52" fmla="*/ 6074385 h 6074385"/>
              <a:gd name="connsiteX2-53" fmla="*/ 306073 w 6928290"/>
              <a:gd name="connsiteY2-54" fmla="*/ 334635 h 6074385"/>
              <a:gd name="connsiteX3-55" fmla="*/ 306073 w 6928290"/>
              <a:gd name="connsiteY3-56" fmla="*/ 248960 h 6074385"/>
              <a:gd name="connsiteX4-57" fmla="*/ 6928289 w 6928290"/>
              <a:gd name="connsiteY4-58" fmla="*/ 1278803 h 6074385"/>
              <a:gd name="connsiteX5-59" fmla="*/ 6928287 w 6928290"/>
              <a:gd name="connsiteY5-60" fmla="*/ 6074385 h 6074385"/>
              <a:gd name="connsiteX0-61" fmla="*/ 6622214 w 6622217"/>
              <a:gd name="connsiteY0-62" fmla="*/ 6074385 h 6074385"/>
              <a:gd name="connsiteX1-63" fmla="*/ 174899 w 6622217"/>
              <a:gd name="connsiteY1-64" fmla="*/ 6074381 h 6074385"/>
              <a:gd name="connsiteX2-65" fmla="*/ 0 w 6622217"/>
              <a:gd name="connsiteY2-66" fmla="*/ 334635 h 6074385"/>
              <a:gd name="connsiteX3-67" fmla="*/ 0 w 6622217"/>
              <a:gd name="connsiteY3-68" fmla="*/ 248960 h 6074385"/>
              <a:gd name="connsiteX4-69" fmla="*/ 6622216 w 6622217"/>
              <a:gd name="connsiteY4-70" fmla="*/ 1278803 h 6074385"/>
              <a:gd name="connsiteX5-71" fmla="*/ 6622214 w 6622217"/>
              <a:gd name="connsiteY5-72" fmla="*/ 6074385 h 6074385"/>
              <a:gd name="connsiteX0-73" fmla="*/ 6622214 w 6622217"/>
              <a:gd name="connsiteY0-74" fmla="*/ 6074385 h 6074385"/>
              <a:gd name="connsiteX1-75" fmla="*/ 174899 w 6622217"/>
              <a:gd name="connsiteY1-76" fmla="*/ 6074381 h 6074385"/>
              <a:gd name="connsiteX2-77" fmla="*/ 373776 w 6622217"/>
              <a:gd name="connsiteY2-78" fmla="*/ 291797 h 6074385"/>
              <a:gd name="connsiteX3-79" fmla="*/ 0 w 6622217"/>
              <a:gd name="connsiteY3-80" fmla="*/ 248960 h 6074385"/>
              <a:gd name="connsiteX4-81" fmla="*/ 6622216 w 6622217"/>
              <a:gd name="connsiteY4-82" fmla="*/ 1278803 h 6074385"/>
              <a:gd name="connsiteX5-83" fmla="*/ 6622214 w 6622217"/>
              <a:gd name="connsiteY5-84" fmla="*/ 6074385 h 6074385"/>
              <a:gd name="connsiteX0-85" fmla="*/ 6622214 w 6622217"/>
              <a:gd name="connsiteY0-86" fmla="*/ 6074385 h 6074385"/>
              <a:gd name="connsiteX1-87" fmla="*/ 218623 w 6622217"/>
              <a:gd name="connsiteY1-88" fmla="*/ 6074381 h 6074385"/>
              <a:gd name="connsiteX2-89" fmla="*/ 373776 w 6622217"/>
              <a:gd name="connsiteY2-90" fmla="*/ 291797 h 6074385"/>
              <a:gd name="connsiteX3-91" fmla="*/ 0 w 6622217"/>
              <a:gd name="connsiteY3-92" fmla="*/ 248960 h 6074385"/>
              <a:gd name="connsiteX4-93" fmla="*/ 6622216 w 6622217"/>
              <a:gd name="connsiteY4-94" fmla="*/ 1278803 h 6074385"/>
              <a:gd name="connsiteX5-95" fmla="*/ 6622214 w 6622217"/>
              <a:gd name="connsiteY5-96" fmla="*/ 6074385 h 6074385"/>
              <a:gd name="connsiteX0-97" fmla="*/ 6622214 w 6622217"/>
              <a:gd name="connsiteY0-98" fmla="*/ 6074385 h 6074385"/>
              <a:gd name="connsiteX1-99" fmla="*/ 373776 w 6622217"/>
              <a:gd name="connsiteY1-100" fmla="*/ 6074381 h 6074385"/>
              <a:gd name="connsiteX2-101" fmla="*/ 373776 w 6622217"/>
              <a:gd name="connsiteY2-102" fmla="*/ 291797 h 6074385"/>
              <a:gd name="connsiteX3-103" fmla="*/ 0 w 6622217"/>
              <a:gd name="connsiteY3-104" fmla="*/ 248960 h 6074385"/>
              <a:gd name="connsiteX4-105" fmla="*/ 6622216 w 6622217"/>
              <a:gd name="connsiteY4-106" fmla="*/ 1278803 h 6074385"/>
              <a:gd name="connsiteX5-107" fmla="*/ 6622214 w 6622217"/>
              <a:gd name="connsiteY5-108" fmla="*/ 6074385 h 6074385"/>
              <a:gd name="connsiteX0-109" fmla="*/ 6622214 w 6622217"/>
              <a:gd name="connsiteY0-110" fmla="*/ 6074385 h 6074385"/>
              <a:gd name="connsiteX1-111" fmla="*/ 373776 w 6622217"/>
              <a:gd name="connsiteY1-112" fmla="*/ 6074381 h 6074385"/>
              <a:gd name="connsiteX2-113" fmla="*/ 373776 w 6622217"/>
              <a:gd name="connsiteY2-114" fmla="*/ 291797 h 6074385"/>
              <a:gd name="connsiteX3-115" fmla="*/ 0 w 6622217"/>
              <a:gd name="connsiteY3-116" fmla="*/ 248960 h 6074385"/>
              <a:gd name="connsiteX4-117" fmla="*/ 6622216 w 6622217"/>
              <a:gd name="connsiteY4-118" fmla="*/ 1278803 h 6074385"/>
              <a:gd name="connsiteX5-119" fmla="*/ 6622214 w 6622217"/>
              <a:gd name="connsiteY5-120" fmla="*/ 6074385 h 60743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622217" h="6074385">
                <a:moveTo>
                  <a:pt x="6622214" y="6074385"/>
                </a:moveTo>
                <a:lnTo>
                  <a:pt x="373776" y="6074381"/>
                </a:lnTo>
                <a:cubicBezTo>
                  <a:pt x="373775" y="4175411"/>
                  <a:pt x="373777" y="2190767"/>
                  <a:pt x="373776" y="291797"/>
                </a:cubicBezTo>
                <a:lnTo>
                  <a:pt x="0" y="248960"/>
                </a:lnTo>
                <a:cubicBezTo>
                  <a:pt x="2438778" y="0"/>
                  <a:pt x="4198123" y="3806002"/>
                  <a:pt x="6622216" y="1278803"/>
                </a:cubicBezTo>
                <a:cubicBezTo>
                  <a:pt x="6622217" y="2877330"/>
                  <a:pt x="6622213" y="4475858"/>
                  <a:pt x="6622214" y="60743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endParaRPr lang="zh-CN" altLang="en-US" sz="2400"/>
          </a:p>
        </p:txBody>
      </p:sp>
      <p:sp>
        <p:nvSpPr>
          <p:cNvPr id="16" name="文本框 3"/>
          <p:cNvSpPr txBox="1"/>
          <p:nvPr/>
        </p:nvSpPr>
        <p:spPr>
          <a:xfrm>
            <a:off x="4281439" y="2393270"/>
            <a:ext cx="10203543" cy="1015663"/>
          </a:xfrm>
          <a:prstGeom prst="rect">
            <a:avLst/>
          </a:prstGeom>
          <a:noFill/>
        </p:spPr>
        <p:txBody>
          <a:bodyPr wrap="square" rtlCol="0">
            <a:spAutoFit/>
          </a:bodyPr>
          <a:lstStyle/>
          <a:p>
            <a:r>
              <a:rPr lang="zh-CN" altLang="en-US" sz="6000" b="1" spc="600" dirty="0">
                <a:solidFill>
                  <a:srgbClr val="0070C0"/>
                </a:solidFill>
                <a:latin typeface="微软雅黑" panose="020B0503020204020204" pitchFamily="34" charset="-122"/>
                <a:ea typeface="微软雅黑" panose="020B0503020204020204" pitchFamily="34" charset="-122"/>
              </a:rPr>
              <a:t>演讲完毕感谢聆听</a:t>
            </a:r>
          </a:p>
        </p:txBody>
      </p:sp>
      <p:sp>
        <p:nvSpPr>
          <p:cNvPr id="17" name="矩形 16"/>
          <p:cNvSpPr/>
          <p:nvPr/>
        </p:nvSpPr>
        <p:spPr>
          <a:xfrm flipH="1">
            <a:off x="4281439" y="3388733"/>
            <a:ext cx="6498470" cy="338554"/>
          </a:xfrm>
          <a:prstGeom prst="rect">
            <a:avLst/>
          </a:prstGeom>
        </p:spPr>
        <p:txBody>
          <a:bodyPr wrap="square">
            <a:spAutoFit/>
          </a:bodyPr>
          <a:lstStyle/>
          <a:p>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完整框架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动态</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PPT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实用大气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600" spc="600" dirty="0">
                <a:solidFill>
                  <a:schemeClr val="bg1">
                    <a:lumMod val="65000"/>
                  </a:schemeClr>
                </a:solidFill>
                <a:latin typeface="微软雅黑" panose="020B0503020204020204" pitchFamily="34" charset="-122"/>
                <a:ea typeface="微软雅黑" panose="020B0503020204020204" pitchFamily="34" charset="-122"/>
              </a:rPr>
              <a:t> 商务展示 </a:t>
            </a:r>
            <a:r>
              <a:rPr lang="en-US" altLang="zh-CN" sz="1600" spc="600" dirty="0">
                <a:solidFill>
                  <a:schemeClr val="bg1">
                    <a:lumMod val="65000"/>
                  </a:schemeClr>
                </a:solidFill>
                <a:latin typeface="微软雅黑" panose="020B0503020204020204" pitchFamily="34" charset="-122"/>
                <a:ea typeface="微软雅黑" panose="020B0503020204020204" pitchFamily="34" charset="-122"/>
              </a:rPr>
              <a:t>| </a:t>
            </a:r>
            <a:endParaRPr lang="zh-CN" altLang="en-US" sz="1600" spc="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矩形 14"/>
          <p:cNvSpPr txBox="1"/>
          <p:nvPr/>
        </p:nvSpPr>
        <p:spPr>
          <a:xfrm>
            <a:off x="4281439" y="3850916"/>
            <a:ext cx="7582611" cy="623953"/>
          </a:xfrm>
          <a:prstGeom prst="rect">
            <a:avLst/>
          </a:prstGeom>
          <a:noFill/>
          <a:effectLst/>
        </p:spPr>
        <p:txBody>
          <a:bodyPr wrap="square" rtlCol="0">
            <a:spAutoFit/>
          </a:bodyPr>
          <a:lstStyle/>
          <a:p>
            <a:pPr>
              <a:lnSpc>
                <a:spcPct val="127000"/>
              </a:lnSpc>
            </a:pPr>
            <a:r>
              <a:rPr lang="en-US" altLang="zh-CN" sz="920" dirty="0">
                <a:solidFill>
                  <a:schemeClr val="bg1">
                    <a:lumMod val="75000"/>
                  </a:schemeClr>
                </a:solidFill>
                <a:latin typeface="Adobe Myungjo Std M" panose="02020600000000000000" pitchFamily="18" charset="-128"/>
                <a:ea typeface="Adobe Myungjo Std M" panose="02020600000000000000" pitchFamily="18" charset="-128"/>
              </a:rPr>
              <a:t>Your content to play here, or through your copy, paste in this box, and select only the text. Your content to play </a:t>
            </a:r>
            <a:r>
              <a:rPr lang="en-US" altLang="zh-CN" sz="920" dirty="0" err="1">
                <a:solidFill>
                  <a:schemeClr val="bg1">
                    <a:lumMod val="75000"/>
                  </a:schemeClr>
                </a:solidFill>
                <a:latin typeface="Adobe Myungjo Std M" panose="02020600000000000000" pitchFamily="18" charset="-128"/>
                <a:ea typeface="Adobe Myungjo Std M" panose="02020600000000000000" pitchFamily="18" charset="-128"/>
              </a:rPr>
              <a:t>here,or</a:t>
            </a:r>
            <a:r>
              <a:rPr lang="en-US" altLang="zh-CN" sz="920" dirty="0">
                <a:solidFill>
                  <a:schemeClr val="bg1">
                    <a:lumMod val="75000"/>
                  </a:schemeClr>
                </a:solidFill>
                <a:latin typeface="Adobe Myungjo Std M" panose="02020600000000000000" pitchFamily="18" charset="-128"/>
                <a:ea typeface="Adobe Myungjo Std M" panose="02020600000000000000" pitchFamily="18" charset="-128"/>
              </a:rPr>
              <a:t> through your copy, paste in this box, and select only the text. Your content to play here, or through your copy, paste in this box, and select only the text. </a:t>
            </a:r>
          </a:p>
        </p:txBody>
      </p:sp>
      <p:sp>
        <p:nvSpPr>
          <p:cNvPr id="25" name="Rectangle 3"/>
          <p:cNvSpPr txBox="1">
            <a:spLocks noChangeArrowheads="1"/>
          </p:cNvSpPr>
          <p:nvPr/>
        </p:nvSpPr>
        <p:spPr bwMode="auto">
          <a:xfrm>
            <a:off x="4281439" y="1544351"/>
            <a:ext cx="2995661" cy="677654"/>
          </a:xfrm>
          <a:prstGeom prst="rect">
            <a:avLst/>
          </a:prstGeom>
          <a:noFill/>
          <a:ln w="9525">
            <a:noFill/>
            <a:miter lim="800000"/>
          </a:ln>
        </p:spPr>
        <p:txBody>
          <a:bodyPr lIns="91384" tIns="45693" rIns="91384" bIns="45693" anchor="ctr"/>
          <a:lstStyle/>
          <a:p>
            <a:r>
              <a:rPr lang="en-US" altLang="zh-CN" sz="8200" b="1" dirty="0">
                <a:solidFill>
                  <a:schemeClr val="accent1"/>
                </a:solidFill>
                <a:latin typeface="Bell MT" pitchFamily="18" charset="0"/>
                <a:ea typeface="微软雅黑" panose="020B0503020204020204" pitchFamily="34" charset="-122"/>
              </a:rPr>
              <a:t>20XX</a:t>
            </a:r>
            <a:endParaRPr lang="zh-CN" altLang="en-US" sz="8200" b="1" dirty="0">
              <a:solidFill>
                <a:schemeClr val="accent1"/>
              </a:solidFill>
              <a:latin typeface="Bell MT" pitchFamily="18" charset="0"/>
              <a:ea typeface="微软雅黑" panose="020B0503020204020204" pitchFamily="34" charset="-122"/>
            </a:endParaRPr>
          </a:p>
        </p:txBody>
      </p:sp>
      <p:grpSp>
        <p:nvGrpSpPr>
          <p:cNvPr id="26" name="组合 25"/>
          <p:cNvGrpSpPr/>
          <p:nvPr/>
        </p:nvGrpSpPr>
        <p:grpSpPr>
          <a:xfrm>
            <a:off x="4397189" y="4846447"/>
            <a:ext cx="2011363" cy="467203"/>
            <a:chOff x="874712" y="4398476"/>
            <a:chExt cx="2011363" cy="467203"/>
          </a:xfrm>
        </p:grpSpPr>
        <p:sp>
          <p:nvSpPr>
            <p:cNvPr id="27" name="圆角矩形 26"/>
            <p:cNvSpPr/>
            <p:nvPr/>
          </p:nvSpPr>
          <p:spPr>
            <a:xfrm>
              <a:off x="874712" y="4398476"/>
              <a:ext cx="2011363" cy="467203"/>
            </a:xfrm>
            <a:prstGeom prst="roundRect">
              <a:avLst>
                <a:gd name="adj" fmla="val 5000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28" name="文本框 27"/>
            <p:cNvSpPr txBox="1"/>
            <p:nvPr/>
          </p:nvSpPr>
          <p:spPr>
            <a:xfrm>
              <a:off x="1209377" y="4432022"/>
              <a:ext cx="1342035" cy="400110"/>
            </a:xfrm>
            <a:prstGeom prst="rect">
              <a:avLst/>
            </a:prstGeom>
            <a:noFill/>
          </p:spPr>
          <p:txBody>
            <a:bodyPr wrap="none" rtlCol="0">
              <a:spAutoFit/>
              <a:scene3d>
                <a:camera prst="orthographicFront"/>
                <a:lightRig rig="threePt" dir="t"/>
              </a:scene3d>
              <a:sp3d contourW="12700"/>
            </a:bodyPr>
            <a:lstStyle/>
            <a:p>
              <a:pPr algn="ctr" defTabSz="914400">
                <a:defRPr/>
              </a:pPr>
              <a:r>
                <a:rPr lang="en-US" altLang="zh-CN" sz="2000">
                  <a:solidFill>
                    <a:prstClr val="white"/>
                  </a:solidFill>
                  <a:latin typeface="方正清刻本悦宋简体" panose="02000000000000000000" pitchFamily="2" charset="-122"/>
                  <a:ea typeface="方正清刻本悦宋简体" panose="02000000000000000000" pitchFamily="2" charset="-122"/>
                </a:rPr>
                <a:t>BY</a:t>
              </a:r>
              <a:r>
                <a:rPr lang="zh-CN" altLang="en-US" sz="2000">
                  <a:solidFill>
                    <a:prstClr val="white"/>
                  </a:solidFill>
                  <a:latin typeface="方正清刻本悦宋简体" panose="02000000000000000000" pitchFamily="2" charset="-122"/>
                  <a:ea typeface="方正清刻本悦宋简体" panose="02000000000000000000" pitchFamily="2" charset="-122"/>
                </a:rPr>
                <a:t>：</a:t>
              </a:r>
              <a:r>
                <a:rPr lang="en-US" altLang="zh-CN" sz="2000">
                  <a:solidFill>
                    <a:prstClr val="white"/>
                  </a:solidFill>
                  <a:latin typeface="方正清刻本悦宋简体" panose="02000000000000000000" pitchFamily="2" charset="-122"/>
                  <a:ea typeface="方正清刻本悦宋简体" panose="02000000000000000000" pitchFamily="2" charset="-122"/>
                </a:rPr>
                <a:t>xiazaii</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1322273" y="1"/>
            <a:ext cx="2100637" cy="4064000"/>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arallelogram 2"/>
          <p:cNvSpPr/>
          <p:nvPr/>
        </p:nvSpPr>
        <p:spPr>
          <a:xfrm>
            <a:off x="1830117" y="2779585"/>
            <a:ext cx="2100637" cy="4064000"/>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arallelogram 3"/>
          <p:cNvSpPr/>
          <p:nvPr/>
        </p:nvSpPr>
        <p:spPr>
          <a:xfrm>
            <a:off x="3252078" y="1701801"/>
            <a:ext cx="2100637" cy="4064000"/>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文本框 75"/>
          <p:cNvSpPr txBox="1">
            <a:spLocks noChangeArrowheads="1"/>
          </p:cNvSpPr>
          <p:nvPr/>
        </p:nvSpPr>
        <p:spPr bwMode="auto">
          <a:xfrm>
            <a:off x="6497378" y="2456618"/>
            <a:ext cx="3532700" cy="74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913130">
              <a:defRPr/>
            </a:pPr>
            <a:r>
              <a:rPr lang="en-US" altLang="zh-CN" sz="4265" b="1" dirty="0">
                <a:solidFill>
                  <a:schemeClr val="accent1"/>
                </a:solidFill>
                <a:latin typeface="773-CAI978" panose="020B0402020204020303" pitchFamily="34" charset="0"/>
                <a:ea typeface="方正清刻本悦宋简体" panose="02000000000000000000" pitchFamily="2" charset="-122"/>
              </a:rPr>
              <a:t>Part 01</a:t>
            </a:r>
            <a:endParaRPr lang="zh-CN" altLang="en-US" sz="4265" b="1" dirty="0">
              <a:solidFill>
                <a:schemeClr val="accent1"/>
              </a:solidFill>
              <a:latin typeface="773-CAI978" panose="020B0402020204020303" pitchFamily="34" charset="0"/>
              <a:ea typeface="方正清刻本悦宋简体" panose="02000000000000000000" pitchFamily="2" charset="-122"/>
            </a:endParaRPr>
          </a:p>
        </p:txBody>
      </p:sp>
      <p:sp>
        <p:nvSpPr>
          <p:cNvPr id="7" name="TextBox 6"/>
          <p:cNvSpPr txBox="1"/>
          <p:nvPr/>
        </p:nvSpPr>
        <p:spPr>
          <a:xfrm>
            <a:off x="5960792" y="3277827"/>
            <a:ext cx="4605872" cy="769441"/>
          </a:xfrm>
          <a:prstGeom prst="rect">
            <a:avLst/>
          </a:prstGeom>
          <a:noFill/>
        </p:spPr>
        <p:txBody>
          <a:bodyPr wrap="square" rtlCol="0">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年度工作概述</a:t>
            </a:r>
          </a:p>
        </p:txBody>
      </p:sp>
      <p:sp>
        <p:nvSpPr>
          <p:cNvPr id="9" name="矩形 14"/>
          <p:cNvSpPr txBox="1"/>
          <p:nvPr/>
        </p:nvSpPr>
        <p:spPr>
          <a:xfrm>
            <a:off x="4883323" y="3939717"/>
            <a:ext cx="6760810" cy="438582"/>
          </a:xfrm>
          <a:prstGeom prst="rect">
            <a:avLst/>
          </a:prstGeom>
          <a:noFill/>
          <a:effectLst/>
        </p:spPr>
        <p:txBody>
          <a:bodyPr wrap="square" rtlCol="0">
            <a:spAutoFit/>
          </a:bodyPr>
          <a:lstStyle/>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Your content to play here, or through your copy, paste in this box, and select only the text. Your </a:t>
            </a:r>
          </a:p>
          <a:p>
            <a:pPr algn="ct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content to play </a:t>
            </a:r>
            <a:r>
              <a:rPr lang="en-US" altLang="zh-CN" sz="750" dirty="0" err="1">
                <a:solidFill>
                  <a:schemeClr val="bg1">
                    <a:lumMod val="75000"/>
                  </a:schemeClr>
                </a:solidFill>
                <a:latin typeface="Adobe Myungjo Std M" panose="02020600000000000000" pitchFamily="18" charset="-128"/>
                <a:ea typeface="Adobe Myungjo Std M" panose="02020600000000000000" pitchFamily="18" charset="-128"/>
              </a:rPr>
              <a:t>here,or</a:t>
            </a:r>
            <a:r>
              <a:rPr lang="en-US" altLang="zh-CN" sz="750" dirty="0">
                <a:solidFill>
                  <a:schemeClr val="bg1">
                    <a:lumMod val="75000"/>
                  </a:schemeClr>
                </a:solidFill>
                <a:latin typeface="Adobe Myungjo Std M" panose="02020600000000000000" pitchFamily="18" charset="-128"/>
                <a:ea typeface="Adobe Myungjo Std M" panose="02020600000000000000" pitchFamily="18" charset="-128"/>
              </a:rPr>
              <a:t> through your copy, paste in this box, and select only the text. Your content to play here, or through your copy, paste in this box, and select only the text.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1752225"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公司介绍</a:t>
            </a:r>
          </a:p>
        </p:txBody>
      </p:sp>
      <p:sp>
        <p:nvSpPr>
          <p:cNvPr id="75" name="圆角矩形 74"/>
          <p:cNvSpPr/>
          <p:nvPr/>
        </p:nvSpPr>
        <p:spPr>
          <a:xfrm>
            <a:off x="4942674" y="2159873"/>
            <a:ext cx="6564063" cy="3178772"/>
          </a:xfrm>
          <a:prstGeom prst="roundRect">
            <a:avLst>
              <a:gd name="adj" fmla="val 2268"/>
            </a:avLst>
          </a:prstGeom>
          <a:solidFill>
            <a:schemeClr val="accent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solidFill>
                <a:schemeClr val="bg1"/>
              </a:solidFill>
            </a:endParaRPr>
          </a:p>
        </p:txBody>
      </p:sp>
      <p:sp>
        <p:nvSpPr>
          <p:cNvPr id="76" name="矩形 75"/>
          <p:cNvSpPr/>
          <p:nvPr/>
        </p:nvSpPr>
        <p:spPr>
          <a:xfrm>
            <a:off x="1462929" y="2254107"/>
            <a:ext cx="3158689" cy="302783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76"/>
          <p:cNvSpPr/>
          <p:nvPr/>
        </p:nvSpPr>
        <p:spPr>
          <a:xfrm>
            <a:off x="5098734" y="2406465"/>
            <a:ext cx="6251943" cy="2677656"/>
          </a:xfrm>
          <a:prstGeom prst="rect">
            <a:avLst/>
          </a:prstGeom>
        </p:spPr>
        <p:txBody>
          <a:bodyPr wrap="square">
            <a:spAutoFit/>
          </a:bodyPr>
          <a:lstStyle/>
          <a:p>
            <a:pPr>
              <a:lnSpc>
                <a:spcPct val="200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您的内容打在这里，或者通过复制您的文本后，在此框中选择粘贴，并选择只保留文字。您的内容打在这里，或者通过复制您的文本后，在此框中选择粘贴，并选择只保留文字</a:t>
            </a:r>
          </a:p>
        </p:txBody>
      </p:sp>
      <p:grpSp>
        <p:nvGrpSpPr>
          <p:cNvPr id="7" name="组合 6"/>
          <p:cNvGrpSpPr/>
          <p:nvPr/>
        </p:nvGrpSpPr>
        <p:grpSpPr>
          <a:xfrm>
            <a:off x="501857" y="352840"/>
            <a:ext cx="11188286" cy="487419"/>
            <a:chOff x="501206" y="352840"/>
            <a:chExt cx="11188286" cy="487419"/>
          </a:xfrm>
        </p:grpSpPr>
        <p:sp>
          <p:nvSpPr>
            <p:cNvPr id="8"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直接连接符 8"/>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randombar(horizontal)">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42" presetClass="path" presetSubtype="0" decel="30000" fill="hold" grpId="1" nodeType="withEffect">
                                  <p:stCondLst>
                                    <p:cond delay="0"/>
                                  </p:stCondLst>
                                  <p:childTnLst>
                                    <p:animMotion origin="layout" path="M 8.33333E-7 -0.03982 L 8.33333E-7 0.14815 " pathEditMode="relative" rAng="0" ptsTypes="AA">
                                      <p:cBhvr>
                                        <p:cTn id="13" dur="750" spd="-100000" fill="hold"/>
                                        <p:tgtEl>
                                          <p:spTgt spid="75"/>
                                        </p:tgtEl>
                                        <p:attrNameLst>
                                          <p:attrName>ppt_x</p:attrName>
                                          <p:attrName>ppt_y</p:attrName>
                                        </p:attrNameLst>
                                      </p:cBhvr>
                                      <p:rCtr x="0" y="9398"/>
                                    </p:animMotion>
                                  </p:childTnLst>
                                </p:cTn>
                              </p:par>
                              <p:par>
                                <p:cTn id="14" presetID="42" presetClass="path" presetSubtype="0" accel="30000" decel="30000" fill="hold" grpId="2" nodeType="withEffect">
                                  <p:stCondLst>
                                    <p:cond delay="750"/>
                                  </p:stCondLst>
                                  <p:childTnLst>
                                    <p:animMotion origin="layout" path="M 8.33333E-7 -0.03982 L 8.33333E-7 7.40741E-7 " pathEditMode="relative" rAng="0" ptsTypes="AA">
                                      <p:cBhvr>
                                        <p:cTn id="15" dur="750" fill="hold"/>
                                        <p:tgtEl>
                                          <p:spTgt spid="75"/>
                                        </p:tgtEl>
                                        <p:attrNameLst>
                                          <p:attrName>ppt_x</p:attrName>
                                          <p:attrName>ppt_y</p:attrName>
                                        </p:attrNameLst>
                                      </p:cBhvr>
                                      <p:rCtr x="0" y="1991"/>
                                    </p:animMotion>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up)">
                                      <p:cBhvr>
                                        <p:cTn id="19" dur="15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5" grpId="2" animBg="1"/>
      <p:bldP spid="76" grpId="0" animBg="1"/>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1752225"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公司大事记</a:t>
            </a:r>
          </a:p>
        </p:txBody>
      </p:sp>
      <p:cxnSp>
        <p:nvCxnSpPr>
          <p:cNvPr id="71" name="矩形 14"/>
          <p:cNvCxnSpPr/>
          <p:nvPr/>
        </p:nvCxnSpPr>
        <p:spPr>
          <a:xfrm>
            <a:off x="1" y="3851955"/>
            <a:ext cx="11999863"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矩形 14"/>
          <p:cNvSpPr/>
          <p:nvPr/>
        </p:nvSpPr>
        <p:spPr>
          <a:xfrm>
            <a:off x="1156836" y="3347899"/>
            <a:ext cx="1008112" cy="100811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2012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4" name="矩形 14"/>
          <p:cNvSpPr/>
          <p:nvPr/>
        </p:nvSpPr>
        <p:spPr>
          <a:xfrm>
            <a:off x="2827421" y="3347899"/>
            <a:ext cx="1008112" cy="1008112"/>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2013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5" name="矩形 14"/>
          <p:cNvSpPr/>
          <p:nvPr/>
        </p:nvSpPr>
        <p:spPr>
          <a:xfrm>
            <a:off x="4498007" y="3347899"/>
            <a:ext cx="1008112" cy="100811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2014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矩形 14"/>
          <p:cNvSpPr/>
          <p:nvPr/>
        </p:nvSpPr>
        <p:spPr>
          <a:xfrm>
            <a:off x="6168592" y="3347899"/>
            <a:ext cx="1008112" cy="1008112"/>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2015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7" name="矩形 14"/>
          <p:cNvSpPr/>
          <p:nvPr/>
        </p:nvSpPr>
        <p:spPr>
          <a:xfrm>
            <a:off x="7839176" y="3347899"/>
            <a:ext cx="1008112" cy="1008112"/>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2016</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8" name="矩形 14"/>
          <p:cNvSpPr/>
          <p:nvPr/>
        </p:nvSpPr>
        <p:spPr>
          <a:xfrm>
            <a:off x="9509764" y="3347899"/>
            <a:ext cx="1008112" cy="100811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2017</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79" name="矩形 14"/>
          <p:cNvCxnSpPr/>
          <p:nvPr/>
        </p:nvCxnSpPr>
        <p:spPr>
          <a:xfrm rot="5400000" flipH="1" flipV="1">
            <a:off x="1578958" y="2597573"/>
            <a:ext cx="760951" cy="65215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矩形 14"/>
          <p:cNvCxnSpPr/>
          <p:nvPr/>
        </p:nvCxnSpPr>
        <p:spPr>
          <a:xfrm rot="16200000" flipH="1">
            <a:off x="3262513" y="4410263"/>
            <a:ext cx="758916" cy="650413"/>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矩形 14"/>
          <p:cNvCxnSpPr/>
          <p:nvPr/>
        </p:nvCxnSpPr>
        <p:spPr>
          <a:xfrm rot="5400000" flipH="1" flipV="1">
            <a:off x="4957399" y="2597573"/>
            <a:ext cx="760951" cy="65215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矩形 14"/>
          <p:cNvCxnSpPr/>
          <p:nvPr/>
        </p:nvCxnSpPr>
        <p:spPr>
          <a:xfrm rot="16200000" flipH="1">
            <a:off x="6603682" y="4410263"/>
            <a:ext cx="758919" cy="650415"/>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矩形 14"/>
          <p:cNvCxnSpPr/>
          <p:nvPr/>
        </p:nvCxnSpPr>
        <p:spPr>
          <a:xfrm rot="5400000" flipH="1" flipV="1">
            <a:off x="8245511" y="2597573"/>
            <a:ext cx="760951" cy="65215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矩形 14"/>
          <p:cNvCxnSpPr/>
          <p:nvPr/>
        </p:nvCxnSpPr>
        <p:spPr>
          <a:xfrm rot="16200000" flipH="1">
            <a:off x="9959570" y="4410263"/>
            <a:ext cx="758919" cy="65041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矩形 14"/>
          <p:cNvSpPr/>
          <p:nvPr/>
        </p:nvSpPr>
        <p:spPr>
          <a:xfrm>
            <a:off x="7673990" y="1662863"/>
            <a:ext cx="2556151" cy="852541"/>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100" dirty="0">
              <a:solidFill>
                <a:schemeClr val="tx2"/>
              </a:solidFill>
              <a:latin typeface="微软雅黑" panose="020B0503020204020204" pitchFamily="34" charset="-122"/>
              <a:ea typeface="微软雅黑" panose="020B0503020204020204" pitchFamily="34" charset="-122"/>
            </a:endParaRPr>
          </a:p>
        </p:txBody>
      </p:sp>
      <p:sp>
        <p:nvSpPr>
          <p:cNvPr id="86" name="矩形 14"/>
          <p:cNvSpPr/>
          <p:nvPr/>
        </p:nvSpPr>
        <p:spPr>
          <a:xfrm>
            <a:off x="9386162" y="5242726"/>
            <a:ext cx="2556151" cy="852541"/>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100" dirty="0">
              <a:solidFill>
                <a:schemeClr val="tx2"/>
              </a:solidFill>
              <a:latin typeface="微软雅黑" panose="020B0503020204020204" pitchFamily="34" charset="-122"/>
              <a:ea typeface="微软雅黑" panose="020B0503020204020204" pitchFamily="34" charset="-122"/>
            </a:endParaRPr>
          </a:p>
        </p:txBody>
      </p:sp>
      <p:sp>
        <p:nvSpPr>
          <p:cNvPr id="87" name="矩形 14"/>
          <p:cNvSpPr/>
          <p:nvPr/>
        </p:nvSpPr>
        <p:spPr>
          <a:xfrm>
            <a:off x="6030274" y="5242726"/>
            <a:ext cx="2556151" cy="852541"/>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100" dirty="0">
              <a:solidFill>
                <a:schemeClr val="tx2"/>
              </a:solidFill>
              <a:latin typeface="微软雅黑" panose="020B0503020204020204" pitchFamily="34" charset="-122"/>
              <a:ea typeface="微软雅黑" panose="020B0503020204020204" pitchFamily="34" charset="-122"/>
            </a:endParaRPr>
          </a:p>
        </p:txBody>
      </p:sp>
      <p:sp>
        <p:nvSpPr>
          <p:cNvPr id="88" name="矩形 14"/>
          <p:cNvSpPr/>
          <p:nvPr/>
        </p:nvSpPr>
        <p:spPr>
          <a:xfrm>
            <a:off x="2674386" y="5242726"/>
            <a:ext cx="2556151" cy="852541"/>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100" dirty="0">
              <a:solidFill>
                <a:schemeClr val="tx2"/>
              </a:solidFill>
              <a:latin typeface="微软雅黑" panose="020B0503020204020204" pitchFamily="34" charset="-122"/>
              <a:ea typeface="微软雅黑" panose="020B0503020204020204" pitchFamily="34" charset="-122"/>
            </a:endParaRPr>
          </a:p>
        </p:txBody>
      </p:sp>
      <p:sp>
        <p:nvSpPr>
          <p:cNvPr id="89" name="矩形 14"/>
          <p:cNvSpPr/>
          <p:nvPr/>
        </p:nvSpPr>
        <p:spPr>
          <a:xfrm>
            <a:off x="4426991" y="1662863"/>
            <a:ext cx="2556151" cy="852541"/>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100" dirty="0">
              <a:solidFill>
                <a:schemeClr val="tx2"/>
              </a:solidFill>
              <a:latin typeface="微软雅黑" panose="020B0503020204020204" pitchFamily="34" charset="-122"/>
              <a:ea typeface="微软雅黑" panose="020B0503020204020204" pitchFamily="34" charset="-122"/>
            </a:endParaRPr>
          </a:p>
        </p:txBody>
      </p:sp>
      <p:sp>
        <p:nvSpPr>
          <p:cNvPr id="90" name="矩形 14"/>
          <p:cNvSpPr/>
          <p:nvPr/>
        </p:nvSpPr>
        <p:spPr>
          <a:xfrm>
            <a:off x="1007435" y="1662863"/>
            <a:ext cx="2556151" cy="852541"/>
          </a:xfrm>
          <a:prstGeom prst="rect">
            <a:avLst/>
          </a:prstGeom>
        </p:spPr>
        <p:txBody>
          <a:bodyPr wrap="square">
            <a:spAutoFit/>
          </a:bodyPr>
          <a:lstStyle/>
          <a:p>
            <a:pPr algn="ctr">
              <a:lnSpc>
                <a:spcPct val="130000"/>
              </a:lnSpc>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单击此处添加文字</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gn="ct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rPr>
              <a:t>为了更好地保障您的权益，防范您的作品被黑，平台需要这么做</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01857" y="352840"/>
            <a:ext cx="11188286" cy="487419"/>
            <a:chOff x="501206" y="352840"/>
            <a:chExt cx="11188286" cy="487419"/>
          </a:xfrm>
        </p:grpSpPr>
        <p:sp>
          <p:nvSpPr>
            <p:cNvPr id="23"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 name="直接连接符 23"/>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strVal val="4/3*#ppt_w"/>
                                          </p:val>
                                        </p:tav>
                                        <p:tav tm="100000">
                                          <p:val>
                                            <p:strVal val="#ppt_w"/>
                                          </p:val>
                                        </p:tav>
                                      </p:tavLst>
                                    </p:anim>
                                    <p:anim calcmode="lin" valueType="num">
                                      <p:cBhvr>
                                        <p:cTn id="13" dur="500" fill="hold"/>
                                        <p:tgtEl>
                                          <p:spTgt spid="73"/>
                                        </p:tgtEl>
                                        <p:attrNameLst>
                                          <p:attrName>ppt_h</p:attrName>
                                        </p:attrNameLst>
                                      </p:cBhvr>
                                      <p:tavLst>
                                        <p:tav tm="0">
                                          <p:val>
                                            <p:strVal val="4/3*#ppt_h"/>
                                          </p:val>
                                        </p:tav>
                                        <p:tav tm="100000">
                                          <p:val>
                                            <p:strVal val="#ppt_h"/>
                                          </p:val>
                                        </p:tav>
                                      </p:tavLst>
                                    </p:anim>
                                  </p:childTnLst>
                                </p:cTn>
                              </p:par>
                              <p:par>
                                <p:cTn id="14" presetID="23" presetClass="entr" presetSubtype="288"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strVal val="4/3*#ppt_w"/>
                                          </p:val>
                                        </p:tav>
                                        <p:tav tm="100000">
                                          <p:val>
                                            <p:strVal val="#ppt_w"/>
                                          </p:val>
                                        </p:tav>
                                      </p:tavLst>
                                    </p:anim>
                                    <p:anim calcmode="lin" valueType="num">
                                      <p:cBhvr>
                                        <p:cTn id="17" dur="500" fill="hold"/>
                                        <p:tgtEl>
                                          <p:spTgt spid="74"/>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p:cTn id="20" dur="500" fill="hold"/>
                                        <p:tgtEl>
                                          <p:spTgt spid="75"/>
                                        </p:tgtEl>
                                        <p:attrNameLst>
                                          <p:attrName>ppt_w</p:attrName>
                                        </p:attrNameLst>
                                      </p:cBhvr>
                                      <p:tavLst>
                                        <p:tav tm="0">
                                          <p:val>
                                            <p:strVal val="4/3*#ppt_w"/>
                                          </p:val>
                                        </p:tav>
                                        <p:tav tm="100000">
                                          <p:val>
                                            <p:strVal val="#ppt_w"/>
                                          </p:val>
                                        </p:tav>
                                      </p:tavLst>
                                    </p:anim>
                                    <p:anim calcmode="lin" valueType="num">
                                      <p:cBhvr>
                                        <p:cTn id="21" dur="500" fill="hold"/>
                                        <p:tgtEl>
                                          <p:spTgt spid="75"/>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strVal val="4/3*#ppt_w"/>
                                          </p:val>
                                        </p:tav>
                                        <p:tav tm="100000">
                                          <p:val>
                                            <p:strVal val="#ppt_w"/>
                                          </p:val>
                                        </p:tav>
                                      </p:tavLst>
                                    </p:anim>
                                    <p:anim calcmode="lin" valueType="num">
                                      <p:cBhvr>
                                        <p:cTn id="25" dur="500" fill="hold"/>
                                        <p:tgtEl>
                                          <p:spTgt spid="76"/>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strVal val="4/3*#ppt_w"/>
                                          </p:val>
                                        </p:tav>
                                        <p:tav tm="100000">
                                          <p:val>
                                            <p:strVal val="#ppt_w"/>
                                          </p:val>
                                        </p:tav>
                                      </p:tavLst>
                                    </p:anim>
                                    <p:anim calcmode="lin" valueType="num">
                                      <p:cBhvr>
                                        <p:cTn id="29" dur="500" fill="hold"/>
                                        <p:tgtEl>
                                          <p:spTgt spid="77"/>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strVal val="4/3*#ppt_w"/>
                                          </p:val>
                                        </p:tav>
                                        <p:tav tm="100000">
                                          <p:val>
                                            <p:strVal val="#ppt_w"/>
                                          </p:val>
                                        </p:tav>
                                      </p:tavLst>
                                    </p:anim>
                                    <p:anim calcmode="lin" valueType="num">
                                      <p:cBhvr>
                                        <p:cTn id="33" dur="500" fill="hold"/>
                                        <p:tgtEl>
                                          <p:spTgt spid="78"/>
                                        </p:tgtEl>
                                        <p:attrNameLst>
                                          <p:attrName>ppt_h</p:attrName>
                                        </p:attrNameLst>
                                      </p:cBhvr>
                                      <p:tavLst>
                                        <p:tav tm="0">
                                          <p:val>
                                            <p:strVal val="4/3*#ppt_h"/>
                                          </p:val>
                                        </p:tav>
                                        <p:tav tm="100000">
                                          <p:val>
                                            <p:strVal val="#ppt_h"/>
                                          </p:val>
                                        </p:tav>
                                      </p:tavLst>
                                    </p:anim>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down)">
                                      <p:cBhvr>
                                        <p:cTn id="37" dur="500"/>
                                        <p:tgtEl>
                                          <p:spTgt spid="7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up)">
                                      <p:cBhvr>
                                        <p:cTn id="45" dur="500"/>
                                        <p:tgtEl>
                                          <p:spTgt spid="80"/>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childTnLst>
                          </p:cTn>
                        </p:par>
                        <p:par>
                          <p:cTn id="50" fill="hold">
                            <p:stCondLst>
                              <p:cond delay="3000"/>
                            </p:stCondLst>
                            <p:childTnLst>
                              <p:par>
                                <p:cTn id="51" presetID="22" presetClass="entr" presetSubtype="4"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down)">
                                      <p:cBhvr>
                                        <p:cTn id="53" dur="500"/>
                                        <p:tgtEl>
                                          <p:spTgt spid="81"/>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up)">
                                      <p:cBhvr>
                                        <p:cTn id="61" dur="500"/>
                                        <p:tgtEl>
                                          <p:spTgt spid="82"/>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childTnLst>
                                </p:cTn>
                              </p:par>
                            </p:childTnLst>
                          </p:cTn>
                        </p:par>
                        <p:par>
                          <p:cTn id="66" fill="hold">
                            <p:stCondLst>
                              <p:cond delay="5000"/>
                            </p:stCondLst>
                            <p:childTnLst>
                              <p:par>
                                <p:cTn id="67" presetID="22" presetClass="entr" presetSubtype="4"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down)">
                                      <p:cBhvr>
                                        <p:cTn id="69" dur="500"/>
                                        <p:tgtEl>
                                          <p:spTgt spid="83"/>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par>
                          <p:cTn id="74" fill="hold">
                            <p:stCondLst>
                              <p:cond delay="6000"/>
                            </p:stCondLst>
                            <p:childTnLst>
                              <p:par>
                                <p:cTn id="75" presetID="22" presetClass="entr" presetSubtype="1" fill="hold"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wipe(up)">
                                      <p:cBhvr>
                                        <p:cTn id="77" dur="500"/>
                                        <p:tgtEl>
                                          <p:spTgt spid="84"/>
                                        </p:tgtEl>
                                      </p:cBhvr>
                                    </p:animEffect>
                                  </p:childTnLst>
                                </p:cTn>
                              </p:par>
                            </p:childTnLst>
                          </p:cTn>
                        </p:par>
                        <p:par>
                          <p:cTn id="78" fill="hold">
                            <p:stCondLst>
                              <p:cond delay="6500"/>
                            </p:stCondLst>
                            <p:childTnLst>
                              <p:par>
                                <p:cTn id="79" presetID="10" presetClass="entr" presetSubtype="0"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78" grpId="0" animBg="1"/>
      <p:bldP spid="85" grpId="0"/>
      <p:bldP spid="86" grpId="0"/>
      <p:bldP spid="87" grpId="0"/>
      <p:bldP spid="88" grpId="0"/>
      <p:bldP spid="89"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团队成员介绍</a:t>
            </a:r>
          </a:p>
        </p:txBody>
      </p:sp>
      <p:sp>
        <p:nvSpPr>
          <p:cNvPr id="13" name="圆角矩形 12"/>
          <p:cNvSpPr/>
          <p:nvPr/>
        </p:nvSpPr>
        <p:spPr>
          <a:xfrm>
            <a:off x="5070229" y="1909753"/>
            <a:ext cx="4251571" cy="39596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p>
        </p:txBody>
      </p:sp>
      <p:sp>
        <p:nvSpPr>
          <p:cNvPr id="14" name="圆角矩形 13"/>
          <p:cNvSpPr/>
          <p:nvPr/>
        </p:nvSpPr>
        <p:spPr>
          <a:xfrm>
            <a:off x="5070228" y="1909753"/>
            <a:ext cx="1658989" cy="395961"/>
          </a:xfrm>
          <a:prstGeom prst="roundRect">
            <a:avLst>
              <a:gd name="adj" fmla="val 50000"/>
            </a:avLst>
          </a:prstGeom>
          <a:solidFill>
            <a:schemeClr val="accent1"/>
          </a:solidFill>
          <a:ln w="12700" cap="flat">
            <a:noFill/>
            <a:prstDash val="solid"/>
            <a:miter lim="800000"/>
          </a:ln>
          <a:effectLst/>
        </p:spPr>
        <p:txBody>
          <a:bodyPr vert="horz" wrap="square" lIns="68580" tIns="34291" rIns="68580" bIns="34291" numCol="1" anchor="t" anchorCtr="0" compatLnSpc="1"/>
          <a:lstStyle/>
          <a:p>
            <a:endParaRPr lang="zh-CN" altLang="en-US" sz="1350">
              <a:solidFill>
                <a:prstClr val="black"/>
              </a:solidFill>
            </a:endParaRPr>
          </a:p>
        </p:txBody>
      </p:sp>
      <p:sp>
        <p:nvSpPr>
          <p:cNvPr id="15" name="圆角矩形 14"/>
          <p:cNvSpPr/>
          <p:nvPr/>
        </p:nvSpPr>
        <p:spPr>
          <a:xfrm>
            <a:off x="5070228" y="2613828"/>
            <a:ext cx="4330773" cy="39596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p>
        </p:txBody>
      </p:sp>
      <p:sp>
        <p:nvSpPr>
          <p:cNvPr id="16" name="圆角矩形 15"/>
          <p:cNvSpPr/>
          <p:nvPr/>
        </p:nvSpPr>
        <p:spPr>
          <a:xfrm>
            <a:off x="5070229" y="2613828"/>
            <a:ext cx="2734639" cy="395961"/>
          </a:xfrm>
          <a:prstGeom prst="roundRect">
            <a:avLst>
              <a:gd name="adj" fmla="val 50000"/>
            </a:avLst>
          </a:prstGeom>
          <a:solidFill>
            <a:schemeClr val="accent1"/>
          </a:solidFill>
          <a:ln w="12700" cap="flat">
            <a:noFill/>
            <a:prstDash val="solid"/>
            <a:miter lim="800000"/>
          </a:ln>
          <a:effectLst/>
        </p:spPr>
        <p:txBody>
          <a:bodyPr vert="horz" wrap="square" lIns="68580" tIns="34291" rIns="68580" bIns="34291" numCol="1" anchor="t" anchorCtr="0" compatLnSpc="1"/>
          <a:lstStyle/>
          <a:p>
            <a:endParaRPr lang="zh-CN" altLang="en-US" sz="1350">
              <a:solidFill>
                <a:prstClr val="black"/>
              </a:solidFill>
            </a:endParaRPr>
          </a:p>
        </p:txBody>
      </p:sp>
      <p:sp>
        <p:nvSpPr>
          <p:cNvPr id="17" name="TextBox 31"/>
          <p:cNvSpPr txBox="1"/>
          <p:nvPr/>
        </p:nvSpPr>
        <p:spPr>
          <a:xfrm>
            <a:off x="9512787" y="1969169"/>
            <a:ext cx="830997" cy="277129"/>
          </a:xfrm>
          <a:prstGeom prst="rect">
            <a:avLst/>
          </a:prstGeom>
          <a:noFill/>
        </p:spPr>
        <p:txBody>
          <a:bodyPr wrap="none" lIns="68580" tIns="34291" rIns="68580" bIns="34291" rtlCol="0">
            <a:spAutoFit/>
          </a:bodyPr>
          <a:lstStyle/>
          <a:p>
            <a:r>
              <a:rPr lang="zh-CN" altLang="en-US" sz="1350" b="1" dirty="0">
                <a:solidFill>
                  <a:schemeClr val="tx2"/>
                </a:solidFill>
                <a:latin typeface="微软雅黑" panose="020B0503020204020204" pitchFamily="34" charset="-122"/>
                <a:ea typeface="微软雅黑" panose="020B0503020204020204" pitchFamily="34" charset="-122"/>
                <a:cs typeface="Lato Light" charset="0"/>
              </a:rPr>
              <a:t>添加文本</a:t>
            </a:r>
          </a:p>
        </p:txBody>
      </p:sp>
      <p:sp>
        <p:nvSpPr>
          <p:cNvPr id="18" name="矩形 17"/>
          <p:cNvSpPr/>
          <p:nvPr/>
        </p:nvSpPr>
        <p:spPr>
          <a:xfrm>
            <a:off x="5070230" y="4015372"/>
            <a:ext cx="5412015" cy="1872438"/>
          </a:xfrm>
          <a:prstGeom prst="rect">
            <a:avLst/>
          </a:prstGeom>
        </p:spPr>
        <p:txBody>
          <a:bodyPr wrap="square" lIns="68580" tIns="34291" rIns="68580" bIns="34291">
            <a:spAutoFit/>
          </a:bodyPr>
          <a:lstStyle/>
          <a:p>
            <a:pPr fontAlgn="base">
              <a:lnSpc>
                <a:spcPct val="150000"/>
              </a:lnSpc>
              <a:spcBef>
                <a:spcPts val="90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
        <p:nvSpPr>
          <p:cNvPr id="21" name="圆角矩形 20"/>
          <p:cNvSpPr/>
          <p:nvPr/>
        </p:nvSpPr>
        <p:spPr>
          <a:xfrm>
            <a:off x="1651981" y="1525518"/>
            <a:ext cx="2268742" cy="2268742"/>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2" name="TextBox 31"/>
          <p:cNvSpPr txBox="1"/>
          <p:nvPr/>
        </p:nvSpPr>
        <p:spPr>
          <a:xfrm>
            <a:off x="9512787" y="2673244"/>
            <a:ext cx="830997" cy="277129"/>
          </a:xfrm>
          <a:prstGeom prst="rect">
            <a:avLst/>
          </a:prstGeom>
          <a:noFill/>
        </p:spPr>
        <p:txBody>
          <a:bodyPr wrap="none" lIns="68580" tIns="34291" rIns="68580" bIns="34291" rtlCol="0">
            <a:spAutoFit/>
          </a:bodyPr>
          <a:lstStyle/>
          <a:p>
            <a:r>
              <a:rPr lang="zh-CN" altLang="en-US" sz="1350" b="1" dirty="0">
                <a:solidFill>
                  <a:schemeClr val="tx2"/>
                </a:solidFill>
                <a:latin typeface="微软雅黑" panose="020B0503020204020204" pitchFamily="34" charset="-122"/>
                <a:ea typeface="微软雅黑" panose="020B0503020204020204" pitchFamily="34" charset="-122"/>
                <a:cs typeface="Lato Light" charset="0"/>
              </a:rPr>
              <a:t>添加文本</a:t>
            </a:r>
          </a:p>
        </p:txBody>
      </p:sp>
      <p:sp>
        <p:nvSpPr>
          <p:cNvPr id="23" name="圆角矩形 22"/>
          <p:cNvSpPr/>
          <p:nvPr/>
        </p:nvSpPr>
        <p:spPr>
          <a:xfrm>
            <a:off x="5070228" y="3387636"/>
            <a:ext cx="4330773" cy="39596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p>
        </p:txBody>
      </p:sp>
      <p:sp>
        <p:nvSpPr>
          <p:cNvPr id="24" name="圆角矩形 23"/>
          <p:cNvSpPr/>
          <p:nvPr/>
        </p:nvSpPr>
        <p:spPr>
          <a:xfrm>
            <a:off x="5070229" y="3387636"/>
            <a:ext cx="2295772" cy="395961"/>
          </a:xfrm>
          <a:prstGeom prst="roundRect">
            <a:avLst>
              <a:gd name="adj" fmla="val 50000"/>
            </a:avLst>
          </a:prstGeom>
          <a:solidFill>
            <a:schemeClr val="accent1"/>
          </a:solidFill>
          <a:ln w="12700" cap="flat">
            <a:noFill/>
            <a:prstDash val="solid"/>
            <a:miter lim="800000"/>
          </a:ln>
          <a:effectLst/>
        </p:spPr>
        <p:txBody>
          <a:bodyPr vert="horz" wrap="square" lIns="68580" tIns="34291" rIns="68580" bIns="34291" numCol="1" anchor="t" anchorCtr="0" compatLnSpc="1"/>
          <a:lstStyle/>
          <a:p>
            <a:endParaRPr lang="zh-CN" altLang="en-US" sz="1350">
              <a:solidFill>
                <a:prstClr val="black"/>
              </a:solidFill>
            </a:endParaRPr>
          </a:p>
        </p:txBody>
      </p:sp>
      <p:sp>
        <p:nvSpPr>
          <p:cNvPr id="25" name="TextBox 31"/>
          <p:cNvSpPr txBox="1"/>
          <p:nvPr/>
        </p:nvSpPr>
        <p:spPr>
          <a:xfrm>
            <a:off x="9512787" y="3447052"/>
            <a:ext cx="830997" cy="277129"/>
          </a:xfrm>
          <a:prstGeom prst="rect">
            <a:avLst/>
          </a:prstGeom>
          <a:noFill/>
        </p:spPr>
        <p:txBody>
          <a:bodyPr wrap="none" lIns="68580" tIns="34291" rIns="68580" bIns="34291" rtlCol="0">
            <a:spAutoFit/>
          </a:bodyPr>
          <a:lstStyle/>
          <a:p>
            <a:r>
              <a:rPr lang="zh-CN" altLang="en-US" sz="1350" b="1" dirty="0">
                <a:solidFill>
                  <a:schemeClr val="tx2"/>
                </a:solidFill>
                <a:latin typeface="微软雅黑" panose="020B0503020204020204" pitchFamily="34" charset="-122"/>
                <a:ea typeface="微软雅黑" panose="020B0503020204020204" pitchFamily="34" charset="-122"/>
                <a:cs typeface="Lato Light" charset="0"/>
              </a:rPr>
              <a:t>添加文本</a:t>
            </a:r>
          </a:p>
        </p:txBody>
      </p:sp>
      <p:grpSp>
        <p:nvGrpSpPr>
          <p:cNvPr id="26" name="组合 25"/>
          <p:cNvGrpSpPr/>
          <p:nvPr/>
        </p:nvGrpSpPr>
        <p:grpSpPr>
          <a:xfrm>
            <a:off x="1577055" y="4226816"/>
            <a:ext cx="2387096" cy="779265"/>
            <a:chOff x="4058225" y="1345664"/>
            <a:chExt cx="4142700" cy="584449"/>
          </a:xfrm>
        </p:grpSpPr>
        <p:sp>
          <p:nvSpPr>
            <p:cNvPr id="29" name="圆角矩形 28"/>
            <p:cNvSpPr/>
            <p:nvPr/>
          </p:nvSpPr>
          <p:spPr>
            <a:xfrm>
              <a:off x="4058225" y="1345664"/>
              <a:ext cx="4142700" cy="584449"/>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b="1">
                <a:solidFill>
                  <a:srgbClr val="92D050"/>
                </a:solidFill>
                <a:latin typeface="+mn-ea"/>
              </a:endParaRPr>
            </a:p>
          </p:txBody>
        </p:sp>
        <p:sp>
          <p:nvSpPr>
            <p:cNvPr id="28" name="TextBox 11"/>
            <p:cNvSpPr txBox="1"/>
            <p:nvPr/>
          </p:nvSpPr>
          <p:spPr>
            <a:xfrm>
              <a:off x="4354578" y="1441681"/>
              <a:ext cx="3549993" cy="392415"/>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添加姓名</a:t>
              </a:r>
            </a:p>
          </p:txBody>
        </p:sp>
      </p:grpSp>
      <p:sp>
        <p:nvSpPr>
          <p:cNvPr id="31" name="矩形 30"/>
          <p:cNvSpPr/>
          <p:nvPr/>
        </p:nvSpPr>
        <p:spPr>
          <a:xfrm>
            <a:off x="1384304" y="5081661"/>
            <a:ext cx="2804093" cy="1177247"/>
          </a:xfrm>
          <a:prstGeom prst="rect">
            <a:avLst/>
          </a:prstGeom>
        </p:spPr>
        <p:txBody>
          <a:bodyPr wrap="square" lIns="68580" tIns="34291" rIns="68580" bIns="34291">
            <a:spAutoFit/>
          </a:bodyPr>
          <a:lstStyle/>
          <a:p>
            <a:pPr algn="ctr" fontAlgn="base">
              <a:lnSpc>
                <a:spcPct val="150000"/>
              </a:lnSpc>
              <a:spcAft>
                <a:spcPct val="0"/>
              </a:spcAft>
            </a:pPr>
            <a:r>
              <a:rPr lang="zh-CN" altLang="en-US" sz="2400" dirty="0">
                <a:solidFill>
                  <a:prstClr val="black">
                    <a:lumMod val="50000"/>
                    <a:lumOff val="50000"/>
                  </a:prstClr>
                </a:solidFill>
                <a:latin typeface="微软雅黑" panose="020B0503020204020204" pitchFamily="34" charset="-122"/>
                <a:ea typeface="微软雅黑" panose="020B0503020204020204" pitchFamily="34" charset="-122"/>
                <a:sym typeface="Lato Light" charset="0"/>
              </a:rPr>
              <a:t>公司总经理</a:t>
            </a:r>
            <a:endParaRPr lang="en-US" altLang="zh-CN" sz="2400" dirty="0">
              <a:solidFill>
                <a:prstClr val="black">
                  <a:lumMod val="50000"/>
                  <a:lumOff val="50000"/>
                </a:prstClr>
              </a:solidFill>
              <a:latin typeface="微软雅黑" panose="020B0503020204020204" pitchFamily="34" charset="-122"/>
              <a:ea typeface="微软雅黑" panose="020B0503020204020204" pitchFamily="34" charset="-122"/>
              <a:sym typeface="Lato Light" charset="0"/>
            </a:endParaRPr>
          </a:p>
          <a:p>
            <a:pPr algn="ctr" fontAlgn="base">
              <a:lnSpc>
                <a:spcPct val="150000"/>
              </a:lnSpc>
              <a:spcAft>
                <a:spcPct val="0"/>
              </a:spcAft>
            </a:pPr>
            <a:r>
              <a:rPr lang="zh-CN" altLang="en-US" sz="2400" dirty="0">
                <a:solidFill>
                  <a:prstClr val="black">
                    <a:lumMod val="50000"/>
                    <a:lumOff val="50000"/>
                  </a:prstClr>
                </a:solidFill>
                <a:latin typeface="微软雅黑" panose="020B0503020204020204" pitchFamily="34" charset="-122"/>
                <a:ea typeface="微软雅黑" panose="020B0503020204020204" pitchFamily="34" charset="-122"/>
                <a:sym typeface="Lato Light" charset="0"/>
              </a:rPr>
              <a:t>本项目团队负责人</a:t>
            </a:r>
          </a:p>
        </p:txBody>
      </p:sp>
      <p:grpSp>
        <p:nvGrpSpPr>
          <p:cNvPr id="19" name="组合 18"/>
          <p:cNvGrpSpPr/>
          <p:nvPr/>
        </p:nvGrpSpPr>
        <p:grpSpPr>
          <a:xfrm>
            <a:off x="501857" y="352840"/>
            <a:ext cx="11188286" cy="487419"/>
            <a:chOff x="501206" y="352840"/>
            <a:chExt cx="11188286" cy="487419"/>
          </a:xfrm>
        </p:grpSpPr>
        <p:sp>
          <p:nvSpPr>
            <p:cNvPr id="20"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1600"/>
                            </p:stCondLst>
                            <p:childTnLst>
                              <p:par>
                                <p:cTn id="14" presetID="1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21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26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31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600"/>
                            </p:stCondLst>
                            <p:childTnLst>
                              <p:par>
                                <p:cTn id="40" presetID="1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ppt_x</p:attrName>
                                        </p:attrNameLst>
                                      </p:cBhvr>
                                      <p:tavLst>
                                        <p:tav tm="0">
                                          <p:val>
                                            <p:strVal val="#ppt_x-#ppt_w*1.125000"/>
                                          </p:val>
                                        </p:tav>
                                        <p:tav tm="100000">
                                          <p:val>
                                            <p:strVal val="#ppt_x"/>
                                          </p:val>
                                        </p:tav>
                                      </p:tavLst>
                                    </p:anim>
                                    <p:animEffect transition="in" filter="wipe(right)">
                                      <p:cBhvr>
                                        <p:cTn id="43" dur="500"/>
                                        <p:tgtEl>
                                          <p:spTgt spid="24"/>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1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4600"/>
                            </p:stCondLst>
                            <p:childTnLst>
                              <p:par>
                                <p:cTn id="53" presetID="10" presetClass="entr" presetSubtype="0" fill="hold" grpId="0" nodeType="after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22" grpId="0"/>
      <p:bldP spid="23" grpId="0" animBg="1"/>
      <p:bldP spid="24" grpId="0" animBg="1"/>
      <p:bldP spid="25"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团队成员介绍</a:t>
            </a:r>
          </a:p>
        </p:txBody>
      </p:sp>
      <p:sp>
        <p:nvSpPr>
          <p:cNvPr id="38" name="椭圆 37"/>
          <p:cNvSpPr/>
          <p:nvPr/>
        </p:nvSpPr>
        <p:spPr>
          <a:xfrm>
            <a:off x="880404" y="1620775"/>
            <a:ext cx="1904101" cy="1904101"/>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41" name="文本框 40"/>
          <p:cNvSpPr txBox="1"/>
          <p:nvPr/>
        </p:nvSpPr>
        <p:spPr>
          <a:xfrm>
            <a:off x="789755" y="4164913"/>
            <a:ext cx="2085399" cy="2011256"/>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姓名：风云办公</a:t>
            </a: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高级项目经理</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endParaRPr lang="en-US" altLang="zh-CN" sz="1350" dirty="0"/>
          </a:p>
          <a:p>
            <a:endParaRPr lang="zh-CN" altLang="en-US" sz="1350" dirty="0"/>
          </a:p>
        </p:txBody>
      </p:sp>
      <p:sp>
        <p:nvSpPr>
          <p:cNvPr id="44" name="椭圆 43"/>
          <p:cNvSpPr/>
          <p:nvPr/>
        </p:nvSpPr>
        <p:spPr>
          <a:xfrm>
            <a:off x="3729987" y="1620775"/>
            <a:ext cx="1904101" cy="1904101"/>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47" name="文本框 46"/>
          <p:cNvSpPr txBox="1"/>
          <p:nvPr/>
        </p:nvSpPr>
        <p:spPr>
          <a:xfrm>
            <a:off x="3639338" y="4164913"/>
            <a:ext cx="2085399" cy="2011256"/>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姓名：风云办公</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高级项目经理</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endParaRPr lang="en-US" altLang="zh-CN" sz="1350" dirty="0"/>
          </a:p>
          <a:p>
            <a:endParaRPr lang="zh-CN" altLang="en-US" sz="1350" dirty="0"/>
          </a:p>
        </p:txBody>
      </p:sp>
      <p:sp>
        <p:nvSpPr>
          <p:cNvPr id="50" name="椭圆 49"/>
          <p:cNvSpPr/>
          <p:nvPr/>
        </p:nvSpPr>
        <p:spPr>
          <a:xfrm>
            <a:off x="6579570" y="1620775"/>
            <a:ext cx="1904101" cy="1904101"/>
          </a:xfrm>
          <a:prstGeom prst="ellipse">
            <a:avLst/>
          </a:prstGeom>
          <a:blipFill>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53" name="文本框 52"/>
          <p:cNvSpPr txBox="1"/>
          <p:nvPr/>
        </p:nvSpPr>
        <p:spPr>
          <a:xfrm>
            <a:off x="6488921" y="4164913"/>
            <a:ext cx="2085399" cy="2011256"/>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姓名：风云办公</a:t>
            </a: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高级项目经理</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endParaRPr lang="en-US" altLang="zh-CN" sz="1350" dirty="0"/>
          </a:p>
          <a:p>
            <a:endParaRPr lang="zh-CN" altLang="en-US" sz="1350" dirty="0"/>
          </a:p>
        </p:txBody>
      </p:sp>
      <p:sp>
        <p:nvSpPr>
          <p:cNvPr id="54" name="椭圆 53"/>
          <p:cNvSpPr/>
          <p:nvPr/>
        </p:nvSpPr>
        <p:spPr>
          <a:xfrm>
            <a:off x="9429154" y="1620775"/>
            <a:ext cx="1904101" cy="1904101"/>
          </a:xfrm>
          <a:prstGeom prst="ellipse">
            <a:avLst/>
          </a:prstGeom>
          <a:blipFill>
            <a:blip r:embed="rId8"/>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sp>
        <p:nvSpPr>
          <p:cNvPr id="55" name="文本框 54"/>
          <p:cNvSpPr txBox="1"/>
          <p:nvPr/>
        </p:nvSpPr>
        <p:spPr>
          <a:xfrm>
            <a:off x="9338505" y="4164913"/>
            <a:ext cx="2085399" cy="2011256"/>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姓名：风云办公</a:t>
            </a: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高级项目经理</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lnSpc>
                <a:spcPct val="125000"/>
              </a:lnSpc>
              <a:spcBef>
                <a:spcPct val="0"/>
              </a:spcBef>
              <a:spcAft>
                <a:spcPct val="0"/>
              </a:spcAft>
            </a:pPr>
            <a:r>
              <a:rPr lang="zh-CN" altLang="en-US"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135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a:p>
            <a:endParaRPr lang="en-US" altLang="zh-CN" sz="1350" dirty="0"/>
          </a:p>
          <a:p>
            <a:endParaRPr lang="zh-CN" altLang="en-US" sz="1350" dirty="0"/>
          </a:p>
        </p:txBody>
      </p:sp>
      <p:grpSp>
        <p:nvGrpSpPr>
          <p:cNvPr id="11" name="组合 10"/>
          <p:cNvGrpSpPr/>
          <p:nvPr/>
        </p:nvGrpSpPr>
        <p:grpSpPr>
          <a:xfrm>
            <a:off x="501857" y="352840"/>
            <a:ext cx="11188286" cy="487419"/>
            <a:chOff x="501206" y="352840"/>
            <a:chExt cx="11188286" cy="487419"/>
          </a:xfrm>
        </p:grpSpPr>
        <p:sp>
          <p:nvSpPr>
            <p:cNvPr id="12"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24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48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72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p:bldP spid="53"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s_1"/>
          <p:cNvSpPr txBox="1"/>
          <p:nvPr>
            <p:custDataLst>
              <p:tags r:id="rId1"/>
            </p:custDataLst>
          </p:nvPr>
        </p:nvSpPr>
        <p:spPr>
          <a:xfrm>
            <a:off x="1188682" y="414754"/>
            <a:ext cx="2066582" cy="369332"/>
          </a:xfrm>
          <a:prstGeom prst="rect">
            <a:avLst/>
          </a:prstGeom>
          <a:noFill/>
        </p:spPr>
        <p:txBody>
          <a:bodyPr vert="horz" wrap="square" lIns="0" tIns="0" rIns="0" bIns="0" rtlCol="0" anchor="ctr" anchorCtr="0">
            <a:spAutoFit/>
          </a:bodyPr>
          <a:lstStyle/>
          <a:p>
            <a:r>
              <a:rPr lang="zh-CN" altLang="en-US" sz="2400" b="1" dirty="0">
                <a:solidFill>
                  <a:schemeClr val="tx2"/>
                </a:solidFill>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13" name="箭头3"/>
          <p:cNvSpPr/>
          <p:nvPr/>
        </p:nvSpPr>
        <p:spPr bwMode="gray">
          <a:xfrm flipV="1">
            <a:off x="2489585" y="3825455"/>
            <a:ext cx="1067427" cy="148510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80884" tIns="40441" rIns="80884" bIns="4044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465">
              <a:solidFill>
                <a:sysClr val="windowText" lastClr="000000"/>
              </a:solidFill>
              <a:latin typeface="Calibri" panose="020F0502020204030204"/>
              <a:ea typeface="微软雅黑" panose="020B0503020204020204" pitchFamily="34" charset="-122"/>
            </a:endParaRPr>
          </a:p>
        </p:txBody>
      </p:sp>
      <p:sp>
        <p:nvSpPr>
          <p:cNvPr id="14" name="箭头2"/>
          <p:cNvSpPr/>
          <p:nvPr/>
        </p:nvSpPr>
        <p:spPr bwMode="gray">
          <a:xfrm rot="16200000">
            <a:off x="2770857" y="3207399"/>
            <a:ext cx="317257" cy="12687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a:noFill/>
          </a:ln>
          <a:effectLst/>
        </p:spPr>
        <p:txBody>
          <a:bodyPr wrap="none" lIns="80884" tIns="40441" rIns="80884" bIns="4044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465">
              <a:solidFill>
                <a:sysClr val="windowText" lastClr="000000"/>
              </a:solidFill>
              <a:latin typeface="Calibri" panose="020F0502020204030204"/>
              <a:ea typeface="微软雅黑" panose="020B0503020204020204" pitchFamily="34" charset="-122"/>
            </a:endParaRPr>
          </a:p>
        </p:txBody>
      </p:sp>
      <p:sp>
        <p:nvSpPr>
          <p:cNvPr id="15" name="箭头1"/>
          <p:cNvSpPr/>
          <p:nvPr/>
        </p:nvSpPr>
        <p:spPr bwMode="gray">
          <a:xfrm>
            <a:off x="2482721" y="2203140"/>
            <a:ext cx="1067427" cy="172034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80884" tIns="40441" rIns="80884" bIns="4044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465">
              <a:solidFill>
                <a:sysClr val="windowText" lastClr="000000"/>
              </a:solidFill>
              <a:latin typeface="Calibri" panose="020F0502020204030204"/>
              <a:ea typeface="微软雅黑" panose="020B0503020204020204" pitchFamily="34" charset="-122"/>
            </a:endParaRPr>
          </a:p>
        </p:txBody>
      </p:sp>
      <p:sp>
        <p:nvSpPr>
          <p:cNvPr id="16" name="文本1"/>
          <p:cNvSpPr>
            <a:spLocks noChangeArrowheads="1"/>
          </p:cNvSpPr>
          <p:nvPr/>
        </p:nvSpPr>
        <p:spPr bwMode="gray">
          <a:xfrm>
            <a:off x="4893830" y="1810561"/>
            <a:ext cx="5773695" cy="1167987"/>
          </a:xfrm>
          <a:prstGeom prst="roundRect">
            <a:avLst>
              <a:gd name="adj" fmla="val 11505"/>
            </a:avLst>
          </a:prstGeom>
          <a:noFill/>
          <a:ln w="15875" cap="flat" cmpd="sng" algn="ctr">
            <a:solidFill>
              <a:schemeClr val="accent3"/>
            </a:solidFill>
            <a:prstDash val="solid"/>
          </a:ln>
          <a:effectLst/>
        </p:spPr>
        <p:txBody>
          <a:bodyPr lIns="80884" tIns="40441" rIns="80884" bIns="4044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6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a:t>
            </a:r>
            <a:endParaRPr lang="zh-CN" altLang="zh-CN" sz="1065" dirty="0">
              <a:solidFill>
                <a:schemeClr val="tx2"/>
              </a:solidFill>
              <a:latin typeface="微软雅黑" panose="020B0503020204020204" pitchFamily="34" charset="-122"/>
              <a:ea typeface="微软雅黑" panose="020B0503020204020204" pitchFamily="34" charset="-122"/>
            </a:endParaRPr>
          </a:p>
        </p:txBody>
      </p:sp>
      <p:sp>
        <p:nvSpPr>
          <p:cNvPr id="17" name="文本2"/>
          <p:cNvSpPr>
            <a:spLocks noChangeArrowheads="1"/>
          </p:cNvSpPr>
          <p:nvPr/>
        </p:nvSpPr>
        <p:spPr bwMode="gray">
          <a:xfrm>
            <a:off x="4893830" y="3242852"/>
            <a:ext cx="5773695" cy="1164125"/>
          </a:xfrm>
          <a:prstGeom prst="roundRect">
            <a:avLst>
              <a:gd name="adj" fmla="val 11505"/>
            </a:avLst>
          </a:prstGeom>
          <a:noFill/>
          <a:ln w="15875" cap="flat" cmpd="sng" algn="ctr">
            <a:solidFill>
              <a:schemeClr val="accent4"/>
            </a:solidFill>
            <a:prstDash val="solid"/>
          </a:ln>
          <a:effectLst/>
        </p:spPr>
        <p:txBody>
          <a:bodyPr lIns="80884" tIns="40441" rIns="80884" bIns="4044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6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a:t>
            </a:r>
            <a:endParaRPr lang="zh-CN" altLang="zh-CN" sz="1065" dirty="0">
              <a:solidFill>
                <a:schemeClr val="tx2"/>
              </a:solidFill>
              <a:latin typeface="微软雅黑" panose="020B0503020204020204" pitchFamily="34" charset="-122"/>
              <a:ea typeface="微软雅黑" panose="020B0503020204020204" pitchFamily="34" charset="-122"/>
            </a:endParaRPr>
          </a:p>
        </p:txBody>
      </p:sp>
      <p:sp>
        <p:nvSpPr>
          <p:cNvPr id="18" name="文本3"/>
          <p:cNvSpPr>
            <a:spLocks noChangeArrowheads="1"/>
          </p:cNvSpPr>
          <p:nvPr/>
        </p:nvSpPr>
        <p:spPr bwMode="ltGray">
          <a:xfrm>
            <a:off x="4893830" y="4650184"/>
            <a:ext cx="5773695" cy="1153739"/>
          </a:xfrm>
          <a:prstGeom prst="roundRect">
            <a:avLst>
              <a:gd name="adj" fmla="val 11505"/>
            </a:avLst>
          </a:prstGeom>
          <a:noFill/>
          <a:ln w="15875" cap="flat" cmpd="sng" algn="ctr">
            <a:solidFill>
              <a:schemeClr val="accent5"/>
            </a:solidFill>
            <a:prstDash val="solid"/>
          </a:ln>
          <a:effectLst/>
        </p:spPr>
        <p:txBody>
          <a:bodyPr lIns="80884" tIns="40441" rIns="80884" bIns="4044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65"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在此录入上述图表的综合描述说明。</a:t>
            </a:r>
            <a:endParaRPr lang="zh-CN" altLang="zh-CN" sz="1065" dirty="0">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41290" y="3092347"/>
            <a:ext cx="1501497" cy="1501500"/>
            <a:chOff x="2193192" y="1899414"/>
            <a:chExt cx="2421375" cy="2421376"/>
          </a:xfrm>
          <a:effectLst/>
        </p:grpSpPr>
        <p:sp>
          <p:nvSpPr>
            <p:cNvPr id="20" name="椭圆 19"/>
            <p:cNvSpPr/>
            <p:nvPr/>
          </p:nvSpPr>
          <p:spPr>
            <a:xfrm>
              <a:off x="2193192" y="1899414"/>
              <a:ext cx="2421375" cy="2421376"/>
            </a:xfrm>
            <a:prstGeom prst="ellipse">
              <a:avLst/>
            </a:pr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665">
                <a:solidFill>
                  <a:schemeClr val="bg1"/>
                </a:solidFill>
                <a:latin typeface="Calibri" panose="020F0502020204030204"/>
                <a:ea typeface="微软雅黑" panose="020B0503020204020204" pitchFamily="34" charset="-122"/>
              </a:endParaRPr>
            </a:p>
          </p:txBody>
        </p:sp>
        <p:sp>
          <p:nvSpPr>
            <p:cNvPr id="21" name="椭圆 20"/>
            <p:cNvSpPr/>
            <p:nvPr/>
          </p:nvSpPr>
          <p:spPr>
            <a:xfrm>
              <a:off x="2386802" y="2093026"/>
              <a:ext cx="2034160" cy="2034160"/>
            </a:xfrm>
            <a:prstGeom prst="ellipse">
              <a:avLst/>
            </a:prstGeom>
            <a:no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665">
                <a:solidFill>
                  <a:schemeClr val="bg1"/>
                </a:solidFill>
                <a:latin typeface="Calibri" panose="020F0502020204030204"/>
                <a:ea typeface="微软雅黑" panose="020B0503020204020204" pitchFamily="34" charset="-122"/>
              </a:endParaRPr>
            </a:p>
          </p:txBody>
        </p:sp>
      </p:grpSp>
      <p:grpSp>
        <p:nvGrpSpPr>
          <p:cNvPr id="22" name="组合 21"/>
          <p:cNvGrpSpPr/>
          <p:nvPr/>
        </p:nvGrpSpPr>
        <p:grpSpPr>
          <a:xfrm>
            <a:off x="1769810" y="3516466"/>
            <a:ext cx="1244457" cy="913007"/>
            <a:chOff x="8922207" y="2437732"/>
            <a:chExt cx="1019784" cy="934903"/>
          </a:xfrm>
        </p:grpSpPr>
        <p:sp>
          <p:nvSpPr>
            <p:cNvPr id="23" name="文本框 37"/>
            <p:cNvSpPr txBox="1"/>
            <p:nvPr/>
          </p:nvSpPr>
          <p:spPr>
            <a:xfrm>
              <a:off x="8931338" y="2437732"/>
              <a:ext cx="1010653" cy="934903"/>
            </a:xfrm>
            <a:prstGeom prst="rect">
              <a:avLst/>
            </a:prstGeom>
            <a:noFill/>
          </p:spPr>
          <p:txBody>
            <a:bodyPr wrap="square" rtlCol="0">
              <a:spAutoFit/>
            </a:bodyPr>
            <a:lstStyle/>
            <a:p>
              <a:pPr algn="ctr"/>
              <a:endParaRPr lang="zh-CN" altLang="en-US" sz="5335" dirty="0">
                <a:solidFill>
                  <a:schemeClr val="bg1"/>
                </a:solidFill>
                <a:latin typeface="Impact" panose="020B0806030902050204" pitchFamily="34" charset="0"/>
                <a:ea typeface="微软雅黑" panose="020B0503020204020204" pitchFamily="34" charset="-122"/>
              </a:endParaRPr>
            </a:p>
          </p:txBody>
        </p:sp>
        <p:sp>
          <p:nvSpPr>
            <p:cNvPr id="24" name="文本框 38"/>
            <p:cNvSpPr txBox="1"/>
            <p:nvPr/>
          </p:nvSpPr>
          <p:spPr>
            <a:xfrm>
              <a:off x="8922207" y="2445047"/>
              <a:ext cx="1010653" cy="598799"/>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内容</a:t>
              </a:r>
            </a:p>
          </p:txBody>
        </p:sp>
      </p:grpSp>
      <p:grpSp>
        <p:nvGrpSpPr>
          <p:cNvPr id="25" name="组合 24"/>
          <p:cNvGrpSpPr/>
          <p:nvPr/>
        </p:nvGrpSpPr>
        <p:grpSpPr>
          <a:xfrm>
            <a:off x="3616410" y="1782856"/>
            <a:ext cx="1237983" cy="1223397"/>
            <a:chOff x="3237545" y="4561747"/>
            <a:chExt cx="1146960" cy="1146960"/>
          </a:xfrm>
        </p:grpSpPr>
        <p:sp>
          <p:nvSpPr>
            <p:cNvPr id="26" name="圆角矩形 25"/>
            <p:cNvSpPr/>
            <p:nvPr/>
          </p:nvSpPr>
          <p:spPr>
            <a:xfrm>
              <a:off x="3237545" y="4561747"/>
              <a:ext cx="1146960" cy="1146960"/>
            </a:xfrm>
            <a:prstGeom prst="roundRect">
              <a:avLst>
                <a:gd name="adj" fmla="val 9039"/>
              </a:avLst>
            </a:prstGeom>
            <a:solidFill>
              <a:schemeClr val="accent3"/>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3329042" y="4642031"/>
              <a:ext cx="976147" cy="986387"/>
            </a:xfrm>
            <a:prstGeom prst="roundRect">
              <a:avLst>
                <a:gd name="adj" fmla="val 9613"/>
              </a:avLst>
            </a:prstGeom>
            <a:no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28" name="Text Placeholder 4"/>
          <p:cNvSpPr txBox="1"/>
          <p:nvPr/>
        </p:nvSpPr>
        <p:spPr>
          <a:xfrm>
            <a:off x="3749815" y="2275738"/>
            <a:ext cx="1000647" cy="22128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617095" y="3210816"/>
            <a:ext cx="1237983" cy="1223397"/>
            <a:chOff x="3237545" y="4561747"/>
            <a:chExt cx="1146960" cy="1146960"/>
          </a:xfrm>
        </p:grpSpPr>
        <p:sp>
          <p:nvSpPr>
            <p:cNvPr id="30" name="圆角矩形 29"/>
            <p:cNvSpPr/>
            <p:nvPr/>
          </p:nvSpPr>
          <p:spPr>
            <a:xfrm>
              <a:off x="3237545" y="4561747"/>
              <a:ext cx="1146960" cy="1146960"/>
            </a:xfrm>
            <a:prstGeom prst="roundRect">
              <a:avLst>
                <a:gd name="adj" fmla="val 9039"/>
              </a:avLst>
            </a:prstGeom>
            <a:solidFill>
              <a:schemeClr val="accent4"/>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3329042" y="4642031"/>
              <a:ext cx="976147" cy="986387"/>
            </a:xfrm>
            <a:prstGeom prst="roundRect">
              <a:avLst>
                <a:gd name="adj" fmla="val 9613"/>
              </a:avLst>
            </a:prstGeom>
            <a:no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2" name="Text Placeholder 4"/>
          <p:cNvSpPr txBox="1"/>
          <p:nvPr/>
        </p:nvSpPr>
        <p:spPr>
          <a:xfrm>
            <a:off x="3750501" y="3703697"/>
            <a:ext cx="1000647" cy="22128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620391" y="4611436"/>
            <a:ext cx="1237983" cy="1223397"/>
            <a:chOff x="3237545" y="4561747"/>
            <a:chExt cx="1146960" cy="1146960"/>
          </a:xfrm>
        </p:grpSpPr>
        <p:sp>
          <p:nvSpPr>
            <p:cNvPr id="34" name="圆角矩形 33"/>
            <p:cNvSpPr/>
            <p:nvPr/>
          </p:nvSpPr>
          <p:spPr>
            <a:xfrm>
              <a:off x="3237545" y="4561747"/>
              <a:ext cx="1146960" cy="1146960"/>
            </a:xfrm>
            <a:prstGeom prst="roundRect">
              <a:avLst>
                <a:gd name="adj" fmla="val 9039"/>
              </a:avLst>
            </a:prstGeom>
            <a:solidFill>
              <a:schemeClr val="accent5"/>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3329042" y="4642031"/>
              <a:ext cx="976147" cy="986387"/>
            </a:xfrm>
            <a:prstGeom prst="roundRect">
              <a:avLst>
                <a:gd name="adj" fmla="val 9613"/>
              </a:avLst>
            </a:prstGeom>
            <a:no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6" name="Text Placeholder 4"/>
          <p:cNvSpPr txBox="1"/>
          <p:nvPr/>
        </p:nvSpPr>
        <p:spPr>
          <a:xfrm>
            <a:off x="3753795" y="5104318"/>
            <a:ext cx="1000647" cy="22128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01857" y="352840"/>
            <a:ext cx="11188286" cy="487419"/>
            <a:chOff x="501206" y="352840"/>
            <a:chExt cx="11188286" cy="487419"/>
          </a:xfrm>
        </p:grpSpPr>
        <p:sp>
          <p:nvSpPr>
            <p:cNvPr id="38" name="MH_Others_2"/>
            <p:cNvSpPr/>
            <p:nvPr userDrawn="1">
              <p:custDataLst>
                <p:tags r:id="rId2"/>
              </p:custDataLst>
            </p:nvPr>
          </p:nvSpPr>
          <p:spPr>
            <a:xfrm>
              <a:off x="567159" y="352840"/>
              <a:ext cx="371955"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9" name="直接连接符 38"/>
            <p:cNvCxnSpPr/>
            <p:nvPr userDrawn="1"/>
          </p:nvCxnSpPr>
          <p:spPr>
            <a:xfrm>
              <a:off x="1099751" y="840259"/>
              <a:ext cx="1058974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MH_Others_2"/>
            <p:cNvSpPr/>
            <p:nvPr userDrawn="1">
              <p:custDataLst>
                <p:tags r:id="rId3"/>
              </p:custDataLst>
            </p:nvPr>
          </p:nvSpPr>
          <p:spPr>
            <a:xfrm flipH="1">
              <a:off x="501206" y="352840"/>
              <a:ext cx="45719" cy="487419"/>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00"/>
                                        <p:tgtEl>
                                          <p:spTgt spid="28">
                                            <p:txEl>
                                              <p:pRg st="0" end="0"/>
                                            </p:txEl>
                                          </p:spTgt>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fade">
                                      <p:cBhvr>
                                        <p:cTn id="62" dur="500"/>
                                        <p:tgtEl>
                                          <p:spTgt spid="36">
                                            <p:txEl>
                                              <p:pRg st="0" end="0"/>
                                            </p:txEl>
                                          </p:spTgt>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8" grpId="0" build="p"/>
      <p:bldP spid="32" grpId="0" build="p"/>
      <p:bldP spid="3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52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4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9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9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9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heme/theme1.xml><?xml version="1.0" encoding="utf-8"?>
<a:theme xmlns:a="http://schemas.openxmlformats.org/drawingml/2006/main" name="Office 主题">
  <a:themeElements>
    <a:clrScheme name="自定义 574">
      <a:dk1>
        <a:sysClr val="windowText" lastClr="000000"/>
      </a:dk1>
      <a:lt1>
        <a:sysClr val="window" lastClr="FFFFFF"/>
      </a:lt1>
      <a:dk2>
        <a:srgbClr val="787878"/>
      </a:dk2>
      <a:lt2>
        <a:srgbClr val="E7E6E6"/>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TotalTime>
  <Words>4770</Words>
  <Application>Microsoft Office PowerPoint</Application>
  <PresentationFormat>宽屏</PresentationFormat>
  <Paragraphs>427</Paragraphs>
  <Slides>39</Slides>
  <Notes>4</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39</vt:i4>
      </vt:variant>
    </vt:vector>
  </HeadingPairs>
  <TitlesOfParts>
    <vt:vector size="55" baseType="lpstr">
      <vt:lpstr>773-CAI978</vt:lpstr>
      <vt:lpstr>Adobe Myungjo Std M</vt:lpstr>
      <vt:lpstr>Impact MT Std</vt:lpstr>
      <vt:lpstr>方正北魏楷书简体</vt:lpstr>
      <vt:lpstr>方正兰亭粗黑_GBK</vt:lpstr>
      <vt:lpstr>方正清刻本悦宋简体</vt:lpstr>
      <vt:lpstr>宋体</vt:lpstr>
      <vt:lpstr>微软雅黑</vt:lpstr>
      <vt:lpstr>Agency FB</vt:lpstr>
      <vt:lpstr>Arial</vt:lpstr>
      <vt:lpstr>Bell MT</vt:lpstr>
      <vt:lpstr>Calibri</vt:lpstr>
      <vt:lpstr>Calibri Light</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杯子空间设计</dc:creator>
  <cp:lastModifiedBy>天 下</cp:lastModifiedBy>
  <cp:revision>138</cp:revision>
  <dcterms:created xsi:type="dcterms:W3CDTF">2016-12-29T09:42:00Z</dcterms:created>
  <dcterms:modified xsi:type="dcterms:W3CDTF">2021-01-06T00:43:58Z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