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2.xml" ContentType="application/vnd.openxmlformats-officedocument.presentationml.notesSlide+xml"/>
  <Override PartName="/ppt/tags/tag11.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12.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14.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470" r:id="rId2"/>
    <p:sldId id="353" r:id="rId3"/>
    <p:sldId id="471" r:id="rId4"/>
    <p:sldId id="352" r:id="rId5"/>
    <p:sldId id="494" r:id="rId6"/>
    <p:sldId id="495" r:id="rId7"/>
    <p:sldId id="496" r:id="rId8"/>
    <p:sldId id="497" r:id="rId9"/>
    <p:sldId id="491" r:id="rId10"/>
    <p:sldId id="498" r:id="rId11"/>
    <p:sldId id="499" r:id="rId12"/>
    <p:sldId id="500" r:id="rId13"/>
    <p:sldId id="501" r:id="rId14"/>
    <p:sldId id="492" r:id="rId15"/>
    <p:sldId id="502" r:id="rId16"/>
    <p:sldId id="504" r:id="rId17"/>
    <p:sldId id="503" r:id="rId18"/>
    <p:sldId id="505" r:id="rId19"/>
    <p:sldId id="493" r:id="rId20"/>
    <p:sldId id="506" r:id="rId21"/>
    <p:sldId id="507" r:id="rId22"/>
    <p:sldId id="508" r:id="rId23"/>
    <p:sldId id="509" r:id="rId24"/>
    <p:sldId id="297" r:id="rId25"/>
  </p:sldIdLst>
  <p:sldSz cx="12190413" cy="6859588"/>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875C"/>
    <a:srgbClr val="ED695B"/>
    <a:srgbClr val="3296A8"/>
    <a:srgbClr val="6D8AAB"/>
    <a:srgbClr val="31709C"/>
    <a:srgbClr val="7697B3"/>
    <a:srgbClr val="6FA094"/>
    <a:srgbClr val="94BCB4"/>
    <a:srgbClr val="59503C"/>
    <a:srgbClr val="1FBC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80" autoAdjust="0"/>
    <p:restoredTop sz="85884" autoAdjust="0"/>
  </p:normalViewPr>
  <p:slideViewPr>
    <p:cSldViewPr snapToGrid="0" showGuides="1">
      <p:cViewPr varScale="1">
        <p:scale>
          <a:sx n="60" d="100"/>
          <a:sy n="60" d="100"/>
        </p:scale>
        <p:origin x="-72" y="-1488"/>
      </p:cViewPr>
      <p:guideLst>
        <p:guide orient="horz" pos="2161"/>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12C8C0-A3D3-487B-AECC-CB6663EAE28D}"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7388" y="1143000"/>
            <a:ext cx="548322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49D3E0-124D-4DFF-AE99-4EA4CC201DB4}"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8" Type="http://schemas.openxmlformats.org/officeDocument/2006/relationships/hyperlink" Target="http://www.1ppt.com/tubiao/" TargetMode="External"/><Relationship Id="rId13" Type="http://schemas.openxmlformats.org/officeDocument/2006/relationships/hyperlink" Target="http://www.1ppt.com/jianli/" TargetMode="External"/><Relationship Id="rId18" Type="http://schemas.openxmlformats.org/officeDocument/2006/relationships/hyperlink" Target="http://www.1ppt.com/ziti/" TargetMode="External"/><Relationship Id="rId3" Type="http://schemas.openxmlformats.org/officeDocument/2006/relationships/hyperlink" Target="http://www.1ppt.com/moban/" TargetMode="External"/><Relationship Id="rId7" Type="http://schemas.openxmlformats.org/officeDocument/2006/relationships/hyperlink" Target="http://www.1ppt.com/beijing/" TargetMode="External"/><Relationship Id="rId12" Type="http://schemas.openxmlformats.org/officeDocument/2006/relationships/hyperlink" Target="http://www.1ppt.com/excel/" TargetMode="External"/><Relationship Id="rId17" Type="http://schemas.openxmlformats.org/officeDocument/2006/relationships/hyperlink" Target="http://www.1ppt.com/jiaoan/" TargetMode="External"/><Relationship Id="rId2" Type="http://schemas.openxmlformats.org/officeDocument/2006/relationships/slide" Target="../slides/slide14.xml"/><Relationship Id="rId16" Type="http://schemas.openxmlformats.org/officeDocument/2006/relationships/hyperlink" Target="http://www.1ppt.com/shiti/" TargetMode="External"/><Relationship Id="rId1" Type="http://schemas.openxmlformats.org/officeDocument/2006/relationships/notesMaster" Target="../notesMasters/notesMaster1.xml"/><Relationship Id="rId6" Type="http://schemas.openxmlformats.org/officeDocument/2006/relationships/hyperlink" Target="http://www.1ppt.com/sucai/" TargetMode="External"/><Relationship Id="rId11" Type="http://schemas.openxmlformats.org/officeDocument/2006/relationships/hyperlink" Target="http://www.1ppt.com/word/" TargetMode="External"/><Relationship Id="rId5" Type="http://schemas.openxmlformats.org/officeDocument/2006/relationships/hyperlink" Target="http://www.1ppt.com/jieri/" TargetMode="External"/><Relationship Id="rId15" Type="http://schemas.openxmlformats.org/officeDocument/2006/relationships/hyperlink" Target="http://www.1ppt.com/shouchaobao/" TargetMode="External"/><Relationship Id="rId10" Type="http://schemas.openxmlformats.org/officeDocument/2006/relationships/hyperlink" Target="http://www.1ppt.com/powerpoint/" TargetMode="External"/><Relationship Id="rId4" Type="http://schemas.openxmlformats.org/officeDocument/2006/relationships/hyperlink" Target="http://www.1ppt.com/hangye/" TargetMode="External"/><Relationship Id="rId9" Type="http://schemas.openxmlformats.org/officeDocument/2006/relationships/hyperlink" Target="http://www.1ppt.com/xiazai/" TargetMode="External"/><Relationship Id="rId14" Type="http://schemas.openxmlformats.org/officeDocument/2006/relationships/hyperlink" Target="http://www.1ppt.com/kejian/"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3849D3E0-124D-4DFF-AE99-4EA4CC201DB4}"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dirty="0">
                <a:solidFill>
                  <a:srgbClr val="EEECE1">
                    <a:lumMod val="25000"/>
                  </a:srgbClr>
                </a:solidFill>
                <a:latin typeface="微软雅黑" panose="020B0503020204020204" pitchFamily="34" charset="-122"/>
                <a:ea typeface="微软雅黑" panose="020B0503020204020204" pitchFamily="34" charset="-122"/>
              </a:rPr>
              <a:t>模板：       </a:t>
            </a:r>
            <a:r>
              <a:rPr lang="en-US" altLang="zh-CN" sz="1200" dirty="0">
                <a:solidFill>
                  <a:srgbClr val="EEECE1">
                    <a:lumMod val="25000"/>
                  </a:srgbClr>
                </a:solidFill>
                <a:latin typeface="微软雅黑" panose="020B0503020204020204" pitchFamily="34" charset="-122"/>
                <a:ea typeface="微软雅黑" panose="020B0503020204020204" pitchFamily="34" charset="-122"/>
                <a:hlinkClick r:id="rId3"/>
              </a:rPr>
              <a:t>www.1ppt.com/moban/</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                    </a:t>
            </a:r>
            <a:r>
              <a:rPr lang="zh-CN" altLang="en-US" sz="1200" dirty="0">
                <a:solidFill>
                  <a:srgbClr val="EEECE1">
                    <a:lumMod val="25000"/>
                  </a:srgbClr>
                </a:solidFill>
                <a:latin typeface="微软雅黑" panose="020B0503020204020204" pitchFamily="34" charset="-122"/>
                <a:ea typeface="微软雅黑" panose="020B0503020204020204" pitchFamily="34" charset="-122"/>
              </a:rPr>
              <a:t>行业</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dirty="0">
                <a:solidFill>
                  <a:srgbClr val="EEECE1">
                    <a:lumMod val="25000"/>
                  </a:srgbClr>
                </a:solidFill>
                <a:latin typeface="微软雅黑" panose="020B0503020204020204" pitchFamily="34" charset="-122"/>
                <a:ea typeface="微软雅黑" panose="020B0503020204020204" pitchFamily="34" charset="-122"/>
                <a:hlinkClick r:id="rId4"/>
              </a:rPr>
              <a:t>www.1ppt.com/hangye/</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 </a:t>
            </a:r>
          </a:p>
          <a:p>
            <a:r>
              <a:rPr lang="zh-CN" altLang="en-US" sz="1200" dirty="0">
                <a:solidFill>
                  <a:srgbClr val="EEECE1">
                    <a:lumMod val="25000"/>
                  </a:srgbClr>
                </a:solidFill>
                <a:latin typeface="微软雅黑" panose="020B0503020204020204" pitchFamily="34" charset="-122"/>
                <a:ea typeface="微软雅黑" panose="020B0503020204020204" pitchFamily="34" charset="-122"/>
              </a:rPr>
              <a:t>节日</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dirty="0">
                <a:solidFill>
                  <a:srgbClr val="EEECE1">
                    <a:lumMod val="25000"/>
                  </a:srgbClr>
                </a:solidFill>
                <a:latin typeface="微软雅黑" panose="020B0503020204020204" pitchFamily="34" charset="-122"/>
                <a:ea typeface="微软雅黑" panose="020B0503020204020204" pitchFamily="34" charset="-122"/>
                <a:hlinkClick r:id="rId5"/>
              </a:rPr>
              <a:t>www.1ppt.com/jieri/</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1200" dirty="0">
                <a:solidFill>
                  <a:srgbClr val="EEECE1">
                    <a:lumMod val="25000"/>
                  </a:srgbClr>
                </a:solidFill>
                <a:latin typeface="微软雅黑" panose="020B0503020204020204" pitchFamily="34" charset="-122"/>
                <a:ea typeface="微软雅黑" panose="020B0503020204020204" pitchFamily="34" charset="-122"/>
              </a:rPr>
              <a:t>素材：       </a:t>
            </a:r>
            <a:r>
              <a:rPr lang="en-US" altLang="zh-CN" sz="1200" dirty="0">
                <a:solidFill>
                  <a:srgbClr val="EEECE1">
                    <a:lumMod val="25000"/>
                  </a:srgbClr>
                </a:solidFill>
                <a:latin typeface="微软雅黑" panose="020B0503020204020204" pitchFamily="34" charset="-122"/>
                <a:ea typeface="微软雅黑" panose="020B0503020204020204" pitchFamily="34" charset="-122"/>
                <a:hlinkClick r:id="rId6"/>
              </a:rPr>
              <a:t>www.1ppt.com/sucai/</a:t>
            </a:r>
            <a:endParaRPr lang="en-US" altLang="zh-CN" sz="1200" dirty="0">
              <a:solidFill>
                <a:srgbClr val="EEECE1">
                  <a:lumMod val="25000"/>
                </a:srgbClr>
              </a:solidFill>
              <a:latin typeface="微软雅黑" panose="020B0503020204020204" pitchFamily="34" charset="-122"/>
              <a:ea typeface="微软雅黑" panose="020B0503020204020204" pitchFamily="34" charset="-122"/>
            </a:endParaRPr>
          </a:p>
          <a:p>
            <a:r>
              <a:rPr lang="en-US" altLang="zh-CN" sz="120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dirty="0">
                <a:solidFill>
                  <a:srgbClr val="EEECE1">
                    <a:lumMod val="25000"/>
                  </a:srgbClr>
                </a:solidFill>
                <a:latin typeface="微软雅黑" panose="020B0503020204020204" pitchFamily="34" charset="-122"/>
                <a:ea typeface="微软雅黑" panose="020B0503020204020204" pitchFamily="34" charset="-122"/>
                <a:hlinkClick r:id="rId7"/>
              </a:rPr>
              <a:t>www.1ppt.com/beijing/</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1200" dirty="0">
                <a:solidFill>
                  <a:srgbClr val="EEECE1">
                    <a:lumMod val="25000"/>
                  </a:srgbClr>
                </a:solidFill>
                <a:latin typeface="微软雅黑" panose="020B0503020204020204" pitchFamily="34" charset="-122"/>
                <a:ea typeface="微软雅黑" panose="020B0503020204020204" pitchFamily="34" charset="-122"/>
              </a:rPr>
              <a:t>图表：       </a:t>
            </a:r>
            <a:r>
              <a:rPr lang="en-US" altLang="zh-CN" sz="1200" dirty="0">
                <a:solidFill>
                  <a:srgbClr val="EEECE1">
                    <a:lumMod val="25000"/>
                  </a:srgbClr>
                </a:solidFill>
                <a:latin typeface="微软雅黑" panose="020B0503020204020204" pitchFamily="34" charset="-122"/>
                <a:ea typeface="微软雅黑" panose="020B0503020204020204" pitchFamily="34" charset="-122"/>
                <a:hlinkClick r:id="rId8"/>
              </a:rPr>
              <a:t>www.1ppt.com/tubiao/</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      </a:t>
            </a:r>
          </a:p>
          <a:p>
            <a:r>
              <a:rPr lang="zh-CN" altLang="en-US" sz="1200" dirty="0">
                <a:solidFill>
                  <a:srgbClr val="EEECE1">
                    <a:lumMod val="25000"/>
                  </a:srgbClr>
                </a:solidFill>
                <a:latin typeface="微软雅黑" panose="020B0503020204020204" pitchFamily="34" charset="-122"/>
                <a:ea typeface="微软雅黑" panose="020B0503020204020204" pitchFamily="34" charset="-122"/>
              </a:rPr>
              <a:t>优秀</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dirty="0">
                <a:solidFill>
                  <a:srgbClr val="EEECE1">
                    <a:lumMod val="25000"/>
                  </a:srgbClr>
                </a:solidFill>
                <a:latin typeface="微软雅黑" panose="020B0503020204020204" pitchFamily="34" charset="-122"/>
                <a:ea typeface="微软雅黑" panose="020B0503020204020204" pitchFamily="34" charset="-122"/>
              </a:rPr>
              <a:t>下载：</a:t>
            </a:r>
            <a:r>
              <a:rPr lang="en-US" altLang="zh-CN" sz="1200" dirty="0">
                <a:solidFill>
                  <a:srgbClr val="EEECE1">
                    <a:lumMod val="25000"/>
                  </a:srgbClr>
                </a:solidFill>
                <a:latin typeface="微软雅黑" panose="020B0503020204020204" pitchFamily="34" charset="-122"/>
                <a:ea typeface="微软雅黑" panose="020B0503020204020204" pitchFamily="34" charset="-122"/>
                <a:hlinkClick r:id="rId9"/>
              </a:rPr>
              <a:t>www.1ppt.com/xiazai/</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1200" dirty="0">
                <a:solidFill>
                  <a:srgbClr val="EEECE1">
                    <a:lumMod val="25000"/>
                  </a:srgbClr>
                </a:solidFill>
                <a:latin typeface="微软雅黑" panose="020B0503020204020204" pitchFamily="34" charset="-122"/>
                <a:ea typeface="微软雅黑" panose="020B0503020204020204" pitchFamily="34" charset="-122"/>
              </a:rPr>
              <a:t>教程：       </a:t>
            </a:r>
            <a:r>
              <a:rPr lang="en-US" altLang="zh-CN" sz="1200" dirty="0">
                <a:solidFill>
                  <a:srgbClr val="EEECE1">
                    <a:lumMod val="25000"/>
                  </a:srgbClr>
                </a:solidFill>
                <a:latin typeface="微软雅黑" panose="020B0503020204020204" pitchFamily="34" charset="-122"/>
                <a:ea typeface="微软雅黑" panose="020B0503020204020204" pitchFamily="34" charset="-122"/>
                <a:hlinkClick r:id="rId10"/>
              </a:rPr>
              <a:t>www.1ppt.com/powerpoint/</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      </a:t>
            </a:r>
          </a:p>
          <a:p>
            <a:r>
              <a:rPr lang="en-US" altLang="zh-CN" sz="1200" dirty="0">
                <a:solidFill>
                  <a:srgbClr val="EEECE1">
                    <a:lumMod val="25000"/>
                  </a:srgbClr>
                </a:solidFill>
                <a:latin typeface="微软雅黑" panose="020B0503020204020204" pitchFamily="34" charset="-122"/>
                <a:ea typeface="微软雅黑" panose="020B0503020204020204" pitchFamily="34" charset="-122"/>
              </a:rPr>
              <a:t>Word</a:t>
            </a:r>
            <a:r>
              <a:rPr lang="zh-CN" altLang="en-US" sz="1200" dirty="0">
                <a:solidFill>
                  <a:srgbClr val="EEECE1">
                    <a:lumMod val="25000"/>
                  </a:srgbClr>
                </a:solidFill>
                <a:latin typeface="微软雅黑" panose="020B0503020204020204" pitchFamily="34" charset="-122"/>
                <a:ea typeface="微软雅黑" panose="020B0503020204020204" pitchFamily="34" charset="-122"/>
              </a:rPr>
              <a:t>教程：    </a:t>
            </a:r>
            <a:r>
              <a:rPr lang="en-US" altLang="zh-CN" sz="1200" dirty="0">
                <a:solidFill>
                  <a:srgbClr val="EEECE1">
                    <a:lumMod val="25000"/>
                  </a:srgbClr>
                </a:solidFill>
                <a:latin typeface="微软雅黑" panose="020B0503020204020204" pitchFamily="34" charset="-122"/>
                <a:ea typeface="微软雅黑" panose="020B0503020204020204" pitchFamily="34" charset="-122"/>
                <a:hlinkClick r:id="rId11"/>
              </a:rPr>
              <a:t>www.1ppt.com/word/</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                        Excel</a:t>
            </a:r>
            <a:r>
              <a:rPr lang="zh-CN" altLang="en-US" sz="1200" dirty="0">
                <a:solidFill>
                  <a:srgbClr val="EEECE1">
                    <a:lumMod val="25000"/>
                  </a:srgbClr>
                </a:solidFill>
                <a:latin typeface="微软雅黑" panose="020B0503020204020204" pitchFamily="34" charset="-122"/>
                <a:ea typeface="微软雅黑" panose="020B0503020204020204" pitchFamily="34" charset="-122"/>
              </a:rPr>
              <a:t>教程：     </a:t>
            </a:r>
            <a:r>
              <a:rPr lang="en-US" altLang="zh-CN" sz="1200" dirty="0">
                <a:solidFill>
                  <a:srgbClr val="EEECE1">
                    <a:lumMod val="25000"/>
                  </a:srgbClr>
                </a:solidFill>
                <a:latin typeface="微软雅黑" panose="020B0503020204020204" pitchFamily="34" charset="-122"/>
                <a:ea typeface="微软雅黑" panose="020B0503020204020204" pitchFamily="34" charset="-122"/>
                <a:hlinkClick r:id="rId12"/>
              </a:rPr>
              <a:t>www.1ppt.com/excel/</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  </a:t>
            </a:r>
          </a:p>
          <a:p>
            <a:r>
              <a:rPr lang="zh-CN" altLang="en-US" sz="1200" dirty="0">
                <a:solidFill>
                  <a:srgbClr val="EEECE1">
                    <a:lumMod val="25000"/>
                  </a:srgbClr>
                </a:solidFill>
                <a:latin typeface="微软雅黑" panose="020B0503020204020204" pitchFamily="34" charset="-122"/>
                <a:ea typeface="微软雅黑" panose="020B0503020204020204" pitchFamily="34" charset="-122"/>
              </a:rPr>
              <a:t>个人简历：      </a:t>
            </a:r>
            <a:r>
              <a:rPr lang="en-US" altLang="zh-CN" sz="1200" dirty="0">
                <a:solidFill>
                  <a:srgbClr val="EEECE1">
                    <a:lumMod val="25000"/>
                  </a:srgbClr>
                </a:solidFill>
                <a:latin typeface="微软雅黑" panose="020B0503020204020204" pitchFamily="34" charset="-122"/>
                <a:ea typeface="微软雅黑" panose="020B0503020204020204" pitchFamily="34" charset="-122"/>
                <a:hlinkClick r:id="rId13"/>
              </a:rPr>
              <a:t>www.1ppt.com/jianli/</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1200" dirty="0">
                <a:solidFill>
                  <a:srgbClr val="EEECE1">
                    <a:lumMod val="25000"/>
                  </a:srgbClr>
                </a:solidFill>
                <a:latin typeface="微软雅黑" panose="020B0503020204020204" pitchFamily="34" charset="-122"/>
                <a:ea typeface="微软雅黑" panose="020B0503020204020204" pitchFamily="34" charset="-122"/>
              </a:rPr>
              <a:t>课件：       </a:t>
            </a:r>
            <a:r>
              <a:rPr lang="en-US" altLang="zh-CN" sz="1200" dirty="0">
                <a:solidFill>
                  <a:srgbClr val="EEECE1">
                    <a:lumMod val="25000"/>
                  </a:srgbClr>
                </a:solidFill>
                <a:latin typeface="微软雅黑" panose="020B0503020204020204" pitchFamily="34" charset="-122"/>
                <a:ea typeface="微软雅黑" panose="020B0503020204020204" pitchFamily="34" charset="-122"/>
                <a:hlinkClick r:id="rId14"/>
              </a:rPr>
              <a:t>www.1ppt.com/kejian/</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 </a:t>
            </a:r>
          </a:p>
          <a:p>
            <a:r>
              <a:rPr lang="zh-CN" altLang="en-US" sz="1200" dirty="0">
                <a:solidFill>
                  <a:srgbClr val="EEECE1">
                    <a:lumMod val="25000"/>
                  </a:srgbClr>
                </a:solidFill>
                <a:latin typeface="微软雅黑" panose="020B0503020204020204" pitchFamily="34" charset="-122"/>
                <a:ea typeface="微软雅黑" panose="020B0503020204020204" pitchFamily="34" charset="-122"/>
              </a:rPr>
              <a:t>手抄报：          </a:t>
            </a:r>
            <a:r>
              <a:rPr lang="en-US" altLang="zh-CN" sz="1200" dirty="0">
                <a:solidFill>
                  <a:srgbClr val="EEECE1">
                    <a:lumMod val="25000"/>
                  </a:srgbClr>
                </a:solidFill>
                <a:latin typeface="微软雅黑" panose="020B0503020204020204" pitchFamily="34" charset="-122"/>
                <a:ea typeface="微软雅黑" panose="020B0503020204020204" pitchFamily="34" charset="-122"/>
                <a:hlinkClick r:id="rId15"/>
              </a:rPr>
              <a:t>www.1ppt.com/shouchaobao/</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          </a:t>
            </a:r>
            <a:r>
              <a:rPr lang="zh-CN" altLang="en-US" sz="1200" dirty="0">
                <a:solidFill>
                  <a:srgbClr val="EEECE1">
                    <a:lumMod val="25000"/>
                  </a:srgbClr>
                </a:solidFill>
                <a:latin typeface="微软雅黑" panose="020B0503020204020204" pitchFamily="34" charset="-122"/>
                <a:ea typeface="微软雅黑" panose="020B0503020204020204" pitchFamily="34" charset="-122"/>
              </a:rPr>
              <a:t>试题下载：      </a:t>
            </a:r>
            <a:r>
              <a:rPr lang="en-US" altLang="zh-CN" sz="1200" dirty="0">
                <a:solidFill>
                  <a:srgbClr val="EEECE1">
                    <a:lumMod val="25000"/>
                  </a:srgbClr>
                </a:solidFill>
                <a:latin typeface="微软雅黑" panose="020B0503020204020204" pitchFamily="34" charset="-122"/>
                <a:ea typeface="微软雅黑" panose="020B0503020204020204" pitchFamily="34" charset="-122"/>
                <a:hlinkClick r:id="rId16"/>
              </a:rPr>
              <a:t>www.1ppt.com/shiti/</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  </a:t>
            </a:r>
          </a:p>
          <a:p>
            <a:r>
              <a:rPr lang="zh-CN" altLang="en-US" sz="1200" dirty="0">
                <a:solidFill>
                  <a:srgbClr val="EEECE1">
                    <a:lumMod val="25000"/>
                  </a:srgbClr>
                </a:solidFill>
                <a:latin typeface="微软雅黑" panose="020B0503020204020204" pitchFamily="34" charset="-122"/>
                <a:ea typeface="微软雅黑" panose="020B0503020204020204" pitchFamily="34" charset="-122"/>
              </a:rPr>
              <a:t>教案下载：      </a:t>
            </a:r>
            <a:r>
              <a:rPr lang="en-US" altLang="zh-CN" sz="1200" dirty="0">
                <a:solidFill>
                  <a:srgbClr val="EEECE1">
                    <a:lumMod val="25000"/>
                  </a:srgbClr>
                </a:solidFill>
                <a:latin typeface="微软雅黑" panose="020B0503020204020204" pitchFamily="34" charset="-122"/>
                <a:ea typeface="微软雅黑" panose="020B0503020204020204" pitchFamily="34" charset="-122"/>
                <a:hlinkClick r:id="rId17"/>
              </a:rPr>
              <a:t>www.1ppt.com/jiaoan/</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                       </a:t>
            </a:r>
            <a:r>
              <a:rPr lang="zh-CN" altLang="en-US" sz="1200" dirty="0">
                <a:solidFill>
                  <a:srgbClr val="EEECE1">
                    <a:lumMod val="25000"/>
                  </a:srgbClr>
                </a:solidFill>
                <a:latin typeface="微软雅黑" panose="020B0503020204020204" pitchFamily="34" charset="-122"/>
                <a:ea typeface="微软雅黑" panose="020B0503020204020204" pitchFamily="34" charset="-122"/>
              </a:rPr>
              <a:t>字体下载：      </a:t>
            </a:r>
            <a:r>
              <a:rPr lang="en-US" altLang="zh-CN" sz="1200" dirty="0">
                <a:solidFill>
                  <a:srgbClr val="EEECE1">
                    <a:lumMod val="25000"/>
                  </a:srgbClr>
                </a:solidFill>
                <a:latin typeface="微软雅黑" panose="020B0503020204020204" pitchFamily="34" charset="-122"/>
                <a:ea typeface="微软雅黑" panose="020B0503020204020204" pitchFamily="34" charset="-122"/>
                <a:hlinkClick r:id="rId18"/>
              </a:rPr>
              <a:t>www.1ppt.com/ziti/</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              </a:t>
            </a:r>
            <a:endParaRPr lang="zh-CN" altLang="en-US" sz="1200" dirty="0">
              <a:solidFill>
                <a:srgbClr val="EEECE1">
                  <a:lumMod val="25000"/>
                </a:srgbClr>
              </a:solidFill>
              <a:latin typeface="微软雅黑" panose="020B0503020204020204" pitchFamily="34" charset="-122"/>
              <a:ea typeface="微软雅黑" panose="020B0503020204020204" pitchFamily="34" charset="-122"/>
            </a:endParaRPr>
          </a:p>
          <a:p>
            <a:endParaRPr lang="zh-CN" altLang="en-US" dirty="0"/>
          </a:p>
        </p:txBody>
      </p:sp>
      <p:sp>
        <p:nvSpPr>
          <p:cNvPr id="4" name="灯片编号占位符 3"/>
          <p:cNvSpPr>
            <a:spLocks noGrp="1"/>
          </p:cNvSpPr>
          <p:nvPr>
            <p:ph type="sldNum" sz="quarter" idx="10"/>
          </p:nvPr>
        </p:nvSpPr>
        <p:spPr/>
        <p:txBody>
          <a:bodyPr/>
          <a:lstStyle/>
          <a:p>
            <a:fld id="{3849D3E0-124D-4DFF-AE99-4EA4CC201DB4}"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2" y="2130922"/>
            <a:ext cx="10361851" cy="1470365"/>
          </a:xfrm>
        </p:spPr>
        <p:txBody>
          <a:bodyPr/>
          <a:lstStyle/>
          <a:p>
            <a:r>
              <a:rPr lang="en-US"/>
              <a:t>Click to edit Master title style</a:t>
            </a:r>
          </a:p>
        </p:txBody>
      </p:sp>
      <p:sp>
        <p:nvSpPr>
          <p:cNvPr id="3" name="Subtitle 2"/>
          <p:cNvSpPr>
            <a:spLocks noGrp="1"/>
          </p:cNvSpPr>
          <p:nvPr>
            <p:ph type="subTitle" idx="1"/>
          </p:nvPr>
        </p:nvSpPr>
        <p:spPr>
          <a:xfrm>
            <a:off x="1828563" y="3887100"/>
            <a:ext cx="8533289" cy="1753006"/>
          </a:xfrm>
        </p:spPr>
        <p:txBody>
          <a:bodyPr/>
          <a:lstStyle>
            <a:lvl1pPr marL="0" indent="0" algn="ctr">
              <a:buNone/>
              <a:defRPr>
                <a:solidFill>
                  <a:schemeClr val="tx1">
                    <a:tint val="75000"/>
                  </a:schemeClr>
                </a:solidFill>
              </a:defRPr>
            </a:lvl1pPr>
            <a:lvl2pPr marL="609600" indent="0" algn="ctr">
              <a:buNone/>
              <a:defRPr>
                <a:solidFill>
                  <a:schemeClr val="tx1">
                    <a:tint val="75000"/>
                  </a:schemeClr>
                </a:solidFill>
              </a:defRPr>
            </a:lvl2pPr>
            <a:lvl3pPr marL="1219200" indent="0" algn="ctr">
              <a:buNone/>
              <a:defRPr>
                <a:solidFill>
                  <a:schemeClr val="tx1">
                    <a:tint val="75000"/>
                  </a:schemeClr>
                </a:solidFill>
              </a:defRPr>
            </a:lvl3pPr>
            <a:lvl4pPr marL="1828800" indent="0" algn="ctr">
              <a:buNone/>
              <a:defRPr>
                <a:solidFill>
                  <a:schemeClr val="tx1">
                    <a:tint val="75000"/>
                  </a:schemeClr>
                </a:solidFill>
              </a:defRPr>
            </a:lvl4pPr>
            <a:lvl5pPr marL="2438400" indent="0" algn="ctr">
              <a:buNone/>
              <a:defRPr>
                <a:solidFill>
                  <a:schemeClr val="tx1">
                    <a:tint val="75000"/>
                  </a:schemeClr>
                </a:solidFill>
              </a:defRPr>
            </a:lvl5pPr>
            <a:lvl6pPr marL="3048000" indent="0" algn="ctr">
              <a:buNone/>
              <a:defRPr>
                <a:solidFill>
                  <a:schemeClr val="tx1">
                    <a:tint val="75000"/>
                  </a:schemeClr>
                </a:solidFill>
              </a:defRPr>
            </a:lvl6pPr>
            <a:lvl7pPr marL="3657600" indent="0" algn="ctr">
              <a:buNone/>
              <a:defRPr>
                <a:solidFill>
                  <a:schemeClr val="tx1">
                    <a:tint val="75000"/>
                  </a:schemeClr>
                </a:solidFill>
              </a:defRPr>
            </a:lvl7pPr>
            <a:lvl8pPr marL="4267200" indent="0" algn="ctr">
              <a:buNone/>
              <a:defRPr>
                <a:solidFill>
                  <a:schemeClr val="tx1">
                    <a:tint val="75000"/>
                  </a:schemeClr>
                </a:solidFill>
              </a:defRPr>
            </a:lvl8pPr>
            <a:lvl9pPr marL="48768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406E9206-D2D6-4057-92D4-39C87A03E66D}" type="datetime1">
              <a:rPr lang="en-US" altLang="zh-CN" smtClean="0">
                <a:solidFill>
                  <a:prstClr val="black">
                    <a:tint val="75000"/>
                  </a:prstClr>
                </a:solidFill>
              </a:rPr>
              <a:t>1/6/2021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06" y="4801714"/>
            <a:ext cx="7314248" cy="566870"/>
          </a:xfrm>
        </p:spPr>
        <p:txBody>
          <a:bodyPr anchor="b"/>
          <a:lstStyle>
            <a:lvl1pPr algn="l">
              <a:defRPr sz="2700" b="1"/>
            </a:lvl1pPr>
          </a:lstStyle>
          <a:p>
            <a:r>
              <a:rPr lang="en-US"/>
              <a:t>Click to edit Master title style</a:t>
            </a:r>
          </a:p>
        </p:txBody>
      </p:sp>
      <p:sp>
        <p:nvSpPr>
          <p:cNvPr id="3" name="Picture Placeholder 2"/>
          <p:cNvSpPr>
            <a:spLocks noGrp="1"/>
          </p:cNvSpPr>
          <p:nvPr>
            <p:ph type="pic" idx="1"/>
          </p:nvPr>
        </p:nvSpPr>
        <p:spPr>
          <a:xfrm>
            <a:off x="2389406" y="612918"/>
            <a:ext cx="7314248" cy="4115753"/>
          </a:xfrm>
        </p:spPr>
        <p:txBody>
          <a:bodyPr/>
          <a:lstStyle>
            <a:lvl1pPr marL="0" indent="0">
              <a:buNone/>
              <a:defRPr sz="4300"/>
            </a:lvl1pPr>
            <a:lvl2pPr marL="609600" indent="0">
              <a:buNone/>
              <a:defRPr sz="3800"/>
            </a:lvl2pPr>
            <a:lvl3pPr marL="1219200" indent="0">
              <a:buNone/>
              <a:defRPr sz="3200"/>
            </a:lvl3pPr>
            <a:lvl4pPr marL="1828800" indent="0">
              <a:buNone/>
              <a:defRPr sz="2700"/>
            </a:lvl4pPr>
            <a:lvl5pPr marL="2438400" indent="0">
              <a:buNone/>
              <a:defRPr sz="2700"/>
            </a:lvl5pPr>
            <a:lvl6pPr marL="3048000" indent="0">
              <a:buNone/>
              <a:defRPr sz="2700"/>
            </a:lvl6pPr>
            <a:lvl7pPr marL="3657600" indent="0">
              <a:buNone/>
              <a:defRPr sz="2700"/>
            </a:lvl7pPr>
            <a:lvl8pPr marL="4267200" indent="0">
              <a:buNone/>
              <a:defRPr sz="2700"/>
            </a:lvl8pPr>
            <a:lvl9pPr marL="4876800" indent="0">
              <a:buNone/>
              <a:defRPr sz="2700"/>
            </a:lvl9pPr>
          </a:lstStyle>
          <a:p>
            <a:endParaRPr lang="en-US" dirty="0"/>
          </a:p>
        </p:txBody>
      </p:sp>
      <p:sp>
        <p:nvSpPr>
          <p:cNvPr id="4" name="Text Placeholder 3"/>
          <p:cNvSpPr>
            <a:spLocks noGrp="1"/>
          </p:cNvSpPr>
          <p:nvPr>
            <p:ph type="body" sz="half" idx="2"/>
          </p:nvPr>
        </p:nvSpPr>
        <p:spPr>
          <a:xfrm>
            <a:off x="2389406" y="5368584"/>
            <a:ext cx="7314248" cy="805049"/>
          </a:xfrm>
        </p:spPr>
        <p:txBody>
          <a:bodyPr/>
          <a:lstStyle>
            <a:lvl1pPr marL="0" indent="0">
              <a:buNone/>
              <a:defRPr sz="1900"/>
            </a:lvl1pPr>
            <a:lvl2pPr marL="609600" indent="0">
              <a:buNone/>
              <a:defRPr sz="1600"/>
            </a:lvl2pPr>
            <a:lvl3pPr marL="1219200" indent="0">
              <a:buNone/>
              <a:defRPr sz="1400"/>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E257577C-F53D-4BB9-9408-EB84DEB3CD80}" type="datetime1">
              <a:rPr lang="en-US" altLang="zh-CN" smtClean="0">
                <a:solidFill>
                  <a:prstClr val="black">
                    <a:tint val="75000"/>
                  </a:prstClr>
                </a:solidFill>
              </a:rPr>
              <a:t>1/6/2021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77D58058-BD14-4845-947D-4A9B79A00D09}" type="datetime1">
              <a:rPr lang="en-US" altLang="zh-CN" smtClean="0">
                <a:solidFill>
                  <a:prstClr val="black">
                    <a:tint val="75000"/>
                  </a:prstClr>
                </a:solidFill>
              </a:rPr>
              <a:t>1/6/2021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8050" y="274704"/>
            <a:ext cx="2742843" cy="585288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522" y="274704"/>
            <a:ext cx="8025355" cy="58528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18ECB469-C949-4E3F-B0CB-0C15DA7B7F92}" type="datetime1">
              <a:rPr lang="en-US" altLang="zh-CN" smtClean="0">
                <a:solidFill>
                  <a:prstClr val="black">
                    <a:tint val="75000"/>
                  </a:prstClr>
                </a:solidFill>
              </a:rPr>
              <a:t>1/6/2021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C052E9E1-D97D-4C90-BB96-FA1ED58B786F}" type="datetime1">
              <a:rPr lang="en-US" altLang="zh-CN" smtClean="0">
                <a:solidFill>
                  <a:prstClr val="black">
                    <a:tint val="75000"/>
                  </a:prstClr>
                </a:solidFill>
              </a:rPr>
              <a:t>1/6/2021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960" y="4407923"/>
            <a:ext cx="10361851" cy="1362390"/>
          </a:xfrm>
        </p:spPr>
        <p:txBody>
          <a:bodyPr anchor="t"/>
          <a:lstStyle>
            <a:lvl1pPr algn="l">
              <a:defRPr sz="5400" b="1" cap="all"/>
            </a:lvl1pPr>
          </a:lstStyle>
          <a:p>
            <a:r>
              <a:rPr lang="en-US"/>
              <a:t>Click to edit Master title style</a:t>
            </a:r>
          </a:p>
        </p:txBody>
      </p:sp>
      <p:sp>
        <p:nvSpPr>
          <p:cNvPr id="3" name="Text Placeholder 2"/>
          <p:cNvSpPr>
            <a:spLocks noGrp="1"/>
          </p:cNvSpPr>
          <p:nvPr>
            <p:ph type="body" idx="1"/>
          </p:nvPr>
        </p:nvSpPr>
        <p:spPr>
          <a:xfrm>
            <a:off x="962960" y="2907387"/>
            <a:ext cx="10361851" cy="1500534"/>
          </a:xfrm>
        </p:spPr>
        <p:txBody>
          <a:bodyPr anchor="b"/>
          <a:lstStyle>
            <a:lvl1pPr marL="0" indent="0">
              <a:buNone/>
              <a:defRPr sz="2700">
                <a:solidFill>
                  <a:schemeClr val="tx1">
                    <a:tint val="75000"/>
                  </a:schemeClr>
                </a:solidFill>
              </a:defRPr>
            </a:lvl1pPr>
            <a:lvl2pPr marL="609600" indent="0">
              <a:buNone/>
              <a:defRPr sz="2400">
                <a:solidFill>
                  <a:schemeClr val="tx1">
                    <a:tint val="75000"/>
                  </a:schemeClr>
                </a:solidFill>
              </a:defRPr>
            </a:lvl2pPr>
            <a:lvl3pPr marL="1219200" indent="0">
              <a:buNone/>
              <a:defRPr sz="2200">
                <a:solidFill>
                  <a:schemeClr val="tx1">
                    <a:tint val="75000"/>
                  </a:schemeClr>
                </a:solidFill>
              </a:defRPr>
            </a:lvl3pPr>
            <a:lvl4pPr marL="1828800" indent="0">
              <a:buNone/>
              <a:defRPr sz="1900">
                <a:solidFill>
                  <a:schemeClr val="tx1">
                    <a:tint val="75000"/>
                  </a:schemeClr>
                </a:solidFill>
              </a:defRPr>
            </a:lvl4pPr>
            <a:lvl5pPr marL="2438400" indent="0">
              <a:buNone/>
              <a:defRPr sz="1900">
                <a:solidFill>
                  <a:schemeClr val="tx1">
                    <a:tint val="75000"/>
                  </a:schemeClr>
                </a:solidFill>
              </a:defRPr>
            </a:lvl5pPr>
            <a:lvl6pPr marL="3048000" indent="0">
              <a:buNone/>
              <a:defRPr sz="1900">
                <a:solidFill>
                  <a:schemeClr val="tx1">
                    <a:tint val="75000"/>
                  </a:schemeClr>
                </a:solidFill>
              </a:defRPr>
            </a:lvl6pPr>
            <a:lvl7pPr marL="3657600" indent="0">
              <a:buNone/>
              <a:defRPr sz="1900">
                <a:solidFill>
                  <a:schemeClr val="tx1">
                    <a:tint val="75000"/>
                  </a:schemeClr>
                </a:solidFill>
              </a:defRPr>
            </a:lvl7pPr>
            <a:lvl8pPr marL="4267200" indent="0">
              <a:buNone/>
              <a:defRPr sz="1900">
                <a:solidFill>
                  <a:schemeClr val="tx1">
                    <a:tint val="75000"/>
                  </a:schemeClr>
                </a:solidFill>
              </a:defRPr>
            </a:lvl8pPr>
            <a:lvl9pPr marL="4876800" indent="0">
              <a:buNone/>
              <a:defRPr sz="1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14779EE-1E16-4CC5-A459-C716090F6017}" type="datetime1">
              <a:rPr lang="en-US" altLang="zh-CN" smtClean="0">
                <a:solidFill>
                  <a:prstClr val="black">
                    <a:tint val="75000"/>
                  </a:prstClr>
                </a:solidFill>
              </a:rPr>
              <a:t>1/6/2021</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522" y="1600572"/>
            <a:ext cx="5384099" cy="4527011"/>
          </a:xfrm>
        </p:spPr>
        <p:txBody>
          <a:bodyPr/>
          <a:lstStyle>
            <a:lvl1pPr>
              <a:defRPr sz="38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6794" y="1600572"/>
            <a:ext cx="5384099" cy="4527011"/>
          </a:xfrm>
        </p:spPr>
        <p:txBody>
          <a:bodyPr/>
          <a:lstStyle>
            <a:lvl1pPr>
              <a:defRPr sz="38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A3311C9F-D64E-4824-A709-CF61DE4E0BDD}" type="datetime1">
              <a:rPr lang="en-US" altLang="zh-CN" smtClean="0">
                <a:solidFill>
                  <a:prstClr val="black">
                    <a:tint val="75000"/>
                  </a:prstClr>
                </a:solidFill>
              </a:rPr>
              <a:t>1/6/2021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522" y="1535469"/>
            <a:ext cx="5386216" cy="639911"/>
          </a:xfrm>
        </p:spPr>
        <p:txBody>
          <a:bodyPr anchor="b"/>
          <a:lstStyle>
            <a:lvl1pPr marL="0" indent="0">
              <a:buNone/>
              <a:defRPr sz="3200" b="1"/>
            </a:lvl1pPr>
            <a:lvl2pPr marL="609600" indent="0">
              <a:buNone/>
              <a:defRPr sz="2700" b="1"/>
            </a:lvl2pPr>
            <a:lvl3pPr marL="1219200" indent="0">
              <a:buNone/>
              <a:defRPr sz="2400" b="1"/>
            </a:lvl3pPr>
            <a:lvl4pPr marL="1828800" indent="0">
              <a:buNone/>
              <a:defRPr sz="2200" b="1"/>
            </a:lvl4pPr>
            <a:lvl5pPr marL="2438400" indent="0">
              <a:buNone/>
              <a:defRPr sz="2200" b="1"/>
            </a:lvl5pPr>
            <a:lvl6pPr marL="3048000" indent="0">
              <a:buNone/>
              <a:defRPr sz="2200" b="1"/>
            </a:lvl6pPr>
            <a:lvl7pPr marL="3657600" indent="0">
              <a:buNone/>
              <a:defRPr sz="2200" b="1"/>
            </a:lvl7pPr>
            <a:lvl8pPr marL="4267200" indent="0">
              <a:buNone/>
              <a:defRPr sz="2200" b="1"/>
            </a:lvl8pPr>
            <a:lvl9pPr marL="4876800" indent="0">
              <a:buNone/>
              <a:defRPr sz="2200" b="1"/>
            </a:lvl9pPr>
          </a:lstStyle>
          <a:p>
            <a:pPr lvl="0"/>
            <a:r>
              <a:rPr lang="en-US"/>
              <a:t>Click to edit Master text styles</a:t>
            </a:r>
          </a:p>
        </p:txBody>
      </p:sp>
      <p:sp>
        <p:nvSpPr>
          <p:cNvPr id="4" name="Content Placeholder 3"/>
          <p:cNvSpPr>
            <a:spLocks noGrp="1"/>
          </p:cNvSpPr>
          <p:nvPr>
            <p:ph sz="half" idx="2"/>
          </p:nvPr>
        </p:nvSpPr>
        <p:spPr>
          <a:xfrm>
            <a:off x="609522" y="2175380"/>
            <a:ext cx="5386216" cy="3952203"/>
          </a:xfrm>
        </p:spPr>
        <p:txBody>
          <a:bodyPr/>
          <a:lstStyle>
            <a:lvl1pPr>
              <a:defRPr sz="3200"/>
            </a:lvl1pPr>
            <a:lvl2pPr>
              <a:defRPr sz="27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2567" y="1535469"/>
            <a:ext cx="5388332" cy="639911"/>
          </a:xfrm>
        </p:spPr>
        <p:txBody>
          <a:bodyPr anchor="b"/>
          <a:lstStyle>
            <a:lvl1pPr marL="0" indent="0">
              <a:buNone/>
              <a:defRPr sz="3200" b="1"/>
            </a:lvl1pPr>
            <a:lvl2pPr marL="609600" indent="0">
              <a:buNone/>
              <a:defRPr sz="2700" b="1"/>
            </a:lvl2pPr>
            <a:lvl3pPr marL="1219200" indent="0">
              <a:buNone/>
              <a:defRPr sz="2400" b="1"/>
            </a:lvl3pPr>
            <a:lvl4pPr marL="1828800" indent="0">
              <a:buNone/>
              <a:defRPr sz="2200" b="1"/>
            </a:lvl4pPr>
            <a:lvl5pPr marL="2438400" indent="0">
              <a:buNone/>
              <a:defRPr sz="2200" b="1"/>
            </a:lvl5pPr>
            <a:lvl6pPr marL="3048000" indent="0">
              <a:buNone/>
              <a:defRPr sz="2200" b="1"/>
            </a:lvl6pPr>
            <a:lvl7pPr marL="3657600" indent="0">
              <a:buNone/>
              <a:defRPr sz="2200" b="1"/>
            </a:lvl7pPr>
            <a:lvl8pPr marL="4267200" indent="0">
              <a:buNone/>
              <a:defRPr sz="2200" b="1"/>
            </a:lvl8pPr>
            <a:lvl9pPr marL="4876800" indent="0">
              <a:buNone/>
              <a:defRPr sz="2200" b="1"/>
            </a:lvl9pPr>
          </a:lstStyle>
          <a:p>
            <a:pPr lvl="0"/>
            <a:r>
              <a:rPr lang="en-US"/>
              <a:t>Click to edit Master text styles</a:t>
            </a:r>
          </a:p>
        </p:txBody>
      </p:sp>
      <p:sp>
        <p:nvSpPr>
          <p:cNvPr id="6" name="Content Placeholder 5"/>
          <p:cNvSpPr>
            <a:spLocks noGrp="1"/>
          </p:cNvSpPr>
          <p:nvPr>
            <p:ph sz="quarter" idx="4"/>
          </p:nvPr>
        </p:nvSpPr>
        <p:spPr>
          <a:xfrm>
            <a:off x="6192567" y="2175380"/>
            <a:ext cx="5388332" cy="3952203"/>
          </a:xfrm>
        </p:spPr>
        <p:txBody>
          <a:bodyPr/>
          <a:lstStyle>
            <a:lvl1pPr>
              <a:defRPr sz="3200"/>
            </a:lvl1pPr>
            <a:lvl2pPr>
              <a:defRPr sz="27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0A4318BD-B3C6-4D4B-B871-C29490A2E55A}" type="datetime1">
              <a:rPr lang="en-US" altLang="zh-CN" smtClean="0">
                <a:solidFill>
                  <a:prstClr val="black">
                    <a:tint val="75000"/>
                  </a:prstClr>
                </a:solidFill>
              </a:rPr>
              <a:t>1/6/2021</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
        <p:nvSpPr>
          <p:cNvPr id="12" name="矩形 11"/>
          <p:cNvSpPr/>
          <p:nvPr userDrawn="1"/>
        </p:nvSpPr>
        <p:spPr>
          <a:xfrm>
            <a:off x="8514414" y="4511673"/>
            <a:ext cx="775136" cy="230832"/>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模板下载：</a:t>
            </a:r>
            <a:r>
              <a:rPr kumimoji="0" lang="en-US" altLang="zh-CN" sz="100" b="0" i="0" u="none" strike="noStrike" kern="0" cap="none" spc="0" normalizeH="0" baseline="0" noProof="0" dirty="0">
                <a:ln>
                  <a:noFill/>
                </a:ln>
                <a:solidFill>
                  <a:prstClr val="white"/>
                </a:solidFill>
                <a:effectLst/>
                <a:uLnTx/>
                <a:uFillTx/>
              </a:rPr>
              <a:t>www.1ppt.com/moban/          </a:t>
            </a:r>
            <a:r>
              <a:rPr kumimoji="0" lang="zh-CN" altLang="en-US" sz="100" b="0" i="0" u="none" strike="noStrike" kern="0" cap="none" spc="0" normalizeH="0" baseline="0" noProof="0" dirty="0">
                <a:ln>
                  <a:noFill/>
                </a:ln>
                <a:solidFill>
                  <a:prstClr val="white"/>
                </a:solidFill>
                <a:effectLst/>
                <a:uLnTx/>
                <a:uFillTx/>
              </a:rPr>
              <a:t>行业</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模板：</a:t>
            </a:r>
            <a:r>
              <a:rPr kumimoji="0" lang="en-US" altLang="zh-CN" sz="100" b="0" i="0" u="none" strike="noStrike" kern="0" cap="none" spc="0" normalizeH="0" baseline="0" noProof="0" dirty="0">
                <a:ln>
                  <a:noFill/>
                </a:ln>
                <a:solidFill>
                  <a:prstClr val="white"/>
                </a:solidFill>
                <a:effectLst/>
                <a:uLnTx/>
                <a:uFillTx/>
              </a:rPr>
              <a:t>www.1ppt.com/hangye/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prstClr val="white"/>
                </a:solidFill>
                <a:effectLst/>
                <a:uLnTx/>
                <a:uFillTx/>
              </a:rPr>
              <a:t>节日</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模板：</a:t>
            </a:r>
            <a:r>
              <a:rPr kumimoji="0" lang="en-US" altLang="zh-CN" sz="100" b="0" i="0" u="none" strike="noStrike" kern="0" cap="none" spc="0" normalizeH="0" baseline="0" noProof="0" dirty="0">
                <a:ln>
                  <a:noFill/>
                </a:ln>
                <a:solidFill>
                  <a:prstClr val="white"/>
                </a:solidFill>
                <a:effectLst/>
                <a:uLnTx/>
                <a:uFillTx/>
              </a:rPr>
              <a:t>www.1ppt.com/jieri/          PPT</a:t>
            </a:r>
            <a:r>
              <a:rPr kumimoji="0" lang="zh-CN" altLang="en-US" sz="100" b="0" i="0" u="none" strike="noStrike" kern="0" cap="none" spc="0" normalizeH="0" baseline="0" noProof="0" dirty="0">
                <a:ln>
                  <a:noFill/>
                </a:ln>
                <a:solidFill>
                  <a:prstClr val="white"/>
                </a:solidFill>
                <a:effectLst/>
                <a:uLnTx/>
                <a:uFillTx/>
              </a:rPr>
              <a:t>素材：</a:t>
            </a:r>
            <a:r>
              <a:rPr kumimoji="0" lang="en-US" altLang="zh-CN" sz="100" b="0" i="0" u="none" strike="noStrike" kern="0" cap="none" spc="0" normalizeH="0" baseline="0" noProof="0" dirty="0">
                <a:ln>
                  <a:noFill/>
                </a:ln>
                <a:solidFill>
                  <a:prstClr val="white"/>
                </a:solidFill>
                <a:effectLst/>
                <a:uLnTx/>
                <a:uFillTx/>
              </a:rPr>
              <a:t>www.1ppt.com/sucai/</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背景图片：</a:t>
            </a:r>
            <a:r>
              <a:rPr kumimoji="0" lang="en-US" altLang="zh-CN" sz="100" b="0" i="0" u="none" strike="noStrike" kern="0" cap="none" spc="0" normalizeH="0" baseline="0" noProof="0" dirty="0">
                <a:ln>
                  <a:noFill/>
                </a:ln>
                <a:solidFill>
                  <a:prstClr val="white"/>
                </a:solidFill>
                <a:effectLst/>
                <a:uLnTx/>
                <a:uFillTx/>
              </a:rPr>
              <a:t>www.1ppt.com/beijing/        PPT</a:t>
            </a:r>
            <a:r>
              <a:rPr kumimoji="0" lang="zh-CN" altLang="en-US" sz="100" b="0" i="0" u="none" strike="noStrike" kern="0" cap="none" spc="0" normalizeH="0" baseline="0" noProof="0" dirty="0">
                <a:ln>
                  <a:noFill/>
                </a:ln>
                <a:solidFill>
                  <a:prstClr val="white"/>
                </a:solidFill>
                <a:effectLst/>
                <a:uLnTx/>
                <a:uFillTx/>
              </a:rPr>
              <a:t>图表：</a:t>
            </a:r>
            <a:r>
              <a:rPr kumimoji="0" lang="en-US" altLang="zh-CN" sz="100" b="0" i="0" u="none" strike="noStrike" kern="0" cap="none" spc="0" normalizeH="0" baseline="0" noProof="0" dirty="0">
                <a:ln>
                  <a:noFill/>
                </a:ln>
                <a:solidFill>
                  <a:prstClr val="white"/>
                </a:solidFill>
                <a:effectLst/>
                <a:uLnTx/>
                <a:uFillTx/>
              </a:rPr>
              <a:t>www.1ppt.com/tubiao/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prstClr val="white"/>
                </a:solidFill>
                <a:effectLst/>
                <a:uLnTx/>
                <a:uFillTx/>
              </a:rPr>
              <a:t>精美</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下载：</a:t>
            </a:r>
            <a:r>
              <a:rPr kumimoji="0" lang="en-US" altLang="zh-CN" sz="100" b="0" i="0" u="none" strike="noStrike" kern="0" cap="none" spc="0" normalizeH="0" baseline="0" noProof="0" dirty="0">
                <a:ln>
                  <a:noFill/>
                </a:ln>
                <a:solidFill>
                  <a:prstClr val="white"/>
                </a:solidFill>
                <a:effectLst/>
                <a:uLnTx/>
                <a:uFillTx/>
              </a:rPr>
              <a:t>www.1ppt.com/xiazai/         PPT</a:t>
            </a:r>
            <a:r>
              <a:rPr kumimoji="0" lang="zh-CN" altLang="en-US" sz="100" b="0" i="0" u="none" strike="noStrike" kern="0" cap="none" spc="0" normalizeH="0" baseline="0" noProof="0" dirty="0">
                <a:ln>
                  <a:noFill/>
                </a:ln>
                <a:solidFill>
                  <a:prstClr val="white"/>
                </a:solidFill>
                <a:effectLst/>
                <a:uLnTx/>
                <a:uFillTx/>
              </a:rPr>
              <a:t>教程： </a:t>
            </a:r>
            <a:r>
              <a:rPr kumimoji="0" lang="en-US" altLang="zh-CN" sz="100" b="0" i="0" u="none" strike="noStrike" kern="0" cap="none" spc="0" normalizeH="0" baseline="0" noProof="0" dirty="0">
                <a:ln>
                  <a:noFill/>
                </a:ln>
                <a:solidFill>
                  <a:prstClr val="white"/>
                </a:solidFill>
                <a:effectLst/>
                <a:uLnTx/>
                <a:uFillTx/>
              </a:rPr>
              <a:t>www.1ppt.com/powerpoint/      </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课件：</a:t>
            </a:r>
            <a:r>
              <a:rPr kumimoji="0" lang="en-US" altLang="zh-CN" sz="100" b="0" i="0" u="none" strike="noStrike" kern="0" cap="none" spc="0" normalizeH="0" baseline="0" noProof="0" dirty="0">
                <a:ln>
                  <a:noFill/>
                </a:ln>
                <a:solidFill>
                  <a:prstClr val="white"/>
                </a:solidFill>
                <a:effectLst/>
                <a:uLnTx/>
                <a:uFillTx/>
              </a:rPr>
              <a:t>www.1ppt.com/kejian/             </a:t>
            </a:r>
            <a:r>
              <a:rPr kumimoji="0" lang="zh-CN" altLang="en-US" sz="100" b="0" i="0" u="none" strike="noStrike" kern="0" cap="none" spc="0" normalizeH="0" baseline="0" noProof="0" dirty="0">
                <a:ln>
                  <a:noFill/>
                </a:ln>
                <a:solidFill>
                  <a:prstClr val="white"/>
                </a:solidFill>
                <a:effectLst/>
                <a:uLnTx/>
                <a:uFillTx/>
              </a:rPr>
              <a:t>字体下载：</a:t>
            </a:r>
            <a:r>
              <a:rPr kumimoji="0" lang="en-US" altLang="zh-CN" sz="100" b="0" i="0" u="none" strike="noStrike" kern="0" cap="none" spc="0" normalizeH="0" baseline="0" noProof="0" dirty="0">
                <a:ln>
                  <a:noFill/>
                </a:ln>
                <a:solidFill>
                  <a:prstClr val="white"/>
                </a:solidFill>
                <a:effectLst/>
                <a:uLnTx/>
                <a:uFillTx/>
              </a:rPr>
              <a:t>www.1ppt.com/ziti/</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prstClr val="white"/>
                </a:solidFill>
                <a:effectLst/>
                <a:uLnTx/>
                <a:uFillTx/>
              </a:rPr>
              <a:t>工作总结</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a:t>
            </a:r>
            <a:r>
              <a:rPr kumimoji="0" lang="en-US" altLang="zh-CN" sz="100" b="0" i="0" u="none" strike="noStrike" kern="0" cap="none" spc="0" normalizeH="0" baseline="0" noProof="0" dirty="0">
                <a:ln>
                  <a:noFill/>
                </a:ln>
                <a:solidFill>
                  <a:prstClr val="white"/>
                </a:solidFill>
                <a:effectLst/>
                <a:uLnTx/>
                <a:uFillTx/>
              </a:rPr>
              <a:t>www.1ppt.com/xiazai/zongjie/ </a:t>
            </a:r>
            <a:r>
              <a:rPr kumimoji="0" lang="zh-CN" altLang="en-US" sz="100" b="0" i="0" u="none" strike="noStrike" kern="0" cap="none" spc="0" normalizeH="0" baseline="0" noProof="0" dirty="0">
                <a:ln>
                  <a:noFill/>
                </a:ln>
                <a:solidFill>
                  <a:prstClr val="white"/>
                </a:solidFill>
                <a:effectLst/>
                <a:uLnTx/>
                <a:uFillTx/>
              </a:rPr>
              <a:t>工作计划：</a:t>
            </a:r>
            <a:r>
              <a:rPr kumimoji="0" lang="en-US" altLang="zh-CN" sz="100" b="0" i="0" u="none" strike="noStrike" kern="0" cap="none" spc="0" normalizeH="0" baseline="0" noProof="0" dirty="0">
                <a:ln>
                  <a:noFill/>
                </a:ln>
                <a:solidFill>
                  <a:prstClr val="white"/>
                </a:solidFill>
                <a:effectLst/>
                <a:uLnTx/>
                <a:uFillTx/>
              </a:rPr>
              <a:t>www.1ppt.com/xiazai/jihua/</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prstClr val="white"/>
                </a:solidFill>
                <a:effectLst/>
                <a:uLnTx/>
                <a:uFillTx/>
              </a:rPr>
              <a:t>商务</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模板：</a:t>
            </a:r>
            <a:r>
              <a:rPr kumimoji="0" lang="en-US" altLang="zh-CN" sz="100" b="0" i="0" u="none" strike="noStrike" kern="0" cap="none" spc="0" normalizeH="0" baseline="0" noProof="0" dirty="0">
                <a:ln>
                  <a:noFill/>
                </a:ln>
                <a:solidFill>
                  <a:prstClr val="white"/>
                </a:solidFill>
                <a:effectLst/>
                <a:uLnTx/>
                <a:uFillTx/>
              </a:rPr>
              <a:t>www.1ppt.com/moban/shangwu/  </a:t>
            </a:r>
            <a:r>
              <a:rPr kumimoji="0" lang="zh-CN" altLang="en-US" sz="100" b="0" i="0" u="none" strike="noStrike" kern="0" cap="none" spc="0" normalizeH="0" baseline="0" noProof="0" dirty="0">
                <a:ln>
                  <a:noFill/>
                </a:ln>
                <a:solidFill>
                  <a:prstClr val="white"/>
                </a:solidFill>
                <a:effectLst/>
                <a:uLnTx/>
                <a:uFillTx/>
              </a:rPr>
              <a:t>个人简历</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a:t>
            </a:r>
            <a:r>
              <a:rPr kumimoji="0" lang="en-US" altLang="zh-CN" sz="100" b="0" i="0" u="none" strike="noStrike" kern="0" cap="none" spc="0" normalizeH="0" baseline="0" noProof="0" dirty="0">
                <a:ln>
                  <a:noFill/>
                </a:ln>
                <a:solidFill>
                  <a:prstClr val="white"/>
                </a:solidFill>
                <a:effectLst/>
                <a:uLnTx/>
                <a:uFillTx/>
              </a:rPr>
              <a:t>www.1ppt.com/xiazai/jianli/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prstClr val="white"/>
                </a:solidFill>
                <a:effectLst/>
                <a:uLnTx/>
                <a:uFillTx/>
              </a:rPr>
              <a:t>毕业答辩</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a:t>
            </a:r>
            <a:r>
              <a:rPr kumimoji="0" lang="en-US" altLang="zh-CN" sz="100" b="0" i="0" u="none" strike="noStrike" kern="0" cap="none" spc="0" normalizeH="0" baseline="0" noProof="0" dirty="0">
                <a:ln>
                  <a:noFill/>
                </a:ln>
                <a:solidFill>
                  <a:prstClr val="white"/>
                </a:solidFill>
                <a:effectLst/>
                <a:uLnTx/>
                <a:uFillTx/>
              </a:rPr>
              <a:t>www.1ppt.com/xiazai/dabian/  </a:t>
            </a:r>
            <a:r>
              <a:rPr kumimoji="0" lang="zh-CN" altLang="en-US" sz="100" b="0" i="0" u="none" strike="noStrike" kern="0" cap="none" spc="0" normalizeH="0" baseline="0" noProof="0" dirty="0">
                <a:ln>
                  <a:noFill/>
                </a:ln>
                <a:solidFill>
                  <a:prstClr val="white"/>
                </a:solidFill>
                <a:effectLst/>
                <a:uLnTx/>
                <a:uFillTx/>
              </a:rPr>
              <a:t>工作汇报</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a:t>
            </a:r>
            <a:r>
              <a:rPr kumimoji="0" lang="en-US" altLang="zh-CN" sz="100" b="0" i="0" u="none" strike="noStrike" kern="0" cap="none" spc="0" normalizeH="0" baseline="0" noProof="0" dirty="0">
                <a:ln>
                  <a:noFill/>
                </a:ln>
                <a:solidFill>
                  <a:prstClr val="white"/>
                </a:solidFill>
                <a:effectLst/>
                <a:uLnTx/>
                <a:uFillTx/>
              </a:rPr>
              <a:t>www.1ppt.com/xiazai/huibao/    </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prstClr val="white"/>
                </a:solidFill>
                <a:effectLst/>
                <a:uLnTx/>
                <a:uFillTx/>
              </a:rPr>
              <a:t>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E14CAFC4-799C-4CDE-B92B-8C262F06CF3E}" type="datetime1">
              <a:rPr lang="en-US" altLang="zh-CN" smtClean="0">
                <a:solidFill>
                  <a:prstClr val="black">
                    <a:tint val="75000"/>
                  </a:prstClr>
                </a:solidFill>
              </a:rPr>
              <a:t>1/6/2021</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圆角矩形 4"/>
          <p:cNvSpPr/>
          <p:nvPr userDrawn="1"/>
        </p:nvSpPr>
        <p:spPr>
          <a:xfrm>
            <a:off x="1139485" y="1031497"/>
            <a:ext cx="9911444" cy="42900"/>
          </a:xfrm>
          <a:prstGeom prst="roundRect">
            <a:avLst>
              <a:gd name="adj" fmla="val 50000"/>
            </a:avLst>
          </a:prstGeom>
          <a:gradFill>
            <a:gsLst>
              <a:gs pos="0">
                <a:schemeClr val="bg1">
                  <a:lumMod val="7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6" name="圆角矩形 5"/>
          <p:cNvSpPr/>
          <p:nvPr userDrawn="1"/>
        </p:nvSpPr>
        <p:spPr>
          <a:xfrm>
            <a:off x="5899289" y="6453393"/>
            <a:ext cx="391838" cy="22015"/>
          </a:xfrm>
          <a:prstGeom prst="roundRect">
            <a:avLst>
              <a:gd name="adj" fmla="val 50000"/>
            </a:avLst>
          </a:prstGeom>
          <a:gradFill>
            <a:gsLst>
              <a:gs pos="0">
                <a:schemeClr val="bg1">
                  <a:lumMod val="75000"/>
                </a:schemeClr>
              </a:gs>
              <a:gs pos="100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7" name="日期占位符 6"/>
          <p:cNvSpPr>
            <a:spLocks noGrp="1"/>
          </p:cNvSpPr>
          <p:nvPr>
            <p:ph type="dt" sz="half" idx="10"/>
          </p:nvPr>
        </p:nvSpPr>
        <p:spPr/>
        <p:txBody>
          <a:bodyPr/>
          <a:lstStyle/>
          <a:p>
            <a:pPr>
              <a:defRPr/>
            </a:pPr>
            <a:fld id="{3E729073-8FFE-4F18-B513-07581FC6638E}" type="datetime1">
              <a:rPr lang="en-US" altLang="zh-CN" smtClean="0">
                <a:solidFill>
                  <a:prstClr val="black">
                    <a:tint val="75000"/>
                  </a:prstClr>
                </a:solidFill>
              </a:rPr>
              <a:t>1/6/2021</a:t>
            </a:fld>
            <a:endParaRPr lang="en-US" dirty="0">
              <a:solidFill>
                <a:prstClr val="black">
                  <a:tint val="75000"/>
                </a:prstClr>
              </a:solidFill>
            </a:endParaRPr>
          </a:p>
        </p:txBody>
      </p:sp>
      <p:sp>
        <p:nvSpPr>
          <p:cNvPr id="9" name="灯片编号占位符 8"/>
          <p:cNvSpPr>
            <a:spLocks noGrp="1"/>
          </p:cNvSpPr>
          <p:nvPr>
            <p:ph type="sldNum" sz="quarter" idx="12"/>
          </p:nvPr>
        </p:nvSpPr>
        <p:spPr>
          <a:xfrm>
            <a:off x="4672992" y="6397708"/>
            <a:ext cx="2844430" cy="365210"/>
          </a:xfrm>
        </p:spPr>
        <p:txBody>
          <a:bodyPr/>
          <a:lstStyle>
            <a:lvl1pPr algn="ctr">
              <a:defRPr>
                <a:latin typeface="ITC Avant Garde Std Bk" panose="020B0502020202020204" pitchFamily="34" charset="0"/>
              </a:defRPr>
            </a:lvl1p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24" y="273113"/>
            <a:ext cx="4010562" cy="1162320"/>
          </a:xfrm>
        </p:spPr>
        <p:txBody>
          <a:bodyPr anchor="b"/>
          <a:lstStyle>
            <a:lvl1pPr algn="l">
              <a:defRPr sz="2700" b="1"/>
            </a:lvl1pPr>
          </a:lstStyle>
          <a:p>
            <a:r>
              <a:rPr lang="en-US"/>
              <a:t>Click to edit Master title style</a:t>
            </a:r>
          </a:p>
        </p:txBody>
      </p:sp>
      <p:sp>
        <p:nvSpPr>
          <p:cNvPr id="3" name="Content Placeholder 2"/>
          <p:cNvSpPr>
            <a:spLocks noGrp="1"/>
          </p:cNvSpPr>
          <p:nvPr>
            <p:ph idx="1"/>
          </p:nvPr>
        </p:nvSpPr>
        <p:spPr>
          <a:xfrm>
            <a:off x="4766113" y="273117"/>
            <a:ext cx="6814780" cy="5854468"/>
          </a:xfrm>
        </p:spPr>
        <p:txBody>
          <a:bodyPr/>
          <a:lstStyle>
            <a:lvl1pPr>
              <a:defRPr sz="4300"/>
            </a:lvl1pPr>
            <a:lvl2pPr>
              <a:defRPr sz="38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524" y="1435437"/>
            <a:ext cx="4010562" cy="4692149"/>
          </a:xfrm>
        </p:spPr>
        <p:txBody>
          <a:bodyPr/>
          <a:lstStyle>
            <a:lvl1pPr marL="0" indent="0">
              <a:buNone/>
              <a:defRPr sz="1900"/>
            </a:lvl1pPr>
            <a:lvl2pPr marL="609600" indent="0">
              <a:buNone/>
              <a:defRPr sz="1600"/>
            </a:lvl2pPr>
            <a:lvl3pPr marL="1219200" indent="0">
              <a:buNone/>
              <a:defRPr sz="1400"/>
            </a:lvl3pPr>
            <a:lvl4pPr marL="1828800" indent="0">
              <a:buNone/>
              <a:defRPr sz="1200"/>
            </a:lvl4pPr>
            <a:lvl5pPr marL="2438400" indent="0">
              <a:buNone/>
              <a:defRPr sz="1200"/>
            </a:lvl5pPr>
            <a:lvl6pPr marL="3048000" indent="0">
              <a:buNone/>
              <a:defRPr sz="1200"/>
            </a:lvl6pPr>
            <a:lvl7pPr marL="3657600" indent="0">
              <a:buNone/>
              <a:defRPr sz="1200"/>
            </a:lvl7pPr>
            <a:lvl8pPr marL="4267200" indent="0">
              <a:buNone/>
              <a:defRPr sz="1200"/>
            </a:lvl8pPr>
            <a:lvl9pPr marL="4876800"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43C7FCF6-76BD-4495-B08F-4C059D2BA31F}" type="datetime1">
              <a:rPr lang="en-US" altLang="zh-CN" smtClean="0">
                <a:solidFill>
                  <a:prstClr val="black">
                    <a:tint val="75000"/>
                  </a:prstClr>
                </a:solidFill>
              </a:rPr>
              <a:t>1/6/2021</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521" y="274703"/>
            <a:ext cx="10971372" cy="1143265"/>
          </a:xfrm>
          <a:prstGeom prst="rect">
            <a:avLst/>
          </a:prstGeom>
        </p:spPr>
        <p:txBody>
          <a:bodyPr vert="horz" lIns="91436" tIns="45718" rIns="91436" bIns="45718" rtlCol="0" anchor="ctr">
            <a:normAutofit/>
          </a:bodyPr>
          <a:lstStyle/>
          <a:p>
            <a:r>
              <a:rPr lang="en-US" dirty="0"/>
              <a:t>Click to edit Master title style</a:t>
            </a:r>
          </a:p>
        </p:txBody>
      </p:sp>
      <p:sp>
        <p:nvSpPr>
          <p:cNvPr id="3" name="Text Placeholder 2"/>
          <p:cNvSpPr>
            <a:spLocks noGrp="1"/>
          </p:cNvSpPr>
          <p:nvPr>
            <p:ph type="body" idx="1"/>
          </p:nvPr>
        </p:nvSpPr>
        <p:spPr>
          <a:xfrm>
            <a:off x="609521" y="1600572"/>
            <a:ext cx="10971372" cy="4527011"/>
          </a:xfrm>
          <a:prstGeom prst="rect">
            <a:avLst/>
          </a:prstGeom>
        </p:spPr>
        <p:txBody>
          <a:bodyPr vert="horz" lIns="91436" tIns="45718" rIns="91436" bIns="4571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521" y="6357825"/>
            <a:ext cx="2844430" cy="365210"/>
          </a:xfrm>
          <a:prstGeom prst="rect">
            <a:avLst/>
          </a:prstGeom>
        </p:spPr>
        <p:txBody>
          <a:bodyPr vert="horz" lIns="91436" tIns="45718" rIns="91436" bIns="45718" rtlCol="0" anchor="ctr"/>
          <a:lstStyle>
            <a:lvl1pPr algn="l">
              <a:defRPr sz="1600">
                <a:solidFill>
                  <a:schemeClr val="tx1">
                    <a:tint val="75000"/>
                  </a:schemeClr>
                </a:solidFill>
              </a:defRPr>
            </a:lvl1pPr>
          </a:lstStyle>
          <a:p>
            <a:pPr>
              <a:defRPr/>
            </a:pPr>
            <a:fld id="{9196EC2F-0988-4314-AD4B-24FF16D7B45E}" type="datetime1">
              <a:rPr lang="en-US" altLang="zh-CN" smtClean="0">
                <a:solidFill>
                  <a:prstClr val="black">
                    <a:tint val="75000"/>
                  </a:prstClr>
                </a:solidFill>
              </a:rPr>
              <a:t>1/6/2021</a:t>
            </a:fld>
            <a:endParaRPr lang="en-US" dirty="0">
              <a:solidFill>
                <a:prstClr val="black">
                  <a:tint val="75000"/>
                </a:prstClr>
              </a:solidFill>
            </a:endParaRPr>
          </a:p>
        </p:txBody>
      </p:sp>
      <p:sp>
        <p:nvSpPr>
          <p:cNvPr id="5" name="Footer Placeholder 4"/>
          <p:cNvSpPr>
            <a:spLocks noGrp="1"/>
          </p:cNvSpPr>
          <p:nvPr>
            <p:ph type="ftr" sz="quarter" idx="3"/>
          </p:nvPr>
        </p:nvSpPr>
        <p:spPr>
          <a:xfrm>
            <a:off x="4165059" y="6357825"/>
            <a:ext cx="3860297" cy="365210"/>
          </a:xfrm>
          <a:prstGeom prst="rect">
            <a:avLst/>
          </a:prstGeom>
        </p:spPr>
        <p:txBody>
          <a:bodyPr vert="horz" lIns="91436" tIns="45718" rIns="91436" bIns="45718" rtlCol="0" anchor="ctr"/>
          <a:lstStyle>
            <a:lvl1pPr algn="ctr">
              <a:defRPr sz="1600">
                <a:solidFill>
                  <a:schemeClr val="tx1">
                    <a:tint val="75000"/>
                  </a:schemeClr>
                </a:solidFill>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8736463" y="6357825"/>
            <a:ext cx="2844430" cy="365210"/>
          </a:xfrm>
          <a:prstGeom prst="rect">
            <a:avLst/>
          </a:prstGeom>
        </p:spPr>
        <p:txBody>
          <a:bodyPr vert="horz" lIns="91436" tIns="45718" rIns="91436" bIns="45718" rtlCol="0" anchor="ctr"/>
          <a:lstStyle>
            <a:lvl1pPr algn="r">
              <a:defRPr sz="1600">
                <a:solidFill>
                  <a:schemeClr val="tx1">
                    <a:tint val="75000"/>
                  </a:schemeClr>
                </a:solidFill>
              </a:defRPr>
            </a:lvl1pPr>
          </a:lstStyle>
          <a:p>
            <a:pPr>
              <a:defRPr/>
            </a:pPr>
            <a:fld id="{601EE9E8-4134-49B0-9AA7-3089E6521627}" type="slidenum">
              <a:rPr lang="en-US" smtClean="0">
                <a:solidFill>
                  <a:prstClr val="black">
                    <a:tint val="75000"/>
                  </a:prstClr>
                </a:solidFill>
              </a:r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defTabSz="1219200" rtl="0" eaLnBrk="1" latinLnBrk="0" hangingPunct="1">
        <a:spcBef>
          <a:spcPct val="0"/>
        </a:spcBef>
        <a:buNone/>
        <a:defRPr sz="5900" kern="1200">
          <a:solidFill>
            <a:schemeClr val="tx1"/>
          </a:solidFill>
          <a:latin typeface="+mj-lt"/>
          <a:ea typeface="+mj-ea"/>
          <a:cs typeface="+mj-cs"/>
        </a:defRPr>
      </a:lvl1pPr>
    </p:titleStyle>
    <p:bodyStyle>
      <a:lvl1pPr marL="457200" indent="-457200" algn="l" defTabSz="1219200" rtl="0" eaLnBrk="1" latinLnBrk="0" hangingPunct="1">
        <a:spcBef>
          <a:spcPct val="20000"/>
        </a:spcBef>
        <a:buFont typeface="Arial" panose="020B0604020202020204" pitchFamily="34" charset="0"/>
        <a:buChar char="•"/>
        <a:defRPr sz="4300" kern="1200">
          <a:solidFill>
            <a:schemeClr val="tx1"/>
          </a:solidFill>
          <a:latin typeface="+mn-lt"/>
          <a:ea typeface="+mn-ea"/>
          <a:cs typeface="+mn-cs"/>
        </a:defRPr>
      </a:lvl1pPr>
      <a:lvl2pPr marL="990600" indent="-381000" algn="l" defTabSz="1219200"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2pPr>
      <a:lvl3pPr marL="1524000" indent="-304800" algn="l" defTabSz="12192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6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4pPr>
      <a:lvl5pPr marL="27432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5pPr>
      <a:lvl6pPr marL="33528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24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20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160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8.xml"/><Relationship Id="rId1" Type="http://schemas.openxmlformats.org/officeDocument/2006/relationships/tags" Target="../tags/tag13.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8.xml"/><Relationship Id="rId1" Type="http://schemas.openxmlformats.org/officeDocument/2006/relationships/tags" Target="../tags/tag14.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image" Target="../media/image2.jpe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notesSlide" Target="../notesSlides/notesSlide2.xml"/><Relationship Id="rId5" Type="http://schemas.openxmlformats.org/officeDocument/2006/relationships/tags" Target="../tags/tag6.xml"/><Relationship Id="rId10" Type="http://schemas.openxmlformats.org/officeDocument/2006/relationships/slideLayout" Target="../slideLayouts/slideLayout8.xml"/><Relationship Id="rId4" Type="http://schemas.openxmlformats.org/officeDocument/2006/relationships/tags" Target="../tags/tag5.xml"/><Relationship Id="rId9" Type="http://schemas.openxmlformats.org/officeDocument/2006/relationships/tags" Target="../tags/tag10.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8.xml"/><Relationship Id="rId5" Type="http://schemas.openxmlformats.org/officeDocument/2006/relationships/image" Target="../media/image8.png"/><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3.xml"/><Relationship Id="rId1" Type="http://schemas.openxmlformats.org/officeDocument/2006/relationships/slideLayout" Target="../slideLayouts/slideLayout8.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8.xml"/><Relationship Id="rId1" Type="http://schemas.openxmlformats.org/officeDocument/2006/relationships/tags" Target="../tags/tag1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8.xml"/><Relationship Id="rId1" Type="http://schemas.openxmlformats.org/officeDocument/2006/relationships/tags" Target="../tags/tag1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 name="图片 40"/>
          <p:cNvPicPr>
            <a:picLocks noChangeAspect="1"/>
          </p:cNvPicPr>
          <p:nvPr/>
        </p:nvPicPr>
        <p:blipFill>
          <a:blip r:embed="rId3"/>
          <a:stretch>
            <a:fillRect/>
          </a:stretch>
        </p:blipFill>
        <p:spPr>
          <a:xfrm>
            <a:off x="0" y="1240"/>
            <a:ext cx="12190413" cy="6857107"/>
          </a:xfrm>
          <a:prstGeom prst="rect">
            <a:avLst/>
          </a:prstGeom>
        </p:spPr>
      </p:pic>
      <p:grpSp>
        <p:nvGrpSpPr>
          <p:cNvPr id="14" name="组合 13"/>
          <p:cNvGrpSpPr/>
          <p:nvPr/>
        </p:nvGrpSpPr>
        <p:grpSpPr>
          <a:xfrm>
            <a:off x="4177800" y="1990531"/>
            <a:ext cx="3823200" cy="2658291"/>
            <a:chOff x="4290286" y="2020465"/>
            <a:chExt cx="3823200" cy="2658291"/>
          </a:xfrm>
        </p:grpSpPr>
        <p:sp>
          <p:nvSpPr>
            <p:cNvPr id="15" name="Title 1"/>
            <p:cNvSpPr txBox="1"/>
            <p:nvPr/>
          </p:nvSpPr>
          <p:spPr>
            <a:xfrm>
              <a:off x="4290286" y="2020465"/>
              <a:ext cx="3823200" cy="1538868"/>
            </a:xfrm>
            <a:prstGeom prst="rect">
              <a:avLst/>
            </a:prstGeom>
          </p:spPr>
          <p:txBody>
            <a:bodyPr vert="horz" lIns="0" tIns="0" rIns="0" bIns="0" rtlCol="0" anchor="ctr">
              <a:normAutofit/>
            </a:bodyPr>
            <a:lstStyle>
              <a:lvl1pPr algn="ctr" defTabSz="914400" rtl="0" eaLnBrk="1" latinLnBrk="0" hangingPunct="1">
                <a:lnSpc>
                  <a:spcPts val="4800"/>
                </a:lnSpc>
                <a:spcBef>
                  <a:spcPct val="0"/>
                </a:spcBef>
                <a:buNone/>
                <a:defRPr sz="9000" b="0" kern="1200">
                  <a:solidFill>
                    <a:schemeClr val="accent6"/>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zh-CN" altLang="en-US" sz="8000" dirty="0">
                  <a:solidFill>
                    <a:srgbClr val="78875C"/>
                  </a:solidFill>
                  <a:latin typeface="汉仪中圆简" panose="02010609000101010101" pitchFamily="49" charset="-122"/>
                  <a:ea typeface="汉仪中圆简" panose="02010609000101010101" pitchFamily="49" charset="-122"/>
                </a:rPr>
                <a:t>清新</a:t>
              </a:r>
              <a:endParaRPr lang="id-ID" sz="8000" dirty="0">
                <a:solidFill>
                  <a:srgbClr val="78875C"/>
                </a:solidFill>
                <a:latin typeface="汉仪中圆简" panose="02010609000101010101" pitchFamily="49" charset="-122"/>
                <a:ea typeface="汉仪中圆简" panose="02010609000101010101" pitchFamily="49" charset="-122"/>
              </a:endParaRPr>
            </a:p>
          </p:txBody>
        </p:sp>
        <p:sp>
          <p:nvSpPr>
            <p:cNvPr id="16" name="Title 1"/>
            <p:cNvSpPr txBox="1"/>
            <p:nvPr/>
          </p:nvSpPr>
          <p:spPr>
            <a:xfrm>
              <a:off x="4290286" y="3139888"/>
              <a:ext cx="3823200" cy="1538868"/>
            </a:xfrm>
            <a:prstGeom prst="rect">
              <a:avLst/>
            </a:prstGeom>
          </p:spPr>
          <p:txBody>
            <a:bodyPr vert="horz" lIns="0" tIns="0" rIns="0" bIns="0" rtlCol="0" anchor="ctr">
              <a:normAutofit/>
            </a:bodyPr>
            <a:lstStyle>
              <a:lvl1pPr algn="ctr" defTabSz="914400" rtl="0" eaLnBrk="1" latinLnBrk="0" hangingPunct="1">
                <a:lnSpc>
                  <a:spcPts val="4800"/>
                </a:lnSpc>
                <a:spcBef>
                  <a:spcPct val="0"/>
                </a:spcBef>
                <a:buNone/>
                <a:defRPr sz="9000" b="0" kern="1200">
                  <a:solidFill>
                    <a:schemeClr val="accent6"/>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zh-CN" altLang="en-US" sz="7200" dirty="0">
                  <a:solidFill>
                    <a:srgbClr val="ED695B"/>
                  </a:solidFill>
                  <a:latin typeface="方正细谭黑简体" panose="02000000000000000000" pitchFamily="2" charset="-122"/>
                  <a:ea typeface="方正细谭黑简体" panose="02000000000000000000" pitchFamily="2" charset="-122"/>
                </a:rPr>
                <a:t>水彩花卉</a:t>
              </a:r>
              <a:endParaRPr lang="id-ID" sz="7200" dirty="0">
                <a:solidFill>
                  <a:srgbClr val="ED695B"/>
                </a:solidFill>
                <a:latin typeface="方正细谭黑简体" panose="02000000000000000000" pitchFamily="2" charset="-122"/>
                <a:ea typeface="方正细谭黑简体" panose="02000000000000000000" pitchFamily="2" charset="-122"/>
              </a:endParaRPr>
            </a:p>
          </p:txBody>
        </p:sp>
      </p:grpSp>
      <p:sp>
        <p:nvSpPr>
          <p:cNvPr id="17" name="TextBox 23"/>
          <p:cNvSpPr txBox="1"/>
          <p:nvPr/>
        </p:nvSpPr>
        <p:spPr>
          <a:xfrm>
            <a:off x="4466199" y="4538442"/>
            <a:ext cx="3296676" cy="317010"/>
          </a:xfrm>
          <a:prstGeom prst="rect">
            <a:avLst/>
          </a:prstGeom>
          <a:noFill/>
        </p:spPr>
        <p:txBody>
          <a:bodyPr wrap="square" rtlCol="0">
            <a:spAutoFit/>
          </a:bodyPr>
          <a:lstStyle/>
          <a:p>
            <a:pPr algn="ctr"/>
            <a:r>
              <a:rPr lang="en-US" altLang="zh-CN" sz="730" dirty="0">
                <a:solidFill>
                  <a:srgbClr val="78875C"/>
                </a:solidFill>
                <a:latin typeface="微软雅黑" panose="020B0503020204020204" pitchFamily="34" charset="-122"/>
                <a:ea typeface="微软雅黑" panose="020B0503020204020204" pitchFamily="34" charset="-122"/>
              </a:rPr>
              <a:t>Your content to play here, or through </a:t>
            </a:r>
            <a:r>
              <a:rPr lang="en-US" altLang="zh-CN" sz="730" dirty="0" err="1">
                <a:solidFill>
                  <a:srgbClr val="78875C"/>
                </a:solidFill>
                <a:latin typeface="微软雅黑" panose="020B0503020204020204" pitchFamily="34" charset="-122"/>
                <a:ea typeface="微软雅黑" panose="020B0503020204020204" pitchFamily="34" charset="-122"/>
              </a:rPr>
              <a:t>youy</a:t>
            </a:r>
            <a:r>
              <a:rPr lang="en-US" altLang="zh-CN" sz="730" dirty="0">
                <a:solidFill>
                  <a:srgbClr val="78875C"/>
                </a:solidFill>
                <a:latin typeface="微软雅黑" panose="020B0503020204020204" pitchFamily="34" charset="-122"/>
                <a:ea typeface="微软雅黑" panose="020B0503020204020204" pitchFamily="34" charset="-122"/>
              </a:rPr>
              <a:t>, content to play </a:t>
            </a:r>
            <a:r>
              <a:rPr lang="en-US" altLang="zh-CN" sz="730" dirty="0" err="1">
                <a:solidFill>
                  <a:srgbClr val="78875C"/>
                </a:solidFill>
                <a:latin typeface="微软雅黑" panose="020B0503020204020204" pitchFamily="34" charset="-122"/>
                <a:ea typeface="微软雅黑" panose="020B0503020204020204" pitchFamily="34" charset="-122"/>
              </a:rPr>
              <a:t>hereor</a:t>
            </a:r>
            <a:r>
              <a:rPr lang="en-US" altLang="zh-CN" sz="730" dirty="0">
                <a:solidFill>
                  <a:srgbClr val="78875C"/>
                </a:solidFill>
                <a:latin typeface="微软雅黑" panose="020B0503020204020204" pitchFamily="34" charset="-122"/>
                <a:ea typeface="微软雅黑" panose="020B0503020204020204" pitchFamily="34" charset="-122"/>
              </a:rPr>
              <a:t> through your copy, paste in this box, and select paste in this box, and </a:t>
            </a:r>
          </a:p>
        </p:txBody>
      </p:sp>
      <p:sp>
        <p:nvSpPr>
          <p:cNvPr id="18" name="TextBox 4"/>
          <p:cNvSpPr txBox="1"/>
          <p:nvPr/>
        </p:nvSpPr>
        <p:spPr>
          <a:xfrm>
            <a:off x="4241112" y="4161699"/>
            <a:ext cx="3654886" cy="461665"/>
          </a:xfrm>
          <a:prstGeom prst="rect">
            <a:avLst/>
          </a:prstGeom>
          <a:noFill/>
        </p:spPr>
        <p:txBody>
          <a:bodyPr wrap="square" rtlCol="0">
            <a:spAutoFit/>
          </a:bodyPr>
          <a:lstStyle/>
          <a:p>
            <a:pPr algn="ctr"/>
            <a:r>
              <a:rPr lang="zh-CN" altLang="en-US" sz="2400" spc="300" dirty="0">
                <a:solidFill>
                  <a:srgbClr val="78875C"/>
                </a:solidFill>
                <a:latin typeface="方正细谭黑简体" panose="02000000000000000000" pitchFamily="2" charset="-122"/>
                <a:ea typeface="方正细谭黑简体" panose="02000000000000000000" pitchFamily="2" charset="-122"/>
              </a:rPr>
              <a:t>清</a:t>
            </a:r>
            <a:r>
              <a:rPr lang="en-US" altLang="zh-CN" sz="2400" spc="300" dirty="0">
                <a:solidFill>
                  <a:srgbClr val="78875C"/>
                </a:solidFill>
                <a:latin typeface="方正细谭黑简体" panose="02000000000000000000" pitchFamily="2" charset="-122"/>
                <a:ea typeface="方正细谭黑简体" panose="02000000000000000000" pitchFamily="2" charset="-122"/>
              </a:rPr>
              <a:t>/</a:t>
            </a:r>
            <a:r>
              <a:rPr lang="zh-CN" altLang="en-US" sz="2400" spc="300" dirty="0">
                <a:solidFill>
                  <a:srgbClr val="78875C"/>
                </a:solidFill>
                <a:latin typeface="方正细谭黑简体" panose="02000000000000000000" pitchFamily="2" charset="-122"/>
                <a:ea typeface="方正细谭黑简体" panose="02000000000000000000" pitchFamily="2" charset="-122"/>
              </a:rPr>
              <a:t>爽</a:t>
            </a:r>
            <a:r>
              <a:rPr lang="en-US" altLang="zh-CN" sz="2400" spc="300" dirty="0">
                <a:solidFill>
                  <a:srgbClr val="78875C"/>
                </a:solidFill>
                <a:latin typeface="方正细谭黑简体" panose="02000000000000000000" pitchFamily="2" charset="-122"/>
                <a:ea typeface="方正细谭黑简体" panose="02000000000000000000" pitchFamily="2" charset="-122"/>
              </a:rPr>
              <a:t>/</a:t>
            </a:r>
            <a:r>
              <a:rPr lang="zh-CN" altLang="en-US" sz="2400" spc="300" dirty="0">
                <a:solidFill>
                  <a:srgbClr val="78875C"/>
                </a:solidFill>
                <a:latin typeface="方正细谭黑简体" panose="02000000000000000000" pitchFamily="2" charset="-122"/>
                <a:ea typeface="方正细谭黑简体" panose="02000000000000000000" pitchFamily="2" charset="-122"/>
              </a:rPr>
              <a:t>小</a:t>
            </a:r>
            <a:r>
              <a:rPr lang="en-US" altLang="zh-CN" sz="2400" spc="300" dirty="0">
                <a:solidFill>
                  <a:srgbClr val="78875C"/>
                </a:solidFill>
                <a:latin typeface="方正细谭黑简体" panose="02000000000000000000" pitchFamily="2" charset="-122"/>
                <a:ea typeface="方正细谭黑简体" panose="02000000000000000000" pitchFamily="2" charset="-122"/>
              </a:rPr>
              <a:t>/</a:t>
            </a:r>
            <a:r>
              <a:rPr lang="zh-CN" altLang="en-US" sz="2400" spc="300" dirty="0">
                <a:solidFill>
                  <a:srgbClr val="78875C"/>
                </a:solidFill>
                <a:latin typeface="方正细谭黑简体" panose="02000000000000000000" pitchFamily="2" charset="-122"/>
                <a:ea typeface="方正细谭黑简体" panose="02000000000000000000" pitchFamily="2" charset="-122"/>
              </a:rPr>
              <a:t>清</a:t>
            </a:r>
            <a:r>
              <a:rPr lang="en-US" altLang="zh-CN" sz="2400" spc="300" dirty="0">
                <a:solidFill>
                  <a:srgbClr val="78875C"/>
                </a:solidFill>
                <a:latin typeface="方正细谭黑简体" panose="02000000000000000000" pitchFamily="2" charset="-122"/>
                <a:ea typeface="方正细谭黑简体" panose="02000000000000000000" pitchFamily="2" charset="-122"/>
              </a:rPr>
              <a:t>/</a:t>
            </a:r>
            <a:r>
              <a:rPr lang="zh-CN" altLang="en-US" sz="2400" spc="300" dirty="0">
                <a:solidFill>
                  <a:srgbClr val="78875C"/>
                </a:solidFill>
                <a:latin typeface="方正细谭黑简体" panose="02000000000000000000" pitchFamily="2" charset="-122"/>
                <a:ea typeface="方正细谭黑简体" panose="02000000000000000000" pitchFamily="2" charset="-122"/>
              </a:rPr>
              <a:t>新</a:t>
            </a:r>
            <a:r>
              <a:rPr lang="en-US" altLang="zh-CN" sz="2400" spc="300" dirty="0">
                <a:solidFill>
                  <a:srgbClr val="78875C"/>
                </a:solidFill>
                <a:latin typeface="方正细谭黑简体" panose="02000000000000000000" pitchFamily="2" charset="-122"/>
                <a:ea typeface="方正细谭黑简体" panose="02000000000000000000" pitchFamily="2" charset="-122"/>
              </a:rPr>
              <a:t>/</a:t>
            </a:r>
            <a:r>
              <a:rPr lang="zh-CN" altLang="en-US" sz="2400" spc="300" dirty="0">
                <a:solidFill>
                  <a:srgbClr val="78875C"/>
                </a:solidFill>
                <a:latin typeface="方正细谭黑简体" panose="02000000000000000000" pitchFamily="2" charset="-122"/>
                <a:ea typeface="方正细谭黑简体" panose="02000000000000000000" pitchFamily="2" charset="-122"/>
              </a:rPr>
              <a:t>系</a:t>
            </a:r>
            <a:r>
              <a:rPr lang="en-US" altLang="zh-CN" sz="2400" spc="300" dirty="0">
                <a:solidFill>
                  <a:srgbClr val="78875C"/>
                </a:solidFill>
                <a:latin typeface="方正细谭黑简体" panose="02000000000000000000" pitchFamily="2" charset="-122"/>
                <a:ea typeface="方正细谭黑简体" panose="02000000000000000000" pitchFamily="2" charset="-122"/>
              </a:rPr>
              <a:t>/</a:t>
            </a:r>
            <a:r>
              <a:rPr lang="zh-CN" altLang="en-US" sz="2400" spc="300" dirty="0">
                <a:solidFill>
                  <a:srgbClr val="78875C"/>
                </a:solidFill>
                <a:latin typeface="方正细谭黑简体" panose="02000000000000000000" pitchFamily="2" charset="-122"/>
                <a:ea typeface="方正细谭黑简体" panose="02000000000000000000" pitchFamily="2" charset="-122"/>
              </a:rPr>
              <a:t>列</a:t>
            </a:r>
            <a:endParaRPr lang="en-US" altLang="zh-CN" sz="2400" spc="300" dirty="0">
              <a:solidFill>
                <a:srgbClr val="78875C"/>
              </a:solidFill>
              <a:latin typeface="方正细谭黑简体" panose="02000000000000000000" pitchFamily="2" charset="-122"/>
              <a:ea typeface="方正细谭黑简体" panose="02000000000000000000" pitchFamily="2" charset="-122"/>
            </a:endParaRPr>
          </a:p>
        </p:txBody>
      </p:sp>
      <p:grpSp>
        <p:nvGrpSpPr>
          <p:cNvPr id="27" name="组合 26"/>
          <p:cNvGrpSpPr/>
          <p:nvPr/>
        </p:nvGrpSpPr>
        <p:grpSpPr>
          <a:xfrm>
            <a:off x="3929061" y="1619967"/>
            <a:ext cx="4357690" cy="3621241"/>
            <a:chOff x="2418675" y="1545658"/>
            <a:chExt cx="7380169" cy="3621241"/>
          </a:xfrm>
        </p:grpSpPr>
        <p:grpSp>
          <p:nvGrpSpPr>
            <p:cNvPr id="28" name="组合 27"/>
            <p:cNvGrpSpPr/>
            <p:nvPr/>
          </p:nvGrpSpPr>
          <p:grpSpPr>
            <a:xfrm flipH="1" flipV="1">
              <a:off x="9270355" y="1545658"/>
              <a:ext cx="528489" cy="376022"/>
              <a:chOff x="2945453" y="2246911"/>
              <a:chExt cx="5437284" cy="3868656"/>
            </a:xfrm>
          </p:grpSpPr>
          <p:cxnSp>
            <p:nvCxnSpPr>
              <p:cNvPr id="39" name="直接连接符 38"/>
              <p:cNvCxnSpPr/>
              <p:nvPr/>
            </p:nvCxnSpPr>
            <p:spPr>
              <a:xfrm flipH="1">
                <a:off x="3802741" y="2246911"/>
                <a:ext cx="0" cy="3868656"/>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2945453" y="5227012"/>
                <a:ext cx="5437284" cy="0"/>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grpSp>
        <p:grpSp>
          <p:nvGrpSpPr>
            <p:cNvPr id="29" name="组合 28"/>
            <p:cNvGrpSpPr/>
            <p:nvPr/>
          </p:nvGrpSpPr>
          <p:grpSpPr>
            <a:xfrm>
              <a:off x="2418675" y="4790877"/>
              <a:ext cx="528489" cy="376022"/>
              <a:chOff x="2945453" y="2246911"/>
              <a:chExt cx="5437284" cy="3868656"/>
            </a:xfrm>
          </p:grpSpPr>
          <p:cxnSp>
            <p:nvCxnSpPr>
              <p:cNvPr id="37" name="直接连接符 36"/>
              <p:cNvCxnSpPr/>
              <p:nvPr/>
            </p:nvCxnSpPr>
            <p:spPr>
              <a:xfrm flipH="1">
                <a:off x="3802741" y="2246911"/>
                <a:ext cx="0" cy="3868656"/>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V="1">
                <a:off x="2945453" y="5227012"/>
                <a:ext cx="5437284" cy="0"/>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grpSp>
        <p:grpSp>
          <p:nvGrpSpPr>
            <p:cNvPr id="30" name="组合 29"/>
            <p:cNvGrpSpPr/>
            <p:nvPr/>
          </p:nvGrpSpPr>
          <p:grpSpPr>
            <a:xfrm flipH="1">
              <a:off x="2418675" y="1545658"/>
              <a:ext cx="7380169" cy="3621241"/>
              <a:chOff x="1931365" y="747372"/>
              <a:chExt cx="7380169" cy="3621241"/>
            </a:xfrm>
          </p:grpSpPr>
          <p:grpSp>
            <p:nvGrpSpPr>
              <p:cNvPr id="31" name="组合 30"/>
              <p:cNvGrpSpPr/>
              <p:nvPr/>
            </p:nvGrpSpPr>
            <p:grpSpPr>
              <a:xfrm flipH="1" flipV="1">
                <a:off x="8783045" y="747372"/>
                <a:ext cx="528489" cy="376022"/>
                <a:chOff x="2945453" y="2246911"/>
                <a:chExt cx="5437284" cy="3868656"/>
              </a:xfrm>
            </p:grpSpPr>
            <p:cxnSp>
              <p:nvCxnSpPr>
                <p:cNvPr id="35" name="直接连接符 34"/>
                <p:cNvCxnSpPr/>
                <p:nvPr/>
              </p:nvCxnSpPr>
              <p:spPr>
                <a:xfrm flipH="1">
                  <a:off x="3802741" y="2246911"/>
                  <a:ext cx="0" cy="3868656"/>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V="1">
                  <a:off x="2945453" y="5227012"/>
                  <a:ext cx="5437284" cy="0"/>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grpSp>
          <p:grpSp>
            <p:nvGrpSpPr>
              <p:cNvPr id="32" name="组合 31"/>
              <p:cNvGrpSpPr/>
              <p:nvPr/>
            </p:nvGrpSpPr>
            <p:grpSpPr>
              <a:xfrm>
                <a:off x="1931365" y="3992591"/>
                <a:ext cx="528489" cy="376022"/>
                <a:chOff x="2945453" y="2246911"/>
                <a:chExt cx="5437284" cy="3868656"/>
              </a:xfrm>
            </p:grpSpPr>
            <p:cxnSp>
              <p:nvCxnSpPr>
                <p:cNvPr id="33" name="直接连接符 32"/>
                <p:cNvCxnSpPr/>
                <p:nvPr/>
              </p:nvCxnSpPr>
              <p:spPr>
                <a:xfrm flipH="1">
                  <a:off x="3802741" y="2246911"/>
                  <a:ext cx="0" cy="3868656"/>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flipV="1">
                  <a:off x="2945453" y="5227012"/>
                  <a:ext cx="5437284" cy="0"/>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grpSp>
        </p:grpSp>
      </p:gr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barn(inVertical)">
                                          <p:cBhvr>
                                            <p:cTn id="7" dur="750"/>
                                            <p:tgtEl>
                                              <p:spTgt spid="41"/>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p:cTn id="11" dur="750" fill="hold"/>
                                            <p:tgtEl>
                                              <p:spTgt spid="27"/>
                                            </p:tgtEl>
                                            <p:attrNameLst>
                                              <p:attrName>ppt_w</p:attrName>
                                            </p:attrNameLst>
                                          </p:cBhvr>
                                          <p:tavLst>
                                            <p:tav tm="0">
                                              <p:val>
                                                <p:fltVal val="0"/>
                                              </p:val>
                                            </p:tav>
                                            <p:tav tm="100000">
                                              <p:val>
                                                <p:strVal val="#ppt_w"/>
                                              </p:val>
                                            </p:tav>
                                          </p:tavLst>
                                        </p:anim>
                                        <p:anim calcmode="lin" valueType="num">
                                          <p:cBhvr>
                                            <p:cTn id="12" dur="750" fill="hold"/>
                                            <p:tgtEl>
                                              <p:spTgt spid="27"/>
                                            </p:tgtEl>
                                            <p:attrNameLst>
                                              <p:attrName>ppt_h</p:attrName>
                                            </p:attrNameLst>
                                          </p:cBhvr>
                                          <p:tavLst>
                                            <p:tav tm="0">
                                              <p:val>
                                                <p:fltVal val="0"/>
                                              </p:val>
                                            </p:tav>
                                            <p:tav tm="100000">
                                              <p:val>
                                                <p:strVal val="#ppt_h"/>
                                              </p:val>
                                            </p:tav>
                                          </p:tavLst>
                                        </p:anim>
                                        <p:animEffect transition="in" filter="fade">
                                          <p:cBhvr>
                                            <p:cTn id="13" dur="750"/>
                                            <p:tgtEl>
                                              <p:spTgt spid="27"/>
                                            </p:tgtEl>
                                          </p:cBhvr>
                                        </p:animEffect>
                                      </p:childTnLst>
                                    </p:cTn>
                                  </p:par>
                                </p:childTnLst>
                              </p:cTn>
                            </p:par>
                            <p:par>
                              <p:cTn id="14" fill="hold">
                                <p:stCondLst>
                                  <p:cond delay="2000"/>
                                </p:stCondLst>
                                <p:childTnLst>
                                  <p:par>
                                    <p:cTn id="15" presetID="2" presetClass="entr" presetSubtype="1" fill="hold" nodeType="afterEffect" p14:presetBounceEnd="46000">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14:bounceEnd="46000">
                                          <p:cBhvr additive="base">
                                            <p:cTn id="17" dur="750" fill="hold"/>
                                            <p:tgtEl>
                                              <p:spTgt spid="14"/>
                                            </p:tgtEl>
                                            <p:attrNameLst>
                                              <p:attrName>ppt_x</p:attrName>
                                            </p:attrNameLst>
                                          </p:cBhvr>
                                          <p:tavLst>
                                            <p:tav tm="0">
                                              <p:val>
                                                <p:strVal val="#ppt_x"/>
                                              </p:val>
                                            </p:tav>
                                            <p:tav tm="100000">
                                              <p:val>
                                                <p:strVal val="#ppt_x"/>
                                              </p:val>
                                            </p:tav>
                                          </p:tavLst>
                                        </p:anim>
                                        <p:anim calcmode="lin" valueType="num" p14:bounceEnd="46000">
                                          <p:cBhvr additive="base">
                                            <p:cTn id="18" dur="750" fill="hold"/>
                                            <p:tgtEl>
                                              <p:spTgt spid="14"/>
                                            </p:tgtEl>
                                            <p:attrNameLst>
                                              <p:attrName>ppt_y</p:attrName>
                                            </p:attrNameLst>
                                          </p:cBhvr>
                                          <p:tavLst>
                                            <p:tav tm="0">
                                              <p:val>
                                                <p:strVal val="0-#ppt_h/2"/>
                                              </p:val>
                                            </p:tav>
                                            <p:tav tm="100000">
                                              <p:val>
                                                <p:strVal val="#ppt_y"/>
                                              </p:val>
                                            </p:tav>
                                          </p:tavLst>
                                        </p:anim>
                                      </p:childTnLst>
                                    </p:cTn>
                                  </p:par>
                                </p:childTnLst>
                              </p:cTn>
                            </p:par>
                            <p:par>
                              <p:cTn id="19" fill="hold">
                                <p:stCondLst>
                                  <p:cond delay="3000"/>
                                </p:stCondLst>
                                <p:childTnLst>
                                  <p:par>
                                    <p:cTn id="20" presetID="14" presetClass="entr" presetSubtype="10" fill="hold" grpId="0" nodeType="afterEffect">
                                      <p:stCondLst>
                                        <p:cond delay="0"/>
                                      </p:stCondLst>
                                      <p:iterate type="lt">
                                        <p:tmPct val="30000"/>
                                      </p:iterate>
                                      <p:childTnLst>
                                        <p:set>
                                          <p:cBhvr>
                                            <p:cTn id="21" dur="1" fill="hold">
                                              <p:stCondLst>
                                                <p:cond delay="0"/>
                                              </p:stCondLst>
                                            </p:cTn>
                                            <p:tgtEl>
                                              <p:spTgt spid="18"/>
                                            </p:tgtEl>
                                            <p:attrNameLst>
                                              <p:attrName>style.visibility</p:attrName>
                                            </p:attrNameLst>
                                          </p:cBhvr>
                                          <p:to>
                                            <p:strVal val="visible"/>
                                          </p:to>
                                        </p:set>
                                        <p:animEffect transition="in" filter="randombar(horizontal)">
                                          <p:cBhvr>
                                            <p:cTn id="22" dur="250"/>
                                            <p:tgtEl>
                                              <p:spTgt spid="18"/>
                                            </p:tgtEl>
                                          </p:cBhvr>
                                        </p:animEffect>
                                      </p:childTnLst>
                                    </p:cTn>
                                  </p:par>
                                </p:childTnLst>
                              </p:cTn>
                            </p:par>
                            <p:par>
                              <p:cTn id="23" fill="hold">
                                <p:stCondLst>
                                  <p:cond delay="2650"/>
                                </p:stCondLst>
                                <p:childTnLst>
                                  <p:par>
                                    <p:cTn id="24" presetID="22" presetClass="entr" presetSubtype="8" fill="hold" grpId="0" nodeType="afterEffect">
                                      <p:stCondLst>
                                        <p:cond delay="0"/>
                                      </p:stCondLst>
                                      <p:iterate type="lt">
                                        <p:tmPct val="30000"/>
                                      </p:iterate>
                                      <p:childTnLst>
                                        <p:set>
                                          <p:cBhvr>
                                            <p:cTn id="25" dur="1" fill="hold">
                                              <p:stCondLst>
                                                <p:cond delay="0"/>
                                              </p:stCondLst>
                                            </p:cTn>
                                            <p:tgtEl>
                                              <p:spTgt spid="17"/>
                                            </p:tgtEl>
                                            <p:attrNameLst>
                                              <p:attrName>style.visibility</p:attrName>
                                            </p:attrNameLst>
                                          </p:cBhvr>
                                          <p:to>
                                            <p:strVal val="visible"/>
                                          </p:to>
                                        </p:set>
                                        <p:animEffect transition="in" filter="wipe(left)">
                                          <p:cBhvr>
                                            <p:cTn id="26" dur="2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barn(inVertical)">
                                          <p:cBhvr>
                                            <p:cTn id="7" dur="750"/>
                                            <p:tgtEl>
                                              <p:spTgt spid="41"/>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p:cTn id="11" dur="750" fill="hold"/>
                                            <p:tgtEl>
                                              <p:spTgt spid="27"/>
                                            </p:tgtEl>
                                            <p:attrNameLst>
                                              <p:attrName>ppt_w</p:attrName>
                                            </p:attrNameLst>
                                          </p:cBhvr>
                                          <p:tavLst>
                                            <p:tav tm="0">
                                              <p:val>
                                                <p:fltVal val="0"/>
                                              </p:val>
                                            </p:tav>
                                            <p:tav tm="100000">
                                              <p:val>
                                                <p:strVal val="#ppt_w"/>
                                              </p:val>
                                            </p:tav>
                                          </p:tavLst>
                                        </p:anim>
                                        <p:anim calcmode="lin" valueType="num">
                                          <p:cBhvr>
                                            <p:cTn id="12" dur="750" fill="hold"/>
                                            <p:tgtEl>
                                              <p:spTgt spid="27"/>
                                            </p:tgtEl>
                                            <p:attrNameLst>
                                              <p:attrName>ppt_h</p:attrName>
                                            </p:attrNameLst>
                                          </p:cBhvr>
                                          <p:tavLst>
                                            <p:tav tm="0">
                                              <p:val>
                                                <p:fltVal val="0"/>
                                              </p:val>
                                            </p:tav>
                                            <p:tav tm="100000">
                                              <p:val>
                                                <p:strVal val="#ppt_h"/>
                                              </p:val>
                                            </p:tav>
                                          </p:tavLst>
                                        </p:anim>
                                        <p:animEffect transition="in" filter="fade">
                                          <p:cBhvr>
                                            <p:cTn id="13" dur="750"/>
                                            <p:tgtEl>
                                              <p:spTgt spid="27"/>
                                            </p:tgtEl>
                                          </p:cBhvr>
                                        </p:animEffect>
                                      </p:childTnLst>
                                    </p:cTn>
                                  </p:par>
                                </p:childTnLst>
                              </p:cTn>
                            </p:par>
                            <p:par>
                              <p:cTn id="14" fill="hold">
                                <p:stCondLst>
                                  <p:cond delay="2000"/>
                                </p:stCondLst>
                                <p:childTnLst>
                                  <p:par>
                                    <p:cTn id="15" presetID="2" presetClass="entr" presetSubtype="1"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750" fill="hold"/>
                                            <p:tgtEl>
                                              <p:spTgt spid="14"/>
                                            </p:tgtEl>
                                            <p:attrNameLst>
                                              <p:attrName>ppt_x</p:attrName>
                                            </p:attrNameLst>
                                          </p:cBhvr>
                                          <p:tavLst>
                                            <p:tav tm="0">
                                              <p:val>
                                                <p:strVal val="#ppt_x"/>
                                              </p:val>
                                            </p:tav>
                                            <p:tav tm="100000">
                                              <p:val>
                                                <p:strVal val="#ppt_x"/>
                                              </p:val>
                                            </p:tav>
                                          </p:tavLst>
                                        </p:anim>
                                        <p:anim calcmode="lin" valueType="num">
                                          <p:cBhvr additive="base">
                                            <p:cTn id="18" dur="750" fill="hold"/>
                                            <p:tgtEl>
                                              <p:spTgt spid="14"/>
                                            </p:tgtEl>
                                            <p:attrNameLst>
                                              <p:attrName>ppt_y</p:attrName>
                                            </p:attrNameLst>
                                          </p:cBhvr>
                                          <p:tavLst>
                                            <p:tav tm="0">
                                              <p:val>
                                                <p:strVal val="0-#ppt_h/2"/>
                                              </p:val>
                                            </p:tav>
                                            <p:tav tm="100000">
                                              <p:val>
                                                <p:strVal val="#ppt_y"/>
                                              </p:val>
                                            </p:tav>
                                          </p:tavLst>
                                        </p:anim>
                                      </p:childTnLst>
                                    </p:cTn>
                                  </p:par>
                                </p:childTnLst>
                              </p:cTn>
                            </p:par>
                            <p:par>
                              <p:cTn id="19" fill="hold">
                                <p:stCondLst>
                                  <p:cond delay="3000"/>
                                </p:stCondLst>
                                <p:childTnLst>
                                  <p:par>
                                    <p:cTn id="20" presetID="14" presetClass="entr" presetSubtype="10" fill="hold" grpId="0" nodeType="afterEffect">
                                      <p:stCondLst>
                                        <p:cond delay="0"/>
                                      </p:stCondLst>
                                      <p:iterate type="lt">
                                        <p:tmPct val="30000"/>
                                      </p:iterate>
                                      <p:childTnLst>
                                        <p:set>
                                          <p:cBhvr>
                                            <p:cTn id="21" dur="1" fill="hold">
                                              <p:stCondLst>
                                                <p:cond delay="0"/>
                                              </p:stCondLst>
                                            </p:cTn>
                                            <p:tgtEl>
                                              <p:spTgt spid="18"/>
                                            </p:tgtEl>
                                            <p:attrNameLst>
                                              <p:attrName>style.visibility</p:attrName>
                                            </p:attrNameLst>
                                          </p:cBhvr>
                                          <p:to>
                                            <p:strVal val="visible"/>
                                          </p:to>
                                        </p:set>
                                        <p:animEffect transition="in" filter="randombar(horizontal)">
                                          <p:cBhvr>
                                            <p:cTn id="22" dur="250"/>
                                            <p:tgtEl>
                                              <p:spTgt spid="18"/>
                                            </p:tgtEl>
                                          </p:cBhvr>
                                        </p:animEffect>
                                      </p:childTnLst>
                                    </p:cTn>
                                  </p:par>
                                </p:childTnLst>
                              </p:cTn>
                            </p:par>
                            <p:par>
                              <p:cTn id="23" fill="hold">
                                <p:stCondLst>
                                  <p:cond delay="2650"/>
                                </p:stCondLst>
                                <p:childTnLst>
                                  <p:par>
                                    <p:cTn id="24" presetID="22" presetClass="entr" presetSubtype="8" fill="hold" grpId="0" nodeType="afterEffect">
                                      <p:stCondLst>
                                        <p:cond delay="0"/>
                                      </p:stCondLst>
                                      <p:iterate type="lt">
                                        <p:tmPct val="30000"/>
                                      </p:iterate>
                                      <p:childTnLst>
                                        <p:set>
                                          <p:cBhvr>
                                            <p:cTn id="25" dur="1" fill="hold">
                                              <p:stCondLst>
                                                <p:cond delay="0"/>
                                              </p:stCondLst>
                                            </p:cTn>
                                            <p:tgtEl>
                                              <p:spTgt spid="17"/>
                                            </p:tgtEl>
                                            <p:attrNameLst>
                                              <p:attrName>style.visibility</p:attrName>
                                            </p:attrNameLst>
                                          </p:cBhvr>
                                          <p:to>
                                            <p:strVal val="visible"/>
                                          </p:to>
                                        </p:set>
                                        <p:animEffect transition="in" filter="wipe(left)">
                                          <p:cBhvr>
                                            <p:cTn id="26" dur="2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Lst>
      </p:timing>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99009"/>
            <a:ext cx="12190413" cy="792494"/>
            <a:chOff x="0" y="507619"/>
            <a:chExt cx="12190413" cy="792494"/>
          </a:xfrm>
        </p:grpSpPr>
        <p:sp>
          <p:nvSpPr>
            <p:cNvPr id="11" name="矩形 10"/>
            <p:cNvSpPr/>
            <p:nvPr/>
          </p:nvSpPr>
          <p:spPr>
            <a:xfrm flipV="1">
              <a:off x="0" y="1254394"/>
              <a:ext cx="12190413" cy="45719"/>
            </a:xfrm>
            <a:prstGeom prst="rect">
              <a:avLst/>
            </a:prstGeom>
            <a:solidFill>
              <a:srgbClr val="7887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8"/>
            <p:cNvSpPr txBox="1">
              <a:spLocks noChangeArrowheads="1"/>
            </p:cNvSpPr>
            <p:nvPr/>
          </p:nvSpPr>
          <p:spPr bwMode="auto">
            <a:xfrm>
              <a:off x="4467544" y="507619"/>
              <a:ext cx="3255323"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4000" dirty="0">
                  <a:solidFill>
                    <a:srgbClr val="ED695B"/>
                  </a:solidFill>
                  <a:latin typeface="张海山锐线体简" panose="02000000000000000000" pitchFamily="2" charset="-122"/>
                  <a:ea typeface="张海山锐线体简" panose="02000000000000000000" pitchFamily="2" charset="-122"/>
                  <a:sym typeface="Arial" panose="020B0604020202020204" pitchFamily="34" charset="0"/>
                </a:rPr>
                <a:t>工作完成情况</a:t>
              </a:r>
            </a:p>
          </p:txBody>
        </p:sp>
      </p:grpSp>
      <p:grpSp>
        <p:nvGrpSpPr>
          <p:cNvPr id="5" name="组合 4"/>
          <p:cNvGrpSpPr/>
          <p:nvPr/>
        </p:nvGrpSpPr>
        <p:grpSpPr>
          <a:xfrm flipH="1">
            <a:off x="-415778" y="1847850"/>
            <a:ext cx="11902928" cy="4252840"/>
            <a:chOff x="1322335" y="2228630"/>
            <a:chExt cx="10856965" cy="3477008"/>
          </a:xfrm>
        </p:grpSpPr>
        <p:sp>
          <p:nvSpPr>
            <p:cNvPr id="6" name="TextBox 29"/>
            <p:cNvSpPr txBox="1"/>
            <p:nvPr/>
          </p:nvSpPr>
          <p:spPr>
            <a:xfrm>
              <a:off x="7575254" y="2694594"/>
              <a:ext cx="4604046" cy="173894"/>
            </a:xfrm>
            <a:prstGeom prst="rect">
              <a:avLst/>
            </a:prstGeom>
            <a:noFill/>
          </p:spPr>
          <p:txBody>
            <a:bodyPr wrap="square" lIns="0" tIns="0" rIns="0" bIns="0" rtlCol="0">
              <a:spAutoFit/>
            </a:bodyPr>
            <a:lstStyle/>
            <a:p>
              <a:pPr algn="r">
                <a:lnSpc>
                  <a:spcPts val="1300"/>
                </a:lnSpc>
              </a:pPr>
              <a:r>
                <a:rPr lang="zh-CN" altLang="en-US" sz="1600" dirty="0">
                  <a:solidFill>
                    <a:schemeClr val="bg1">
                      <a:lumMod val="50000"/>
                    </a:schemeClr>
                  </a:solidFill>
                  <a:latin typeface="微软雅黑" panose="020B0503020204020204" pitchFamily="34" charset="-122"/>
                  <a:ea typeface="微软雅黑" panose="020B0503020204020204" pitchFamily="34" charset="-122"/>
                </a:rPr>
                <a:t>点击输入简要文字内容，</a:t>
              </a:r>
              <a:r>
                <a:rPr lang="en-US" altLang="zh-CN" sz="1600" dirty="0">
                  <a:solidFill>
                    <a:schemeClr val="bg1">
                      <a:lumMod val="50000"/>
                    </a:schemeClr>
                  </a:solidFill>
                  <a:latin typeface="微软雅黑" panose="020B0503020204020204" pitchFamily="34" charset="-122"/>
                  <a:ea typeface="微软雅黑" panose="020B0503020204020204" pitchFamily="34" charset="-122"/>
                </a:rPr>
                <a:t> </a:t>
              </a:r>
              <a:r>
                <a:rPr lang="zh-CN" altLang="en-US" sz="1600" dirty="0">
                  <a:solidFill>
                    <a:schemeClr val="bg1">
                      <a:lumMod val="50000"/>
                    </a:schemeClr>
                  </a:solidFill>
                  <a:latin typeface="微软雅黑" panose="020B0503020204020204" pitchFamily="34" charset="-122"/>
                  <a:ea typeface="微软雅黑" panose="020B0503020204020204" pitchFamily="34" charset="-122"/>
                </a:rPr>
                <a:t>专业设计</a:t>
              </a:r>
              <a:r>
                <a:rPr lang="en-US" altLang="zh-CN" sz="1600" dirty="0">
                  <a:solidFill>
                    <a:schemeClr val="bg1">
                      <a:lumMod val="50000"/>
                    </a:schemeClr>
                  </a:solidFill>
                  <a:latin typeface="微软雅黑" panose="020B0503020204020204" pitchFamily="34" charset="-122"/>
                  <a:ea typeface="微软雅黑" panose="020B0503020204020204" pitchFamily="34" charset="-122"/>
                </a:rPr>
                <a:t>……</a:t>
              </a:r>
            </a:p>
          </p:txBody>
        </p:sp>
        <p:grpSp>
          <p:nvGrpSpPr>
            <p:cNvPr id="7" name="chenying0907出品 34"/>
            <p:cNvGrpSpPr/>
            <p:nvPr/>
          </p:nvGrpSpPr>
          <p:grpSpPr>
            <a:xfrm>
              <a:off x="4257296" y="2538908"/>
              <a:ext cx="3193124" cy="470440"/>
              <a:chOff x="4017302" y="1887432"/>
              <a:chExt cx="3850349" cy="567270"/>
            </a:xfrm>
            <a:solidFill>
              <a:srgbClr val="018989"/>
            </a:solidFill>
          </p:grpSpPr>
          <p:sp>
            <p:nvSpPr>
              <p:cNvPr id="28" name="chenying0907出品 29"/>
              <p:cNvSpPr/>
              <p:nvPr/>
            </p:nvSpPr>
            <p:spPr>
              <a:xfrm>
                <a:off x="4017302" y="1887432"/>
                <a:ext cx="3850349" cy="567270"/>
              </a:xfrm>
              <a:custGeom>
                <a:avLst/>
                <a:gdLst>
                  <a:gd name="connsiteX0" fmla="*/ 0 w 3850349"/>
                  <a:gd name="connsiteY0" fmla="*/ 0 h 567270"/>
                  <a:gd name="connsiteX1" fmla="*/ 3566714 w 3850349"/>
                  <a:gd name="connsiteY1" fmla="*/ 0 h 567270"/>
                  <a:gd name="connsiteX2" fmla="*/ 3850349 w 3850349"/>
                  <a:gd name="connsiteY2" fmla="*/ 283635 h 567270"/>
                  <a:gd name="connsiteX3" fmla="*/ 3566714 w 3850349"/>
                  <a:gd name="connsiteY3" fmla="*/ 567270 h 567270"/>
                  <a:gd name="connsiteX4" fmla="*/ 592483 w 3850349"/>
                  <a:gd name="connsiteY4" fmla="*/ 567270 h 567270"/>
                  <a:gd name="connsiteX5" fmla="*/ 504765 w 3850349"/>
                  <a:gd name="connsiteY5" fmla="*/ 449966 h 567270"/>
                  <a:gd name="connsiteX6" fmla="*/ 28846 w 3850349"/>
                  <a:gd name="connsiteY6" fmla="*/ 17524 h 56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0349" h="567270">
                    <a:moveTo>
                      <a:pt x="0" y="0"/>
                    </a:moveTo>
                    <a:lnTo>
                      <a:pt x="3566714" y="0"/>
                    </a:lnTo>
                    <a:lnTo>
                      <a:pt x="3850349" y="283635"/>
                    </a:lnTo>
                    <a:lnTo>
                      <a:pt x="3566714" y="567270"/>
                    </a:lnTo>
                    <a:lnTo>
                      <a:pt x="592483" y="567270"/>
                    </a:lnTo>
                    <a:lnTo>
                      <a:pt x="504765" y="449966"/>
                    </a:lnTo>
                    <a:cubicBezTo>
                      <a:pt x="367864" y="284081"/>
                      <a:pt x="207536" y="138245"/>
                      <a:pt x="28846" y="17524"/>
                    </a:cubicBezTo>
                    <a:close/>
                  </a:path>
                </a:pathLst>
              </a:custGeom>
              <a:solidFill>
                <a:srgbClr val="78875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a:p>
            </p:txBody>
          </p:sp>
          <p:sp>
            <p:nvSpPr>
              <p:cNvPr id="29" name="TextBox 30"/>
              <p:cNvSpPr txBox="1"/>
              <p:nvPr/>
            </p:nvSpPr>
            <p:spPr>
              <a:xfrm>
                <a:off x="5085111" y="1955624"/>
                <a:ext cx="2366890" cy="389682"/>
              </a:xfrm>
              <a:prstGeom prst="rect">
                <a:avLst/>
              </a:prstGeom>
              <a:noFill/>
            </p:spPr>
            <p:txBody>
              <a:bodyPr wrap="square" lIns="0" tIns="0" rIns="0" bIns="0" rtlCol="0">
                <a:spAutoFit/>
              </a:bodyPr>
              <a:lstStyle/>
              <a:p>
                <a:pPr algn="ctr"/>
                <a:r>
                  <a:rPr lang="zh-CN" altLang="en-US" sz="2100" dirty="0">
                    <a:solidFill>
                      <a:schemeClr val="bg1"/>
                    </a:solidFill>
                    <a:latin typeface="微软雅黑" panose="020B0503020204020204" pitchFamily="34" charset="-122"/>
                    <a:ea typeface="微软雅黑" panose="020B0503020204020204" pitchFamily="34" charset="-122"/>
                  </a:rPr>
                  <a:t>加入你的标题</a:t>
                </a:r>
              </a:p>
            </p:txBody>
          </p:sp>
        </p:grpSp>
        <p:grpSp>
          <p:nvGrpSpPr>
            <p:cNvPr id="9" name="chenying0907出品 35"/>
            <p:cNvGrpSpPr/>
            <p:nvPr/>
          </p:nvGrpSpPr>
          <p:grpSpPr>
            <a:xfrm>
              <a:off x="4840662" y="3135411"/>
              <a:ext cx="2580462" cy="470440"/>
              <a:chOff x="4756064" y="2682769"/>
              <a:chExt cx="3111586" cy="567270"/>
            </a:xfrm>
            <a:solidFill>
              <a:srgbClr val="F04E3F"/>
            </a:solidFill>
          </p:grpSpPr>
          <p:sp>
            <p:nvSpPr>
              <p:cNvPr id="26" name="chenying0907出品 30"/>
              <p:cNvSpPr/>
              <p:nvPr/>
            </p:nvSpPr>
            <p:spPr>
              <a:xfrm>
                <a:off x="4756064" y="2682769"/>
                <a:ext cx="3111586" cy="567270"/>
              </a:xfrm>
              <a:custGeom>
                <a:avLst/>
                <a:gdLst>
                  <a:gd name="connsiteX0" fmla="*/ 0 w 3111586"/>
                  <a:gd name="connsiteY0" fmla="*/ 0 h 567270"/>
                  <a:gd name="connsiteX1" fmla="*/ 2827951 w 3111586"/>
                  <a:gd name="connsiteY1" fmla="*/ 0 h 567270"/>
                  <a:gd name="connsiteX2" fmla="*/ 3111586 w 3111586"/>
                  <a:gd name="connsiteY2" fmla="*/ 283635 h 567270"/>
                  <a:gd name="connsiteX3" fmla="*/ 2827951 w 3111586"/>
                  <a:gd name="connsiteY3" fmla="*/ 567270 h 567270"/>
                  <a:gd name="connsiteX4" fmla="*/ 216299 w 3111586"/>
                  <a:gd name="connsiteY4" fmla="*/ 567270 h 567270"/>
                  <a:gd name="connsiteX5" fmla="*/ 176658 w 3111586"/>
                  <a:gd name="connsiteY5" fmla="*/ 413101 h 567270"/>
                  <a:gd name="connsiteX6" fmla="*/ 7068 w 3111586"/>
                  <a:gd name="connsiteY6" fmla="*/ 11634 h 56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11586" h="567270">
                    <a:moveTo>
                      <a:pt x="0" y="0"/>
                    </a:moveTo>
                    <a:lnTo>
                      <a:pt x="2827951" y="0"/>
                    </a:lnTo>
                    <a:lnTo>
                      <a:pt x="3111586" y="283635"/>
                    </a:lnTo>
                    <a:lnTo>
                      <a:pt x="2827951" y="567270"/>
                    </a:lnTo>
                    <a:lnTo>
                      <a:pt x="216299" y="567270"/>
                    </a:lnTo>
                    <a:lnTo>
                      <a:pt x="176658" y="413101"/>
                    </a:lnTo>
                    <a:cubicBezTo>
                      <a:pt x="133041" y="272869"/>
                      <a:pt x="76011" y="138546"/>
                      <a:pt x="7068" y="11634"/>
                    </a:cubicBezTo>
                    <a:close/>
                  </a:path>
                </a:pathLst>
              </a:custGeom>
              <a:solidFill>
                <a:srgbClr val="ED695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a:p>
            </p:txBody>
          </p:sp>
          <p:sp>
            <p:nvSpPr>
              <p:cNvPr id="27" name="TextBox 30"/>
              <p:cNvSpPr txBox="1"/>
              <p:nvPr/>
            </p:nvSpPr>
            <p:spPr>
              <a:xfrm>
                <a:off x="5085111" y="2750961"/>
                <a:ext cx="2366890" cy="389682"/>
              </a:xfrm>
              <a:prstGeom prst="rect">
                <a:avLst/>
              </a:prstGeom>
              <a:noFill/>
            </p:spPr>
            <p:txBody>
              <a:bodyPr wrap="square" lIns="0" tIns="0" rIns="0" bIns="0" rtlCol="0">
                <a:spAutoFit/>
              </a:bodyPr>
              <a:lstStyle/>
              <a:p>
                <a:pPr algn="ctr"/>
                <a:r>
                  <a:rPr lang="zh-CN" altLang="en-US" sz="2100" dirty="0">
                    <a:solidFill>
                      <a:schemeClr val="bg1"/>
                    </a:solidFill>
                    <a:latin typeface="微软雅黑" panose="020B0503020204020204" pitchFamily="34" charset="-122"/>
                    <a:ea typeface="微软雅黑" panose="020B0503020204020204" pitchFamily="34" charset="-122"/>
                  </a:rPr>
                  <a:t>加入你的标题</a:t>
                </a:r>
              </a:p>
            </p:txBody>
          </p:sp>
        </p:grpSp>
        <p:grpSp>
          <p:nvGrpSpPr>
            <p:cNvPr id="10" name="chenying0907出品 36"/>
            <p:cNvGrpSpPr/>
            <p:nvPr/>
          </p:nvGrpSpPr>
          <p:grpSpPr>
            <a:xfrm>
              <a:off x="5043936" y="3731913"/>
              <a:ext cx="2366982" cy="470440"/>
              <a:chOff x="5013486" y="3478106"/>
              <a:chExt cx="2854165" cy="567270"/>
            </a:xfrm>
            <a:solidFill>
              <a:srgbClr val="018989"/>
            </a:solidFill>
          </p:grpSpPr>
          <p:sp>
            <p:nvSpPr>
              <p:cNvPr id="24" name="chenying0907出品 31"/>
              <p:cNvSpPr/>
              <p:nvPr/>
            </p:nvSpPr>
            <p:spPr>
              <a:xfrm>
                <a:off x="5013486" y="3478106"/>
                <a:ext cx="2854165" cy="567270"/>
              </a:xfrm>
              <a:custGeom>
                <a:avLst/>
                <a:gdLst>
                  <a:gd name="connsiteX0" fmla="*/ 0 w 2854165"/>
                  <a:gd name="connsiteY0" fmla="*/ 0 h 567270"/>
                  <a:gd name="connsiteX1" fmla="*/ 2570530 w 2854165"/>
                  <a:gd name="connsiteY1" fmla="*/ 0 h 567270"/>
                  <a:gd name="connsiteX2" fmla="*/ 2854165 w 2854165"/>
                  <a:gd name="connsiteY2" fmla="*/ 283635 h 567270"/>
                  <a:gd name="connsiteX3" fmla="*/ 2570530 w 2854165"/>
                  <a:gd name="connsiteY3" fmla="*/ 567270 h 567270"/>
                  <a:gd name="connsiteX4" fmla="*/ 0 w 2854165"/>
                  <a:gd name="connsiteY4" fmla="*/ 567270 h 567270"/>
                  <a:gd name="connsiteX5" fmla="*/ 8346 w 2854165"/>
                  <a:gd name="connsiteY5" fmla="*/ 512582 h 567270"/>
                  <a:gd name="connsiteX6" fmla="*/ 19907 w 2854165"/>
                  <a:gd name="connsiteY6" fmla="*/ 283636 h 567270"/>
                  <a:gd name="connsiteX7" fmla="*/ 8346 w 2854165"/>
                  <a:gd name="connsiteY7" fmla="*/ 54690 h 56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54165" h="567270">
                    <a:moveTo>
                      <a:pt x="0" y="0"/>
                    </a:moveTo>
                    <a:lnTo>
                      <a:pt x="2570530" y="0"/>
                    </a:lnTo>
                    <a:lnTo>
                      <a:pt x="2854165" y="283635"/>
                    </a:lnTo>
                    <a:lnTo>
                      <a:pt x="2570530" y="567270"/>
                    </a:lnTo>
                    <a:lnTo>
                      <a:pt x="0" y="567270"/>
                    </a:lnTo>
                    <a:lnTo>
                      <a:pt x="8346" y="512582"/>
                    </a:lnTo>
                    <a:cubicBezTo>
                      <a:pt x="15991" y="437306"/>
                      <a:pt x="19907" y="360929"/>
                      <a:pt x="19907" y="283636"/>
                    </a:cubicBezTo>
                    <a:cubicBezTo>
                      <a:pt x="19907" y="206344"/>
                      <a:pt x="15991" y="129966"/>
                      <a:pt x="8346" y="54690"/>
                    </a:cubicBezTo>
                    <a:close/>
                  </a:path>
                </a:pathLst>
              </a:custGeom>
              <a:solidFill>
                <a:srgbClr val="78875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a:p>
            </p:txBody>
          </p:sp>
          <p:sp>
            <p:nvSpPr>
              <p:cNvPr id="25" name="TextBox 30"/>
              <p:cNvSpPr txBox="1"/>
              <p:nvPr/>
            </p:nvSpPr>
            <p:spPr>
              <a:xfrm>
                <a:off x="5116428" y="3546298"/>
                <a:ext cx="2304256" cy="389682"/>
              </a:xfrm>
              <a:prstGeom prst="rect">
                <a:avLst/>
              </a:prstGeom>
              <a:noFill/>
            </p:spPr>
            <p:txBody>
              <a:bodyPr wrap="square" lIns="0" tIns="0" rIns="0" bIns="0" rtlCol="0">
                <a:spAutoFit/>
              </a:bodyPr>
              <a:lstStyle/>
              <a:p>
                <a:pPr algn="ctr"/>
                <a:r>
                  <a:rPr lang="zh-CN" altLang="en-US" sz="2100" dirty="0">
                    <a:solidFill>
                      <a:schemeClr val="bg1"/>
                    </a:solidFill>
                    <a:latin typeface="微软雅黑" panose="020B0503020204020204" pitchFamily="34" charset="-122"/>
                    <a:ea typeface="微软雅黑" panose="020B0503020204020204" pitchFamily="34" charset="-122"/>
                  </a:rPr>
                  <a:t>加入你的标题</a:t>
                </a:r>
              </a:p>
            </p:txBody>
          </p:sp>
        </p:grpSp>
        <p:grpSp>
          <p:nvGrpSpPr>
            <p:cNvPr id="13" name="chenying0907出品 37"/>
            <p:cNvGrpSpPr/>
            <p:nvPr/>
          </p:nvGrpSpPr>
          <p:grpSpPr>
            <a:xfrm>
              <a:off x="4840664" y="4328416"/>
              <a:ext cx="2580460" cy="470440"/>
              <a:chOff x="4756066" y="4273443"/>
              <a:chExt cx="3111584" cy="567270"/>
            </a:xfrm>
            <a:solidFill>
              <a:srgbClr val="F04E3F"/>
            </a:solidFill>
          </p:grpSpPr>
          <p:sp>
            <p:nvSpPr>
              <p:cNvPr id="22" name="chenying0907出品 32"/>
              <p:cNvSpPr/>
              <p:nvPr/>
            </p:nvSpPr>
            <p:spPr>
              <a:xfrm>
                <a:off x="4756066" y="4273443"/>
                <a:ext cx="3111584" cy="567270"/>
              </a:xfrm>
              <a:custGeom>
                <a:avLst/>
                <a:gdLst>
                  <a:gd name="connsiteX0" fmla="*/ 216297 w 3111584"/>
                  <a:gd name="connsiteY0" fmla="*/ 0 h 567270"/>
                  <a:gd name="connsiteX1" fmla="*/ 2827949 w 3111584"/>
                  <a:gd name="connsiteY1" fmla="*/ 0 h 567270"/>
                  <a:gd name="connsiteX2" fmla="*/ 3111584 w 3111584"/>
                  <a:gd name="connsiteY2" fmla="*/ 283635 h 567270"/>
                  <a:gd name="connsiteX3" fmla="*/ 2827949 w 3111584"/>
                  <a:gd name="connsiteY3" fmla="*/ 567270 h 567270"/>
                  <a:gd name="connsiteX4" fmla="*/ 0 w 3111584"/>
                  <a:gd name="connsiteY4" fmla="*/ 567270 h 567270"/>
                  <a:gd name="connsiteX5" fmla="*/ 7066 w 3111584"/>
                  <a:gd name="connsiteY5" fmla="*/ 555638 h 567270"/>
                  <a:gd name="connsiteX6" fmla="*/ 176656 w 3111584"/>
                  <a:gd name="connsiteY6" fmla="*/ 154171 h 56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11584" h="567270">
                    <a:moveTo>
                      <a:pt x="216297" y="0"/>
                    </a:moveTo>
                    <a:lnTo>
                      <a:pt x="2827949" y="0"/>
                    </a:lnTo>
                    <a:lnTo>
                      <a:pt x="3111584" y="283635"/>
                    </a:lnTo>
                    <a:lnTo>
                      <a:pt x="2827949" y="567270"/>
                    </a:lnTo>
                    <a:lnTo>
                      <a:pt x="0" y="567270"/>
                    </a:lnTo>
                    <a:lnTo>
                      <a:pt x="7066" y="555638"/>
                    </a:lnTo>
                    <a:cubicBezTo>
                      <a:pt x="76009" y="428726"/>
                      <a:pt x="133039" y="294403"/>
                      <a:pt x="176656" y="154171"/>
                    </a:cubicBezTo>
                    <a:close/>
                  </a:path>
                </a:pathLst>
              </a:custGeom>
              <a:solidFill>
                <a:srgbClr val="ED695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a:p>
            </p:txBody>
          </p:sp>
          <p:sp>
            <p:nvSpPr>
              <p:cNvPr id="23" name="TextBox 30"/>
              <p:cNvSpPr txBox="1"/>
              <p:nvPr/>
            </p:nvSpPr>
            <p:spPr>
              <a:xfrm>
                <a:off x="5085110" y="4341635"/>
                <a:ext cx="2366890" cy="389682"/>
              </a:xfrm>
              <a:prstGeom prst="rect">
                <a:avLst/>
              </a:prstGeom>
              <a:noFill/>
            </p:spPr>
            <p:txBody>
              <a:bodyPr wrap="square" lIns="0" tIns="0" rIns="0" bIns="0" rtlCol="0">
                <a:spAutoFit/>
              </a:bodyPr>
              <a:lstStyle/>
              <a:p>
                <a:pPr algn="ctr"/>
                <a:r>
                  <a:rPr lang="zh-CN" altLang="en-US" sz="2100" dirty="0">
                    <a:solidFill>
                      <a:schemeClr val="bg1"/>
                    </a:solidFill>
                    <a:latin typeface="微软雅黑" panose="020B0503020204020204" pitchFamily="34" charset="-122"/>
                    <a:ea typeface="微软雅黑" panose="020B0503020204020204" pitchFamily="34" charset="-122"/>
                  </a:rPr>
                  <a:t>加入你的标题</a:t>
                </a:r>
              </a:p>
            </p:txBody>
          </p:sp>
        </p:grpSp>
        <p:grpSp>
          <p:nvGrpSpPr>
            <p:cNvPr id="14" name="chenying0907出品 38"/>
            <p:cNvGrpSpPr/>
            <p:nvPr/>
          </p:nvGrpSpPr>
          <p:grpSpPr>
            <a:xfrm>
              <a:off x="4257296" y="4924920"/>
              <a:ext cx="3193124" cy="470440"/>
              <a:chOff x="4017302" y="5068782"/>
              <a:chExt cx="3850349" cy="567270"/>
            </a:xfrm>
            <a:solidFill>
              <a:srgbClr val="018989"/>
            </a:solidFill>
          </p:grpSpPr>
          <p:sp>
            <p:nvSpPr>
              <p:cNvPr id="20" name="chenying0907出品 33"/>
              <p:cNvSpPr/>
              <p:nvPr/>
            </p:nvSpPr>
            <p:spPr>
              <a:xfrm>
                <a:off x="4017302" y="5068782"/>
                <a:ext cx="3850349" cy="567270"/>
              </a:xfrm>
              <a:custGeom>
                <a:avLst/>
                <a:gdLst>
                  <a:gd name="connsiteX0" fmla="*/ 592483 w 3850349"/>
                  <a:gd name="connsiteY0" fmla="*/ 0 h 567270"/>
                  <a:gd name="connsiteX1" fmla="*/ 3566714 w 3850349"/>
                  <a:gd name="connsiteY1" fmla="*/ 0 h 567270"/>
                  <a:gd name="connsiteX2" fmla="*/ 3850349 w 3850349"/>
                  <a:gd name="connsiteY2" fmla="*/ 283635 h 567270"/>
                  <a:gd name="connsiteX3" fmla="*/ 3566714 w 3850349"/>
                  <a:gd name="connsiteY3" fmla="*/ 567270 h 567270"/>
                  <a:gd name="connsiteX4" fmla="*/ 0 w 3850349"/>
                  <a:gd name="connsiteY4" fmla="*/ 567270 h 567270"/>
                  <a:gd name="connsiteX5" fmla="*/ 28846 w 3850349"/>
                  <a:gd name="connsiteY5" fmla="*/ 549746 h 567270"/>
                  <a:gd name="connsiteX6" fmla="*/ 504765 w 3850349"/>
                  <a:gd name="connsiteY6" fmla="*/ 117304 h 56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0349" h="567270">
                    <a:moveTo>
                      <a:pt x="592483" y="0"/>
                    </a:moveTo>
                    <a:lnTo>
                      <a:pt x="3566714" y="0"/>
                    </a:lnTo>
                    <a:lnTo>
                      <a:pt x="3850349" y="283635"/>
                    </a:lnTo>
                    <a:lnTo>
                      <a:pt x="3566714" y="567270"/>
                    </a:lnTo>
                    <a:lnTo>
                      <a:pt x="0" y="567270"/>
                    </a:lnTo>
                    <a:lnTo>
                      <a:pt x="28846" y="549746"/>
                    </a:lnTo>
                    <a:cubicBezTo>
                      <a:pt x="207536" y="429025"/>
                      <a:pt x="367864" y="283190"/>
                      <a:pt x="504765" y="117304"/>
                    </a:cubicBezTo>
                    <a:close/>
                  </a:path>
                </a:pathLst>
              </a:custGeom>
              <a:solidFill>
                <a:srgbClr val="78875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a:p>
            </p:txBody>
          </p:sp>
          <p:sp>
            <p:nvSpPr>
              <p:cNvPr id="21" name="TextBox 30"/>
              <p:cNvSpPr txBox="1"/>
              <p:nvPr/>
            </p:nvSpPr>
            <p:spPr>
              <a:xfrm>
                <a:off x="5085111" y="5136974"/>
                <a:ext cx="2366890" cy="389682"/>
              </a:xfrm>
              <a:prstGeom prst="rect">
                <a:avLst/>
              </a:prstGeom>
              <a:noFill/>
            </p:spPr>
            <p:txBody>
              <a:bodyPr wrap="square" lIns="0" tIns="0" rIns="0" bIns="0" rtlCol="0">
                <a:spAutoFit/>
              </a:bodyPr>
              <a:lstStyle/>
              <a:p>
                <a:pPr algn="ctr"/>
                <a:r>
                  <a:rPr lang="zh-CN" altLang="en-US" sz="2100" dirty="0">
                    <a:solidFill>
                      <a:schemeClr val="bg1"/>
                    </a:solidFill>
                    <a:latin typeface="微软雅黑" panose="020B0503020204020204" pitchFamily="34" charset="-122"/>
                    <a:ea typeface="微软雅黑" panose="020B0503020204020204" pitchFamily="34" charset="-122"/>
                  </a:rPr>
                  <a:t>加入你的标题</a:t>
                </a:r>
              </a:p>
            </p:txBody>
          </p:sp>
        </p:grpSp>
        <p:sp>
          <p:nvSpPr>
            <p:cNvPr id="15" name="TextBox 29"/>
            <p:cNvSpPr txBox="1"/>
            <p:nvPr/>
          </p:nvSpPr>
          <p:spPr>
            <a:xfrm>
              <a:off x="7575254" y="3291096"/>
              <a:ext cx="4604046" cy="173894"/>
            </a:xfrm>
            <a:prstGeom prst="rect">
              <a:avLst/>
            </a:prstGeom>
            <a:noFill/>
          </p:spPr>
          <p:txBody>
            <a:bodyPr wrap="square" lIns="0" tIns="0" rIns="0" bIns="0" rtlCol="0">
              <a:spAutoFit/>
            </a:bodyPr>
            <a:lstStyle/>
            <a:p>
              <a:pPr algn="r">
                <a:lnSpc>
                  <a:spcPts val="1300"/>
                </a:lnSpc>
              </a:pPr>
              <a:r>
                <a:rPr lang="zh-CN" altLang="en-US" sz="1600" dirty="0">
                  <a:solidFill>
                    <a:schemeClr val="bg1">
                      <a:lumMod val="50000"/>
                    </a:schemeClr>
                  </a:solidFill>
                  <a:latin typeface="微软雅黑" panose="020B0503020204020204" pitchFamily="34" charset="-122"/>
                  <a:ea typeface="微软雅黑" panose="020B0503020204020204" pitchFamily="34" charset="-122"/>
                </a:rPr>
                <a:t>点击输入简要文字内容，</a:t>
              </a:r>
              <a:r>
                <a:rPr lang="en-US" altLang="zh-CN" sz="1600" dirty="0">
                  <a:solidFill>
                    <a:schemeClr val="bg1">
                      <a:lumMod val="50000"/>
                    </a:schemeClr>
                  </a:solidFill>
                  <a:latin typeface="微软雅黑" panose="020B0503020204020204" pitchFamily="34" charset="-122"/>
                  <a:ea typeface="微软雅黑" panose="020B0503020204020204" pitchFamily="34" charset="-122"/>
                </a:rPr>
                <a:t> </a:t>
              </a:r>
              <a:r>
                <a:rPr lang="zh-CN" altLang="en-US" sz="1600" dirty="0">
                  <a:solidFill>
                    <a:schemeClr val="bg1">
                      <a:lumMod val="50000"/>
                    </a:schemeClr>
                  </a:solidFill>
                  <a:latin typeface="微软雅黑" panose="020B0503020204020204" pitchFamily="34" charset="-122"/>
                  <a:ea typeface="微软雅黑" panose="020B0503020204020204" pitchFamily="34" charset="-122"/>
                </a:rPr>
                <a:t>专业设计</a:t>
              </a:r>
              <a:r>
                <a:rPr lang="en-US" altLang="zh-CN" sz="1600" dirty="0">
                  <a:solidFill>
                    <a:schemeClr val="bg1">
                      <a:lumMod val="50000"/>
                    </a:schemeClr>
                  </a:solidFill>
                  <a:latin typeface="微软雅黑" panose="020B0503020204020204" pitchFamily="34" charset="-122"/>
                  <a:ea typeface="微软雅黑" panose="020B0503020204020204" pitchFamily="34" charset="-122"/>
                </a:rPr>
                <a:t>……</a:t>
              </a:r>
            </a:p>
          </p:txBody>
        </p:sp>
        <p:sp>
          <p:nvSpPr>
            <p:cNvPr id="16" name="TextBox 29"/>
            <p:cNvSpPr txBox="1"/>
            <p:nvPr/>
          </p:nvSpPr>
          <p:spPr>
            <a:xfrm>
              <a:off x="7575254" y="3887599"/>
              <a:ext cx="4604046" cy="173894"/>
            </a:xfrm>
            <a:prstGeom prst="rect">
              <a:avLst/>
            </a:prstGeom>
            <a:noFill/>
          </p:spPr>
          <p:txBody>
            <a:bodyPr wrap="square" lIns="0" tIns="0" rIns="0" bIns="0" rtlCol="0">
              <a:spAutoFit/>
            </a:bodyPr>
            <a:lstStyle/>
            <a:p>
              <a:pPr algn="r">
                <a:lnSpc>
                  <a:spcPts val="1300"/>
                </a:lnSpc>
              </a:pPr>
              <a:r>
                <a:rPr lang="zh-CN" altLang="en-US" sz="1600" dirty="0">
                  <a:solidFill>
                    <a:schemeClr val="bg1">
                      <a:lumMod val="50000"/>
                    </a:schemeClr>
                  </a:solidFill>
                  <a:latin typeface="微软雅黑" panose="020B0503020204020204" pitchFamily="34" charset="-122"/>
                  <a:ea typeface="微软雅黑" panose="020B0503020204020204" pitchFamily="34" charset="-122"/>
                </a:rPr>
                <a:t>点击输入简要文字内容，</a:t>
              </a:r>
              <a:r>
                <a:rPr lang="en-US" altLang="zh-CN" sz="1600" dirty="0">
                  <a:solidFill>
                    <a:schemeClr val="bg1">
                      <a:lumMod val="50000"/>
                    </a:schemeClr>
                  </a:solidFill>
                  <a:latin typeface="微软雅黑" panose="020B0503020204020204" pitchFamily="34" charset="-122"/>
                  <a:ea typeface="微软雅黑" panose="020B0503020204020204" pitchFamily="34" charset="-122"/>
                </a:rPr>
                <a:t> </a:t>
              </a:r>
              <a:r>
                <a:rPr lang="zh-CN" altLang="en-US" sz="1600" dirty="0">
                  <a:solidFill>
                    <a:schemeClr val="bg1">
                      <a:lumMod val="50000"/>
                    </a:schemeClr>
                  </a:solidFill>
                  <a:latin typeface="微软雅黑" panose="020B0503020204020204" pitchFamily="34" charset="-122"/>
                  <a:ea typeface="微软雅黑" panose="020B0503020204020204" pitchFamily="34" charset="-122"/>
                </a:rPr>
                <a:t>专业设计</a:t>
              </a:r>
              <a:r>
                <a:rPr lang="en-US" altLang="zh-CN" sz="1600" dirty="0">
                  <a:solidFill>
                    <a:schemeClr val="bg1">
                      <a:lumMod val="50000"/>
                    </a:schemeClr>
                  </a:solidFill>
                  <a:latin typeface="微软雅黑" panose="020B0503020204020204" pitchFamily="34" charset="-122"/>
                  <a:ea typeface="微软雅黑" panose="020B0503020204020204" pitchFamily="34" charset="-122"/>
                </a:rPr>
                <a:t>……</a:t>
              </a:r>
            </a:p>
          </p:txBody>
        </p:sp>
        <p:sp>
          <p:nvSpPr>
            <p:cNvPr id="17" name="TextBox 29"/>
            <p:cNvSpPr txBox="1"/>
            <p:nvPr/>
          </p:nvSpPr>
          <p:spPr>
            <a:xfrm>
              <a:off x="7575254" y="4484102"/>
              <a:ext cx="4604046" cy="173894"/>
            </a:xfrm>
            <a:prstGeom prst="rect">
              <a:avLst/>
            </a:prstGeom>
            <a:noFill/>
          </p:spPr>
          <p:txBody>
            <a:bodyPr wrap="square" lIns="0" tIns="0" rIns="0" bIns="0" rtlCol="0">
              <a:spAutoFit/>
            </a:bodyPr>
            <a:lstStyle/>
            <a:p>
              <a:pPr algn="r">
                <a:lnSpc>
                  <a:spcPts val="1300"/>
                </a:lnSpc>
              </a:pPr>
              <a:r>
                <a:rPr lang="zh-CN" altLang="en-US" sz="1600" dirty="0">
                  <a:solidFill>
                    <a:schemeClr val="bg1">
                      <a:lumMod val="50000"/>
                    </a:schemeClr>
                  </a:solidFill>
                  <a:latin typeface="微软雅黑" panose="020B0503020204020204" pitchFamily="34" charset="-122"/>
                  <a:ea typeface="微软雅黑" panose="020B0503020204020204" pitchFamily="34" charset="-122"/>
                </a:rPr>
                <a:t>点击输入简要文字内容，</a:t>
              </a:r>
              <a:r>
                <a:rPr lang="en-US" altLang="zh-CN" sz="1600" dirty="0">
                  <a:solidFill>
                    <a:schemeClr val="bg1">
                      <a:lumMod val="50000"/>
                    </a:schemeClr>
                  </a:solidFill>
                  <a:latin typeface="微软雅黑" panose="020B0503020204020204" pitchFamily="34" charset="-122"/>
                  <a:ea typeface="微软雅黑" panose="020B0503020204020204" pitchFamily="34" charset="-122"/>
                </a:rPr>
                <a:t> </a:t>
              </a:r>
              <a:r>
                <a:rPr lang="zh-CN" altLang="en-US" sz="1600" dirty="0">
                  <a:solidFill>
                    <a:schemeClr val="bg1">
                      <a:lumMod val="50000"/>
                    </a:schemeClr>
                  </a:solidFill>
                  <a:latin typeface="微软雅黑" panose="020B0503020204020204" pitchFamily="34" charset="-122"/>
                  <a:ea typeface="微软雅黑" panose="020B0503020204020204" pitchFamily="34" charset="-122"/>
                </a:rPr>
                <a:t>专业设计</a:t>
              </a:r>
              <a:r>
                <a:rPr lang="en-US" altLang="zh-CN" sz="1600" dirty="0">
                  <a:solidFill>
                    <a:schemeClr val="bg1">
                      <a:lumMod val="50000"/>
                    </a:schemeClr>
                  </a:solidFill>
                  <a:latin typeface="微软雅黑" panose="020B0503020204020204" pitchFamily="34" charset="-122"/>
                  <a:ea typeface="微软雅黑" panose="020B0503020204020204" pitchFamily="34" charset="-122"/>
                </a:rPr>
                <a:t>……</a:t>
              </a:r>
            </a:p>
          </p:txBody>
        </p:sp>
        <p:sp>
          <p:nvSpPr>
            <p:cNvPr id="18" name="TextBox 29"/>
            <p:cNvSpPr txBox="1"/>
            <p:nvPr/>
          </p:nvSpPr>
          <p:spPr>
            <a:xfrm>
              <a:off x="7575254" y="5080606"/>
              <a:ext cx="4604046" cy="173894"/>
            </a:xfrm>
            <a:prstGeom prst="rect">
              <a:avLst/>
            </a:prstGeom>
            <a:noFill/>
          </p:spPr>
          <p:txBody>
            <a:bodyPr wrap="square" lIns="0" tIns="0" rIns="0" bIns="0" rtlCol="0">
              <a:spAutoFit/>
            </a:bodyPr>
            <a:lstStyle/>
            <a:p>
              <a:pPr algn="r">
                <a:lnSpc>
                  <a:spcPts val="1300"/>
                </a:lnSpc>
              </a:pPr>
              <a:r>
                <a:rPr lang="zh-CN" altLang="en-US" sz="1600" dirty="0">
                  <a:solidFill>
                    <a:schemeClr val="bg1">
                      <a:lumMod val="50000"/>
                    </a:schemeClr>
                  </a:solidFill>
                  <a:latin typeface="微软雅黑" panose="020B0503020204020204" pitchFamily="34" charset="-122"/>
                  <a:ea typeface="微软雅黑" panose="020B0503020204020204" pitchFamily="34" charset="-122"/>
                </a:rPr>
                <a:t>点击输入简要文字内容，</a:t>
              </a:r>
              <a:r>
                <a:rPr lang="en-US" altLang="zh-CN" sz="1600" dirty="0">
                  <a:solidFill>
                    <a:schemeClr val="bg1">
                      <a:lumMod val="50000"/>
                    </a:schemeClr>
                  </a:solidFill>
                  <a:latin typeface="微软雅黑" panose="020B0503020204020204" pitchFamily="34" charset="-122"/>
                  <a:ea typeface="微软雅黑" panose="020B0503020204020204" pitchFamily="34" charset="-122"/>
                </a:rPr>
                <a:t> </a:t>
              </a:r>
              <a:r>
                <a:rPr lang="zh-CN" altLang="en-US" sz="1600" dirty="0">
                  <a:solidFill>
                    <a:schemeClr val="bg1">
                      <a:lumMod val="50000"/>
                    </a:schemeClr>
                  </a:solidFill>
                  <a:latin typeface="微软雅黑" panose="020B0503020204020204" pitchFamily="34" charset="-122"/>
                  <a:ea typeface="微软雅黑" panose="020B0503020204020204" pitchFamily="34" charset="-122"/>
                </a:rPr>
                <a:t>专业设计</a:t>
              </a:r>
              <a:r>
                <a:rPr lang="en-US" altLang="zh-CN" sz="1600" dirty="0">
                  <a:solidFill>
                    <a:schemeClr val="bg1">
                      <a:lumMod val="50000"/>
                    </a:schemeClr>
                  </a:solidFill>
                  <a:latin typeface="微软雅黑" panose="020B0503020204020204" pitchFamily="34" charset="-122"/>
                  <a:ea typeface="微软雅黑" panose="020B0503020204020204" pitchFamily="34" charset="-122"/>
                </a:rPr>
                <a:t>……</a:t>
              </a:r>
            </a:p>
          </p:txBody>
        </p:sp>
        <p:sp>
          <p:nvSpPr>
            <p:cNvPr id="19" name="chenying0907出品 16"/>
            <p:cNvSpPr/>
            <p:nvPr/>
          </p:nvSpPr>
          <p:spPr>
            <a:xfrm>
              <a:off x="1322335" y="2228630"/>
              <a:ext cx="3477008" cy="3477008"/>
            </a:xfrm>
            <a:prstGeom prst="ellipse">
              <a:avLst/>
            </a:prstGeom>
            <a:blipFill dpi="0" rotWithShape="1">
              <a:blip r:embed="rId3"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99009"/>
            <a:ext cx="12190413" cy="792494"/>
            <a:chOff x="0" y="507619"/>
            <a:chExt cx="12190413" cy="792494"/>
          </a:xfrm>
        </p:grpSpPr>
        <p:sp>
          <p:nvSpPr>
            <p:cNvPr id="11" name="矩形 10"/>
            <p:cNvSpPr/>
            <p:nvPr/>
          </p:nvSpPr>
          <p:spPr>
            <a:xfrm flipV="1">
              <a:off x="0" y="1254394"/>
              <a:ext cx="12190413" cy="45719"/>
            </a:xfrm>
            <a:prstGeom prst="rect">
              <a:avLst/>
            </a:prstGeom>
            <a:solidFill>
              <a:srgbClr val="7887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8"/>
            <p:cNvSpPr txBox="1">
              <a:spLocks noChangeArrowheads="1"/>
            </p:cNvSpPr>
            <p:nvPr/>
          </p:nvSpPr>
          <p:spPr bwMode="auto">
            <a:xfrm>
              <a:off x="4467544" y="507619"/>
              <a:ext cx="3255323"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4000" dirty="0">
                  <a:solidFill>
                    <a:srgbClr val="ED695B"/>
                  </a:solidFill>
                  <a:latin typeface="张海山锐线体简" panose="02000000000000000000" pitchFamily="2" charset="-122"/>
                  <a:ea typeface="张海山锐线体简" panose="02000000000000000000" pitchFamily="2" charset="-122"/>
                  <a:sym typeface="Arial" panose="020B0604020202020204" pitchFamily="34" charset="0"/>
                </a:rPr>
                <a:t>工作完成情况</a:t>
              </a:r>
            </a:p>
          </p:txBody>
        </p:sp>
      </p:grpSp>
      <p:sp>
        <p:nvSpPr>
          <p:cNvPr id="5" name="Arc 2"/>
          <p:cNvSpPr/>
          <p:nvPr/>
        </p:nvSpPr>
        <p:spPr>
          <a:xfrm flipV="1">
            <a:off x="1769002" y="2453102"/>
            <a:ext cx="1695229" cy="1695843"/>
          </a:xfrm>
          <a:prstGeom prst="arc">
            <a:avLst>
              <a:gd name="adj1" fmla="val 17688587"/>
              <a:gd name="adj2" fmla="val 14471894"/>
            </a:avLst>
          </a:prstGeom>
          <a:ln w="127000">
            <a:solidFill>
              <a:srgbClr val="78875C"/>
            </a:solidFill>
            <a:headEnd type="none" w="sm" len="sm"/>
            <a:tailEnd type="oval" w="sm" len="sm"/>
          </a:ln>
        </p:spPr>
        <p:style>
          <a:lnRef idx="1">
            <a:schemeClr val="accent1"/>
          </a:lnRef>
          <a:fillRef idx="0">
            <a:schemeClr val="accent1"/>
          </a:fillRef>
          <a:effectRef idx="0">
            <a:schemeClr val="accent1"/>
          </a:effectRef>
          <a:fontRef idx="minor">
            <a:schemeClr val="tx1"/>
          </a:fontRef>
        </p:style>
        <p:txBody>
          <a:bodyPr lIns="91422" tIns="45711" rIns="91422" bIns="45711" anchor="ctr"/>
          <a:lstStyle/>
          <a:p>
            <a:pPr algn="ctr">
              <a:defRPr/>
            </a:pPr>
            <a:endParaRPr lang="en-US">
              <a:solidFill>
                <a:schemeClr val="bg1">
                  <a:lumMod val="50000"/>
                </a:schemeClr>
              </a:solidFill>
            </a:endParaRPr>
          </a:p>
        </p:txBody>
      </p:sp>
      <p:sp>
        <p:nvSpPr>
          <p:cNvPr id="6" name="TextBox 16"/>
          <p:cNvSpPr txBox="1"/>
          <p:nvPr/>
        </p:nvSpPr>
        <p:spPr>
          <a:xfrm>
            <a:off x="2067863" y="3011571"/>
            <a:ext cx="1232870" cy="584910"/>
          </a:xfrm>
          <a:prstGeom prst="rect">
            <a:avLst/>
          </a:prstGeom>
          <a:noFill/>
          <a:ln w="127000">
            <a:noFill/>
          </a:ln>
        </p:spPr>
        <p:txBody>
          <a:bodyPr wrap="none" lIns="91422" tIns="45711" rIns="91422" bIns="45711">
            <a:spAutoFit/>
          </a:bodyPr>
          <a:lstStyle/>
          <a:p>
            <a:pPr algn="ctr">
              <a:defRPr/>
            </a:pPr>
            <a:r>
              <a:rPr lang="en-US" sz="3200" b="1" dirty="0">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135%</a:t>
            </a:r>
          </a:p>
        </p:txBody>
      </p:sp>
      <p:grpSp>
        <p:nvGrpSpPr>
          <p:cNvPr id="7" name="组合 6"/>
          <p:cNvGrpSpPr/>
          <p:nvPr/>
        </p:nvGrpSpPr>
        <p:grpSpPr>
          <a:xfrm>
            <a:off x="1708077" y="4523139"/>
            <a:ext cx="2029737" cy="954620"/>
            <a:chOff x="1018896" y="4523533"/>
            <a:chExt cx="2030001" cy="954399"/>
          </a:xfrm>
        </p:grpSpPr>
        <p:sp>
          <p:nvSpPr>
            <p:cNvPr id="9" name="TextBox 18"/>
            <p:cNvSpPr txBox="1"/>
            <p:nvPr/>
          </p:nvSpPr>
          <p:spPr>
            <a:xfrm>
              <a:off x="1249066" y="4523533"/>
              <a:ext cx="1569660" cy="538609"/>
            </a:xfrm>
            <a:prstGeom prst="rect">
              <a:avLst/>
            </a:prstGeom>
            <a:noFill/>
          </p:spPr>
          <p:txBody>
            <a:bodyPr wrap="none">
              <a:spAutoFit/>
            </a:bodyPr>
            <a:lstStyle/>
            <a:p>
              <a:pPr lvl="0" algn="ctr"/>
              <a:r>
                <a:rPr lang="zh-CN" altLang="en-US" b="1"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pitchFamily="34" charset="0"/>
                </a:rPr>
                <a:t>点击加入标题</a:t>
              </a:r>
              <a:endParaRPr lang="en-US" altLang="zh-CN" b="1"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pitchFamily="34" charset="0"/>
              </a:endParaRPr>
            </a:p>
            <a:p>
              <a:pPr algn="ctr">
                <a:defRPr/>
              </a:pPr>
              <a:endParaRPr lang="en-US" sz="11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10" name="Rectangle 27"/>
            <p:cNvSpPr/>
            <p:nvPr/>
          </p:nvSpPr>
          <p:spPr>
            <a:xfrm>
              <a:off x="1018896" y="4831601"/>
              <a:ext cx="2030001" cy="646331"/>
            </a:xfrm>
            <a:prstGeom prst="rect">
              <a:avLst/>
            </a:prstGeom>
          </p:spPr>
          <p:txBody>
            <a:bodyPr wrap="square">
              <a:spAutoFit/>
            </a:bodyPr>
            <a:lstStyle/>
            <a:p>
              <a:pPr lvl="0" algn="ctr"/>
              <a:r>
                <a:rPr lang="zh-CN" altLang="en-US"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pitchFamily="34" charset="0"/>
                </a:rPr>
                <a:t>加入文字描文字描述文案描述表达。</a:t>
              </a:r>
              <a:endParaRPr lang="en-US" altLang="zh-CN" dirty="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13" name="Arc 20"/>
          <p:cNvSpPr/>
          <p:nvPr/>
        </p:nvSpPr>
        <p:spPr>
          <a:xfrm flipV="1">
            <a:off x="4172011" y="2453102"/>
            <a:ext cx="1695229" cy="1695843"/>
          </a:xfrm>
          <a:prstGeom prst="arc">
            <a:avLst>
              <a:gd name="adj1" fmla="val 17688587"/>
              <a:gd name="adj2" fmla="val 14471894"/>
            </a:avLst>
          </a:prstGeom>
          <a:ln w="127000">
            <a:solidFill>
              <a:srgbClr val="ED695B"/>
            </a:solidFill>
            <a:headEnd type="none" w="sm" len="sm"/>
            <a:tailEnd type="oval" w="sm" len="sm"/>
          </a:ln>
        </p:spPr>
        <p:style>
          <a:lnRef idx="1">
            <a:schemeClr val="accent1"/>
          </a:lnRef>
          <a:fillRef idx="0">
            <a:schemeClr val="accent1"/>
          </a:fillRef>
          <a:effectRef idx="0">
            <a:schemeClr val="accent1"/>
          </a:effectRef>
          <a:fontRef idx="minor">
            <a:schemeClr val="tx1"/>
          </a:fontRef>
        </p:style>
        <p:txBody>
          <a:bodyPr lIns="91422" tIns="45711" rIns="91422" bIns="45711" anchor="ctr"/>
          <a:lstStyle/>
          <a:p>
            <a:pPr algn="ctr">
              <a:defRPr/>
            </a:pPr>
            <a:endParaRPr lang="en-US">
              <a:solidFill>
                <a:schemeClr val="bg1">
                  <a:lumMod val="50000"/>
                </a:schemeClr>
              </a:solidFill>
            </a:endParaRPr>
          </a:p>
        </p:txBody>
      </p:sp>
      <p:sp>
        <p:nvSpPr>
          <p:cNvPr id="14" name="TextBox 21"/>
          <p:cNvSpPr txBox="1"/>
          <p:nvPr/>
        </p:nvSpPr>
        <p:spPr>
          <a:xfrm>
            <a:off x="4470872" y="3011571"/>
            <a:ext cx="1232870" cy="584910"/>
          </a:xfrm>
          <a:prstGeom prst="rect">
            <a:avLst/>
          </a:prstGeom>
          <a:noFill/>
          <a:ln w="127000">
            <a:noFill/>
          </a:ln>
        </p:spPr>
        <p:txBody>
          <a:bodyPr wrap="none" lIns="91422" tIns="45711" rIns="91422" bIns="45711">
            <a:spAutoFit/>
          </a:bodyPr>
          <a:lstStyle/>
          <a:p>
            <a:pPr algn="ctr">
              <a:defRPr/>
            </a:pPr>
            <a:r>
              <a:rPr lang="en-US" sz="3200" b="1">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174%</a:t>
            </a:r>
          </a:p>
        </p:txBody>
      </p:sp>
      <p:sp>
        <p:nvSpPr>
          <p:cNvPr id="15" name="Arc 16"/>
          <p:cNvSpPr/>
          <p:nvPr/>
        </p:nvSpPr>
        <p:spPr>
          <a:xfrm flipV="1">
            <a:off x="6556192" y="2453102"/>
            <a:ext cx="1695229" cy="1695843"/>
          </a:xfrm>
          <a:prstGeom prst="arc">
            <a:avLst>
              <a:gd name="adj1" fmla="val 17688587"/>
              <a:gd name="adj2" fmla="val 14471894"/>
            </a:avLst>
          </a:prstGeom>
          <a:ln w="127000">
            <a:solidFill>
              <a:srgbClr val="78875C"/>
            </a:solidFill>
            <a:headEnd type="none" w="sm" len="sm"/>
            <a:tailEnd type="oval" w="sm" len="sm"/>
          </a:ln>
        </p:spPr>
        <p:style>
          <a:lnRef idx="1">
            <a:schemeClr val="accent1"/>
          </a:lnRef>
          <a:fillRef idx="0">
            <a:schemeClr val="accent1"/>
          </a:fillRef>
          <a:effectRef idx="0">
            <a:schemeClr val="accent1"/>
          </a:effectRef>
          <a:fontRef idx="minor">
            <a:schemeClr val="tx1"/>
          </a:fontRef>
        </p:style>
        <p:txBody>
          <a:bodyPr lIns="91422" tIns="45711" rIns="91422" bIns="45711" anchor="ctr"/>
          <a:lstStyle/>
          <a:p>
            <a:pPr algn="ctr">
              <a:defRPr/>
            </a:pPr>
            <a:endParaRPr lang="en-US">
              <a:solidFill>
                <a:schemeClr val="bg1">
                  <a:lumMod val="50000"/>
                </a:schemeClr>
              </a:solidFill>
            </a:endParaRPr>
          </a:p>
        </p:txBody>
      </p:sp>
      <p:sp>
        <p:nvSpPr>
          <p:cNvPr id="16" name="TextBox 23"/>
          <p:cNvSpPr txBox="1"/>
          <p:nvPr/>
        </p:nvSpPr>
        <p:spPr>
          <a:xfrm>
            <a:off x="6855053" y="3011571"/>
            <a:ext cx="1232870" cy="584910"/>
          </a:xfrm>
          <a:prstGeom prst="rect">
            <a:avLst/>
          </a:prstGeom>
          <a:noFill/>
          <a:ln w="127000">
            <a:noFill/>
          </a:ln>
        </p:spPr>
        <p:txBody>
          <a:bodyPr wrap="none" lIns="91422" tIns="45711" rIns="91422" bIns="45711">
            <a:spAutoFit/>
          </a:bodyPr>
          <a:lstStyle/>
          <a:p>
            <a:pPr algn="ctr">
              <a:defRPr/>
            </a:pPr>
            <a:r>
              <a:rPr lang="en-US" sz="3200" b="1">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105%</a:t>
            </a:r>
          </a:p>
        </p:txBody>
      </p:sp>
      <p:sp>
        <p:nvSpPr>
          <p:cNvPr id="17" name="Arc 12"/>
          <p:cNvSpPr/>
          <p:nvPr/>
        </p:nvSpPr>
        <p:spPr>
          <a:xfrm flipV="1">
            <a:off x="8913828" y="2437223"/>
            <a:ext cx="1695229" cy="1695843"/>
          </a:xfrm>
          <a:prstGeom prst="arc">
            <a:avLst>
              <a:gd name="adj1" fmla="val 17688587"/>
              <a:gd name="adj2" fmla="val 14471894"/>
            </a:avLst>
          </a:prstGeom>
          <a:ln w="127000">
            <a:solidFill>
              <a:srgbClr val="ED695B"/>
            </a:solidFill>
            <a:headEnd type="none" w="sm" len="sm"/>
            <a:tailEnd type="oval" w="sm" len="sm"/>
          </a:ln>
        </p:spPr>
        <p:style>
          <a:lnRef idx="1">
            <a:schemeClr val="accent1"/>
          </a:lnRef>
          <a:fillRef idx="0">
            <a:schemeClr val="accent1"/>
          </a:fillRef>
          <a:effectRef idx="0">
            <a:schemeClr val="accent1"/>
          </a:effectRef>
          <a:fontRef idx="minor">
            <a:schemeClr val="tx1"/>
          </a:fontRef>
        </p:style>
        <p:txBody>
          <a:bodyPr lIns="91422" tIns="45711" rIns="91422" bIns="45711" anchor="ctr"/>
          <a:lstStyle/>
          <a:p>
            <a:pPr algn="ctr">
              <a:defRPr/>
            </a:pPr>
            <a:endParaRPr lang="en-US">
              <a:solidFill>
                <a:schemeClr val="bg1">
                  <a:lumMod val="50000"/>
                </a:schemeClr>
              </a:solidFill>
            </a:endParaRPr>
          </a:p>
        </p:txBody>
      </p:sp>
      <p:sp>
        <p:nvSpPr>
          <p:cNvPr id="18" name="TextBox 25"/>
          <p:cNvSpPr txBox="1"/>
          <p:nvPr/>
        </p:nvSpPr>
        <p:spPr>
          <a:xfrm>
            <a:off x="9212689" y="2997279"/>
            <a:ext cx="1232870" cy="584910"/>
          </a:xfrm>
          <a:prstGeom prst="rect">
            <a:avLst/>
          </a:prstGeom>
          <a:noFill/>
          <a:ln w="127000">
            <a:noFill/>
          </a:ln>
        </p:spPr>
        <p:txBody>
          <a:bodyPr wrap="none" lIns="91422" tIns="45711" rIns="91422" bIns="45711">
            <a:spAutoFit/>
          </a:bodyPr>
          <a:lstStyle/>
          <a:p>
            <a:pPr algn="ctr">
              <a:defRPr/>
            </a:pPr>
            <a:r>
              <a:rPr lang="en-US" sz="3200" b="1">
                <a:solidFill>
                  <a:schemeClr val="bg1">
                    <a:lumMod val="50000"/>
                  </a:schemeClr>
                </a:solidFill>
                <a:latin typeface="Open Sans" panose="020B0606030504020204" pitchFamily="34" charset="0"/>
                <a:ea typeface="Open Sans" panose="020B0606030504020204" pitchFamily="34" charset="0"/>
                <a:cs typeface="Open Sans" panose="020B0606030504020204" pitchFamily="34" charset="0"/>
              </a:rPr>
              <a:t>188%</a:t>
            </a:r>
          </a:p>
        </p:txBody>
      </p:sp>
      <p:grpSp>
        <p:nvGrpSpPr>
          <p:cNvPr id="19" name="组合 18"/>
          <p:cNvGrpSpPr/>
          <p:nvPr/>
        </p:nvGrpSpPr>
        <p:grpSpPr>
          <a:xfrm>
            <a:off x="4100506" y="4523139"/>
            <a:ext cx="2029737" cy="954620"/>
            <a:chOff x="1018896" y="4523533"/>
            <a:chExt cx="2030001" cy="954399"/>
          </a:xfrm>
        </p:grpSpPr>
        <p:sp>
          <p:nvSpPr>
            <p:cNvPr id="20" name="TextBox 27"/>
            <p:cNvSpPr txBox="1"/>
            <p:nvPr/>
          </p:nvSpPr>
          <p:spPr>
            <a:xfrm>
              <a:off x="1249066" y="4523533"/>
              <a:ext cx="1569660" cy="538609"/>
            </a:xfrm>
            <a:prstGeom prst="rect">
              <a:avLst/>
            </a:prstGeom>
            <a:noFill/>
          </p:spPr>
          <p:txBody>
            <a:bodyPr wrap="none">
              <a:spAutoFit/>
            </a:bodyPr>
            <a:lstStyle/>
            <a:p>
              <a:pPr lvl="0" algn="ctr"/>
              <a:r>
                <a:rPr lang="zh-CN" altLang="en-US" b="1"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pitchFamily="34" charset="0"/>
                </a:rPr>
                <a:t>点击加入标题</a:t>
              </a:r>
              <a:endParaRPr lang="en-US" altLang="zh-CN" b="1"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pitchFamily="34" charset="0"/>
              </a:endParaRPr>
            </a:p>
            <a:p>
              <a:pPr algn="ctr">
                <a:defRPr/>
              </a:pPr>
              <a:endParaRPr lang="en-US" sz="11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21" name="Rectangle 27"/>
            <p:cNvSpPr/>
            <p:nvPr/>
          </p:nvSpPr>
          <p:spPr>
            <a:xfrm>
              <a:off x="1018896" y="4831601"/>
              <a:ext cx="2030001" cy="646331"/>
            </a:xfrm>
            <a:prstGeom prst="rect">
              <a:avLst/>
            </a:prstGeom>
          </p:spPr>
          <p:txBody>
            <a:bodyPr wrap="square">
              <a:spAutoFit/>
            </a:bodyPr>
            <a:lstStyle/>
            <a:p>
              <a:pPr lvl="0" algn="ctr"/>
              <a:r>
                <a:rPr lang="zh-CN" altLang="en-US"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pitchFamily="34" charset="0"/>
                </a:rPr>
                <a:t>加入文字描文字描述文案描述表达。</a:t>
              </a:r>
              <a:endParaRPr lang="en-US" altLang="zh-CN" dirty="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22" name="组合 21"/>
          <p:cNvGrpSpPr/>
          <p:nvPr/>
        </p:nvGrpSpPr>
        <p:grpSpPr>
          <a:xfrm>
            <a:off x="6549234" y="4523139"/>
            <a:ext cx="2029737" cy="954620"/>
            <a:chOff x="1018896" y="4523533"/>
            <a:chExt cx="2030001" cy="954399"/>
          </a:xfrm>
        </p:grpSpPr>
        <p:sp>
          <p:nvSpPr>
            <p:cNvPr id="23" name="TextBox 30"/>
            <p:cNvSpPr txBox="1"/>
            <p:nvPr/>
          </p:nvSpPr>
          <p:spPr>
            <a:xfrm>
              <a:off x="1249066" y="4523533"/>
              <a:ext cx="1569660" cy="538609"/>
            </a:xfrm>
            <a:prstGeom prst="rect">
              <a:avLst/>
            </a:prstGeom>
            <a:noFill/>
          </p:spPr>
          <p:txBody>
            <a:bodyPr wrap="none">
              <a:spAutoFit/>
            </a:bodyPr>
            <a:lstStyle/>
            <a:p>
              <a:pPr lvl="0" algn="ctr"/>
              <a:r>
                <a:rPr lang="zh-CN" altLang="en-US" b="1"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pitchFamily="34" charset="0"/>
                </a:rPr>
                <a:t>点击加入标题</a:t>
              </a:r>
              <a:endParaRPr lang="en-US" altLang="zh-CN" b="1"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pitchFamily="34" charset="0"/>
              </a:endParaRPr>
            </a:p>
            <a:p>
              <a:pPr algn="ctr">
                <a:defRPr/>
              </a:pPr>
              <a:endParaRPr lang="en-US" sz="11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24" name="Rectangle 27"/>
            <p:cNvSpPr/>
            <p:nvPr/>
          </p:nvSpPr>
          <p:spPr>
            <a:xfrm>
              <a:off x="1018896" y="4831601"/>
              <a:ext cx="2030001" cy="646331"/>
            </a:xfrm>
            <a:prstGeom prst="rect">
              <a:avLst/>
            </a:prstGeom>
          </p:spPr>
          <p:txBody>
            <a:bodyPr wrap="square">
              <a:spAutoFit/>
            </a:bodyPr>
            <a:lstStyle/>
            <a:p>
              <a:pPr lvl="0" algn="ctr"/>
              <a:r>
                <a:rPr lang="zh-CN" altLang="en-US"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pitchFamily="34" charset="0"/>
                </a:rPr>
                <a:t>加入文字描文字描述文案描述表达。</a:t>
              </a:r>
              <a:endParaRPr lang="en-US" altLang="zh-CN" dirty="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25" name="组合 24"/>
          <p:cNvGrpSpPr/>
          <p:nvPr/>
        </p:nvGrpSpPr>
        <p:grpSpPr>
          <a:xfrm>
            <a:off x="8915460" y="4523139"/>
            <a:ext cx="2029737" cy="954620"/>
            <a:chOff x="1018896" y="4523533"/>
            <a:chExt cx="2030001" cy="954399"/>
          </a:xfrm>
        </p:grpSpPr>
        <p:sp>
          <p:nvSpPr>
            <p:cNvPr id="26" name="TextBox 33"/>
            <p:cNvSpPr txBox="1"/>
            <p:nvPr/>
          </p:nvSpPr>
          <p:spPr>
            <a:xfrm>
              <a:off x="1235619" y="4523533"/>
              <a:ext cx="1569660" cy="538609"/>
            </a:xfrm>
            <a:prstGeom prst="rect">
              <a:avLst/>
            </a:prstGeom>
            <a:noFill/>
          </p:spPr>
          <p:txBody>
            <a:bodyPr wrap="none">
              <a:spAutoFit/>
            </a:bodyPr>
            <a:lstStyle/>
            <a:p>
              <a:pPr lvl="0" algn="ctr"/>
              <a:r>
                <a:rPr lang="zh-CN" altLang="en-US" b="1"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pitchFamily="34" charset="0"/>
                </a:rPr>
                <a:t>点击加入标题</a:t>
              </a:r>
              <a:endParaRPr lang="en-US" altLang="zh-CN" b="1"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pitchFamily="34" charset="0"/>
              </a:endParaRPr>
            </a:p>
            <a:p>
              <a:pPr algn="ctr">
                <a:defRPr/>
              </a:pPr>
              <a:endParaRPr lang="en-US" sz="1100" b="1" dirty="0">
                <a:solidFill>
                  <a:schemeClr val="bg1">
                    <a:lumMod val="50000"/>
                  </a:schemeClr>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27" name="Rectangle 27"/>
            <p:cNvSpPr/>
            <p:nvPr/>
          </p:nvSpPr>
          <p:spPr>
            <a:xfrm>
              <a:off x="1018896" y="4831601"/>
              <a:ext cx="2030001" cy="646331"/>
            </a:xfrm>
            <a:prstGeom prst="rect">
              <a:avLst/>
            </a:prstGeom>
          </p:spPr>
          <p:txBody>
            <a:bodyPr wrap="square">
              <a:spAutoFit/>
            </a:bodyPr>
            <a:lstStyle/>
            <a:p>
              <a:pPr lvl="0" algn="ctr"/>
              <a:r>
                <a:rPr lang="zh-CN" altLang="en-US" dirty="0">
                  <a:solidFill>
                    <a:schemeClr val="bg1">
                      <a:lumMod val="50000"/>
                    </a:schemeClr>
                  </a:solidFill>
                  <a:latin typeface="微软雅黑" panose="020B0503020204020204" pitchFamily="34" charset="-122"/>
                  <a:ea typeface="微软雅黑" panose="020B0503020204020204" pitchFamily="34" charset="-122"/>
                  <a:cs typeface="Calibri" panose="020F0502020204030204" pitchFamily="34" charset="0"/>
                </a:rPr>
                <a:t>加入文字描文字描述文案描述表达。</a:t>
              </a:r>
              <a:endParaRPr lang="en-US" altLang="zh-CN" dirty="0">
                <a:solidFill>
                  <a:schemeClr val="bg1">
                    <a:lumMod val="50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anim calcmode="lin" valueType="num">
                                      <p:cBhvr>
                                        <p:cTn id="12" dur="500" fill="hold"/>
                                        <p:tgtEl>
                                          <p:spTgt spid="5"/>
                                        </p:tgtEl>
                                        <p:attrNameLst>
                                          <p:attrName>ppt_x</p:attrName>
                                        </p:attrNameLst>
                                      </p:cBhvr>
                                      <p:tavLst>
                                        <p:tav tm="0">
                                          <p:val>
                                            <p:strVal val="#ppt_x"/>
                                          </p:val>
                                        </p:tav>
                                        <p:tav tm="100000">
                                          <p:val>
                                            <p:strVal val="#ppt_x"/>
                                          </p:val>
                                        </p:tav>
                                      </p:tavLst>
                                    </p:anim>
                                    <p:anim calcmode="lin" valueType="num">
                                      <p:cBhvr>
                                        <p:cTn id="13" dur="500" fill="hold"/>
                                        <p:tgtEl>
                                          <p:spTgt spid="5"/>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anim calcmode="lin" valueType="num">
                                      <p:cBhvr>
                                        <p:cTn id="18" dur="500" fill="hold"/>
                                        <p:tgtEl>
                                          <p:spTgt spid="6"/>
                                        </p:tgtEl>
                                        <p:attrNameLst>
                                          <p:attrName>ppt_x</p:attrName>
                                        </p:attrNameLst>
                                      </p:cBhvr>
                                      <p:tavLst>
                                        <p:tav tm="0">
                                          <p:val>
                                            <p:strVal val="#ppt_x"/>
                                          </p:val>
                                        </p:tav>
                                        <p:tav tm="100000">
                                          <p:val>
                                            <p:strVal val="#ppt_x"/>
                                          </p:val>
                                        </p:tav>
                                      </p:tavLst>
                                    </p:anim>
                                    <p:anim calcmode="lin" valueType="num">
                                      <p:cBhvr>
                                        <p:cTn id="19" dur="500" fill="hold"/>
                                        <p:tgtEl>
                                          <p:spTgt spid="6"/>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anim calcmode="lin" valueType="num">
                                      <p:cBhvr>
                                        <p:cTn id="24" dur="500" fill="hold"/>
                                        <p:tgtEl>
                                          <p:spTgt spid="7"/>
                                        </p:tgtEl>
                                        <p:attrNameLst>
                                          <p:attrName>ppt_x</p:attrName>
                                        </p:attrNameLst>
                                      </p:cBhvr>
                                      <p:tavLst>
                                        <p:tav tm="0">
                                          <p:val>
                                            <p:strVal val="#ppt_x"/>
                                          </p:val>
                                        </p:tav>
                                        <p:tav tm="100000">
                                          <p:val>
                                            <p:strVal val="#ppt_x"/>
                                          </p:val>
                                        </p:tav>
                                      </p:tavLst>
                                    </p:anim>
                                    <p:anim calcmode="lin" valueType="num">
                                      <p:cBhvr>
                                        <p:cTn id="25" dur="500" fill="hold"/>
                                        <p:tgtEl>
                                          <p:spTgt spid="7"/>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500"/>
                                        <p:tgtEl>
                                          <p:spTgt spid="13"/>
                                        </p:tgtEl>
                                      </p:cBhvr>
                                    </p:animEffect>
                                    <p:anim calcmode="lin" valueType="num">
                                      <p:cBhvr>
                                        <p:cTn id="30" dur="500" fill="hold"/>
                                        <p:tgtEl>
                                          <p:spTgt spid="13"/>
                                        </p:tgtEl>
                                        <p:attrNameLst>
                                          <p:attrName>ppt_x</p:attrName>
                                        </p:attrNameLst>
                                      </p:cBhvr>
                                      <p:tavLst>
                                        <p:tav tm="0">
                                          <p:val>
                                            <p:strVal val="#ppt_x"/>
                                          </p:val>
                                        </p:tav>
                                        <p:tav tm="100000">
                                          <p:val>
                                            <p:strVal val="#ppt_x"/>
                                          </p:val>
                                        </p:tav>
                                      </p:tavLst>
                                    </p:anim>
                                    <p:anim calcmode="lin" valueType="num">
                                      <p:cBhvr>
                                        <p:cTn id="31" dur="500" fill="hold"/>
                                        <p:tgtEl>
                                          <p:spTgt spid="13"/>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0"/>
                                        <p:tgtEl>
                                          <p:spTgt spid="14"/>
                                        </p:tgtEl>
                                      </p:cBhvr>
                                    </p:animEffect>
                                    <p:anim calcmode="lin" valueType="num">
                                      <p:cBhvr>
                                        <p:cTn id="36" dur="500" fill="hold"/>
                                        <p:tgtEl>
                                          <p:spTgt spid="14"/>
                                        </p:tgtEl>
                                        <p:attrNameLst>
                                          <p:attrName>ppt_x</p:attrName>
                                        </p:attrNameLst>
                                      </p:cBhvr>
                                      <p:tavLst>
                                        <p:tav tm="0">
                                          <p:val>
                                            <p:strVal val="#ppt_x"/>
                                          </p:val>
                                        </p:tav>
                                        <p:tav tm="100000">
                                          <p:val>
                                            <p:strVal val="#ppt_x"/>
                                          </p:val>
                                        </p:tav>
                                      </p:tavLst>
                                    </p:anim>
                                    <p:anim calcmode="lin" valueType="num">
                                      <p:cBhvr>
                                        <p:cTn id="37" dur="500" fill="hold"/>
                                        <p:tgtEl>
                                          <p:spTgt spid="14"/>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nodeType="after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fade">
                                      <p:cBhvr>
                                        <p:cTn id="41" dur="500"/>
                                        <p:tgtEl>
                                          <p:spTgt spid="19"/>
                                        </p:tgtEl>
                                      </p:cBhvr>
                                    </p:animEffect>
                                    <p:anim calcmode="lin" valueType="num">
                                      <p:cBhvr>
                                        <p:cTn id="42" dur="500" fill="hold"/>
                                        <p:tgtEl>
                                          <p:spTgt spid="19"/>
                                        </p:tgtEl>
                                        <p:attrNameLst>
                                          <p:attrName>ppt_x</p:attrName>
                                        </p:attrNameLst>
                                      </p:cBhvr>
                                      <p:tavLst>
                                        <p:tav tm="0">
                                          <p:val>
                                            <p:strVal val="#ppt_x"/>
                                          </p:val>
                                        </p:tav>
                                        <p:tav tm="100000">
                                          <p:val>
                                            <p:strVal val="#ppt_x"/>
                                          </p:val>
                                        </p:tav>
                                      </p:tavLst>
                                    </p:anim>
                                    <p:anim calcmode="lin" valueType="num">
                                      <p:cBhvr>
                                        <p:cTn id="43" dur="500" fill="hold"/>
                                        <p:tgtEl>
                                          <p:spTgt spid="19"/>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42" presetClass="entr" presetSubtype="0"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500"/>
                                        <p:tgtEl>
                                          <p:spTgt spid="15"/>
                                        </p:tgtEl>
                                      </p:cBhvr>
                                    </p:animEffect>
                                    <p:anim calcmode="lin" valueType="num">
                                      <p:cBhvr>
                                        <p:cTn id="48" dur="500" fill="hold"/>
                                        <p:tgtEl>
                                          <p:spTgt spid="15"/>
                                        </p:tgtEl>
                                        <p:attrNameLst>
                                          <p:attrName>ppt_x</p:attrName>
                                        </p:attrNameLst>
                                      </p:cBhvr>
                                      <p:tavLst>
                                        <p:tav tm="0">
                                          <p:val>
                                            <p:strVal val="#ppt_x"/>
                                          </p:val>
                                        </p:tav>
                                        <p:tav tm="100000">
                                          <p:val>
                                            <p:strVal val="#ppt_x"/>
                                          </p:val>
                                        </p:tav>
                                      </p:tavLst>
                                    </p:anim>
                                    <p:anim calcmode="lin" valueType="num">
                                      <p:cBhvr>
                                        <p:cTn id="49" dur="500" fill="hold"/>
                                        <p:tgtEl>
                                          <p:spTgt spid="15"/>
                                        </p:tgtEl>
                                        <p:attrNameLst>
                                          <p:attrName>ppt_y</p:attrName>
                                        </p:attrNameLst>
                                      </p:cBhvr>
                                      <p:tavLst>
                                        <p:tav tm="0">
                                          <p:val>
                                            <p:strVal val="#ppt_y+.1"/>
                                          </p:val>
                                        </p:tav>
                                        <p:tav tm="100000">
                                          <p:val>
                                            <p:strVal val="#ppt_y"/>
                                          </p:val>
                                        </p:tav>
                                      </p:tavLst>
                                    </p:anim>
                                  </p:childTnLst>
                                </p:cTn>
                              </p:par>
                            </p:childTnLst>
                          </p:cTn>
                        </p:par>
                        <p:par>
                          <p:cTn id="50" fill="hold">
                            <p:stCondLst>
                              <p:cond delay="4000"/>
                            </p:stCondLst>
                            <p:childTnLst>
                              <p:par>
                                <p:cTn id="51" presetID="42" presetClass="entr" presetSubtype="0" fill="hold" grpId="0" nodeType="after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fade">
                                      <p:cBhvr>
                                        <p:cTn id="53" dur="500"/>
                                        <p:tgtEl>
                                          <p:spTgt spid="16"/>
                                        </p:tgtEl>
                                      </p:cBhvr>
                                    </p:animEffect>
                                    <p:anim calcmode="lin" valueType="num">
                                      <p:cBhvr>
                                        <p:cTn id="54" dur="500" fill="hold"/>
                                        <p:tgtEl>
                                          <p:spTgt spid="16"/>
                                        </p:tgtEl>
                                        <p:attrNameLst>
                                          <p:attrName>ppt_x</p:attrName>
                                        </p:attrNameLst>
                                      </p:cBhvr>
                                      <p:tavLst>
                                        <p:tav tm="0">
                                          <p:val>
                                            <p:strVal val="#ppt_x"/>
                                          </p:val>
                                        </p:tav>
                                        <p:tav tm="100000">
                                          <p:val>
                                            <p:strVal val="#ppt_x"/>
                                          </p:val>
                                        </p:tav>
                                      </p:tavLst>
                                    </p:anim>
                                    <p:anim calcmode="lin" valueType="num">
                                      <p:cBhvr>
                                        <p:cTn id="55" dur="500" fill="hold"/>
                                        <p:tgtEl>
                                          <p:spTgt spid="16"/>
                                        </p:tgtEl>
                                        <p:attrNameLst>
                                          <p:attrName>ppt_y</p:attrName>
                                        </p:attrNameLst>
                                      </p:cBhvr>
                                      <p:tavLst>
                                        <p:tav tm="0">
                                          <p:val>
                                            <p:strVal val="#ppt_y+.1"/>
                                          </p:val>
                                        </p:tav>
                                        <p:tav tm="100000">
                                          <p:val>
                                            <p:strVal val="#ppt_y"/>
                                          </p:val>
                                        </p:tav>
                                      </p:tavLst>
                                    </p:anim>
                                  </p:childTnLst>
                                </p:cTn>
                              </p:par>
                            </p:childTnLst>
                          </p:cTn>
                        </p:par>
                        <p:par>
                          <p:cTn id="56" fill="hold">
                            <p:stCondLst>
                              <p:cond delay="4500"/>
                            </p:stCondLst>
                            <p:childTnLst>
                              <p:par>
                                <p:cTn id="57" presetID="42" presetClass="entr" presetSubtype="0" fill="hold" nodeType="after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fade">
                                      <p:cBhvr>
                                        <p:cTn id="59" dur="500"/>
                                        <p:tgtEl>
                                          <p:spTgt spid="22"/>
                                        </p:tgtEl>
                                      </p:cBhvr>
                                    </p:animEffect>
                                    <p:anim calcmode="lin" valueType="num">
                                      <p:cBhvr>
                                        <p:cTn id="60" dur="500" fill="hold"/>
                                        <p:tgtEl>
                                          <p:spTgt spid="22"/>
                                        </p:tgtEl>
                                        <p:attrNameLst>
                                          <p:attrName>ppt_x</p:attrName>
                                        </p:attrNameLst>
                                      </p:cBhvr>
                                      <p:tavLst>
                                        <p:tav tm="0">
                                          <p:val>
                                            <p:strVal val="#ppt_x"/>
                                          </p:val>
                                        </p:tav>
                                        <p:tav tm="100000">
                                          <p:val>
                                            <p:strVal val="#ppt_x"/>
                                          </p:val>
                                        </p:tav>
                                      </p:tavLst>
                                    </p:anim>
                                    <p:anim calcmode="lin" valueType="num">
                                      <p:cBhvr>
                                        <p:cTn id="61" dur="500" fill="hold"/>
                                        <p:tgtEl>
                                          <p:spTgt spid="22"/>
                                        </p:tgtEl>
                                        <p:attrNameLst>
                                          <p:attrName>ppt_y</p:attrName>
                                        </p:attrNameLst>
                                      </p:cBhvr>
                                      <p:tavLst>
                                        <p:tav tm="0">
                                          <p:val>
                                            <p:strVal val="#ppt_y+.1"/>
                                          </p:val>
                                        </p:tav>
                                        <p:tav tm="100000">
                                          <p:val>
                                            <p:strVal val="#ppt_y"/>
                                          </p:val>
                                        </p:tav>
                                      </p:tavLst>
                                    </p:anim>
                                  </p:childTnLst>
                                </p:cTn>
                              </p:par>
                            </p:childTnLst>
                          </p:cTn>
                        </p:par>
                        <p:par>
                          <p:cTn id="62" fill="hold">
                            <p:stCondLst>
                              <p:cond delay="5000"/>
                            </p:stCondLst>
                            <p:childTnLst>
                              <p:par>
                                <p:cTn id="63" presetID="42" presetClass="entr" presetSubtype="0" fill="hold" grpId="0" nodeType="afterEffect">
                                  <p:stCondLst>
                                    <p:cond delay="0"/>
                                  </p:stCondLst>
                                  <p:childTnLst>
                                    <p:set>
                                      <p:cBhvr>
                                        <p:cTn id="64" dur="1" fill="hold">
                                          <p:stCondLst>
                                            <p:cond delay="0"/>
                                          </p:stCondLst>
                                        </p:cTn>
                                        <p:tgtEl>
                                          <p:spTgt spid="17"/>
                                        </p:tgtEl>
                                        <p:attrNameLst>
                                          <p:attrName>style.visibility</p:attrName>
                                        </p:attrNameLst>
                                      </p:cBhvr>
                                      <p:to>
                                        <p:strVal val="visible"/>
                                      </p:to>
                                    </p:set>
                                    <p:animEffect transition="in" filter="fade">
                                      <p:cBhvr>
                                        <p:cTn id="65" dur="500"/>
                                        <p:tgtEl>
                                          <p:spTgt spid="17"/>
                                        </p:tgtEl>
                                      </p:cBhvr>
                                    </p:animEffect>
                                    <p:anim calcmode="lin" valueType="num">
                                      <p:cBhvr>
                                        <p:cTn id="66" dur="500" fill="hold"/>
                                        <p:tgtEl>
                                          <p:spTgt spid="17"/>
                                        </p:tgtEl>
                                        <p:attrNameLst>
                                          <p:attrName>ppt_x</p:attrName>
                                        </p:attrNameLst>
                                      </p:cBhvr>
                                      <p:tavLst>
                                        <p:tav tm="0">
                                          <p:val>
                                            <p:strVal val="#ppt_x"/>
                                          </p:val>
                                        </p:tav>
                                        <p:tav tm="100000">
                                          <p:val>
                                            <p:strVal val="#ppt_x"/>
                                          </p:val>
                                        </p:tav>
                                      </p:tavLst>
                                    </p:anim>
                                    <p:anim calcmode="lin" valueType="num">
                                      <p:cBhvr>
                                        <p:cTn id="67" dur="500" fill="hold"/>
                                        <p:tgtEl>
                                          <p:spTgt spid="17"/>
                                        </p:tgtEl>
                                        <p:attrNameLst>
                                          <p:attrName>ppt_y</p:attrName>
                                        </p:attrNameLst>
                                      </p:cBhvr>
                                      <p:tavLst>
                                        <p:tav tm="0">
                                          <p:val>
                                            <p:strVal val="#ppt_y+.1"/>
                                          </p:val>
                                        </p:tav>
                                        <p:tav tm="100000">
                                          <p:val>
                                            <p:strVal val="#ppt_y"/>
                                          </p:val>
                                        </p:tav>
                                      </p:tavLst>
                                    </p:anim>
                                  </p:childTnLst>
                                </p:cTn>
                              </p:par>
                            </p:childTnLst>
                          </p:cTn>
                        </p:par>
                        <p:par>
                          <p:cTn id="68" fill="hold">
                            <p:stCondLst>
                              <p:cond delay="5500"/>
                            </p:stCondLst>
                            <p:childTnLst>
                              <p:par>
                                <p:cTn id="69" presetID="42" presetClass="entr" presetSubtype="0" fill="hold" grpId="0" nodeType="afterEffect">
                                  <p:stCondLst>
                                    <p:cond delay="0"/>
                                  </p:stCondLst>
                                  <p:childTnLst>
                                    <p:set>
                                      <p:cBhvr>
                                        <p:cTn id="70" dur="1" fill="hold">
                                          <p:stCondLst>
                                            <p:cond delay="0"/>
                                          </p:stCondLst>
                                        </p:cTn>
                                        <p:tgtEl>
                                          <p:spTgt spid="18"/>
                                        </p:tgtEl>
                                        <p:attrNameLst>
                                          <p:attrName>style.visibility</p:attrName>
                                        </p:attrNameLst>
                                      </p:cBhvr>
                                      <p:to>
                                        <p:strVal val="visible"/>
                                      </p:to>
                                    </p:set>
                                    <p:animEffect transition="in" filter="fade">
                                      <p:cBhvr>
                                        <p:cTn id="71" dur="500"/>
                                        <p:tgtEl>
                                          <p:spTgt spid="18"/>
                                        </p:tgtEl>
                                      </p:cBhvr>
                                    </p:animEffect>
                                    <p:anim calcmode="lin" valueType="num">
                                      <p:cBhvr>
                                        <p:cTn id="72" dur="500" fill="hold"/>
                                        <p:tgtEl>
                                          <p:spTgt spid="18"/>
                                        </p:tgtEl>
                                        <p:attrNameLst>
                                          <p:attrName>ppt_x</p:attrName>
                                        </p:attrNameLst>
                                      </p:cBhvr>
                                      <p:tavLst>
                                        <p:tav tm="0">
                                          <p:val>
                                            <p:strVal val="#ppt_x"/>
                                          </p:val>
                                        </p:tav>
                                        <p:tav tm="100000">
                                          <p:val>
                                            <p:strVal val="#ppt_x"/>
                                          </p:val>
                                        </p:tav>
                                      </p:tavLst>
                                    </p:anim>
                                    <p:anim calcmode="lin" valueType="num">
                                      <p:cBhvr>
                                        <p:cTn id="73" dur="500" fill="hold"/>
                                        <p:tgtEl>
                                          <p:spTgt spid="18"/>
                                        </p:tgtEl>
                                        <p:attrNameLst>
                                          <p:attrName>ppt_y</p:attrName>
                                        </p:attrNameLst>
                                      </p:cBhvr>
                                      <p:tavLst>
                                        <p:tav tm="0">
                                          <p:val>
                                            <p:strVal val="#ppt_y+.1"/>
                                          </p:val>
                                        </p:tav>
                                        <p:tav tm="100000">
                                          <p:val>
                                            <p:strVal val="#ppt_y"/>
                                          </p:val>
                                        </p:tav>
                                      </p:tavLst>
                                    </p:anim>
                                  </p:childTnLst>
                                </p:cTn>
                              </p:par>
                            </p:childTnLst>
                          </p:cTn>
                        </p:par>
                        <p:par>
                          <p:cTn id="74" fill="hold">
                            <p:stCondLst>
                              <p:cond delay="6000"/>
                            </p:stCondLst>
                            <p:childTnLst>
                              <p:par>
                                <p:cTn id="75" presetID="42" presetClass="entr" presetSubtype="0" fill="hold" nodeType="after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fade">
                                      <p:cBhvr>
                                        <p:cTn id="77" dur="500"/>
                                        <p:tgtEl>
                                          <p:spTgt spid="25"/>
                                        </p:tgtEl>
                                      </p:cBhvr>
                                    </p:animEffect>
                                    <p:anim calcmode="lin" valueType="num">
                                      <p:cBhvr>
                                        <p:cTn id="78" dur="500" fill="hold"/>
                                        <p:tgtEl>
                                          <p:spTgt spid="25"/>
                                        </p:tgtEl>
                                        <p:attrNameLst>
                                          <p:attrName>ppt_x</p:attrName>
                                        </p:attrNameLst>
                                      </p:cBhvr>
                                      <p:tavLst>
                                        <p:tav tm="0">
                                          <p:val>
                                            <p:strVal val="#ppt_x"/>
                                          </p:val>
                                        </p:tav>
                                        <p:tav tm="100000">
                                          <p:val>
                                            <p:strVal val="#ppt_x"/>
                                          </p:val>
                                        </p:tav>
                                      </p:tavLst>
                                    </p:anim>
                                    <p:anim calcmode="lin" valueType="num">
                                      <p:cBhvr>
                                        <p:cTn id="79" dur="5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13" grpId="0" animBg="1"/>
      <p:bldP spid="14" grpId="0"/>
      <p:bldP spid="15" grpId="0" animBg="1"/>
      <p:bldP spid="16" grpId="0"/>
      <p:bldP spid="17" grpId="0" animBg="1"/>
      <p:bldP spid="1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99009"/>
            <a:ext cx="12190413" cy="792494"/>
            <a:chOff x="0" y="507619"/>
            <a:chExt cx="12190413" cy="792494"/>
          </a:xfrm>
        </p:grpSpPr>
        <p:sp>
          <p:nvSpPr>
            <p:cNvPr id="11" name="矩形 10"/>
            <p:cNvSpPr/>
            <p:nvPr/>
          </p:nvSpPr>
          <p:spPr>
            <a:xfrm flipV="1">
              <a:off x="0" y="1254394"/>
              <a:ext cx="12190413" cy="45719"/>
            </a:xfrm>
            <a:prstGeom prst="rect">
              <a:avLst/>
            </a:prstGeom>
            <a:solidFill>
              <a:srgbClr val="7887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8"/>
            <p:cNvSpPr txBox="1">
              <a:spLocks noChangeArrowheads="1"/>
            </p:cNvSpPr>
            <p:nvPr/>
          </p:nvSpPr>
          <p:spPr bwMode="auto">
            <a:xfrm>
              <a:off x="4467544" y="507619"/>
              <a:ext cx="3255323"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4000" dirty="0">
                  <a:solidFill>
                    <a:srgbClr val="ED695B"/>
                  </a:solidFill>
                  <a:latin typeface="张海山锐线体简" panose="02000000000000000000" pitchFamily="2" charset="-122"/>
                  <a:ea typeface="张海山锐线体简" panose="02000000000000000000" pitchFamily="2" charset="-122"/>
                  <a:sym typeface="Arial" panose="020B0604020202020204" pitchFamily="34" charset="0"/>
                </a:rPr>
                <a:t>工作完成情况</a:t>
              </a:r>
            </a:p>
          </p:txBody>
        </p:sp>
      </p:grpSp>
      <p:grpSp>
        <p:nvGrpSpPr>
          <p:cNvPr id="5" name="Group 11"/>
          <p:cNvGrpSpPr/>
          <p:nvPr/>
        </p:nvGrpSpPr>
        <p:grpSpPr bwMode="auto">
          <a:xfrm>
            <a:off x="1675109" y="4923890"/>
            <a:ext cx="4509061" cy="830296"/>
            <a:chOff x="6251067" y="5044369"/>
            <a:chExt cx="4555745" cy="837383"/>
          </a:xfrm>
        </p:grpSpPr>
        <p:sp>
          <p:nvSpPr>
            <p:cNvPr id="6" name="Text Placeholder 32"/>
            <p:cNvSpPr txBox="1"/>
            <p:nvPr/>
          </p:nvSpPr>
          <p:spPr bwMode="auto">
            <a:xfrm>
              <a:off x="6251067" y="5365166"/>
              <a:ext cx="4277125" cy="516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r" fontAlgn="auto">
                <a:spcAft>
                  <a:spcPts val="0"/>
                </a:spcAft>
                <a:defRPr/>
              </a:pPr>
              <a:r>
                <a:rPr lang="zh-CN" altLang="en-US" sz="1400" dirty="0">
                  <a:solidFill>
                    <a:schemeClr val="bg1">
                      <a:lumMod val="50000"/>
                    </a:schemeClr>
                  </a:solidFill>
                  <a:latin typeface="微软雅黑" panose="020B0503020204020204" pitchFamily="34" charset="-122"/>
                  <a:ea typeface="微软雅黑" panose="020B0503020204020204" pitchFamily="34" charset="-122"/>
                </a:rPr>
                <a:t>所有文字都可以随意更改成您的文字内容 鼠标点击</a:t>
              </a:r>
              <a:endParaRPr lang="en-US" altLang="zh-CN" sz="14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7" name="Text Placeholder 33"/>
            <p:cNvSpPr txBox="1"/>
            <p:nvPr/>
          </p:nvSpPr>
          <p:spPr>
            <a:xfrm>
              <a:off x="6515467" y="5044369"/>
              <a:ext cx="4291345" cy="304368"/>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685800" fontAlgn="auto">
                <a:spcBef>
                  <a:spcPct val="20000"/>
                </a:spcBef>
                <a:spcAft>
                  <a:spcPts val="0"/>
                </a:spcAft>
                <a:buNone/>
                <a:defRPr/>
              </a:pPr>
              <a:r>
                <a:rPr lang="zh-CN" altLang="en-US" sz="2400" dirty="0">
                  <a:solidFill>
                    <a:schemeClr val="bg1">
                      <a:lumMod val="50000"/>
                    </a:schemeClr>
                  </a:solidFill>
                  <a:latin typeface="Roboto Condensed" panose="02000000000000000000" pitchFamily="2" charset="0"/>
                  <a:cs typeface="Arial" panose="020B0604020202020204"/>
                </a:rPr>
                <a:t>加入标题</a:t>
              </a:r>
              <a:endParaRPr lang="en-AU" altLang="zh-CN" sz="2400" dirty="0">
                <a:solidFill>
                  <a:schemeClr val="bg1">
                    <a:lumMod val="50000"/>
                  </a:schemeClr>
                </a:solidFill>
                <a:latin typeface="Roboto Condensed" panose="02000000000000000000" pitchFamily="2" charset="0"/>
                <a:cs typeface="Arial" panose="020B0604020202020204"/>
              </a:endParaRPr>
            </a:p>
          </p:txBody>
        </p:sp>
        <p:cxnSp>
          <p:nvCxnSpPr>
            <p:cNvPr id="9" name="Straight Connector 14"/>
            <p:cNvCxnSpPr/>
            <p:nvPr/>
          </p:nvCxnSpPr>
          <p:spPr>
            <a:xfrm>
              <a:off x="6328128" y="5082415"/>
              <a:ext cx="0" cy="718118"/>
            </a:xfrm>
            <a:prstGeom prst="line">
              <a:avLst/>
            </a:prstGeom>
            <a:ln w="50800">
              <a:solidFill>
                <a:srgbClr val="ED695B"/>
              </a:solidFill>
            </a:ln>
          </p:spPr>
          <p:style>
            <a:lnRef idx="1">
              <a:schemeClr val="accent1"/>
            </a:lnRef>
            <a:fillRef idx="0">
              <a:schemeClr val="accent1"/>
            </a:fillRef>
            <a:effectRef idx="0">
              <a:schemeClr val="accent1"/>
            </a:effectRef>
            <a:fontRef idx="minor">
              <a:schemeClr val="tx1"/>
            </a:fontRef>
          </p:style>
        </p:cxnSp>
      </p:grpSp>
      <p:grpSp>
        <p:nvGrpSpPr>
          <p:cNvPr id="10" name="Group 15"/>
          <p:cNvGrpSpPr/>
          <p:nvPr/>
        </p:nvGrpSpPr>
        <p:grpSpPr bwMode="auto">
          <a:xfrm>
            <a:off x="1689622" y="4128499"/>
            <a:ext cx="4494547" cy="828726"/>
            <a:chOff x="6265731" y="3983398"/>
            <a:chExt cx="4541081" cy="837411"/>
          </a:xfrm>
        </p:grpSpPr>
        <p:sp>
          <p:nvSpPr>
            <p:cNvPr id="13" name="Text Placeholder 32"/>
            <p:cNvSpPr txBox="1"/>
            <p:nvPr/>
          </p:nvSpPr>
          <p:spPr bwMode="auto">
            <a:xfrm>
              <a:off x="6265731" y="4304223"/>
              <a:ext cx="4277125" cy="516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r" fontAlgn="auto">
                <a:spcAft>
                  <a:spcPts val="0"/>
                </a:spcAft>
                <a:defRPr/>
              </a:pPr>
              <a:r>
                <a:rPr lang="zh-CN" altLang="en-US" sz="1400" dirty="0">
                  <a:solidFill>
                    <a:schemeClr val="bg1">
                      <a:lumMod val="50000"/>
                    </a:schemeClr>
                  </a:solidFill>
                  <a:latin typeface="微软雅黑" panose="020B0503020204020204" pitchFamily="34" charset="-122"/>
                  <a:ea typeface="微软雅黑" panose="020B0503020204020204" pitchFamily="34" charset="-122"/>
                </a:rPr>
                <a:t>所有文字都可以随意更改成您的文字内容 鼠标点击</a:t>
              </a:r>
              <a:endParaRPr lang="en-US" altLang="zh-CN" sz="14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4" name="Text Placeholder 33"/>
            <p:cNvSpPr txBox="1"/>
            <p:nvPr/>
          </p:nvSpPr>
          <p:spPr>
            <a:xfrm>
              <a:off x="6515467" y="3983398"/>
              <a:ext cx="4291345" cy="304956"/>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685800" fontAlgn="auto">
                <a:spcBef>
                  <a:spcPct val="20000"/>
                </a:spcBef>
                <a:spcAft>
                  <a:spcPts val="0"/>
                </a:spcAft>
                <a:buNone/>
                <a:defRPr/>
              </a:pPr>
              <a:r>
                <a:rPr lang="zh-CN" altLang="en-US" sz="2400" dirty="0">
                  <a:solidFill>
                    <a:schemeClr val="bg1">
                      <a:lumMod val="50000"/>
                    </a:schemeClr>
                  </a:solidFill>
                  <a:latin typeface="Roboto Condensed" panose="02000000000000000000" pitchFamily="2" charset="0"/>
                  <a:cs typeface="Arial" panose="020B0604020202020204"/>
                </a:rPr>
                <a:t>加入标题</a:t>
              </a:r>
              <a:endParaRPr lang="en-AU" altLang="zh-CN" sz="2400" dirty="0">
                <a:solidFill>
                  <a:schemeClr val="bg1">
                    <a:lumMod val="50000"/>
                  </a:schemeClr>
                </a:solidFill>
                <a:latin typeface="Roboto Condensed" panose="02000000000000000000" pitchFamily="2" charset="0"/>
                <a:cs typeface="Arial" panose="020B0604020202020204"/>
              </a:endParaRPr>
            </a:p>
          </p:txBody>
        </p:sp>
        <p:cxnSp>
          <p:nvCxnSpPr>
            <p:cNvPr id="15" name="Straight Connector 18"/>
            <p:cNvCxnSpPr/>
            <p:nvPr/>
          </p:nvCxnSpPr>
          <p:spPr>
            <a:xfrm>
              <a:off x="6328128" y="4002458"/>
              <a:ext cx="0" cy="717916"/>
            </a:xfrm>
            <a:prstGeom prst="line">
              <a:avLst/>
            </a:prstGeom>
            <a:ln w="50800">
              <a:solidFill>
                <a:srgbClr val="78875C"/>
              </a:solidFill>
            </a:ln>
          </p:spPr>
          <p:style>
            <a:lnRef idx="1">
              <a:schemeClr val="accent1"/>
            </a:lnRef>
            <a:fillRef idx="0">
              <a:schemeClr val="accent1"/>
            </a:fillRef>
            <a:effectRef idx="0">
              <a:schemeClr val="accent1"/>
            </a:effectRef>
            <a:fontRef idx="minor">
              <a:schemeClr val="tx1"/>
            </a:fontRef>
          </p:style>
        </p:cxnSp>
      </p:grpSp>
      <p:grpSp>
        <p:nvGrpSpPr>
          <p:cNvPr id="16" name="Group 19"/>
          <p:cNvGrpSpPr/>
          <p:nvPr/>
        </p:nvGrpSpPr>
        <p:grpSpPr bwMode="auto">
          <a:xfrm>
            <a:off x="1689622" y="3332915"/>
            <a:ext cx="4494547" cy="828726"/>
            <a:chOff x="6265731" y="2922427"/>
            <a:chExt cx="4541081" cy="837411"/>
          </a:xfrm>
        </p:grpSpPr>
        <p:sp>
          <p:nvSpPr>
            <p:cNvPr id="17" name="Text Placeholder 32"/>
            <p:cNvSpPr txBox="1"/>
            <p:nvPr/>
          </p:nvSpPr>
          <p:spPr bwMode="auto">
            <a:xfrm>
              <a:off x="6265731" y="3243252"/>
              <a:ext cx="4277125" cy="516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r" fontAlgn="auto">
                <a:spcAft>
                  <a:spcPts val="0"/>
                </a:spcAft>
                <a:defRPr/>
              </a:pPr>
              <a:r>
                <a:rPr lang="zh-CN" altLang="en-US" sz="1400" dirty="0">
                  <a:solidFill>
                    <a:schemeClr val="bg1">
                      <a:lumMod val="50000"/>
                    </a:schemeClr>
                  </a:solidFill>
                  <a:latin typeface="微软雅黑" panose="020B0503020204020204" pitchFamily="34" charset="-122"/>
                  <a:ea typeface="微软雅黑" panose="020B0503020204020204" pitchFamily="34" charset="-122"/>
                </a:rPr>
                <a:t>所有文字都可以随意更改成您的文字内容 鼠标点击</a:t>
              </a:r>
              <a:endParaRPr lang="en-US" altLang="zh-CN" sz="14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8" name="Text Placeholder 33"/>
            <p:cNvSpPr txBox="1"/>
            <p:nvPr/>
          </p:nvSpPr>
          <p:spPr>
            <a:xfrm>
              <a:off x="6515467" y="2922427"/>
              <a:ext cx="4291345" cy="304956"/>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685800" fontAlgn="auto">
                <a:spcBef>
                  <a:spcPct val="20000"/>
                </a:spcBef>
                <a:spcAft>
                  <a:spcPts val="0"/>
                </a:spcAft>
                <a:buNone/>
                <a:defRPr/>
              </a:pPr>
              <a:r>
                <a:rPr lang="zh-CN" altLang="en-US" sz="2400" dirty="0">
                  <a:solidFill>
                    <a:schemeClr val="bg1">
                      <a:lumMod val="50000"/>
                    </a:schemeClr>
                  </a:solidFill>
                  <a:latin typeface="Roboto Condensed" panose="02000000000000000000" pitchFamily="2" charset="0"/>
                  <a:cs typeface="Arial" panose="020B0604020202020204"/>
                </a:rPr>
                <a:t>加入标题</a:t>
              </a:r>
              <a:endParaRPr lang="en-AU" altLang="zh-CN" sz="2400" dirty="0">
                <a:solidFill>
                  <a:schemeClr val="bg1">
                    <a:lumMod val="50000"/>
                  </a:schemeClr>
                </a:solidFill>
                <a:latin typeface="Roboto Condensed" panose="02000000000000000000" pitchFamily="2" charset="0"/>
                <a:cs typeface="Arial" panose="020B0604020202020204"/>
              </a:endParaRPr>
            </a:p>
          </p:txBody>
        </p:sp>
        <p:cxnSp>
          <p:nvCxnSpPr>
            <p:cNvPr id="19" name="Straight Connector 22"/>
            <p:cNvCxnSpPr/>
            <p:nvPr/>
          </p:nvCxnSpPr>
          <p:spPr>
            <a:xfrm>
              <a:off x="6328128" y="2943075"/>
              <a:ext cx="0" cy="717916"/>
            </a:xfrm>
            <a:prstGeom prst="line">
              <a:avLst/>
            </a:prstGeom>
            <a:ln w="50800">
              <a:solidFill>
                <a:srgbClr val="ED695B"/>
              </a:solidFill>
            </a:ln>
          </p:spPr>
          <p:style>
            <a:lnRef idx="1">
              <a:schemeClr val="accent1"/>
            </a:lnRef>
            <a:fillRef idx="0">
              <a:schemeClr val="accent1"/>
            </a:fillRef>
            <a:effectRef idx="0">
              <a:schemeClr val="accent1"/>
            </a:effectRef>
            <a:fontRef idx="minor">
              <a:schemeClr val="tx1"/>
            </a:fontRef>
          </p:style>
        </p:cxnSp>
      </p:grpSp>
      <p:grpSp>
        <p:nvGrpSpPr>
          <p:cNvPr id="20" name="Group 23"/>
          <p:cNvGrpSpPr/>
          <p:nvPr/>
        </p:nvGrpSpPr>
        <p:grpSpPr bwMode="auto">
          <a:xfrm>
            <a:off x="1689622" y="2538522"/>
            <a:ext cx="4494547" cy="828726"/>
            <a:chOff x="6265731" y="1863304"/>
            <a:chExt cx="4541081" cy="837411"/>
          </a:xfrm>
        </p:grpSpPr>
        <p:sp>
          <p:nvSpPr>
            <p:cNvPr id="21" name="Text Placeholder 32"/>
            <p:cNvSpPr txBox="1"/>
            <p:nvPr/>
          </p:nvSpPr>
          <p:spPr bwMode="auto">
            <a:xfrm>
              <a:off x="6265731" y="2184129"/>
              <a:ext cx="4277125" cy="516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r" fontAlgn="auto">
                <a:spcAft>
                  <a:spcPts val="0"/>
                </a:spcAft>
                <a:defRPr/>
              </a:pPr>
              <a:r>
                <a:rPr lang="zh-CN" altLang="en-US" sz="1400" dirty="0">
                  <a:solidFill>
                    <a:schemeClr val="bg1">
                      <a:lumMod val="50000"/>
                    </a:schemeClr>
                  </a:solidFill>
                  <a:latin typeface="微软雅黑" panose="020B0503020204020204" pitchFamily="34" charset="-122"/>
                  <a:ea typeface="微软雅黑" panose="020B0503020204020204" pitchFamily="34" charset="-122"/>
                </a:rPr>
                <a:t>所有文字都可以随意更改成您的文字内容 鼠标点击</a:t>
              </a:r>
              <a:endParaRPr lang="en-US" altLang="zh-CN" sz="14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2" name="Text Placeholder 33"/>
            <p:cNvSpPr txBox="1"/>
            <p:nvPr/>
          </p:nvSpPr>
          <p:spPr>
            <a:xfrm>
              <a:off x="6515467" y="1863304"/>
              <a:ext cx="4291345" cy="304956"/>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685800" fontAlgn="auto">
                <a:spcBef>
                  <a:spcPct val="20000"/>
                </a:spcBef>
                <a:spcAft>
                  <a:spcPts val="0"/>
                </a:spcAft>
                <a:buNone/>
                <a:defRPr/>
              </a:pPr>
              <a:r>
                <a:rPr lang="zh-CN" altLang="en-US" sz="2400" dirty="0">
                  <a:solidFill>
                    <a:schemeClr val="bg1">
                      <a:lumMod val="50000"/>
                    </a:schemeClr>
                  </a:solidFill>
                  <a:latin typeface="Roboto Condensed" panose="02000000000000000000" pitchFamily="2" charset="0"/>
                  <a:cs typeface="Arial" panose="020B0604020202020204"/>
                </a:rPr>
                <a:t>加入标题</a:t>
              </a:r>
              <a:endParaRPr lang="en-AU" sz="2400" dirty="0">
                <a:solidFill>
                  <a:schemeClr val="bg1">
                    <a:lumMod val="50000"/>
                  </a:schemeClr>
                </a:solidFill>
                <a:latin typeface="Roboto Condensed" panose="02000000000000000000" pitchFamily="2" charset="0"/>
                <a:cs typeface="Arial" panose="020B0604020202020204"/>
              </a:endParaRPr>
            </a:p>
          </p:txBody>
        </p:sp>
        <p:cxnSp>
          <p:nvCxnSpPr>
            <p:cNvPr id="23" name="Straight Connector 26"/>
            <p:cNvCxnSpPr/>
            <p:nvPr/>
          </p:nvCxnSpPr>
          <p:spPr>
            <a:xfrm>
              <a:off x="6328128" y="1863304"/>
              <a:ext cx="0" cy="717916"/>
            </a:xfrm>
            <a:prstGeom prst="line">
              <a:avLst/>
            </a:prstGeom>
            <a:ln w="50800">
              <a:solidFill>
                <a:srgbClr val="78875C"/>
              </a:solidFill>
            </a:ln>
          </p:spPr>
          <p:style>
            <a:lnRef idx="1">
              <a:schemeClr val="accent1"/>
            </a:lnRef>
            <a:fillRef idx="0">
              <a:schemeClr val="accent1"/>
            </a:fillRef>
            <a:effectRef idx="0">
              <a:schemeClr val="accent1"/>
            </a:effectRef>
            <a:fontRef idx="minor">
              <a:schemeClr val="tx1"/>
            </a:fontRef>
          </p:style>
        </p:cxnSp>
      </p:grpSp>
      <p:grpSp>
        <p:nvGrpSpPr>
          <p:cNvPr id="24" name="Group 35"/>
          <p:cNvGrpSpPr/>
          <p:nvPr/>
        </p:nvGrpSpPr>
        <p:grpSpPr bwMode="auto">
          <a:xfrm>
            <a:off x="6685817" y="2112062"/>
            <a:ext cx="1981476" cy="1986802"/>
            <a:chOff x="6516746" y="1863304"/>
            <a:chExt cx="2001660" cy="2006869"/>
          </a:xfrm>
          <a:solidFill>
            <a:srgbClr val="78875C"/>
          </a:solidFill>
        </p:grpSpPr>
        <p:sp>
          <p:nvSpPr>
            <p:cNvPr id="25" name="Teardrop 3"/>
            <p:cNvSpPr/>
            <p:nvPr/>
          </p:nvSpPr>
          <p:spPr>
            <a:xfrm flipV="1">
              <a:off x="6516746" y="1868068"/>
              <a:ext cx="2001660" cy="2002105"/>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lnSpc>
                  <a:spcPct val="90000"/>
                </a:lnSpc>
                <a:spcBef>
                  <a:spcPct val="20000"/>
                </a:spcBef>
                <a:spcAft>
                  <a:spcPts val="0"/>
                </a:spcAft>
                <a:defRPr/>
              </a:pPr>
              <a:endParaRPr lang="en-US" sz="1600" dirty="0">
                <a:solidFill>
                  <a:schemeClr val="bg1"/>
                </a:solidFill>
                <a:latin typeface="Roboto Condensed" panose="02000000000000000000" pitchFamily="2" charset="0"/>
                <a:cs typeface="Arial" panose="020B0604020202020204"/>
              </a:endParaRPr>
            </a:p>
          </p:txBody>
        </p:sp>
        <p:sp>
          <p:nvSpPr>
            <p:cNvPr id="26" name="Oval 7"/>
            <p:cNvSpPr/>
            <p:nvPr/>
          </p:nvSpPr>
          <p:spPr>
            <a:xfrm>
              <a:off x="6516746" y="1863304"/>
              <a:ext cx="588910" cy="589042"/>
            </a:xfrm>
            <a:prstGeom prst="ellipse">
              <a:avLst/>
            </a:prstGeom>
            <a:gr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lnSpc>
                  <a:spcPct val="90000"/>
                </a:lnSpc>
                <a:spcBef>
                  <a:spcPct val="20000"/>
                </a:spcBef>
              </a:pPr>
              <a:r>
                <a:rPr lang="en-AU" altLang="zh-CN" sz="1600">
                  <a:solidFill>
                    <a:schemeClr val="bg1"/>
                  </a:solidFill>
                  <a:latin typeface="Roboto Condensed" panose="02000000000000000000" pitchFamily="2" charset="0"/>
                  <a:cs typeface="Arial" panose="020B0604020202020204" pitchFamily="34" charset="0"/>
                </a:rPr>
                <a:t>S</a:t>
              </a:r>
              <a:endParaRPr lang="en-US" altLang="zh-CN" sz="1600">
                <a:solidFill>
                  <a:schemeClr val="bg1"/>
                </a:solidFill>
                <a:latin typeface="Roboto Condensed" panose="02000000000000000000" pitchFamily="2" charset="0"/>
                <a:cs typeface="Arial" panose="020B0604020202020204" pitchFamily="34" charset="0"/>
              </a:endParaRPr>
            </a:p>
          </p:txBody>
        </p:sp>
        <p:sp>
          <p:nvSpPr>
            <p:cNvPr id="27" name="Text Placeholder 33"/>
            <p:cNvSpPr txBox="1"/>
            <p:nvPr/>
          </p:nvSpPr>
          <p:spPr bwMode="auto">
            <a:xfrm>
              <a:off x="6516746" y="2869344"/>
              <a:ext cx="1999897" cy="296937"/>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defTabSz="913130">
                <a:defRPr>
                  <a:solidFill>
                    <a:schemeClr val="tx1"/>
                  </a:solidFill>
                  <a:latin typeface="Calibri" panose="020F0502020204030204" pitchFamily="34" charset="0"/>
                  <a:ea typeface="MS PGothic" panose="020B0600070205080204" pitchFamily="34" charset="-128"/>
                </a:defRPr>
              </a:lvl1pPr>
              <a:lvl2pPr marL="742950" indent="-285750" defTabSz="913130">
                <a:defRPr>
                  <a:solidFill>
                    <a:schemeClr val="tx1"/>
                  </a:solidFill>
                  <a:latin typeface="Calibri" panose="020F0502020204030204" pitchFamily="34" charset="0"/>
                  <a:ea typeface="MS PGothic" panose="020B0600070205080204" pitchFamily="34" charset="-128"/>
                </a:defRPr>
              </a:lvl2pPr>
              <a:lvl3pPr marL="1143000" indent="-228600" defTabSz="913130">
                <a:defRPr>
                  <a:solidFill>
                    <a:schemeClr val="tx1"/>
                  </a:solidFill>
                  <a:latin typeface="Calibri" panose="020F0502020204030204" pitchFamily="34" charset="0"/>
                  <a:ea typeface="MS PGothic" panose="020B0600070205080204" pitchFamily="34" charset="-128"/>
                </a:defRPr>
              </a:lvl3pPr>
              <a:lvl4pPr marL="1600200" indent="-228600" defTabSz="913130">
                <a:defRPr>
                  <a:solidFill>
                    <a:schemeClr val="tx1"/>
                  </a:solidFill>
                  <a:latin typeface="Calibri" panose="020F0502020204030204" pitchFamily="34" charset="0"/>
                  <a:ea typeface="MS PGothic" panose="020B0600070205080204" pitchFamily="34" charset="-128"/>
                </a:defRPr>
              </a:lvl4pPr>
              <a:lvl5pPr marL="2057400" indent="-228600" defTabSz="913130">
                <a:defRPr>
                  <a:solidFill>
                    <a:schemeClr val="tx1"/>
                  </a:solidFill>
                  <a:latin typeface="Calibri" panose="020F0502020204030204" pitchFamily="34" charset="0"/>
                  <a:ea typeface="MS PGothic" panose="020B0600070205080204" pitchFamily="34" charset="-128"/>
                </a:defRPr>
              </a:lvl5pPr>
              <a:lvl6pPr marL="2514600" indent="-228600" defTabSz="91313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91313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91313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91313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lnSpc>
                  <a:spcPct val="90000"/>
                </a:lnSpc>
                <a:spcBef>
                  <a:spcPct val="20000"/>
                </a:spcBef>
                <a:buFont typeface="Arial" panose="020B0604020202020204" pitchFamily="34" charset="0"/>
                <a:buNone/>
              </a:pPr>
              <a:r>
                <a:rPr lang="zh-CN" altLang="en-US" sz="1600" dirty="0">
                  <a:solidFill>
                    <a:schemeClr val="bg1"/>
                  </a:solidFill>
                  <a:latin typeface="Roboto Condensed" panose="02000000000000000000" pitchFamily="2" charset="0"/>
                  <a:cs typeface="Arial" panose="020B0604020202020204" pitchFamily="34" charset="0"/>
                </a:rPr>
                <a:t>标题内容</a:t>
              </a:r>
              <a:endParaRPr lang="en-AU" altLang="zh-CN" sz="1600" dirty="0">
                <a:solidFill>
                  <a:schemeClr val="bg1"/>
                </a:solidFill>
                <a:latin typeface="Roboto Condensed" panose="02000000000000000000" pitchFamily="2" charset="0"/>
                <a:cs typeface="Arial" panose="020B0604020202020204" pitchFamily="34" charset="0"/>
              </a:endParaRPr>
            </a:p>
          </p:txBody>
        </p:sp>
      </p:grpSp>
      <p:grpSp>
        <p:nvGrpSpPr>
          <p:cNvPr id="28" name="Group 34"/>
          <p:cNvGrpSpPr/>
          <p:nvPr/>
        </p:nvGrpSpPr>
        <p:grpSpPr bwMode="auto">
          <a:xfrm>
            <a:off x="8432743" y="2112062"/>
            <a:ext cx="1981476" cy="1986802"/>
            <a:chOff x="8516644" y="1863304"/>
            <a:chExt cx="2001658" cy="2006870"/>
          </a:xfrm>
          <a:solidFill>
            <a:srgbClr val="ED695B"/>
          </a:solidFill>
        </p:grpSpPr>
        <p:sp>
          <p:nvSpPr>
            <p:cNvPr id="29" name="Teardrop 4"/>
            <p:cNvSpPr/>
            <p:nvPr/>
          </p:nvSpPr>
          <p:spPr>
            <a:xfrm rot="16200000" flipH="1">
              <a:off x="8516420" y="1868292"/>
              <a:ext cx="2002106" cy="2001658"/>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lnSpc>
                  <a:spcPct val="90000"/>
                </a:lnSpc>
                <a:spcBef>
                  <a:spcPct val="20000"/>
                </a:spcBef>
                <a:spcAft>
                  <a:spcPts val="0"/>
                </a:spcAft>
                <a:defRPr/>
              </a:pPr>
              <a:endParaRPr lang="en-US" sz="1600" dirty="0">
                <a:solidFill>
                  <a:schemeClr val="bg1"/>
                </a:solidFill>
                <a:latin typeface="Roboto Condensed" panose="02000000000000000000" pitchFamily="2" charset="0"/>
                <a:cs typeface="Arial" panose="020B0604020202020204"/>
              </a:endParaRPr>
            </a:p>
          </p:txBody>
        </p:sp>
        <p:sp>
          <p:nvSpPr>
            <p:cNvPr id="30" name="Oval 8"/>
            <p:cNvSpPr/>
            <p:nvPr/>
          </p:nvSpPr>
          <p:spPr>
            <a:xfrm>
              <a:off x="9929393" y="1863304"/>
              <a:ext cx="588909" cy="589042"/>
            </a:xfrm>
            <a:prstGeom prst="ellipse">
              <a:avLst/>
            </a:prstGeom>
            <a:gr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lnSpc>
                  <a:spcPct val="90000"/>
                </a:lnSpc>
                <a:spcBef>
                  <a:spcPct val="20000"/>
                </a:spcBef>
              </a:pPr>
              <a:r>
                <a:rPr lang="en-AU" altLang="zh-CN" sz="1600">
                  <a:solidFill>
                    <a:schemeClr val="bg1"/>
                  </a:solidFill>
                  <a:latin typeface="Roboto Condensed" panose="02000000000000000000" pitchFamily="2" charset="0"/>
                  <a:cs typeface="Arial" panose="020B0604020202020204" pitchFamily="34" charset="0"/>
                </a:rPr>
                <a:t>W</a:t>
              </a:r>
              <a:endParaRPr lang="en-US" altLang="zh-CN" sz="1600">
                <a:solidFill>
                  <a:schemeClr val="bg1"/>
                </a:solidFill>
                <a:latin typeface="Roboto Condensed" panose="02000000000000000000" pitchFamily="2" charset="0"/>
                <a:cs typeface="Arial" panose="020B0604020202020204" pitchFamily="34" charset="0"/>
              </a:endParaRPr>
            </a:p>
          </p:txBody>
        </p:sp>
        <p:sp>
          <p:nvSpPr>
            <p:cNvPr id="31" name="Text Placeholder 33"/>
            <p:cNvSpPr txBox="1"/>
            <p:nvPr/>
          </p:nvSpPr>
          <p:spPr bwMode="auto">
            <a:xfrm>
              <a:off x="8517523" y="2869343"/>
              <a:ext cx="1999897" cy="296937"/>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defTabSz="913130">
                <a:defRPr>
                  <a:solidFill>
                    <a:schemeClr val="tx1"/>
                  </a:solidFill>
                  <a:latin typeface="Calibri" panose="020F0502020204030204" pitchFamily="34" charset="0"/>
                  <a:ea typeface="MS PGothic" panose="020B0600070205080204" pitchFamily="34" charset="-128"/>
                </a:defRPr>
              </a:lvl1pPr>
              <a:lvl2pPr marL="742950" indent="-285750" defTabSz="913130">
                <a:defRPr>
                  <a:solidFill>
                    <a:schemeClr val="tx1"/>
                  </a:solidFill>
                  <a:latin typeface="Calibri" panose="020F0502020204030204" pitchFamily="34" charset="0"/>
                  <a:ea typeface="MS PGothic" panose="020B0600070205080204" pitchFamily="34" charset="-128"/>
                </a:defRPr>
              </a:lvl2pPr>
              <a:lvl3pPr marL="1143000" indent="-228600" defTabSz="913130">
                <a:defRPr>
                  <a:solidFill>
                    <a:schemeClr val="tx1"/>
                  </a:solidFill>
                  <a:latin typeface="Calibri" panose="020F0502020204030204" pitchFamily="34" charset="0"/>
                  <a:ea typeface="MS PGothic" panose="020B0600070205080204" pitchFamily="34" charset="-128"/>
                </a:defRPr>
              </a:lvl3pPr>
              <a:lvl4pPr marL="1600200" indent="-228600" defTabSz="913130">
                <a:defRPr>
                  <a:solidFill>
                    <a:schemeClr val="tx1"/>
                  </a:solidFill>
                  <a:latin typeface="Calibri" panose="020F0502020204030204" pitchFamily="34" charset="0"/>
                  <a:ea typeface="MS PGothic" panose="020B0600070205080204" pitchFamily="34" charset="-128"/>
                </a:defRPr>
              </a:lvl4pPr>
              <a:lvl5pPr marL="2057400" indent="-228600" defTabSz="913130">
                <a:defRPr>
                  <a:solidFill>
                    <a:schemeClr val="tx1"/>
                  </a:solidFill>
                  <a:latin typeface="Calibri" panose="020F0502020204030204" pitchFamily="34" charset="0"/>
                  <a:ea typeface="MS PGothic" panose="020B0600070205080204" pitchFamily="34" charset="-128"/>
                </a:defRPr>
              </a:lvl5pPr>
              <a:lvl6pPr marL="2514600" indent="-228600" defTabSz="91313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91313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91313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91313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lnSpc>
                  <a:spcPct val="90000"/>
                </a:lnSpc>
                <a:spcBef>
                  <a:spcPct val="20000"/>
                </a:spcBef>
              </a:pPr>
              <a:r>
                <a:rPr lang="zh-CN" altLang="en-US" sz="1600" dirty="0">
                  <a:solidFill>
                    <a:schemeClr val="bg1"/>
                  </a:solidFill>
                  <a:latin typeface="Roboto Condensed" panose="02000000000000000000" pitchFamily="2" charset="0"/>
                  <a:cs typeface="Arial" panose="020B0604020202020204" pitchFamily="34" charset="0"/>
                </a:rPr>
                <a:t>标题内容</a:t>
              </a:r>
              <a:endParaRPr lang="en-AU" altLang="zh-CN" sz="1600" dirty="0">
                <a:solidFill>
                  <a:schemeClr val="bg1"/>
                </a:solidFill>
                <a:latin typeface="Roboto Condensed" panose="02000000000000000000" pitchFamily="2" charset="0"/>
                <a:cs typeface="Arial" panose="020B0604020202020204" pitchFamily="34" charset="0"/>
              </a:endParaRPr>
            </a:p>
          </p:txBody>
        </p:sp>
      </p:grpSp>
      <p:grpSp>
        <p:nvGrpSpPr>
          <p:cNvPr id="32" name="Group 36"/>
          <p:cNvGrpSpPr/>
          <p:nvPr/>
        </p:nvGrpSpPr>
        <p:grpSpPr bwMode="auto">
          <a:xfrm>
            <a:off x="6685817" y="3821243"/>
            <a:ext cx="1981476" cy="1982088"/>
            <a:chOff x="6516746" y="3870173"/>
            <a:chExt cx="2001660" cy="2001657"/>
          </a:xfrm>
          <a:solidFill>
            <a:srgbClr val="ED695B"/>
          </a:solidFill>
        </p:grpSpPr>
        <p:sp>
          <p:nvSpPr>
            <p:cNvPr id="33" name="Teardrop 5"/>
            <p:cNvSpPr/>
            <p:nvPr/>
          </p:nvSpPr>
          <p:spPr>
            <a:xfrm>
              <a:off x="6516746" y="3870173"/>
              <a:ext cx="2001660" cy="2001657"/>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lnSpc>
                  <a:spcPct val="90000"/>
                </a:lnSpc>
                <a:spcBef>
                  <a:spcPct val="20000"/>
                </a:spcBef>
                <a:spcAft>
                  <a:spcPts val="0"/>
                </a:spcAft>
                <a:defRPr/>
              </a:pPr>
              <a:endParaRPr lang="en-AU" sz="1600" dirty="0">
                <a:solidFill>
                  <a:schemeClr val="bg1"/>
                </a:solidFill>
                <a:latin typeface="Roboto Condensed" panose="02000000000000000000" pitchFamily="2" charset="0"/>
                <a:cs typeface="Arial" panose="020B0604020202020204"/>
              </a:endParaRPr>
            </a:p>
          </p:txBody>
        </p:sp>
        <p:sp>
          <p:nvSpPr>
            <p:cNvPr id="34" name="Oval 10"/>
            <p:cNvSpPr/>
            <p:nvPr/>
          </p:nvSpPr>
          <p:spPr>
            <a:xfrm>
              <a:off x="6516746" y="5282920"/>
              <a:ext cx="588910" cy="588910"/>
            </a:xfrm>
            <a:prstGeom prst="ellipse">
              <a:avLst/>
            </a:prstGeom>
            <a:gr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lnSpc>
                  <a:spcPct val="90000"/>
                </a:lnSpc>
                <a:spcBef>
                  <a:spcPct val="20000"/>
                </a:spcBef>
              </a:pPr>
              <a:r>
                <a:rPr lang="en-AU" altLang="zh-CN" sz="1600">
                  <a:solidFill>
                    <a:schemeClr val="bg1"/>
                  </a:solidFill>
                  <a:latin typeface="Roboto Condensed" panose="02000000000000000000" pitchFamily="2" charset="0"/>
                  <a:cs typeface="Arial" panose="020B0604020202020204" pitchFamily="34" charset="0"/>
                </a:rPr>
                <a:t>T</a:t>
              </a:r>
              <a:endParaRPr lang="en-US" altLang="zh-CN" sz="1600">
                <a:solidFill>
                  <a:schemeClr val="bg1"/>
                </a:solidFill>
                <a:latin typeface="Roboto Condensed" panose="02000000000000000000" pitchFamily="2" charset="0"/>
                <a:cs typeface="Arial" panose="020B0604020202020204" pitchFamily="34" charset="0"/>
              </a:endParaRPr>
            </a:p>
          </p:txBody>
        </p:sp>
        <p:sp>
          <p:nvSpPr>
            <p:cNvPr id="35" name="Text Placeholder 33"/>
            <p:cNvSpPr txBox="1"/>
            <p:nvPr/>
          </p:nvSpPr>
          <p:spPr bwMode="auto">
            <a:xfrm>
              <a:off x="6516746" y="4661014"/>
              <a:ext cx="1999897" cy="296937"/>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defTabSz="913130">
                <a:defRPr>
                  <a:solidFill>
                    <a:schemeClr val="tx1"/>
                  </a:solidFill>
                  <a:latin typeface="Calibri" panose="020F0502020204030204" pitchFamily="34" charset="0"/>
                  <a:ea typeface="MS PGothic" panose="020B0600070205080204" pitchFamily="34" charset="-128"/>
                </a:defRPr>
              </a:lvl1pPr>
              <a:lvl2pPr marL="742950" indent="-285750" defTabSz="913130">
                <a:defRPr>
                  <a:solidFill>
                    <a:schemeClr val="tx1"/>
                  </a:solidFill>
                  <a:latin typeface="Calibri" panose="020F0502020204030204" pitchFamily="34" charset="0"/>
                  <a:ea typeface="MS PGothic" panose="020B0600070205080204" pitchFamily="34" charset="-128"/>
                </a:defRPr>
              </a:lvl2pPr>
              <a:lvl3pPr marL="1143000" indent="-228600" defTabSz="913130">
                <a:defRPr>
                  <a:solidFill>
                    <a:schemeClr val="tx1"/>
                  </a:solidFill>
                  <a:latin typeface="Calibri" panose="020F0502020204030204" pitchFamily="34" charset="0"/>
                  <a:ea typeface="MS PGothic" panose="020B0600070205080204" pitchFamily="34" charset="-128"/>
                </a:defRPr>
              </a:lvl3pPr>
              <a:lvl4pPr marL="1600200" indent="-228600" defTabSz="913130">
                <a:defRPr>
                  <a:solidFill>
                    <a:schemeClr val="tx1"/>
                  </a:solidFill>
                  <a:latin typeface="Calibri" panose="020F0502020204030204" pitchFamily="34" charset="0"/>
                  <a:ea typeface="MS PGothic" panose="020B0600070205080204" pitchFamily="34" charset="-128"/>
                </a:defRPr>
              </a:lvl4pPr>
              <a:lvl5pPr marL="2057400" indent="-228600" defTabSz="913130">
                <a:defRPr>
                  <a:solidFill>
                    <a:schemeClr val="tx1"/>
                  </a:solidFill>
                  <a:latin typeface="Calibri" panose="020F0502020204030204" pitchFamily="34" charset="0"/>
                  <a:ea typeface="MS PGothic" panose="020B0600070205080204" pitchFamily="34" charset="-128"/>
                </a:defRPr>
              </a:lvl5pPr>
              <a:lvl6pPr marL="2514600" indent="-228600" defTabSz="91313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91313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91313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91313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lnSpc>
                  <a:spcPct val="90000"/>
                </a:lnSpc>
                <a:spcBef>
                  <a:spcPct val="20000"/>
                </a:spcBef>
              </a:pPr>
              <a:r>
                <a:rPr lang="zh-CN" altLang="en-US" sz="1600" dirty="0">
                  <a:solidFill>
                    <a:schemeClr val="bg1"/>
                  </a:solidFill>
                  <a:latin typeface="Roboto Condensed" panose="02000000000000000000" pitchFamily="2" charset="0"/>
                  <a:cs typeface="Arial" panose="020B0604020202020204" pitchFamily="34" charset="0"/>
                </a:rPr>
                <a:t>标题内容</a:t>
              </a:r>
              <a:endParaRPr lang="en-AU" altLang="zh-CN" sz="1600" dirty="0">
                <a:solidFill>
                  <a:schemeClr val="bg1"/>
                </a:solidFill>
                <a:latin typeface="Roboto Condensed" panose="02000000000000000000" pitchFamily="2" charset="0"/>
                <a:cs typeface="Arial" panose="020B0604020202020204" pitchFamily="34" charset="0"/>
              </a:endParaRPr>
            </a:p>
          </p:txBody>
        </p:sp>
      </p:grpSp>
      <p:grpSp>
        <p:nvGrpSpPr>
          <p:cNvPr id="36" name="Group 37"/>
          <p:cNvGrpSpPr/>
          <p:nvPr/>
        </p:nvGrpSpPr>
        <p:grpSpPr bwMode="auto">
          <a:xfrm>
            <a:off x="8432743" y="3821243"/>
            <a:ext cx="1981476" cy="1982088"/>
            <a:chOff x="8516643" y="3870173"/>
            <a:chExt cx="2001659" cy="2001657"/>
          </a:xfrm>
          <a:solidFill>
            <a:srgbClr val="78875C"/>
          </a:solidFill>
        </p:grpSpPr>
        <p:sp>
          <p:nvSpPr>
            <p:cNvPr id="37" name="Teardrop 6"/>
            <p:cNvSpPr/>
            <p:nvPr/>
          </p:nvSpPr>
          <p:spPr>
            <a:xfrm flipH="1">
              <a:off x="8516643" y="3870173"/>
              <a:ext cx="2001659" cy="2001657"/>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lnSpc>
                  <a:spcPct val="90000"/>
                </a:lnSpc>
                <a:spcBef>
                  <a:spcPct val="20000"/>
                </a:spcBef>
                <a:spcAft>
                  <a:spcPts val="0"/>
                </a:spcAft>
                <a:defRPr/>
              </a:pPr>
              <a:endParaRPr lang="en-AU" sz="1600" dirty="0">
                <a:solidFill>
                  <a:schemeClr val="bg1"/>
                </a:solidFill>
                <a:latin typeface="Roboto Condensed" panose="02000000000000000000" pitchFamily="2" charset="0"/>
                <a:cs typeface="Arial" panose="020B0604020202020204"/>
              </a:endParaRPr>
            </a:p>
          </p:txBody>
        </p:sp>
        <p:sp>
          <p:nvSpPr>
            <p:cNvPr id="38" name="Oval 9"/>
            <p:cNvSpPr/>
            <p:nvPr/>
          </p:nvSpPr>
          <p:spPr>
            <a:xfrm>
              <a:off x="9929392" y="5282920"/>
              <a:ext cx="588910" cy="588910"/>
            </a:xfrm>
            <a:prstGeom prst="ellipse">
              <a:avLst/>
            </a:prstGeom>
            <a:gr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lnSpc>
                  <a:spcPct val="90000"/>
                </a:lnSpc>
                <a:spcBef>
                  <a:spcPct val="20000"/>
                </a:spcBef>
              </a:pPr>
              <a:r>
                <a:rPr lang="en-AU" altLang="zh-CN" sz="1600">
                  <a:solidFill>
                    <a:schemeClr val="bg1"/>
                  </a:solidFill>
                  <a:latin typeface="Roboto Condensed" panose="02000000000000000000" pitchFamily="2" charset="0"/>
                  <a:cs typeface="Arial" panose="020B0604020202020204" pitchFamily="34" charset="0"/>
                </a:rPr>
                <a:t>O</a:t>
              </a:r>
              <a:endParaRPr lang="en-US" altLang="zh-CN" sz="1600">
                <a:solidFill>
                  <a:schemeClr val="bg1"/>
                </a:solidFill>
                <a:latin typeface="Roboto Condensed" panose="02000000000000000000" pitchFamily="2" charset="0"/>
                <a:cs typeface="Arial" panose="020B0604020202020204" pitchFamily="34" charset="0"/>
              </a:endParaRPr>
            </a:p>
          </p:txBody>
        </p:sp>
        <p:sp>
          <p:nvSpPr>
            <p:cNvPr id="39" name="Text Placeholder 33"/>
            <p:cNvSpPr txBox="1"/>
            <p:nvPr/>
          </p:nvSpPr>
          <p:spPr bwMode="auto">
            <a:xfrm>
              <a:off x="8517523" y="4661013"/>
              <a:ext cx="1999897" cy="296937"/>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defTabSz="913130">
                <a:defRPr>
                  <a:solidFill>
                    <a:schemeClr val="tx1"/>
                  </a:solidFill>
                  <a:latin typeface="Calibri" panose="020F0502020204030204" pitchFamily="34" charset="0"/>
                  <a:ea typeface="MS PGothic" panose="020B0600070205080204" pitchFamily="34" charset="-128"/>
                </a:defRPr>
              </a:lvl1pPr>
              <a:lvl2pPr marL="742950" indent="-285750" defTabSz="913130">
                <a:defRPr>
                  <a:solidFill>
                    <a:schemeClr val="tx1"/>
                  </a:solidFill>
                  <a:latin typeface="Calibri" panose="020F0502020204030204" pitchFamily="34" charset="0"/>
                  <a:ea typeface="MS PGothic" panose="020B0600070205080204" pitchFamily="34" charset="-128"/>
                </a:defRPr>
              </a:lvl2pPr>
              <a:lvl3pPr marL="1143000" indent="-228600" defTabSz="913130">
                <a:defRPr>
                  <a:solidFill>
                    <a:schemeClr val="tx1"/>
                  </a:solidFill>
                  <a:latin typeface="Calibri" panose="020F0502020204030204" pitchFamily="34" charset="0"/>
                  <a:ea typeface="MS PGothic" panose="020B0600070205080204" pitchFamily="34" charset="-128"/>
                </a:defRPr>
              </a:lvl3pPr>
              <a:lvl4pPr marL="1600200" indent="-228600" defTabSz="913130">
                <a:defRPr>
                  <a:solidFill>
                    <a:schemeClr val="tx1"/>
                  </a:solidFill>
                  <a:latin typeface="Calibri" panose="020F0502020204030204" pitchFamily="34" charset="0"/>
                  <a:ea typeface="MS PGothic" panose="020B0600070205080204" pitchFamily="34" charset="-128"/>
                </a:defRPr>
              </a:lvl4pPr>
              <a:lvl5pPr marL="2057400" indent="-228600" defTabSz="913130">
                <a:defRPr>
                  <a:solidFill>
                    <a:schemeClr val="tx1"/>
                  </a:solidFill>
                  <a:latin typeface="Calibri" panose="020F0502020204030204" pitchFamily="34" charset="0"/>
                  <a:ea typeface="MS PGothic" panose="020B0600070205080204" pitchFamily="34" charset="-128"/>
                </a:defRPr>
              </a:lvl5pPr>
              <a:lvl6pPr marL="2514600" indent="-228600" defTabSz="91313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91313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91313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91313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lnSpc>
                  <a:spcPct val="90000"/>
                </a:lnSpc>
                <a:spcBef>
                  <a:spcPct val="20000"/>
                </a:spcBef>
              </a:pPr>
              <a:r>
                <a:rPr lang="zh-CN" altLang="en-US" sz="1600" dirty="0">
                  <a:solidFill>
                    <a:schemeClr val="bg1"/>
                  </a:solidFill>
                  <a:latin typeface="Roboto Condensed" panose="02000000000000000000" pitchFamily="2" charset="0"/>
                  <a:cs typeface="Arial" panose="020B0604020202020204" pitchFamily="34" charset="0"/>
                </a:rPr>
                <a:t>标题内容</a:t>
              </a:r>
              <a:endParaRPr lang="en-AU" altLang="zh-CN" sz="1600" dirty="0">
                <a:solidFill>
                  <a:schemeClr val="bg1"/>
                </a:solidFill>
                <a:latin typeface="Roboto Condensed" panose="02000000000000000000" pitchFamily="2" charset="0"/>
                <a:cs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down)">
                                      <p:cBhvr>
                                        <p:cTn id="11" dur="500"/>
                                        <p:tgtEl>
                                          <p:spTgt spid="20"/>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down)">
                                      <p:cBhvr>
                                        <p:cTn id="15" dur="500"/>
                                        <p:tgtEl>
                                          <p:spTgt spid="16"/>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down)">
                                      <p:cBhvr>
                                        <p:cTn id="19" dur="500"/>
                                        <p:tgtEl>
                                          <p:spTgt spid="10"/>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down)">
                                      <p:cBhvr>
                                        <p:cTn id="23" dur="500"/>
                                        <p:tgtEl>
                                          <p:spTgt spid="5"/>
                                        </p:tgtEl>
                                      </p:cBhvr>
                                    </p:animEffect>
                                  </p:childTnLst>
                                </p:cTn>
                              </p:par>
                            </p:childTnLst>
                          </p:cTn>
                        </p:par>
                        <p:par>
                          <p:cTn id="24" fill="hold">
                            <p:stCondLst>
                              <p:cond delay="2500"/>
                            </p:stCondLst>
                            <p:childTnLst>
                              <p:par>
                                <p:cTn id="25" presetID="53" presetClass="entr" presetSubtype="16" fill="hold" nodeType="afterEffect">
                                  <p:stCondLst>
                                    <p:cond delay="0"/>
                                  </p:stCondLst>
                                  <p:childTnLst>
                                    <p:set>
                                      <p:cBhvr>
                                        <p:cTn id="26" dur="1" fill="hold">
                                          <p:stCondLst>
                                            <p:cond delay="0"/>
                                          </p:stCondLst>
                                        </p:cTn>
                                        <p:tgtEl>
                                          <p:spTgt spid="24"/>
                                        </p:tgtEl>
                                        <p:attrNameLst>
                                          <p:attrName>style.visibility</p:attrName>
                                        </p:attrNameLst>
                                      </p:cBhvr>
                                      <p:to>
                                        <p:strVal val="visible"/>
                                      </p:to>
                                    </p:set>
                                    <p:anim calcmode="lin" valueType="num">
                                      <p:cBhvr>
                                        <p:cTn id="27" dur="500" fill="hold"/>
                                        <p:tgtEl>
                                          <p:spTgt spid="24"/>
                                        </p:tgtEl>
                                        <p:attrNameLst>
                                          <p:attrName>ppt_w</p:attrName>
                                        </p:attrNameLst>
                                      </p:cBhvr>
                                      <p:tavLst>
                                        <p:tav tm="0">
                                          <p:val>
                                            <p:fltVal val="0"/>
                                          </p:val>
                                        </p:tav>
                                        <p:tav tm="100000">
                                          <p:val>
                                            <p:strVal val="#ppt_w"/>
                                          </p:val>
                                        </p:tav>
                                      </p:tavLst>
                                    </p:anim>
                                    <p:anim calcmode="lin" valueType="num">
                                      <p:cBhvr>
                                        <p:cTn id="28" dur="500" fill="hold"/>
                                        <p:tgtEl>
                                          <p:spTgt spid="24"/>
                                        </p:tgtEl>
                                        <p:attrNameLst>
                                          <p:attrName>ppt_h</p:attrName>
                                        </p:attrNameLst>
                                      </p:cBhvr>
                                      <p:tavLst>
                                        <p:tav tm="0">
                                          <p:val>
                                            <p:fltVal val="0"/>
                                          </p:val>
                                        </p:tav>
                                        <p:tav tm="100000">
                                          <p:val>
                                            <p:strVal val="#ppt_h"/>
                                          </p:val>
                                        </p:tav>
                                      </p:tavLst>
                                    </p:anim>
                                    <p:animEffect transition="in" filter="fade">
                                      <p:cBhvr>
                                        <p:cTn id="29" dur="500"/>
                                        <p:tgtEl>
                                          <p:spTgt spid="24"/>
                                        </p:tgtEl>
                                      </p:cBhvr>
                                    </p:animEffect>
                                  </p:childTnLst>
                                </p:cTn>
                              </p:par>
                              <p:par>
                                <p:cTn id="30" presetID="53" presetClass="entr" presetSubtype="16" fill="hold" nodeType="withEffect">
                                  <p:stCondLst>
                                    <p:cond delay="0"/>
                                  </p:stCondLst>
                                  <p:childTnLst>
                                    <p:set>
                                      <p:cBhvr>
                                        <p:cTn id="31" dur="1" fill="hold">
                                          <p:stCondLst>
                                            <p:cond delay="0"/>
                                          </p:stCondLst>
                                        </p:cTn>
                                        <p:tgtEl>
                                          <p:spTgt spid="28"/>
                                        </p:tgtEl>
                                        <p:attrNameLst>
                                          <p:attrName>style.visibility</p:attrName>
                                        </p:attrNameLst>
                                      </p:cBhvr>
                                      <p:to>
                                        <p:strVal val="visible"/>
                                      </p:to>
                                    </p:set>
                                    <p:anim calcmode="lin" valueType="num">
                                      <p:cBhvr>
                                        <p:cTn id="32" dur="500" fill="hold"/>
                                        <p:tgtEl>
                                          <p:spTgt spid="28"/>
                                        </p:tgtEl>
                                        <p:attrNameLst>
                                          <p:attrName>ppt_w</p:attrName>
                                        </p:attrNameLst>
                                      </p:cBhvr>
                                      <p:tavLst>
                                        <p:tav tm="0">
                                          <p:val>
                                            <p:fltVal val="0"/>
                                          </p:val>
                                        </p:tav>
                                        <p:tav tm="100000">
                                          <p:val>
                                            <p:strVal val="#ppt_w"/>
                                          </p:val>
                                        </p:tav>
                                      </p:tavLst>
                                    </p:anim>
                                    <p:anim calcmode="lin" valueType="num">
                                      <p:cBhvr>
                                        <p:cTn id="33" dur="500" fill="hold"/>
                                        <p:tgtEl>
                                          <p:spTgt spid="28"/>
                                        </p:tgtEl>
                                        <p:attrNameLst>
                                          <p:attrName>ppt_h</p:attrName>
                                        </p:attrNameLst>
                                      </p:cBhvr>
                                      <p:tavLst>
                                        <p:tav tm="0">
                                          <p:val>
                                            <p:fltVal val="0"/>
                                          </p:val>
                                        </p:tav>
                                        <p:tav tm="100000">
                                          <p:val>
                                            <p:strVal val="#ppt_h"/>
                                          </p:val>
                                        </p:tav>
                                      </p:tavLst>
                                    </p:anim>
                                    <p:animEffect transition="in" filter="fade">
                                      <p:cBhvr>
                                        <p:cTn id="34" dur="500"/>
                                        <p:tgtEl>
                                          <p:spTgt spid="28"/>
                                        </p:tgtEl>
                                      </p:cBhvr>
                                    </p:animEffect>
                                  </p:childTnLst>
                                </p:cTn>
                              </p:par>
                              <p:par>
                                <p:cTn id="35" presetID="53" presetClass="entr" presetSubtype="16" fill="hold" nodeType="withEffect">
                                  <p:stCondLst>
                                    <p:cond delay="0"/>
                                  </p:stCondLst>
                                  <p:childTnLst>
                                    <p:set>
                                      <p:cBhvr>
                                        <p:cTn id="36" dur="1" fill="hold">
                                          <p:stCondLst>
                                            <p:cond delay="0"/>
                                          </p:stCondLst>
                                        </p:cTn>
                                        <p:tgtEl>
                                          <p:spTgt spid="32"/>
                                        </p:tgtEl>
                                        <p:attrNameLst>
                                          <p:attrName>style.visibility</p:attrName>
                                        </p:attrNameLst>
                                      </p:cBhvr>
                                      <p:to>
                                        <p:strVal val="visible"/>
                                      </p:to>
                                    </p:set>
                                    <p:anim calcmode="lin" valueType="num">
                                      <p:cBhvr>
                                        <p:cTn id="37" dur="500" fill="hold"/>
                                        <p:tgtEl>
                                          <p:spTgt spid="32"/>
                                        </p:tgtEl>
                                        <p:attrNameLst>
                                          <p:attrName>ppt_w</p:attrName>
                                        </p:attrNameLst>
                                      </p:cBhvr>
                                      <p:tavLst>
                                        <p:tav tm="0">
                                          <p:val>
                                            <p:fltVal val="0"/>
                                          </p:val>
                                        </p:tav>
                                        <p:tav tm="100000">
                                          <p:val>
                                            <p:strVal val="#ppt_w"/>
                                          </p:val>
                                        </p:tav>
                                      </p:tavLst>
                                    </p:anim>
                                    <p:anim calcmode="lin" valueType="num">
                                      <p:cBhvr>
                                        <p:cTn id="38" dur="500" fill="hold"/>
                                        <p:tgtEl>
                                          <p:spTgt spid="32"/>
                                        </p:tgtEl>
                                        <p:attrNameLst>
                                          <p:attrName>ppt_h</p:attrName>
                                        </p:attrNameLst>
                                      </p:cBhvr>
                                      <p:tavLst>
                                        <p:tav tm="0">
                                          <p:val>
                                            <p:fltVal val="0"/>
                                          </p:val>
                                        </p:tav>
                                        <p:tav tm="100000">
                                          <p:val>
                                            <p:strVal val="#ppt_h"/>
                                          </p:val>
                                        </p:tav>
                                      </p:tavLst>
                                    </p:anim>
                                    <p:animEffect transition="in" filter="fade">
                                      <p:cBhvr>
                                        <p:cTn id="39" dur="500"/>
                                        <p:tgtEl>
                                          <p:spTgt spid="32"/>
                                        </p:tgtEl>
                                      </p:cBhvr>
                                    </p:animEffect>
                                  </p:childTnLst>
                                </p:cTn>
                              </p:par>
                              <p:par>
                                <p:cTn id="40" presetID="53" presetClass="entr" presetSubtype="16" fill="hold" nodeType="withEffect">
                                  <p:stCondLst>
                                    <p:cond delay="0"/>
                                  </p:stCondLst>
                                  <p:childTnLst>
                                    <p:set>
                                      <p:cBhvr>
                                        <p:cTn id="41" dur="1" fill="hold">
                                          <p:stCondLst>
                                            <p:cond delay="0"/>
                                          </p:stCondLst>
                                        </p:cTn>
                                        <p:tgtEl>
                                          <p:spTgt spid="36"/>
                                        </p:tgtEl>
                                        <p:attrNameLst>
                                          <p:attrName>style.visibility</p:attrName>
                                        </p:attrNameLst>
                                      </p:cBhvr>
                                      <p:to>
                                        <p:strVal val="visible"/>
                                      </p:to>
                                    </p:set>
                                    <p:anim calcmode="lin" valueType="num">
                                      <p:cBhvr>
                                        <p:cTn id="42" dur="500" fill="hold"/>
                                        <p:tgtEl>
                                          <p:spTgt spid="36"/>
                                        </p:tgtEl>
                                        <p:attrNameLst>
                                          <p:attrName>ppt_w</p:attrName>
                                        </p:attrNameLst>
                                      </p:cBhvr>
                                      <p:tavLst>
                                        <p:tav tm="0">
                                          <p:val>
                                            <p:fltVal val="0"/>
                                          </p:val>
                                        </p:tav>
                                        <p:tav tm="100000">
                                          <p:val>
                                            <p:strVal val="#ppt_w"/>
                                          </p:val>
                                        </p:tav>
                                      </p:tavLst>
                                    </p:anim>
                                    <p:anim calcmode="lin" valueType="num">
                                      <p:cBhvr>
                                        <p:cTn id="43" dur="500" fill="hold"/>
                                        <p:tgtEl>
                                          <p:spTgt spid="36"/>
                                        </p:tgtEl>
                                        <p:attrNameLst>
                                          <p:attrName>ppt_h</p:attrName>
                                        </p:attrNameLst>
                                      </p:cBhvr>
                                      <p:tavLst>
                                        <p:tav tm="0">
                                          <p:val>
                                            <p:fltVal val="0"/>
                                          </p:val>
                                        </p:tav>
                                        <p:tav tm="100000">
                                          <p:val>
                                            <p:strVal val="#ppt_h"/>
                                          </p:val>
                                        </p:tav>
                                      </p:tavLst>
                                    </p:anim>
                                    <p:animEffect transition="in" filter="fade">
                                      <p:cBhvr>
                                        <p:cTn id="44" dur="500"/>
                                        <p:tgtEl>
                                          <p:spTgt spid="36"/>
                                        </p:tgtEl>
                                      </p:cBhvr>
                                    </p:animEffect>
                                  </p:childTnLst>
                                </p:cTn>
                              </p:par>
                            </p:childTnLst>
                          </p:cTn>
                        </p:par>
                        <p:par>
                          <p:cTn id="45" fill="hold">
                            <p:stCondLst>
                              <p:cond delay="3000"/>
                            </p:stCondLst>
                            <p:childTnLst>
                              <p:par>
                                <p:cTn id="46" presetID="26" presetClass="emph" presetSubtype="0" fill="hold" nodeType="afterEffect">
                                  <p:stCondLst>
                                    <p:cond delay="0"/>
                                  </p:stCondLst>
                                  <p:childTnLst>
                                    <p:animEffect transition="out" filter="fade">
                                      <p:cBhvr>
                                        <p:cTn id="47" dur="500" tmFilter="0, 0; .2, .5; .8, .5; 1, 0"/>
                                        <p:tgtEl>
                                          <p:spTgt spid="24"/>
                                        </p:tgtEl>
                                      </p:cBhvr>
                                    </p:animEffect>
                                    <p:animScale>
                                      <p:cBhvr>
                                        <p:cTn id="48" dur="250" autoRev="1" fill="hold"/>
                                        <p:tgtEl>
                                          <p:spTgt spid="24"/>
                                        </p:tgtEl>
                                      </p:cBhvr>
                                      <p:by x="105000" y="105000"/>
                                    </p:animScale>
                                  </p:childTnLst>
                                </p:cTn>
                              </p:par>
                              <p:par>
                                <p:cTn id="49" presetID="26" presetClass="emph" presetSubtype="0" fill="hold" nodeType="withEffect">
                                  <p:stCondLst>
                                    <p:cond delay="300"/>
                                  </p:stCondLst>
                                  <p:childTnLst>
                                    <p:animEffect transition="out" filter="fade">
                                      <p:cBhvr>
                                        <p:cTn id="50" dur="500" tmFilter="0, 0; .2, .5; .8, .5; 1, 0"/>
                                        <p:tgtEl>
                                          <p:spTgt spid="28"/>
                                        </p:tgtEl>
                                      </p:cBhvr>
                                    </p:animEffect>
                                    <p:animScale>
                                      <p:cBhvr>
                                        <p:cTn id="51" dur="250" autoRev="1" fill="hold"/>
                                        <p:tgtEl>
                                          <p:spTgt spid="28"/>
                                        </p:tgtEl>
                                      </p:cBhvr>
                                      <p:by x="105000" y="105000"/>
                                    </p:animScale>
                                  </p:childTnLst>
                                </p:cTn>
                              </p:par>
                              <p:par>
                                <p:cTn id="52" presetID="26" presetClass="emph" presetSubtype="0" fill="hold" nodeType="withEffect">
                                  <p:stCondLst>
                                    <p:cond delay="600"/>
                                  </p:stCondLst>
                                  <p:childTnLst>
                                    <p:animEffect transition="out" filter="fade">
                                      <p:cBhvr>
                                        <p:cTn id="53" dur="500" tmFilter="0, 0; .2, .5; .8, .5; 1, 0"/>
                                        <p:tgtEl>
                                          <p:spTgt spid="32"/>
                                        </p:tgtEl>
                                      </p:cBhvr>
                                    </p:animEffect>
                                    <p:animScale>
                                      <p:cBhvr>
                                        <p:cTn id="54" dur="250" autoRev="1" fill="hold"/>
                                        <p:tgtEl>
                                          <p:spTgt spid="32"/>
                                        </p:tgtEl>
                                      </p:cBhvr>
                                      <p:by x="105000" y="105000"/>
                                    </p:animScale>
                                  </p:childTnLst>
                                </p:cTn>
                              </p:par>
                              <p:par>
                                <p:cTn id="55" presetID="26" presetClass="emph" presetSubtype="0" fill="hold" nodeType="withEffect">
                                  <p:stCondLst>
                                    <p:cond delay="900"/>
                                  </p:stCondLst>
                                  <p:childTnLst>
                                    <p:animEffect transition="out" filter="fade">
                                      <p:cBhvr>
                                        <p:cTn id="56" dur="500" tmFilter="0, 0; .2, .5; .8, .5; 1, 0"/>
                                        <p:tgtEl>
                                          <p:spTgt spid="36"/>
                                        </p:tgtEl>
                                      </p:cBhvr>
                                    </p:animEffect>
                                    <p:animScale>
                                      <p:cBhvr>
                                        <p:cTn id="57" dur="250" autoRev="1" fill="hold"/>
                                        <p:tgtEl>
                                          <p:spTgt spid="3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99009"/>
            <a:ext cx="12190413" cy="792494"/>
            <a:chOff x="0" y="507619"/>
            <a:chExt cx="12190413" cy="792494"/>
          </a:xfrm>
        </p:grpSpPr>
        <p:sp>
          <p:nvSpPr>
            <p:cNvPr id="11" name="矩形 10"/>
            <p:cNvSpPr/>
            <p:nvPr/>
          </p:nvSpPr>
          <p:spPr>
            <a:xfrm flipV="1">
              <a:off x="0" y="1254394"/>
              <a:ext cx="12190413" cy="45719"/>
            </a:xfrm>
            <a:prstGeom prst="rect">
              <a:avLst/>
            </a:prstGeom>
            <a:solidFill>
              <a:srgbClr val="7887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8"/>
            <p:cNvSpPr txBox="1">
              <a:spLocks noChangeArrowheads="1"/>
            </p:cNvSpPr>
            <p:nvPr/>
          </p:nvSpPr>
          <p:spPr bwMode="auto">
            <a:xfrm>
              <a:off x="4467544" y="507619"/>
              <a:ext cx="3255323"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4000" dirty="0">
                  <a:solidFill>
                    <a:srgbClr val="ED695B"/>
                  </a:solidFill>
                  <a:latin typeface="张海山锐线体简" panose="02000000000000000000" pitchFamily="2" charset="-122"/>
                  <a:ea typeface="张海山锐线体简" panose="02000000000000000000" pitchFamily="2" charset="-122"/>
                  <a:sym typeface="Arial" panose="020B0604020202020204" pitchFamily="34" charset="0"/>
                </a:rPr>
                <a:t>工作完成情况</a:t>
              </a:r>
            </a:p>
          </p:txBody>
        </p:sp>
      </p:grpSp>
      <p:grpSp>
        <p:nvGrpSpPr>
          <p:cNvPr id="5" name="组合 4"/>
          <p:cNvGrpSpPr/>
          <p:nvPr/>
        </p:nvGrpSpPr>
        <p:grpSpPr>
          <a:xfrm>
            <a:off x="1345660" y="2124224"/>
            <a:ext cx="9618695" cy="3884365"/>
            <a:chOff x="1345660" y="2124224"/>
            <a:chExt cx="9618695" cy="3884365"/>
          </a:xfrm>
        </p:grpSpPr>
        <p:sp>
          <p:nvSpPr>
            <p:cNvPr id="6" name="箭头3"/>
            <p:cNvSpPr/>
            <p:nvPr/>
          </p:nvSpPr>
          <p:spPr bwMode="gray">
            <a:xfrm flipV="1">
              <a:off x="2342070" y="3906692"/>
              <a:ext cx="1088556" cy="1514498"/>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bg1">
                <a:lumMod val="65000"/>
              </a:schemeClr>
            </a:solidFill>
            <a:ln>
              <a:noFill/>
            </a:ln>
            <a:effectLst/>
          </p:spPr>
          <p:txBody>
            <a:bodyPr wrap="none" lIns="62118" tIns="31058" rIns="62118" bIns="31058"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900">
                <a:solidFill>
                  <a:sysClr val="windowText" lastClr="000000"/>
                </a:solidFill>
                <a:latin typeface="微软雅黑" panose="020B0503020204020204" pitchFamily="34" charset="-122"/>
                <a:ea typeface="微软雅黑" panose="020B0503020204020204" pitchFamily="34" charset="-122"/>
              </a:endParaRPr>
            </a:p>
          </p:txBody>
        </p:sp>
        <p:sp>
          <p:nvSpPr>
            <p:cNvPr id="7" name="箭头2"/>
            <p:cNvSpPr/>
            <p:nvPr/>
          </p:nvSpPr>
          <p:spPr bwMode="gray">
            <a:xfrm rot="16200000">
              <a:off x="2652533" y="3459269"/>
              <a:ext cx="323536" cy="1293906"/>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solidFill>
              <a:schemeClr val="bg1">
                <a:lumMod val="65000"/>
              </a:schemeClr>
            </a:solidFill>
            <a:ln>
              <a:noFill/>
            </a:ln>
            <a:effectLst/>
          </p:spPr>
          <p:txBody>
            <a:bodyPr wrap="none" lIns="62118" tIns="31058" rIns="62118" bIns="31058"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900">
                <a:solidFill>
                  <a:sysClr val="windowText" lastClr="000000"/>
                </a:solidFill>
                <a:latin typeface="微软雅黑" panose="020B0503020204020204" pitchFamily="34" charset="-122"/>
                <a:ea typeface="微软雅黑" panose="020B0503020204020204" pitchFamily="34" charset="-122"/>
              </a:endParaRPr>
            </a:p>
          </p:txBody>
        </p:sp>
        <p:sp>
          <p:nvSpPr>
            <p:cNvPr id="9" name="箭头1"/>
            <p:cNvSpPr/>
            <p:nvPr/>
          </p:nvSpPr>
          <p:spPr bwMode="gray">
            <a:xfrm>
              <a:off x="2336799" y="2631165"/>
              <a:ext cx="1088556" cy="1754398"/>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bg1">
                <a:lumMod val="65000"/>
              </a:schemeClr>
            </a:solidFill>
            <a:ln>
              <a:noFill/>
            </a:ln>
            <a:effectLst/>
          </p:spPr>
          <p:txBody>
            <a:bodyPr wrap="none" lIns="62118" tIns="31058" rIns="62118" bIns="31058"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900">
                <a:solidFill>
                  <a:sysClr val="windowText" lastClr="000000"/>
                </a:solidFill>
                <a:latin typeface="微软雅黑" panose="020B0503020204020204" pitchFamily="34" charset="-122"/>
                <a:ea typeface="微软雅黑" panose="020B0503020204020204" pitchFamily="34" charset="-122"/>
              </a:endParaRPr>
            </a:p>
          </p:txBody>
        </p:sp>
        <p:sp>
          <p:nvSpPr>
            <p:cNvPr id="10" name="文本1"/>
            <p:cNvSpPr>
              <a:spLocks noChangeArrowheads="1"/>
            </p:cNvSpPr>
            <p:nvPr/>
          </p:nvSpPr>
          <p:spPr bwMode="gray">
            <a:xfrm>
              <a:off x="5076361" y="2162418"/>
              <a:ext cx="5887994" cy="1191110"/>
            </a:xfrm>
            <a:prstGeom prst="roundRect">
              <a:avLst>
                <a:gd name="adj" fmla="val 11505"/>
              </a:avLst>
            </a:prstGeom>
            <a:solidFill>
              <a:srgbClr val="ED695B"/>
            </a:solidFill>
            <a:ln w="15875" cap="flat" cmpd="sng" algn="ctr">
              <a:noFill/>
              <a:prstDash val="solid"/>
            </a:ln>
            <a:effectLst/>
          </p:spPr>
          <p:txBody>
            <a:bodyPr lIns="62118" tIns="31058" rIns="62118" bIns="3105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lnSpc>
                  <a:spcPct val="120000"/>
                </a:lnSpc>
                <a:spcBef>
                  <a:spcPct val="0"/>
                </a:spcBef>
                <a:spcAft>
                  <a:spcPct val="0"/>
                </a:spcAft>
                <a:defRPr/>
              </a:pPr>
              <a:r>
                <a:rPr lang="zh-CN" altLang="en-US" sz="1400" dirty="0">
                  <a:solidFill>
                    <a:schemeClr val="bg1"/>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您的内容打在这里，或者通过复制您的文本后，在此框中选择粘贴，并选择只保留文字。在此录入上述图表的综合描述说明。</a:t>
              </a:r>
              <a:endParaRPr lang="zh-CN" altLang="zh-CN" sz="1400" dirty="0">
                <a:solidFill>
                  <a:schemeClr val="bg1"/>
                </a:solidFill>
                <a:latin typeface="微软雅黑" panose="020B0503020204020204" pitchFamily="34" charset="-122"/>
                <a:ea typeface="微软雅黑" panose="020B0503020204020204" pitchFamily="34" charset="-122"/>
              </a:endParaRPr>
            </a:p>
          </p:txBody>
        </p:sp>
        <p:sp>
          <p:nvSpPr>
            <p:cNvPr id="13" name="文本2"/>
            <p:cNvSpPr>
              <a:spLocks noChangeArrowheads="1"/>
            </p:cNvSpPr>
            <p:nvPr/>
          </p:nvSpPr>
          <p:spPr bwMode="gray">
            <a:xfrm>
              <a:off x="5076363" y="3499676"/>
              <a:ext cx="5887990" cy="1187170"/>
            </a:xfrm>
            <a:prstGeom prst="roundRect">
              <a:avLst>
                <a:gd name="adj" fmla="val 11505"/>
              </a:avLst>
            </a:prstGeom>
            <a:solidFill>
              <a:srgbClr val="78875C"/>
            </a:solidFill>
            <a:ln w="15875" cap="flat" cmpd="sng" algn="ctr">
              <a:noFill/>
              <a:prstDash val="solid"/>
            </a:ln>
            <a:effectLst/>
          </p:spPr>
          <p:txBody>
            <a:bodyPr lIns="62118" tIns="31058" rIns="62118" bIns="3105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lnSpc>
                  <a:spcPct val="120000"/>
                </a:lnSpc>
                <a:spcBef>
                  <a:spcPct val="0"/>
                </a:spcBef>
                <a:spcAft>
                  <a:spcPct val="0"/>
                </a:spcAft>
                <a:defRPr/>
              </a:pPr>
              <a:r>
                <a:rPr lang="zh-CN" altLang="en-US" sz="1400" dirty="0">
                  <a:solidFill>
                    <a:schemeClr val="bg1"/>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zh-CN" altLang="zh-CN" sz="1400" dirty="0">
                <a:solidFill>
                  <a:schemeClr val="bg1"/>
                </a:solidFill>
                <a:latin typeface="微软雅黑" panose="020B0503020204020204" pitchFamily="34" charset="-122"/>
                <a:ea typeface="微软雅黑" panose="020B0503020204020204" pitchFamily="34" charset="-122"/>
              </a:endParaRPr>
            </a:p>
          </p:txBody>
        </p:sp>
        <p:sp>
          <p:nvSpPr>
            <p:cNvPr id="14" name="文本3"/>
            <p:cNvSpPr>
              <a:spLocks noChangeArrowheads="1"/>
            </p:cNvSpPr>
            <p:nvPr/>
          </p:nvSpPr>
          <p:spPr bwMode="ltGray">
            <a:xfrm>
              <a:off x="5076362" y="4799497"/>
              <a:ext cx="5887992" cy="1176580"/>
            </a:xfrm>
            <a:prstGeom prst="roundRect">
              <a:avLst>
                <a:gd name="adj" fmla="val 11505"/>
              </a:avLst>
            </a:prstGeom>
            <a:solidFill>
              <a:srgbClr val="ED695B"/>
            </a:solidFill>
            <a:ln w="15875" cap="flat" cmpd="sng" algn="ctr">
              <a:noFill/>
              <a:prstDash val="solid"/>
            </a:ln>
            <a:effectLst/>
          </p:spPr>
          <p:txBody>
            <a:bodyPr lIns="62118" tIns="31058" rIns="62118" bIns="31058"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lnSpc>
                  <a:spcPct val="120000"/>
                </a:lnSpc>
                <a:spcBef>
                  <a:spcPct val="0"/>
                </a:spcBef>
                <a:spcAft>
                  <a:spcPct val="0"/>
                </a:spcAft>
                <a:defRPr/>
              </a:pPr>
              <a:r>
                <a:rPr lang="zh-CN" altLang="en-US" sz="1400" dirty="0">
                  <a:solidFill>
                    <a:schemeClr val="bg1"/>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您的内容打在这里，或者通过复制您的文本后，在此框中选择粘贴，并选择只保留文字。在此录入上述图表的综合描述说明。</a:t>
              </a:r>
              <a:endParaRPr lang="zh-CN" altLang="zh-CN" sz="1400" dirty="0">
                <a:solidFill>
                  <a:schemeClr val="bg1"/>
                </a:solidFill>
                <a:latin typeface="微软雅黑" panose="020B0503020204020204" pitchFamily="34" charset="-122"/>
                <a:ea typeface="微软雅黑" panose="020B0503020204020204" pitchFamily="34" charset="-122"/>
              </a:endParaRPr>
            </a:p>
          </p:txBody>
        </p:sp>
        <p:sp>
          <p:nvSpPr>
            <p:cNvPr id="15" name="椭圆 14"/>
            <p:cNvSpPr/>
            <p:nvPr/>
          </p:nvSpPr>
          <p:spPr>
            <a:xfrm>
              <a:off x="1345660" y="3341611"/>
              <a:ext cx="1531224" cy="1531224"/>
            </a:xfrm>
            <a:prstGeom prst="ellipse">
              <a:avLst/>
            </a:prstGeom>
            <a:solidFill>
              <a:srgbClr val="78875C"/>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zh-CN" altLang="en-US">
                <a:solidFill>
                  <a:srgbClr val="FFFFFF"/>
                </a:solidFill>
                <a:latin typeface="微软雅黑" panose="020B0503020204020204" pitchFamily="34" charset="-122"/>
                <a:ea typeface="微软雅黑" panose="020B0503020204020204" pitchFamily="34" charset="-122"/>
              </a:endParaRPr>
            </a:p>
          </p:txBody>
        </p:sp>
        <p:grpSp>
          <p:nvGrpSpPr>
            <p:cNvPr id="16" name="组合 15"/>
            <p:cNvGrpSpPr/>
            <p:nvPr/>
          </p:nvGrpSpPr>
          <p:grpSpPr>
            <a:xfrm>
              <a:off x="1456506" y="3640814"/>
              <a:ext cx="1269096" cy="838282"/>
              <a:chOff x="8922207" y="2437732"/>
              <a:chExt cx="1019784" cy="841717"/>
            </a:xfrm>
          </p:grpSpPr>
          <p:sp>
            <p:nvSpPr>
              <p:cNvPr id="23" name="文本框 37"/>
              <p:cNvSpPr txBox="1"/>
              <p:nvPr/>
            </p:nvSpPr>
            <p:spPr>
              <a:xfrm>
                <a:off x="8931338" y="2437732"/>
                <a:ext cx="1010653" cy="525364"/>
              </a:xfrm>
              <a:prstGeom prst="rect">
                <a:avLst/>
              </a:prstGeom>
              <a:noFill/>
            </p:spPr>
            <p:txBody>
              <a:bodyPr wrap="square" rtlCol="0">
                <a:spAutoFit/>
              </a:bodyPr>
              <a:lstStyle/>
              <a:p>
                <a:pPr algn="ctr"/>
                <a:endParaRPr lang="zh-CN" altLang="en-US" sz="28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4" name="文本框 38"/>
              <p:cNvSpPr txBox="1"/>
              <p:nvPr/>
            </p:nvSpPr>
            <p:spPr>
              <a:xfrm>
                <a:off x="8922207" y="2445047"/>
                <a:ext cx="1010653" cy="834402"/>
              </a:xfrm>
              <a:prstGeom prst="rect">
                <a:avLst/>
              </a:prstGeom>
              <a:noFill/>
            </p:spPr>
            <p:txBody>
              <a:bodyPr wrap="square" rtlCol="0">
                <a:spAutoFit/>
              </a:bodyPr>
              <a:lstStyle/>
              <a:p>
                <a:pPr algn="ctr"/>
                <a:r>
                  <a:rPr lang="zh-CN" altLang="en-US" sz="2400" b="1" dirty="0">
                    <a:solidFill>
                      <a:schemeClr val="bg1"/>
                    </a:solidFill>
                    <a:latin typeface="微软雅黑" panose="020B0503020204020204" pitchFamily="34" charset="-122"/>
                    <a:ea typeface="微软雅黑" panose="020B0503020204020204" pitchFamily="34" charset="-122"/>
                  </a:rPr>
                  <a:t>添加</a:t>
                </a:r>
                <a:endParaRPr lang="en-US" altLang="zh-CN" sz="2400" b="1" dirty="0">
                  <a:solidFill>
                    <a:schemeClr val="bg1"/>
                  </a:solidFill>
                  <a:latin typeface="微软雅黑" panose="020B0503020204020204" pitchFamily="34" charset="-122"/>
                  <a:ea typeface="微软雅黑" panose="020B0503020204020204" pitchFamily="34" charset="-122"/>
                </a:endParaRPr>
              </a:p>
              <a:p>
                <a:pPr algn="ctr"/>
                <a:r>
                  <a:rPr lang="zh-CN" altLang="en-US" sz="2400" b="1" dirty="0">
                    <a:solidFill>
                      <a:schemeClr val="bg1"/>
                    </a:solidFill>
                    <a:latin typeface="微软雅黑" panose="020B0503020204020204" pitchFamily="34" charset="-122"/>
                    <a:ea typeface="微软雅黑" panose="020B0503020204020204" pitchFamily="34" charset="-122"/>
                  </a:rPr>
                  <a:t>内容</a:t>
                </a:r>
              </a:p>
            </p:txBody>
          </p:sp>
        </p:grpSp>
        <p:sp>
          <p:nvSpPr>
            <p:cNvPr id="17" name="圆角矩形 21"/>
            <p:cNvSpPr/>
            <p:nvPr/>
          </p:nvSpPr>
          <p:spPr>
            <a:xfrm>
              <a:off x="3679451" y="2124224"/>
              <a:ext cx="1262492" cy="1247618"/>
            </a:xfrm>
            <a:prstGeom prst="roundRect">
              <a:avLst>
                <a:gd name="adj" fmla="val 9039"/>
              </a:avLst>
            </a:prstGeom>
            <a:solidFill>
              <a:schemeClr val="bg1">
                <a:lumMod val="65000"/>
              </a:schemeClr>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微软雅黑" panose="020B0503020204020204" pitchFamily="34" charset="-122"/>
                <a:ea typeface="微软雅黑" panose="020B0503020204020204" pitchFamily="34" charset="-122"/>
              </a:endParaRPr>
            </a:p>
          </p:txBody>
        </p:sp>
        <p:sp>
          <p:nvSpPr>
            <p:cNvPr id="18" name="Text Placeholder 4"/>
            <p:cNvSpPr txBox="1"/>
            <p:nvPr/>
          </p:nvSpPr>
          <p:spPr>
            <a:xfrm>
              <a:off x="3811785" y="2628918"/>
              <a:ext cx="1020460" cy="2256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400" b="1" dirty="0">
                  <a:solidFill>
                    <a:schemeClr val="bg1"/>
                  </a:solidFill>
                  <a:latin typeface="微软雅黑" panose="020B0503020204020204" pitchFamily="34" charset="-122"/>
                  <a:ea typeface="微软雅黑" panose="020B0503020204020204" pitchFamily="34" charset="-122"/>
                </a:rPr>
                <a:t>点击输入标题内容</a:t>
              </a:r>
              <a:endParaRPr lang="en-GB" altLang="zh-CN" sz="1400" b="1" dirty="0">
                <a:solidFill>
                  <a:schemeClr val="bg1"/>
                </a:solidFill>
                <a:latin typeface="微软雅黑" panose="020B0503020204020204" pitchFamily="34" charset="-122"/>
                <a:ea typeface="微软雅黑" panose="020B0503020204020204" pitchFamily="34" charset="-122"/>
              </a:endParaRPr>
            </a:p>
          </p:txBody>
        </p:sp>
        <p:sp>
          <p:nvSpPr>
            <p:cNvPr id="19" name="圆角矩形 25"/>
            <p:cNvSpPr/>
            <p:nvPr/>
          </p:nvSpPr>
          <p:spPr>
            <a:xfrm>
              <a:off x="3679977" y="3467609"/>
              <a:ext cx="1262492" cy="1247618"/>
            </a:xfrm>
            <a:prstGeom prst="roundRect">
              <a:avLst>
                <a:gd name="adj" fmla="val 9039"/>
              </a:avLst>
            </a:prstGeom>
            <a:solidFill>
              <a:schemeClr val="bg1">
                <a:lumMod val="65000"/>
              </a:schemeClr>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微软雅黑" panose="020B0503020204020204" pitchFamily="34" charset="-122"/>
                <a:ea typeface="微软雅黑" panose="020B0503020204020204" pitchFamily="34" charset="-122"/>
              </a:endParaRPr>
            </a:p>
          </p:txBody>
        </p:sp>
        <p:sp>
          <p:nvSpPr>
            <p:cNvPr id="20" name="Text Placeholder 4"/>
            <p:cNvSpPr txBox="1"/>
            <p:nvPr/>
          </p:nvSpPr>
          <p:spPr>
            <a:xfrm>
              <a:off x="3812311" y="3972303"/>
              <a:ext cx="1020460" cy="2256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400" b="1" dirty="0">
                  <a:solidFill>
                    <a:schemeClr val="bg1"/>
                  </a:solidFill>
                  <a:latin typeface="微软雅黑" panose="020B0503020204020204" pitchFamily="34" charset="-122"/>
                  <a:ea typeface="微软雅黑" panose="020B0503020204020204" pitchFamily="34" charset="-122"/>
                </a:rPr>
                <a:t>点击输入标题内容</a:t>
              </a:r>
              <a:endParaRPr lang="en-GB" altLang="zh-CN" sz="1400" b="1" dirty="0">
                <a:solidFill>
                  <a:schemeClr val="bg1"/>
                </a:solidFill>
                <a:latin typeface="微软雅黑" panose="020B0503020204020204" pitchFamily="34" charset="-122"/>
                <a:ea typeface="微软雅黑" panose="020B0503020204020204" pitchFamily="34" charset="-122"/>
              </a:endParaRPr>
            </a:p>
          </p:txBody>
        </p:sp>
        <p:sp>
          <p:nvSpPr>
            <p:cNvPr id="21" name="圆角矩形 29"/>
            <p:cNvSpPr/>
            <p:nvPr/>
          </p:nvSpPr>
          <p:spPr>
            <a:xfrm>
              <a:off x="3682508" y="4760971"/>
              <a:ext cx="1262492" cy="1247618"/>
            </a:xfrm>
            <a:prstGeom prst="roundRect">
              <a:avLst>
                <a:gd name="adj" fmla="val 9039"/>
              </a:avLst>
            </a:prstGeom>
            <a:solidFill>
              <a:schemeClr val="bg1">
                <a:lumMod val="65000"/>
              </a:schemeClr>
            </a:solidFill>
            <a:ln w="317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微软雅黑" panose="020B0503020204020204" pitchFamily="34" charset="-122"/>
                <a:ea typeface="微软雅黑" panose="020B0503020204020204" pitchFamily="34" charset="-122"/>
              </a:endParaRPr>
            </a:p>
          </p:txBody>
        </p:sp>
        <p:sp>
          <p:nvSpPr>
            <p:cNvPr id="22" name="Text Placeholder 4"/>
            <p:cNvSpPr txBox="1"/>
            <p:nvPr/>
          </p:nvSpPr>
          <p:spPr>
            <a:xfrm>
              <a:off x="3814842" y="5265665"/>
              <a:ext cx="1020460" cy="22567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zh-CN" altLang="en-US" sz="1400" b="1" dirty="0">
                  <a:solidFill>
                    <a:schemeClr val="bg1"/>
                  </a:solidFill>
                  <a:latin typeface="微软雅黑" panose="020B0503020204020204" pitchFamily="34" charset="-122"/>
                  <a:ea typeface="微软雅黑" panose="020B0503020204020204" pitchFamily="34" charset="-122"/>
                </a:rPr>
                <a:t>点击输入标题内容</a:t>
              </a:r>
              <a:endParaRPr lang="en-GB" altLang="zh-CN" sz="1400" b="1"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4"/>
          <a:stretch>
            <a:fillRect/>
          </a:stretch>
        </p:blipFill>
        <p:spPr>
          <a:xfrm>
            <a:off x="0" y="1240"/>
            <a:ext cx="12190413" cy="6857107"/>
          </a:xfrm>
          <a:prstGeom prst="rect">
            <a:avLst/>
          </a:prstGeom>
        </p:spPr>
      </p:pic>
      <p:grpSp>
        <p:nvGrpSpPr>
          <p:cNvPr id="12" name="组合 11"/>
          <p:cNvGrpSpPr/>
          <p:nvPr/>
        </p:nvGrpSpPr>
        <p:grpSpPr>
          <a:xfrm>
            <a:off x="2708955" y="1712665"/>
            <a:ext cx="6797902" cy="3435846"/>
            <a:chOff x="2418675" y="1545658"/>
            <a:chExt cx="7380169" cy="3621241"/>
          </a:xfrm>
        </p:grpSpPr>
        <p:grpSp>
          <p:nvGrpSpPr>
            <p:cNvPr id="13" name="组合 12"/>
            <p:cNvGrpSpPr/>
            <p:nvPr/>
          </p:nvGrpSpPr>
          <p:grpSpPr>
            <a:xfrm flipH="1" flipV="1">
              <a:off x="9270355" y="1545658"/>
              <a:ext cx="528489" cy="376022"/>
              <a:chOff x="2945453" y="2246911"/>
              <a:chExt cx="5437284" cy="3868656"/>
            </a:xfrm>
          </p:grpSpPr>
          <p:cxnSp>
            <p:nvCxnSpPr>
              <p:cNvPr id="25" name="直接连接符 24"/>
              <p:cNvCxnSpPr/>
              <p:nvPr/>
            </p:nvCxnSpPr>
            <p:spPr>
              <a:xfrm flipH="1">
                <a:off x="3802741" y="2246911"/>
                <a:ext cx="0" cy="3868656"/>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V="1">
                <a:off x="2945453" y="5227012"/>
                <a:ext cx="5437284" cy="0"/>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a:off x="2418675" y="4790877"/>
              <a:ext cx="528489" cy="376022"/>
              <a:chOff x="2945453" y="2246911"/>
              <a:chExt cx="5437284" cy="3868656"/>
            </a:xfrm>
          </p:grpSpPr>
          <p:cxnSp>
            <p:nvCxnSpPr>
              <p:cNvPr id="23" name="直接连接符 22"/>
              <p:cNvCxnSpPr/>
              <p:nvPr/>
            </p:nvCxnSpPr>
            <p:spPr>
              <a:xfrm flipH="1">
                <a:off x="3802741" y="2246911"/>
                <a:ext cx="0" cy="3868656"/>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V="1">
                <a:off x="2945453" y="5227012"/>
                <a:ext cx="5437284" cy="0"/>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grpSp>
        <p:grpSp>
          <p:nvGrpSpPr>
            <p:cNvPr id="15" name="组合 14"/>
            <p:cNvGrpSpPr/>
            <p:nvPr/>
          </p:nvGrpSpPr>
          <p:grpSpPr>
            <a:xfrm flipH="1">
              <a:off x="2418675" y="1545658"/>
              <a:ext cx="7380169" cy="3621241"/>
              <a:chOff x="1931365" y="747372"/>
              <a:chExt cx="7380169" cy="3621241"/>
            </a:xfrm>
          </p:grpSpPr>
          <p:grpSp>
            <p:nvGrpSpPr>
              <p:cNvPr id="16" name="组合 15"/>
              <p:cNvGrpSpPr/>
              <p:nvPr/>
            </p:nvGrpSpPr>
            <p:grpSpPr>
              <a:xfrm flipH="1" flipV="1">
                <a:off x="8783045" y="747372"/>
                <a:ext cx="528489" cy="376022"/>
                <a:chOff x="2945453" y="2246911"/>
                <a:chExt cx="5437284" cy="3868656"/>
              </a:xfrm>
            </p:grpSpPr>
            <p:cxnSp>
              <p:nvCxnSpPr>
                <p:cNvPr id="21" name="直接连接符 20"/>
                <p:cNvCxnSpPr/>
                <p:nvPr/>
              </p:nvCxnSpPr>
              <p:spPr>
                <a:xfrm flipH="1">
                  <a:off x="3802741" y="2246911"/>
                  <a:ext cx="0" cy="3868656"/>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V="1">
                  <a:off x="2945453" y="5227012"/>
                  <a:ext cx="5437284" cy="0"/>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grpSp>
          <p:grpSp>
            <p:nvGrpSpPr>
              <p:cNvPr id="18" name="组合 17"/>
              <p:cNvGrpSpPr/>
              <p:nvPr/>
            </p:nvGrpSpPr>
            <p:grpSpPr>
              <a:xfrm>
                <a:off x="1931365" y="3992591"/>
                <a:ext cx="528489" cy="376022"/>
                <a:chOff x="2945453" y="2246911"/>
                <a:chExt cx="5437284" cy="3868656"/>
              </a:xfrm>
            </p:grpSpPr>
            <p:cxnSp>
              <p:nvCxnSpPr>
                <p:cNvPr id="19" name="直接连接符 18"/>
                <p:cNvCxnSpPr/>
                <p:nvPr/>
              </p:nvCxnSpPr>
              <p:spPr>
                <a:xfrm flipH="1">
                  <a:off x="3802741" y="2246911"/>
                  <a:ext cx="0" cy="3868656"/>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flipV="1">
                  <a:off x="2945453" y="5227012"/>
                  <a:ext cx="5437284" cy="0"/>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grpSp>
        </p:grpSp>
      </p:grpSp>
      <p:sp>
        <p:nvSpPr>
          <p:cNvPr id="27" name="MH_Number_1"/>
          <p:cNvSpPr/>
          <p:nvPr>
            <p:custDataLst>
              <p:tags r:id="rId1"/>
            </p:custDataLst>
          </p:nvPr>
        </p:nvSpPr>
        <p:spPr>
          <a:xfrm>
            <a:off x="3409140" y="2632240"/>
            <a:ext cx="1574704" cy="1581294"/>
          </a:xfrm>
          <a:prstGeom prst="ellipse">
            <a:avLst/>
          </a:prstGeom>
          <a:solidFill>
            <a:srgbClr val="78875C"/>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en-US" altLang="zh-CN" sz="4800" noProof="1">
                <a:solidFill>
                  <a:schemeClr val="bg1"/>
                </a:solidFill>
                <a:latin typeface="张海山锐线体简" panose="02000000000000000000" pitchFamily="2" charset="-122"/>
                <a:ea typeface="张海山锐线体简" panose="02000000000000000000" pitchFamily="2" charset="-122"/>
                <a:cs typeface="Times New Roman" panose="02020603050405020304" pitchFamily="18" charset="0"/>
                <a:sym typeface="Arial" panose="020B0604020202020204" pitchFamily="34" charset="0"/>
              </a:rPr>
              <a:t>3</a:t>
            </a:r>
            <a:endParaRPr lang="zh-CN" altLang="en-US" sz="4800" noProof="1">
              <a:solidFill>
                <a:schemeClr val="bg1"/>
              </a:solidFill>
              <a:latin typeface="张海山锐线体简" panose="02000000000000000000" pitchFamily="2" charset="-122"/>
              <a:ea typeface="张海山锐线体简" panose="02000000000000000000" pitchFamily="2" charset="-122"/>
              <a:cs typeface="Times New Roman" panose="02020603050405020304" pitchFamily="18" charset="0"/>
              <a:sym typeface="Arial" panose="020B0604020202020204" pitchFamily="34" charset="0"/>
            </a:endParaRPr>
          </a:p>
        </p:txBody>
      </p:sp>
      <p:sp>
        <p:nvSpPr>
          <p:cNvPr id="28" name="矩形 27"/>
          <p:cNvSpPr/>
          <p:nvPr/>
        </p:nvSpPr>
        <p:spPr>
          <a:xfrm>
            <a:off x="5226071" y="2695429"/>
            <a:ext cx="3865562" cy="738664"/>
          </a:xfrm>
          <a:prstGeom prst="rect">
            <a:avLst/>
          </a:prstGeom>
        </p:spPr>
        <p:txBody>
          <a:bodyPr lIns="0" tIns="0" rIns="0" bIns="0">
            <a:spAutoFit/>
          </a:bodyPr>
          <a:lstStyle/>
          <a:p>
            <a:pPr eaLnBrk="1" hangingPunct="1">
              <a:defRPr/>
            </a:pPr>
            <a:r>
              <a:rPr lang="zh-CN" altLang="en-US" sz="4800" noProof="1">
                <a:solidFill>
                  <a:srgbClr val="ED695B"/>
                </a:solidFill>
                <a:latin typeface="张海山锐线体简" panose="02000000000000000000" pitchFamily="2" charset="-122"/>
                <a:ea typeface="张海山锐线体简" panose="02000000000000000000" pitchFamily="2" charset="-122"/>
                <a:cs typeface="+mn-ea"/>
                <a:sym typeface="Arial" panose="020B0604020202020204" pitchFamily="34" charset="0"/>
              </a:rPr>
              <a:t>成功项目展示</a:t>
            </a:r>
          </a:p>
        </p:txBody>
      </p:sp>
      <p:sp>
        <p:nvSpPr>
          <p:cNvPr id="29" name="TextBox 11"/>
          <p:cNvSpPr txBox="1"/>
          <p:nvPr/>
        </p:nvSpPr>
        <p:spPr>
          <a:xfrm>
            <a:off x="5156221" y="3492354"/>
            <a:ext cx="3743332" cy="276999"/>
          </a:xfrm>
          <a:prstGeom prst="rect">
            <a:avLst/>
          </a:prstGeom>
          <a:noFill/>
        </p:spPr>
        <p:txBody>
          <a:bodyPr wrap="none">
            <a:spAutoFit/>
          </a:bodyPr>
          <a:lstStyle/>
          <a:p>
            <a:pPr marL="171450" lvl="1" indent="-171450">
              <a:buFont typeface="Arial" panose="020B0604020202020204" pitchFamily="34" charset="0"/>
              <a:buChar char="•"/>
              <a:defRPr/>
            </a:pPr>
            <a:r>
              <a:rPr lang="zh-CN" altLang="en-US" sz="1200" noProof="1">
                <a:solidFill>
                  <a:schemeClr val="bg1">
                    <a:lumMod val="50000"/>
                  </a:schemeClr>
                </a:solidFill>
                <a:latin typeface="张海山锐线体简" panose="02000000000000000000" pitchFamily="2" charset="-122"/>
                <a:ea typeface="张海山锐线体简" panose="02000000000000000000" pitchFamily="2" charset="-122"/>
                <a:cs typeface="+mn-ea"/>
                <a:sym typeface="Arial" panose="020B0604020202020204" pitchFamily="34" charset="0"/>
              </a:rPr>
              <a:t>添加相关标题文字添加相关标题文字相关标题文字</a:t>
            </a:r>
            <a:endParaRPr lang="en-US" altLang="zh-CN" sz="1200" noProof="1">
              <a:solidFill>
                <a:schemeClr val="bg1">
                  <a:lumMod val="50000"/>
                </a:schemeClr>
              </a:solidFill>
              <a:latin typeface="张海山锐线体简" panose="02000000000000000000" pitchFamily="2" charset="-122"/>
              <a:ea typeface="张海山锐线体简" panose="02000000000000000000" pitchFamily="2" charset="-122"/>
              <a:sym typeface="Arial" panose="020B0604020202020204" pitchFamily="34" charset="0"/>
            </a:endParaRPr>
          </a:p>
        </p:txBody>
      </p:sp>
      <p:sp>
        <p:nvSpPr>
          <p:cNvPr id="30" name="TextBox 11"/>
          <p:cNvSpPr txBox="1"/>
          <p:nvPr/>
        </p:nvSpPr>
        <p:spPr>
          <a:xfrm>
            <a:off x="5156221" y="3809854"/>
            <a:ext cx="3743332" cy="276999"/>
          </a:xfrm>
          <a:prstGeom prst="rect">
            <a:avLst/>
          </a:prstGeom>
          <a:noFill/>
        </p:spPr>
        <p:txBody>
          <a:bodyPr wrap="none">
            <a:spAutoFit/>
          </a:bodyPr>
          <a:lstStyle/>
          <a:p>
            <a:pPr marL="171450" lvl="1" indent="-171450">
              <a:buFont typeface="Arial" panose="020B0604020202020204" pitchFamily="34" charset="0"/>
              <a:buChar char="•"/>
              <a:defRPr/>
            </a:pPr>
            <a:r>
              <a:rPr lang="zh-CN" altLang="en-US" sz="1200" noProof="1">
                <a:solidFill>
                  <a:schemeClr val="bg1">
                    <a:lumMod val="50000"/>
                  </a:schemeClr>
                </a:solidFill>
                <a:latin typeface="张海山锐线体简" panose="02000000000000000000" pitchFamily="2" charset="-122"/>
                <a:ea typeface="张海山锐线体简" panose="02000000000000000000" pitchFamily="2" charset="-122"/>
                <a:cs typeface="+mn-ea"/>
                <a:sym typeface="Arial" panose="020B0604020202020204" pitchFamily="34" charset="0"/>
              </a:rPr>
              <a:t>添加相关标题文字添加相关标题文字相关标题文字</a:t>
            </a:r>
            <a:endParaRPr lang="en-US" altLang="zh-CN" sz="1200" noProof="1">
              <a:solidFill>
                <a:schemeClr val="bg1">
                  <a:lumMod val="50000"/>
                </a:schemeClr>
              </a:solidFill>
              <a:latin typeface="张海山锐线体简" panose="02000000000000000000" pitchFamily="2" charset="-122"/>
              <a:ea typeface="张海山锐线体简" panose="02000000000000000000" pitchFamily="2"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750"/>
                                        <p:tgtEl>
                                          <p:spTgt spid="7"/>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750" fill="hold"/>
                                        <p:tgtEl>
                                          <p:spTgt spid="12"/>
                                        </p:tgtEl>
                                        <p:attrNameLst>
                                          <p:attrName>ppt_w</p:attrName>
                                        </p:attrNameLst>
                                      </p:cBhvr>
                                      <p:tavLst>
                                        <p:tav tm="0">
                                          <p:val>
                                            <p:fltVal val="0"/>
                                          </p:val>
                                        </p:tav>
                                        <p:tav tm="100000">
                                          <p:val>
                                            <p:strVal val="#ppt_w"/>
                                          </p:val>
                                        </p:tav>
                                      </p:tavLst>
                                    </p:anim>
                                    <p:anim calcmode="lin" valueType="num">
                                      <p:cBhvr>
                                        <p:cTn id="12" dur="750" fill="hold"/>
                                        <p:tgtEl>
                                          <p:spTgt spid="12"/>
                                        </p:tgtEl>
                                        <p:attrNameLst>
                                          <p:attrName>ppt_h</p:attrName>
                                        </p:attrNameLst>
                                      </p:cBhvr>
                                      <p:tavLst>
                                        <p:tav tm="0">
                                          <p:val>
                                            <p:fltVal val="0"/>
                                          </p:val>
                                        </p:tav>
                                        <p:tav tm="100000">
                                          <p:val>
                                            <p:strVal val="#ppt_h"/>
                                          </p:val>
                                        </p:tav>
                                      </p:tavLst>
                                    </p:anim>
                                    <p:animEffect transition="in" filter="fade">
                                      <p:cBhvr>
                                        <p:cTn id="13" dur="750"/>
                                        <p:tgtEl>
                                          <p:spTgt spid="12"/>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27"/>
                                        </p:tgtEl>
                                        <p:attrNameLst>
                                          <p:attrName>style.visibility</p:attrName>
                                        </p:attrNameLst>
                                      </p:cBhvr>
                                      <p:to>
                                        <p:strVal val="visible"/>
                                      </p:to>
                                    </p:set>
                                    <p:anim calcmode="lin" valueType="num">
                                      <p:cBhvr>
                                        <p:cTn id="17" dur="500" fill="hold"/>
                                        <p:tgtEl>
                                          <p:spTgt spid="27"/>
                                        </p:tgtEl>
                                        <p:attrNameLst>
                                          <p:attrName>ppt_w</p:attrName>
                                        </p:attrNameLst>
                                      </p:cBhvr>
                                      <p:tavLst>
                                        <p:tav tm="0">
                                          <p:val>
                                            <p:fltVal val="0"/>
                                          </p:val>
                                        </p:tav>
                                        <p:tav tm="100000">
                                          <p:val>
                                            <p:strVal val="#ppt_w"/>
                                          </p:val>
                                        </p:tav>
                                      </p:tavLst>
                                    </p:anim>
                                    <p:anim calcmode="lin" valueType="num">
                                      <p:cBhvr>
                                        <p:cTn id="18" dur="500" fill="hold"/>
                                        <p:tgtEl>
                                          <p:spTgt spid="27"/>
                                        </p:tgtEl>
                                        <p:attrNameLst>
                                          <p:attrName>ppt_h</p:attrName>
                                        </p:attrNameLst>
                                      </p:cBhvr>
                                      <p:tavLst>
                                        <p:tav tm="0">
                                          <p:val>
                                            <p:fltVal val="0"/>
                                          </p:val>
                                        </p:tav>
                                        <p:tav tm="100000">
                                          <p:val>
                                            <p:strVal val="#ppt_h"/>
                                          </p:val>
                                        </p:tav>
                                      </p:tavLst>
                                    </p:anim>
                                    <p:animEffect transition="in" filter="fade">
                                      <p:cBhvr>
                                        <p:cTn id="19" dur="500"/>
                                        <p:tgtEl>
                                          <p:spTgt spid="27"/>
                                        </p:tgtEl>
                                      </p:cBhvr>
                                    </p:animEffect>
                                  </p:childTnLst>
                                </p:cTn>
                              </p:par>
                            </p:childTnLst>
                          </p:cTn>
                        </p:par>
                        <p:par>
                          <p:cTn id="20" fill="hold">
                            <p:stCondLst>
                              <p:cond delay="2500"/>
                            </p:stCondLst>
                            <p:childTnLst>
                              <p:par>
                                <p:cTn id="21" presetID="23" presetClass="entr" presetSubtype="32" fill="hold" grpId="0" nodeType="afterEffect">
                                  <p:stCondLst>
                                    <p:cond delay="0"/>
                                  </p:stCondLst>
                                  <p:childTnLst>
                                    <p:set>
                                      <p:cBhvr>
                                        <p:cTn id="22" dur="1" fill="hold">
                                          <p:stCondLst>
                                            <p:cond delay="0"/>
                                          </p:stCondLst>
                                        </p:cTn>
                                        <p:tgtEl>
                                          <p:spTgt spid="28"/>
                                        </p:tgtEl>
                                        <p:attrNameLst>
                                          <p:attrName>style.visibility</p:attrName>
                                        </p:attrNameLst>
                                      </p:cBhvr>
                                      <p:to>
                                        <p:strVal val="visible"/>
                                      </p:to>
                                    </p:set>
                                    <p:anim calcmode="lin" valueType="num">
                                      <p:cBhvr>
                                        <p:cTn id="23" dur="500" fill="hold"/>
                                        <p:tgtEl>
                                          <p:spTgt spid="28"/>
                                        </p:tgtEl>
                                        <p:attrNameLst>
                                          <p:attrName>ppt_w</p:attrName>
                                        </p:attrNameLst>
                                      </p:cBhvr>
                                      <p:tavLst>
                                        <p:tav tm="0">
                                          <p:val>
                                            <p:strVal val="4*#ppt_w"/>
                                          </p:val>
                                        </p:tav>
                                        <p:tav tm="100000">
                                          <p:val>
                                            <p:strVal val="#ppt_w"/>
                                          </p:val>
                                        </p:tav>
                                      </p:tavLst>
                                    </p:anim>
                                    <p:anim calcmode="lin" valueType="num">
                                      <p:cBhvr>
                                        <p:cTn id="24" dur="500" fill="hold"/>
                                        <p:tgtEl>
                                          <p:spTgt spid="28"/>
                                        </p:tgtEl>
                                        <p:attrNameLst>
                                          <p:attrName>ppt_h</p:attrName>
                                        </p:attrNameLst>
                                      </p:cBhvr>
                                      <p:tavLst>
                                        <p:tav tm="0">
                                          <p:val>
                                            <p:strVal val="4*#ppt_h"/>
                                          </p:val>
                                        </p:tav>
                                        <p:tav tm="100000">
                                          <p:val>
                                            <p:strVal val="#ppt_h"/>
                                          </p:val>
                                        </p:tav>
                                      </p:tavLst>
                                    </p:anim>
                                  </p:childTnLst>
                                </p:cTn>
                              </p:par>
                            </p:childTnLst>
                          </p:cTn>
                        </p:par>
                        <p:par>
                          <p:cTn id="25" fill="hold">
                            <p:stCondLst>
                              <p:cond delay="3000"/>
                            </p:stCondLst>
                            <p:childTnLst>
                              <p:par>
                                <p:cTn id="26" presetID="12" presetClass="entr" presetSubtype="8" fill="hold" grpId="0" nodeType="afterEffect">
                                  <p:stCondLst>
                                    <p:cond delay="0"/>
                                  </p:stCondLst>
                                  <p:childTnLst>
                                    <p:set>
                                      <p:cBhvr>
                                        <p:cTn id="27" dur="1" fill="hold">
                                          <p:stCondLst>
                                            <p:cond delay="0"/>
                                          </p:stCondLst>
                                        </p:cTn>
                                        <p:tgtEl>
                                          <p:spTgt spid="29"/>
                                        </p:tgtEl>
                                        <p:attrNameLst>
                                          <p:attrName>style.visibility</p:attrName>
                                        </p:attrNameLst>
                                      </p:cBhvr>
                                      <p:to>
                                        <p:strVal val="visible"/>
                                      </p:to>
                                    </p:set>
                                    <p:anim calcmode="lin" valueType="num">
                                      <p:cBhvr>
                                        <p:cTn id="28" dur="500"/>
                                        <p:tgtEl>
                                          <p:spTgt spid="29"/>
                                        </p:tgtEl>
                                        <p:attrNameLst>
                                          <p:attrName>ppt_x</p:attrName>
                                        </p:attrNameLst>
                                      </p:cBhvr>
                                      <p:tavLst>
                                        <p:tav tm="0">
                                          <p:val>
                                            <p:strVal val="#ppt_x-#ppt_w*1.125000"/>
                                          </p:val>
                                        </p:tav>
                                        <p:tav tm="100000">
                                          <p:val>
                                            <p:strVal val="#ppt_x"/>
                                          </p:val>
                                        </p:tav>
                                      </p:tavLst>
                                    </p:anim>
                                    <p:animEffect transition="in" filter="wipe(right)">
                                      <p:cBhvr>
                                        <p:cTn id="29" dur="500"/>
                                        <p:tgtEl>
                                          <p:spTgt spid="29"/>
                                        </p:tgtEl>
                                      </p:cBhvr>
                                    </p:animEffect>
                                  </p:childTnLst>
                                </p:cTn>
                              </p:par>
                            </p:childTnLst>
                          </p:cTn>
                        </p:par>
                        <p:par>
                          <p:cTn id="30" fill="hold">
                            <p:stCondLst>
                              <p:cond delay="3500"/>
                            </p:stCondLst>
                            <p:childTnLst>
                              <p:par>
                                <p:cTn id="31" presetID="12" presetClass="entr" presetSubtype="8" fill="hold" grpId="0" nodeType="afterEffect">
                                  <p:stCondLst>
                                    <p:cond delay="0"/>
                                  </p:stCondLst>
                                  <p:childTnLst>
                                    <p:set>
                                      <p:cBhvr>
                                        <p:cTn id="32" dur="1" fill="hold">
                                          <p:stCondLst>
                                            <p:cond delay="0"/>
                                          </p:stCondLst>
                                        </p:cTn>
                                        <p:tgtEl>
                                          <p:spTgt spid="30"/>
                                        </p:tgtEl>
                                        <p:attrNameLst>
                                          <p:attrName>style.visibility</p:attrName>
                                        </p:attrNameLst>
                                      </p:cBhvr>
                                      <p:to>
                                        <p:strVal val="visible"/>
                                      </p:to>
                                    </p:set>
                                    <p:anim calcmode="lin" valueType="num">
                                      <p:cBhvr>
                                        <p:cTn id="33" dur="500"/>
                                        <p:tgtEl>
                                          <p:spTgt spid="30"/>
                                        </p:tgtEl>
                                        <p:attrNameLst>
                                          <p:attrName>ppt_x</p:attrName>
                                        </p:attrNameLst>
                                      </p:cBhvr>
                                      <p:tavLst>
                                        <p:tav tm="0">
                                          <p:val>
                                            <p:strVal val="#ppt_x-#ppt_w*1.125000"/>
                                          </p:val>
                                        </p:tav>
                                        <p:tav tm="100000">
                                          <p:val>
                                            <p:strVal val="#ppt_x"/>
                                          </p:val>
                                        </p:tav>
                                      </p:tavLst>
                                    </p:anim>
                                    <p:animEffect transition="in" filter="wipe(right)">
                                      <p:cBhvr>
                                        <p:cTn id="34"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p:bldP spid="29" grpId="0"/>
      <p:bldP spid="3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99009"/>
            <a:ext cx="12190413" cy="792494"/>
            <a:chOff x="0" y="507619"/>
            <a:chExt cx="12190413" cy="792494"/>
          </a:xfrm>
        </p:grpSpPr>
        <p:sp>
          <p:nvSpPr>
            <p:cNvPr id="11" name="矩形 10"/>
            <p:cNvSpPr/>
            <p:nvPr/>
          </p:nvSpPr>
          <p:spPr>
            <a:xfrm flipV="1">
              <a:off x="0" y="1254394"/>
              <a:ext cx="12190413" cy="45719"/>
            </a:xfrm>
            <a:prstGeom prst="rect">
              <a:avLst/>
            </a:prstGeom>
            <a:solidFill>
              <a:srgbClr val="7887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8"/>
            <p:cNvSpPr txBox="1">
              <a:spLocks noChangeArrowheads="1"/>
            </p:cNvSpPr>
            <p:nvPr/>
          </p:nvSpPr>
          <p:spPr bwMode="auto">
            <a:xfrm>
              <a:off x="4467544" y="507619"/>
              <a:ext cx="3255323"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4000" dirty="0">
                  <a:solidFill>
                    <a:srgbClr val="ED695B"/>
                  </a:solidFill>
                  <a:latin typeface="张海山锐线体简" panose="02000000000000000000" pitchFamily="2" charset="-122"/>
                  <a:ea typeface="张海山锐线体简" panose="02000000000000000000" pitchFamily="2" charset="-122"/>
                  <a:sym typeface="Arial" panose="020B0604020202020204" pitchFamily="34" charset="0"/>
                </a:rPr>
                <a:t>成功项目展示</a:t>
              </a:r>
            </a:p>
          </p:txBody>
        </p:sp>
      </p:grpSp>
      <p:sp>
        <p:nvSpPr>
          <p:cNvPr id="5" name="矩形 4"/>
          <p:cNvSpPr/>
          <p:nvPr/>
        </p:nvSpPr>
        <p:spPr>
          <a:xfrm>
            <a:off x="6901841" y="1968471"/>
            <a:ext cx="4008329" cy="4065680"/>
          </a:xfrm>
          <a:prstGeom prst="rect">
            <a:avLst/>
          </a:prstGeom>
          <a:blipFill dpi="0" rotWithShape="1">
            <a:blip r:embed="rId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6" name="8"/>
          <p:cNvGrpSpPr/>
          <p:nvPr/>
        </p:nvGrpSpPr>
        <p:grpSpPr>
          <a:xfrm>
            <a:off x="1255068" y="1968470"/>
            <a:ext cx="5447033" cy="4065681"/>
            <a:chOff x="5447928" y="1701800"/>
            <a:chExt cx="6319745" cy="4390505"/>
          </a:xfrm>
        </p:grpSpPr>
        <p:sp>
          <p:nvSpPr>
            <p:cNvPr id="7" name="3"/>
            <p:cNvSpPr/>
            <p:nvPr/>
          </p:nvSpPr>
          <p:spPr>
            <a:xfrm>
              <a:off x="5447928" y="1701800"/>
              <a:ext cx="6048747" cy="4390504"/>
            </a:xfrm>
            <a:prstGeom prst="rect">
              <a:avLst/>
            </a:prstGeom>
            <a:noFill/>
            <a:ln>
              <a:solidFill>
                <a:srgbClr val="78875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9" name="25"/>
            <p:cNvSpPr/>
            <p:nvPr/>
          </p:nvSpPr>
          <p:spPr>
            <a:xfrm rot="5400000" flipH="1">
              <a:off x="9320393" y="3645025"/>
              <a:ext cx="4390504" cy="504056"/>
            </a:xfrm>
            <a:custGeom>
              <a:avLst/>
              <a:gdLst>
                <a:gd name="connsiteX0" fmla="*/ 4390504 w 4390504"/>
                <a:gd name="connsiteY0" fmla="*/ 216024 h 504056"/>
                <a:gd name="connsiteX1" fmla="*/ 4390504 w 4390504"/>
                <a:gd name="connsiteY1" fmla="*/ 504056 h 504056"/>
                <a:gd name="connsiteX2" fmla="*/ 0 w 4390504"/>
                <a:gd name="connsiteY2" fmla="*/ 504056 h 504056"/>
                <a:gd name="connsiteX3" fmla="*/ 0 w 4390504"/>
                <a:gd name="connsiteY3" fmla="*/ 216024 h 504056"/>
                <a:gd name="connsiteX4" fmla="*/ 1985629 w 4390504"/>
                <a:gd name="connsiteY4" fmla="*/ 216024 h 504056"/>
                <a:gd name="connsiteX5" fmla="*/ 2195252 w 4390504"/>
                <a:gd name="connsiteY5" fmla="*/ 0 h 504056"/>
                <a:gd name="connsiteX6" fmla="*/ 2404874 w 4390504"/>
                <a:gd name="connsiteY6" fmla="*/ 216024 h 504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90504" h="504056">
                  <a:moveTo>
                    <a:pt x="4390504" y="216024"/>
                  </a:moveTo>
                  <a:lnTo>
                    <a:pt x="4390504" y="504056"/>
                  </a:lnTo>
                  <a:lnTo>
                    <a:pt x="0" y="504056"/>
                  </a:lnTo>
                  <a:lnTo>
                    <a:pt x="0" y="216024"/>
                  </a:lnTo>
                  <a:lnTo>
                    <a:pt x="1985629" y="216024"/>
                  </a:lnTo>
                  <a:lnTo>
                    <a:pt x="2195252" y="0"/>
                  </a:lnTo>
                  <a:lnTo>
                    <a:pt x="2404874" y="216024"/>
                  </a:lnTo>
                  <a:close/>
                </a:path>
              </a:pathLst>
            </a:custGeom>
            <a:solidFill>
              <a:srgbClr val="78875C"/>
            </a:solidFill>
            <a:ln>
              <a:solidFill>
                <a:srgbClr val="78875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TextBox 19"/>
          <p:cNvSpPr txBox="1"/>
          <p:nvPr/>
        </p:nvSpPr>
        <p:spPr>
          <a:xfrm>
            <a:off x="1754144" y="2494820"/>
            <a:ext cx="3646748" cy="369332"/>
          </a:xfrm>
          <a:prstGeom prst="rect">
            <a:avLst/>
          </a:prstGeom>
          <a:noFill/>
        </p:spPr>
        <p:txBody>
          <a:bodyPr wrap="square" lIns="0" tIns="0" rIns="0" bIns="0" rtlCol="0">
            <a:spAutoFit/>
          </a:bodyPr>
          <a:lstStyle/>
          <a:p>
            <a:r>
              <a:rPr lang="zh-CN" altLang="en-US" sz="2400" b="1" dirty="0">
                <a:solidFill>
                  <a:schemeClr val="bg1">
                    <a:lumMod val="50000"/>
                  </a:schemeClr>
                </a:solidFill>
                <a:latin typeface="微软雅黑" panose="020B0503020204020204" pitchFamily="34" charset="-122"/>
                <a:ea typeface="微软雅黑" panose="020B0503020204020204" pitchFamily="34" charset="-122"/>
              </a:rPr>
              <a:t>基本情况简介</a:t>
            </a:r>
          </a:p>
        </p:txBody>
      </p:sp>
      <p:sp>
        <p:nvSpPr>
          <p:cNvPr id="13" name="TextBox 106"/>
          <p:cNvSpPr txBox="1"/>
          <p:nvPr/>
        </p:nvSpPr>
        <p:spPr>
          <a:xfrm>
            <a:off x="1720487" y="3150261"/>
            <a:ext cx="4165206" cy="577081"/>
          </a:xfrm>
          <a:prstGeom prst="rect">
            <a:avLst/>
          </a:prstGeom>
          <a:noFill/>
        </p:spPr>
        <p:txBody>
          <a:bodyPr wrap="square" lIns="0" tIns="0" rIns="0" bIns="0" rtlCol="0">
            <a:spAutoFit/>
          </a:bodyPr>
          <a:lstStyle/>
          <a:p>
            <a:pPr algn="just">
              <a:lnSpc>
                <a:spcPts val="1500"/>
              </a:lnSpc>
            </a:pPr>
            <a:r>
              <a:rPr lang="zh-CN" altLang="en-US" sz="1400" dirty="0">
                <a:solidFill>
                  <a:schemeClr val="bg1">
                    <a:lumMod val="50000"/>
                  </a:schemeClr>
                </a:solidFill>
                <a:latin typeface="微软雅黑" panose="020B0503020204020204" pitchFamily="34" charset="-122"/>
                <a:ea typeface="微软雅黑" panose="020B0503020204020204" pitchFamily="34" charset="-122"/>
              </a:rPr>
              <a:t>点击输入简要文字内容，文字内容需概括精炼，言简意赅的说明该分项专业设计</a:t>
            </a:r>
            <a:r>
              <a:rPr lang="en-US" altLang="zh-CN" sz="1400" dirty="0">
                <a:solidFill>
                  <a:schemeClr val="bg1">
                    <a:lumMod val="50000"/>
                  </a:schemeClr>
                </a:solidFill>
                <a:latin typeface="微软雅黑" panose="020B0503020204020204" pitchFamily="34" charset="-122"/>
                <a:ea typeface="微软雅黑" panose="020B0503020204020204" pitchFamily="34" charset="-122"/>
              </a:rPr>
              <a:t>……</a:t>
            </a:r>
            <a:r>
              <a:rPr lang="zh-CN" altLang="en-US" sz="1400" dirty="0">
                <a:solidFill>
                  <a:schemeClr val="bg1">
                    <a:lumMod val="50000"/>
                  </a:schemeClr>
                </a:solidFill>
                <a:latin typeface="微软雅黑" panose="020B0503020204020204" pitchFamily="34" charset="-122"/>
                <a:ea typeface="微软雅黑" panose="020B0503020204020204" pitchFamily="34" charset="-122"/>
              </a:rPr>
              <a:t>输入简要文字内容，文字内容需概括精炼，言简意赅的说明该分项内容。</a:t>
            </a:r>
            <a:endParaRPr lang="en-US" altLang="zh-CN" sz="14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4" name="TextBox 19"/>
          <p:cNvSpPr txBox="1"/>
          <p:nvPr/>
        </p:nvSpPr>
        <p:spPr>
          <a:xfrm>
            <a:off x="1754144" y="4221569"/>
            <a:ext cx="3646748" cy="369332"/>
          </a:xfrm>
          <a:prstGeom prst="rect">
            <a:avLst/>
          </a:prstGeom>
          <a:noFill/>
        </p:spPr>
        <p:txBody>
          <a:bodyPr wrap="square" lIns="0" tIns="0" rIns="0" bIns="0" rtlCol="0">
            <a:spAutoFit/>
          </a:bodyPr>
          <a:lstStyle/>
          <a:p>
            <a:r>
              <a:rPr lang="zh-CN" altLang="en-US" sz="2400" b="1" dirty="0">
                <a:solidFill>
                  <a:schemeClr val="bg1">
                    <a:lumMod val="50000"/>
                  </a:schemeClr>
                </a:solidFill>
                <a:latin typeface="微软雅黑" panose="020B0503020204020204" pitchFamily="34" charset="-122"/>
                <a:ea typeface="微软雅黑" panose="020B0503020204020204" pitchFamily="34" charset="-122"/>
              </a:rPr>
              <a:t>加入你的标题</a:t>
            </a:r>
          </a:p>
        </p:txBody>
      </p:sp>
      <p:sp>
        <p:nvSpPr>
          <p:cNvPr id="15" name="TextBox 106"/>
          <p:cNvSpPr txBox="1"/>
          <p:nvPr/>
        </p:nvSpPr>
        <p:spPr>
          <a:xfrm>
            <a:off x="1720487" y="4820085"/>
            <a:ext cx="4165206" cy="577081"/>
          </a:xfrm>
          <a:prstGeom prst="rect">
            <a:avLst/>
          </a:prstGeom>
          <a:noFill/>
        </p:spPr>
        <p:txBody>
          <a:bodyPr wrap="square" lIns="0" tIns="0" rIns="0" bIns="0" rtlCol="0">
            <a:spAutoFit/>
          </a:bodyPr>
          <a:lstStyle/>
          <a:p>
            <a:pPr algn="just">
              <a:lnSpc>
                <a:spcPts val="1500"/>
              </a:lnSpc>
            </a:pPr>
            <a:r>
              <a:rPr lang="zh-CN" altLang="en-US" sz="1400" dirty="0">
                <a:solidFill>
                  <a:schemeClr val="bg1">
                    <a:lumMod val="50000"/>
                  </a:schemeClr>
                </a:solidFill>
                <a:latin typeface="微软雅黑" panose="020B0503020204020204" pitchFamily="34" charset="-122"/>
                <a:ea typeface="微软雅黑" panose="020B0503020204020204" pitchFamily="34" charset="-122"/>
              </a:rPr>
              <a:t>点击输入简要文字内容，文字内容需概括精炼，言简意赅的说明该分项专业设计</a:t>
            </a:r>
            <a:r>
              <a:rPr lang="en-US" altLang="zh-CN" sz="1400" dirty="0">
                <a:solidFill>
                  <a:schemeClr val="bg1">
                    <a:lumMod val="50000"/>
                  </a:schemeClr>
                </a:solidFill>
                <a:latin typeface="微软雅黑" panose="020B0503020204020204" pitchFamily="34" charset="-122"/>
                <a:ea typeface="微软雅黑" panose="020B0503020204020204" pitchFamily="34" charset="-122"/>
              </a:rPr>
              <a:t>……</a:t>
            </a:r>
            <a:r>
              <a:rPr lang="zh-CN" altLang="en-US" sz="1400" dirty="0">
                <a:solidFill>
                  <a:schemeClr val="bg1">
                    <a:lumMod val="50000"/>
                  </a:schemeClr>
                </a:solidFill>
                <a:latin typeface="微软雅黑" panose="020B0503020204020204" pitchFamily="34" charset="-122"/>
                <a:ea typeface="微软雅黑" panose="020B0503020204020204" pitchFamily="34" charset="-122"/>
              </a:rPr>
              <a:t>输入简要文字内容，文字内容需概括精炼，言简意赅的说明该分项内容。</a:t>
            </a:r>
            <a:endParaRPr lang="en-US" altLang="zh-CN" sz="1400" dirty="0">
              <a:solidFill>
                <a:schemeClr val="bg1">
                  <a:lumMod val="50000"/>
                </a:schemeClr>
              </a:solidFill>
              <a:latin typeface="微软雅黑" panose="020B0503020204020204" pitchFamily="34" charset="-122"/>
              <a:ea typeface="微软雅黑" panose="020B0503020204020204" pitchFamily="34" charset="-122"/>
            </a:endParaRPr>
          </a:p>
        </p:txBody>
      </p:sp>
      <p:cxnSp>
        <p:nvCxnSpPr>
          <p:cNvPr id="16" name="30"/>
          <p:cNvCxnSpPr/>
          <p:nvPr/>
        </p:nvCxnSpPr>
        <p:spPr>
          <a:xfrm>
            <a:off x="1787688" y="2968742"/>
            <a:ext cx="3888351" cy="1"/>
          </a:xfrm>
          <a:prstGeom prst="line">
            <a:avLst/>
          </a:prstGeom>
          <a:ln w="12700">
            <a:solidFill>
              <a:srgbClr val="ED695B"/>
            </a:solidFill>
            <a:prstDash val="dash"/>
          </a:ln>
        </p:spPr>
        <p:style>
          <a:lnRef idx="1">
            <a:schemeClr val="accent1"/>
          </a:lnRef>
          <a:fillRef idx="0">
            <a:schemeClr val="accent1"/>
          </a:fillRef>
          <a:effectRef idx="0">
            <a:schemeClr val="accent1"/>
          </a:effectRef>
          <a:fontRef idx="minor">
            <a:schemeClr val="tx1"/>
          </a:fontRef>
        </p:style>
      </p:cxnSp>
      <p:cxnSp>
        <p:nvCxnSpPr>
          <p:cNvPr id="17" name="31"/>
          <p:cNvCxnSpPr/>
          <p:nvPr/>
        </p:nvCxnSpPr>
        <p:spPr>
          <a:xfrm>
            <a:off x="1787688" y="4689202"/>
            <a:ext cx="3888351" cy="1"/>
          </a:xfrm>
          <a:prstGeom prst="line">
            <a:avLst/>
          </a:prstGeom>
          <a:ln w="12700">
            <a:solidFill>
              <a:srgbClr val="ED695B"/>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0-#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1+#ppt_w/2"/>
                                          </p:val>
                                        </p:tav>
                                        <p:tav tm="100000">
                                          <p:val>
                                            <p:strVal val="#ppt_x"/>
                                          </p:val>
                                        </p:tav>
                                      </p:tavLst>
                                    </p:anim>
                                    <p:anim calcmode="lin" valueType="num">
                                      <p:cBhvr additive="base">
                                        <p:cTn id="16" dur="500" fill="hold"/>
                                        <p:tgtEl>
                                          <p:spTgt spid="5"/>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left)">
                                      <p:cBhvr>
                                        <p:cTn id="20" dur="500"/>
                                        <p:tgtEl>
                                          <p:spTgt spid="10"/>
                                        </p:tgtEl>
                                      </p:cBhvr>
                                    </p:animEffect>
                                  </p:childTnLst>
                                </p:cTn>
                              </p:par>
                              <p:par>
                                <p:cTn id="21" presetID="22" presetClass="entr" presetSubtype="8" fill="hold" nodeType="with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wipe(left)">
                                      <p:cBhvr>
                                        <p:cTn id="23" dur="500"/>
                                        <p:tgtEl>
                                          <p:spTgt spid="16"/>
                                        </p:tgtEl>
                                      </p:cBhvr>
                                    </p:animEffect>
                                  </p:childTnLst>
                                </p:cTn>
                              </p:par>
                            </p:childTnLst>
                          </p:cTn>
                        </p:par>
                        <p:par>
                          <p:cTn id="24" fill="hold">
                            <p:stCondLst>
                              <p:cond delay="1500"/>
                            </p:stCondLst>
                            <p:childTnLst>
                              <p:par>
                                <p:cTn id="25" presetID="10" presetClass="entr" presetSubtype="0"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par>
                          <p:cTn id="28" fill="hold">
                            <p:stCondLst>
                              <p:cond delay="2000"/>
                            </p:stCondLst>
                            <p:childTnLst>
                              <p:par>
                                <p:cTn id="29" presetID="22" presetClass="entr" presetSubtype="8"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left)">
                                      <p:cBhvr>
                                        <p:cTn id="31" dur="500"/>
                                        <p:tgtEl>
                                          <p:spTgt spid="14"/>
                                        </p:tgtEl>
                                      </p:cBhvr>
                                    </p:animEffect>
                                  </p:childTnLst>
                                </p:cTn>
                              </p:par>
                              <p:par>
                                <p:cTn id="32" presetID="22" presetClass="entr" presetSubtype="8" fill="hold"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wipe(left)">
                                      <p:cBhvr>
                                        <p:cTn id="34" dur="500"/>
                                        <p:tgtEl>
                                          <p:spTgt spid="17"/>
                                        </p:tgtEl>
                                      </p:cBhvr>
                                    </p:animEffect>
                                  </p:childTnLst>
                                </p:cTn>
                              </p:par>
                            </p:childTnLst>
                          </p:cTn>
                        </p:par>
                        <p:par>
                          <p:cTn id="35" fill="hold">
                            <p:stCondLst>
                              <p:cond delay="2500"/>
                            </p:stCondLst>
                            <p:childTnLst>
                              <p:par>
                                <p:cTn id="36" presetID="10" presetClass="entr" presetSubtype="0" fill="hold" grpId="0" nodeType="after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fade">
                                      <p:cBhvr>
                                        <p:cTn id="3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p:bldP spid="13" grpId="0"/>
      <p:bldP spid="14" grpId="0"/>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99009"/>
            <a:ext cx="12190413" cy="792494"/>
            <a:chOff x="0" y="507619"/>
            <a:chExt cx="12190413" cy="792494"/>
          </a:xfrm>
        </p:grpSpPr>
        <p:sp>
          <p:nvSpPr>
            <p:cNvPr id="11" name="矩形 10"/>
            <p:cNvSpPr/>
            <p:nvPr/>
          </p:nvSpPr>
          <p:spPr>
            <a:xfrm flipV="1">
              <a:off x="0" y="1254394"/>
              <a:ext cx="12190413" cy="45719"/>
            </a:xfrm>
            <a:prstGeom prst="rect">
              <a:avLst/>
            </a:prstGeom>
            <a:solidFill>
              <a:srgbClr val="7887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8"/>
            <p:cNvSpPr txBox="1">
              <a:spLocks noChangeArrowheads="1"/>
            </p:cNvSpPr>
            <p:nvPr/>
          </p:nvSpPr>
          <p:spPr bwMode="auto">
            <a:xfrm>
              <a:off x="4467544" y="507619"/>
              <a:ext cx="3255323"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4000" dirty="0">
                  <a:solidFill>
                    <a:srgbClr val="ED695B"/>
                  </a:solidFill>
                  <a:latin typeface="张海山锐线体简" panose="02000000000000000000" pitchFamily="2" charset="-122"/>
                  <a:ea typeface="张海山锐线体简" panose="02000000000000000000" pitchFamily="2" charset="-122"/>
                  <a:sym typeface="Arial" panose="020B0604020202020204" pitchFamily="34" charset="0"/>
                </a:rPr>
                <a:t>成功项目展示</a:t>
              </a:r>
            </a:p>
          </p:txBody>
        </p:sp>
      </p:grpSp>
      <p:sp>
        <p:nvSpPr>
          <p:cNvPr id="5" name="圆角矩形 8"/>
          <p:cNvSpPr/>
          <p:nvPr/>
        </p:nvSpPr>
        <p:spPr>
          <a:xfrm>
            <a:off x="781279" y="3349416"/>
            <a:ext cx="2448272" cy="2375693"/>
          </a:xfrm>
          <a:prstGeom prst="roundRect">
            <a:avLst>
              <a:gd name="adj" fmla="val 9450"/>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6" name="组合 5"/>
          <p:cNvGrpSpPr/>
          <p:nvPr/>
        </p:nvGrpSpPr>
        <p:grpSpPr>
          <a:xfrm>
            <a:off x="1261045" y="2217532"/>
            <a:ext cx="1447442" cy="1447442"/>
            <a:chOff x="304800" y="673100"/>
            <a:chExt cx="4000500" cy="4000500"/>
          </a:xfrm>
          <a:solidFill>
            <a:srgbClr val="78875C"/>
          </a:solidFill>
          <a:effectLst/>
        </p:grpSpPr>
        <p:sp>
          <p:nvSpPr>
            <p:cNvPr id="7" name="同心圆 10"/>
            <p:cNvSpPr/>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 name="椭圆 8"/>
            <p:cNvSpPr/>
            <p:nvPr/>
          </p:nvSpPr>
          <p:spPr>
            <a:xfrm>
              <a:off x="392112" y="760412"/>
              <a:ext cx="3825874" cy="382587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椭圆 9"/>
          <p:cNvSpPr/>
          <p:nvPr/>
        </p:nvSpPr>
        <p:spPr>
          <a:xfrm>
            <a:off x="2365132" y="3162760"/>
            <a:ext cx="373310" cy="373310"/>
          </a:xfrm>
          <a:prstGeom prst="ellipse">
            <a:avLst/>
          </a:prstGeom>
          <a:solidFill>
            <a:srgbClr val="78875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t>1</a:t>
            </a:r>
            <a:endParaRPr lang="zh-CN" altLang="en-US" sz="2400" b="1" dirty="0"/>
          </a:p>
        </p:txBody>
      </p:sp>
      <p:sp>
        <p:nvSpPr>
          <p:cNvPr id="13" name="矩形 12"/>
          <p:cNvSpPr/>
          <p:nvPr/>
        </p:nvSpPr>
        <p:spPr>
          <a:xfrm>
            <a:off x="1431091" y="2739032"/>
            <a:ext cx="1210588" cy="400110"/>
          </a:xfrm>
          <a:prstGeom prst="rect">
            <a:avLst/>
          </a:prstGeom>
        </p:spPr>
        <p:txBody>
          <a:bodyPr wrap="none">
            <a:spAutoFit/>
          </a:bodyPr>
          <a:lstStyle/>
          <a:p>
            <a:r>
              <a:rPr lang="zh-CN" altLang="en-US" sz="2000" b="1" dirty="0">
                <a:solidFill>
                  <a:schemeClr val="bg1"/>
                </a:solidFill>
                <a:latin typeface="微软雅黑" panose="020B0503020204020204" pitchFamily="34" charset="-122"/>
                <a:ea typeface="微软雅黑" panose="020B0503020204020204" pitchFamily="34" charset="-122"/>
              </a:rPr>
              <a:t>加入标题</a:t>
            </a:r>
          </a:p>
        </p:txBody>
      </p:sp>
      <p:sp>
        <p:nvSpPr>
          <p:cNvPr id="14" name="圆角矩形 14"/>
          <p:cNvSpPr/>
          <p:nvPr/>
        </p:nvSpPr>
        <p:spPr>
          <a:xfrm>
            <a:off x="3499099" y="3349415"/>
            <a:ext cx="2448272" cy="2375693"/>
          </a:xfrm>
          <a:prstGeom prst="roundRect">
            <a:avLst>
              <a:gd name="adj" fmla="val 7846"/>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圆角矩形 15"/>
          <p:cNvSpPr/>
          <p:nvPr/>
        </p:nvSpPr>
        <p:spPr>
          <a:xfrm>
            <a:off x="6233238" y="3349414"/>
            <a:ext cx="2448272" cy="2375693"/>
          </a:xfrm>
          <a:prstGeom prst="roundRect">
            <a:avLst>
              <a:gd name="adj" fmla="val 7445"/>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6" name="组合 15"/>
          <p:cNvGrpSpPr/>
          <p:nvPr/>
        </p:nvGrpSpPr>
        <p:grpSpPr>
          <a:xfrm>
            <a:off x="3999514" y="2261443"/>
            <a:ext cx="1447442" cy="1447442"/>
            <a:chOff x="304800" y="673100"/>
            <a:chExt cx="4000500" cy="4000500"/>
          </a:xfrm>
          <a:solidFill>
            <a:srgbClr val="ED695B"/>
          </a:solidFill>
          <a:effectLst/>
        </p:grpSpPr>
        <p:sp>
          <p:nvSpPr>
            <p:cNvPr id="17" name="同心圆 18"/>
            <p:cNvSpPr/>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8" name="椭圆 17"/>
            <p:cNvSpPr/>
            <p:nvPr/>
          </p:nvSpPr>
          <p:spPr>
            <a:xfrm>
              <a:off x="392112" y="760412"/>
              <a:ext cx="3825874" cy="382587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9" name="组合 18"/>
          <p:cNvGrpSpPr/>
          <p:nvPr/>
        </p:nvGrpSpPr>
        <p:grpSpPr>
          <a:xfrm>
            <a:off x="6733653" y="2217532"/>
            <a:ext cx="1447442" cy="1447442"/>
            <a:chOff x="304800" y="673100"/>
            <a:chExt cx="4000500" cy="4000500"/>
          </a:xfrm>
          <a:solidFill>
            <a:srgbClr val="78875C"/>
          </a:solidFill>
          <a:effectLst/>
        </p:grpSpPr>
        <p:sp>
          <p:nvSpPr>
            <p:cNvPr id="20" name="同心圆 21"/>
            <p:cNvSpPr/>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1" name="椭圆 20"/>
            <p:cNvSpPr/>
            <p:nvPr/>
          </p:nvSpPr>
          <p:spPr>
            <a:xfrm>
              <a:off x="392112" y="760412"/>
              <a:ext cx="3825874" cy="382587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2" name="椭圆 21"/>
          <p:cNvSpPr/>
          <p:nvPr/>
        </p:nvSpPr>
        <p:spPr>
          <a:xfrm>
            <a:off x="5156759" y="3162760"/>
            <a:ext cx="373310" cy="373310"/>
          </a:xfrm>
          <a:prstGeom prst="ellipse">
            <a:avLst/>
          </a:prstGeom>
          <a:solidFill>
            <a:srgbClr val="ED695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t>2</a:t>
            </a:r>
            <a:endParaRPr lang="zh-CN" altLang="en-US" sz="2400" b="1" dirty="0"/>
          </a:p>
        </p:txBody>
      </p:sp>
      <p:sp>
        <p:nvSpPr>
          <p:cNvPr id="23" name="椭圆 22"/>
          <p:cNvSpPr/>
          <p:nvPr/>
        </p:nvSpPr>
        <p:spPr>
          <a:xfrm>
            <a:off x="7893063" y="3162760"/>
            <a:ext cx="373310" cy="373310"/>
          </a:xfrm>
          <a:prstGeom prst="ellipse">
            <a:avLst/>
          </a:prstGeom>
          <a:solidFill>
            <a:srgbClr val="78875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t>3</a:t>
            </a:r>
            <a:endParaRPr lang="zh-CN" altLang="en-US" sz="2400" b="1" dirty="0"/>
          </a:p>
        </p:txBody>
      </p:sp>
      <p:sp>
        <p:nvSpPr>
          <p:cNvPr id="24" name="矩形 23"/>
          <p:cNvSpPr/>
          <p:nvPr/>
        </p:nvSpPr>
        <p:spPr>
          <a:xfrm>
            <a:off x="4143837" y="2763489"/>
            <a:ext cx="1210588" cy="400110"/>
          </a:xfrm>
          <a:prstGeom prst="rect">
            <a:avLst/>
          </a:prstGeom>
        </p:spPr>
        <p:txBody>
          <a:bodyPr wrap="none">
            <a:spAutoFit/>
          </a:bodyPr>
          <a:lstStyle/>
          <a:p>
            <a:r>
              <a:rPr lang="zh-CN" altLang="en-US" sz="2000" b="1" dirty="0">
                <a:solidFill>
                  <a:schemeClr val="bg1"/>
                </a:solidFill>
                <a:latin typeface="微软雅黑" panose="020B0503020204020204" pitchFamily="34" charset="-122"/>
                <a:ea typeface="微软雅黑" panose="020B0503020204020204" pitchFamily="34" charset="-122"/>
              </a:rPr>
              <a:t>加入标题</a:t>
            </a:r>
          </a:p>
        </p:txBody>
      </p:sp>
      <p:sp>
        <p:nvSpPr>
          <p:cNvPr id="25" name="矩形 24"/>
          <p:cNvSpPr/>
          <p:nvPr/>
        </p:nvSpPr>
        <p:spPr>
          <a:xfrm>
            <a:off x="6890676" y="2763489"/>
            <a:ext cx="1210588" cy="400110"/>
          </a:xfrm>
          <a:prstGeom prst="rect">
            <a:avLst/>
          </a:prstGeom>
        </p:spPr>
        <p:txBody>
          <a:bodyPr wrap="none">
            <a:spAutoFit/>
          </a:bodyPr>
          <a:lstStyle/>
          <a:p>
            <a:r>
              <a:rPr lang="zh-CN" altLang="en-US" sz="2000" b="1" dirty="0">
                <a:solidFill>
                  <a:schemeClr val="bg1"/>
                </a:solidFill>
                <a:latin typeface="微软雅黑" panose="020B0503020204020204" pitchFamily="34" charset="-122"/>
                <a:ea typeface="微软雅黑" panose="020B0503020204020204" pitchFamily="34" charset="-122"/>
              </a:rPr>
              <a:t>加入标题</a:t>
            </a:r>
          </a:p>
        </p:txBody>
      </p:sp>
      <p:sp>
        <p:nvSpPr>
          <p:cNvPr id="26" name="TextBox 27"/>
          <p:cNvSpPr txBox="1"/>
          <p:nvPr/>
        </p:nvSpPr>
        <p:spPr>
          <a:xfrm>
            <a:off x="1045428" y="3894895"/>
            <a:ext cx="1944216" cy="1500411"/>
          </a:xfrm>
          <a:prstGeom prst="rect">
            <a:avLst/>
          </a:prstGeom>
          <a:noFill/>
        </p:spPr>
        <p:txBody>
          <a:bodyPr wrap="square" lIns="0" tIns="0" rIns="0" bIns="0" rtlCol="0">
            <a:spAutoFit/>
          </a:bodyPr>
          <a:lstStyle/>
          <a:p>
            <a:pPr>
              <a:lnSpc>
                <a:spcPct val="130000"/>
              </a:lnSpc>
            </a:pPr>
            <a:r>
              <a:rPr lang="zh-CN" altLang="en-US" sz="1500" dirty="0">
                <a:solidFill>
                  <a:schemeClr val="bg1">
                    <a:lumMod val="50000"/>
                  </a:schemeClr>
                </a:solidFill>
                <a:latin typeface="微软雅黑" panose="020B0503020204020204" pitchFamily="34" charset="-122"/>
                <a:ea typeface="微软雅黑" panose="020B0503020204020204" pitchFamily="34" charset="-122"/>
              </a:rPr>
              <a:t>       点击输入简要文字内容，文字内容需概括精炼，不用多余的文字修饰。点击输入简要文字内容，修饰。</a:t>
            </a:r>
            <a:endParaRPr lang="en-US" altLang="zh-CN" sz="15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7" name="TextBox 28"/>
          <p:cNvSpPr txBox="1"/>
          <p:nvPr/>
        </p:nvSpPr>
        <p:spPr>
          <a:xfrm>
            <a:off x="3751127" y="3889251"/>
            <a:ext cx="1944216" cy="1500411"/>
          </a:xfrm>
          <a:prstGeom prst="rect">
            <a:avLst/>
          </a:prstGeom>
          <a:noFill/>
        </p:spPr>
        <p:txBody>
          <a:bodyPr wrap="square" lIns="0" tIns="0" rIns="0" bIns="0" rtlCol="0">
            <a:spAutoFit/>
          </a:bodyPr>
          <a:lstStyle/>
          <a:p>
            <a:pPr>
              <a:lnSpc>
                <a:spcPct val="130000"/>
              </a:lnSpc>
            </a:pPr>
            <a:r>
              <a:rPr lang="zh-CN" altLang="en-US" sz="1500" dirty="0">
                <a:solidFill>
                  <a:schemeClr val="bg1">
                    <a:lumMod val="50000"/>
                  </a:schemeClr>
                </a:solidFill>
                <a:latin typeface="微软雅黑" panose="020B0503020204020204" pitchFamily="34" charset="-122"/>
                <a:ea typeface="微软雅黑" panose="020B0503020204020204" pitchFamily="34" charset="-122"/>
              </a:rPr>
              <a:t> 点击输入简要文字内容，文字内容需概括精炼，不用多余的文字修饰。点击输入简要文字内容，修饰。</a:t>
            </a:r>
            <a:endParaRPr lang="zh-CN" altLang="en-US" sz="16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8" name="TextBox 29"/>
          <p:cNvSpPr txBox="1"/>
          <p:nvPr/>
        </p:nvSpPr>
        <p:spPr>
          <a:xfrm>
            <a:off x="6485266" y="3896127"/>
            <a:ext cx="1944216" cy="1500411"/>
          </a:xfrm>
          <a:prstGeom prst="rect">
            <a:avLst/>
          </a:prstGeom>
          <a:noFill/>
        </p:spPr>
        <p:txBody>
          <a:bodyPr wrap="square" lIns="0" tIns="0" rIns="0" bIns="0" rtlCol="0">
            <a:spAutoFit/>
          </a:bodyPr>
          <a:lstStyle/>
          <a:p>
            <a:pPr>
              <a:lnSpc>
                <a:spcPct val="130000"/>
              </a:lnSpc>
            </a:pPr>
            <a:r>
              <a:rPr lang="zh-CN" altLang="en-US" sz="1500" dirty="0">
                <a:solidFill>
                  <a:schemeClr val="bg1">
                    <a:lumMod val="50000"/>
                  </a:schemeClr>
                </a:solidFill>
                <a:latin typeface="微软雅黑" panose="020B0503020204020204" pitchFamily="34" charset="-122"/>
                <a:ea typeface="微软雅黑" panose="020B0503020204020204" pitchFamily="34" charset="-122"/>
              </a:rPr>
              <a:t> 点击输入简要文字内容，文字内容需概括精炼，不用多余的文字修饰。点击输入简要文字内容，修饰。</a:t>
            </a:r>
            <a:endParaRPr lang="zh-CN" altLang="en-US" sz="1600" b="1"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29" name="圆角矩形 15"/>
          <p:cNvSpPr/>
          <p:nvPr/>
        </p:nvSpPr>
        <p:spPr>
          <a:xfrm>
            <a:off x="8971592" y="3353149"/>
            <a:ext cx="2448272" cy="2375693"/>
          </a:xfrm>
          <a:prstGeom prst="roundRect">
            <a:avLst>
              <a:gd name="adj" fmla="val 7445"/>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0" name="组合 29"/>
          <p:cNvGrpSpPr/>
          <p:nvPr/>
        </p:nvGrpSpPr>
        <p:grpSpPr>
          <a:xfrm>
            <a:off x="9472007" y="2221267"/>
            <a:ext cx="1447442" cy="1447442"/>
            <a:chOff x="304800" y="673100"/>
            <a:chExt cx="4000500" cy="4000500"/>
          </a:xfrm>
          <a:solidFill>
            <a:srgbClr val="ED695B"/>
          </a:solidFill>
          <a:effectLst/>
        </p:grpSpPr>
        <p:sp>
          <p:nvSpPr>
            <p:cNvPr id="31" name="同心圆 21"/>
            <p:cNvSpPr/>
            <p:nvPr/>
          </p:nvSpPr>
          <p:spPr>
            <a:xfrm>
              <a:off x="304800" y="673100"/>
              <a:ext cx="4000500" cy="4000500"/>
            </a:xfrm>
            <a:prstGeom prst="donut">
              <a:avLst>
                <a:gd name="adj" fmla="val 487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2" name="椭圆 31"/>
            <p:cNvSpPr/>
            <p:nvPr/>
          </p:nvSpPr>
          <p:spPr>
            <a:xfrm>
              <a:off x="392112" y="760412"/>
              <a:ext cx="3825874" cy="382587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3" name="椭圆 32"/>
          <p:cNvSpPr/>
          <p:nvPr/>
        </p:nvSpPr>
        <p:spPr>
          <a:xfrm>
            <a:off x="10631417" y="3166495"/>
            <a:ext cx="373310" cy="373310"/>
          </a:xfrm>
          <a:prstGeom prst="ellipse">
            <a:avLst/>
          </a:prstGeom>
          <a:solidFill>
            <a:srgbClr val="ED695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t>3</a:t>
            </a:r>
            <a:endParaRPr lang="zh-CN" altLang="en-US" sz="2400" b="1" dirty="0"/>
          </a:p>
        </p:txBody>
      </p:sp>
      <p:sp>
        <p:nvSpPr>
          <p:cNvPr id="34" name="矩形 33"/>
          <p:cNvSpPr/>
          <p:nvPr/>
        </p:nvSpPr>
        <p:spPr>
          <a:xfrm>
            <a:off x="9629030" y="2767224"/>
            <a:ext cx="1210588" cy="400110"/>
          </a:xfrm>
          <a:prstGeom prst="rect">
            <a:avLst/>
          </a:prstGeom>
        </p:spPr>
        <p:txBody>
          <a:bodyPr wrap="none">
            <a:spAutoFit/>
          </a:bodyPr>
          <a:lstStyle/>
          <a:p>
            <a:r>
              <a:rPr lang="zh-CN" altLang="en-US" sz="2000" b="1" dirty="0">
                <a:solidFill>
                  <a:schemeClr val="bg1"/>
                </a:solidFill>
                <a:latin typeface="微软雅黑" panose="020B0503020204020204" pitchFamily="34" charset="-122"/>
                <a:ea typeface="微软雅黑" panose="020B0503020204020204" pitchFamily="34" charset="-122"/>
              </a:rPr>
              <a:t>加入标题</a:t>
            </a:r>
          </a:p>
        </p:txBody>
      </p:sp>
      <p:sp>
        <p:nvSpPr>
          <p:cNvPr id="35" name="TextBox 29"/>
          <p:cNvSpPr txBox="1"/>
          <p:nvPr/>
        </p:nvSpPr>
        <p:spPr>
          <a:xfrm>
            <a:off x="9223620" y="3899862"/>
            <a:ext cx="1944216" cy="1500411"/>
          </a:xfrm>
          <a:prstGeom prst="rect">
            <a:avLst/>
          </a:prstGeom>
          <a:noFill/>
        </p:spPr>
        <p:txBody>
          <a:bodyPr wrap="square" lIns="0" tIns="0" rIns="0" bIns="0" rtlCol="0">
            <a:spAutoFit/>
          </a:bodyPr>
          <a:lstStyle/>
          <a:p>
            <a:pPr>
              <a:lnSpc>
                <a:spcPct val="130000"/>
              </a:lnSpc>
            </a:pPr>
            <a:r>
              <a:rPr lang="zh-CN" altLang="en-US" sz="1500" dirty="0">
                <a:solidFill>
                  <a:schemeClr val="bg1">
                    <a:lumMod val="50000"/>
                  </a:schemeClr>
                </a:solidFill>
                <a:latin typeface="微软雅黑" panose="020B0503020204020204" pitchFamily="34" charset="-122"/>
                <a:ea typeface="微软雅黑" panose="020B0503020204020204" pitchFamily="34" charset="-122"/>
              </a:rPr>
              <a:t> 点击输入简要文字内容，文字内容需概括精炼，不用多余的文字修饰。点击输入简要文字内容，修饰。</a:t>
            </a:r>
            <a:endParaRPr lang="zh-CN" altLang="en-US" sz="1600" b="1" dirty="0">
              <a:solidFill>
                <a:schemeClr val="bg1">
                  <a:lumMod val="50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par>
                                    <p:cTn id="8" presetID="2" presetClass="entr" presetSubtype="8" accel="52000" fill="hold" nodeType="withEffect" p14:presetBounceEnd="52000">
                                      <p:stCondLst>
                                        <p:cond delay="0"/>
                                      </p:stCondLst>
                                      <p:childTnLst>
                                        <p:set>
                                          <p:cBhvr>
                                            <p:cTn id="9" dur="1" fill="hold">
                                              <p:stCondLst>
                                                <p:cond delay="0"/>
                                              </p:stCondLst>
                                            </p:cTn>
                                            <p:tgtEl>
                                              <p:spTgt spid="6"/>
                                            </p:tgtEl>
                                            <p:attrNameLst>
                                              <p:attrName>style.visibility</p:attrName>
                                            </p:attrNameLst>
                                          </p:cBhvr>
                                          <p:to>
                                            <p:strVal val="visible"/>
                                          </p:to>
                                        </p:set>
                                        <p:anim calcmode="lin" valueType="num" p14:bounceEnd="52000">
                                          <p:cBhvr additive="base">
                                            <p:cTn id="10" dur="1400" fill="hold"/>
                                            <p:tgtEl>
                                              <p:spTgt spid="6"/>
                                            </p:tgtEl>
                                            <p:attrNameLst>
                                              <p:attrName>ppt_x</p:attrName>
                                            </p:attrNameLst>
                                          </p:cBhvr>
                                          <p:tavLst>
                                            <p:tav tm="0">
                                              <p:val>
                                                <p:strVal val="0-#ppt_w/2"/>
                                              </p:val>
                                            </p:tav>
                                            <p:tav tm="100000">
                                              <p:val>
                                                <p:strVal val="#ppt_x"/>
                                              </p:val>
                                            </p:tav>
                                          </p:tavLst>
                                        </p:anim>
                                        <p:anim calcmode="lin" valueType="num" p14:bounceEnd="52000">
                                          <p:cBhvr additive="base">
                                            <p:cTn id="11" dur="1400" fill="hold"/>
                                            <p:tgtEl>
                                              <p:spTgt spid="6"/>
                                            </p:tgtEl>
                                            <p:attrNameLst>
                                              <p:attrName>ppt_y</p:attrName>
                                            </p:attrNameLst>
                                          </p:cBhvr>
                                          <p:tavLst>
                                            <p:tav tm="0">
                                              <p:val>
                                                <p:strVal val="#ppt_y"/>
                                              </p:val>
                                            </p:tav>
                                            <p:tav tm="100000">
                                              <p:val>
                                                <p:strVal val="#ppt_y"/>
                                              </p:val>
                                            </p:tav>
                                          </p:tavLst>
                                        </p:anim>
                                      </p:childTnLst>
                                    </p:cTn>
                                  </p:par>
                                  <p:par>
                                    <p:cTn id="12" presetID="2" presetClass="entr" presetSubtype="1" accel="52000" fill="hold" nodeType="withEffect" p14:presetBounceEnd="52000">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14:bounceEnd="52000">
                                          <p:cBhvr additive="base">
                                            <p:cTn id="14" dur="1400" fill="hold"/>
                                            <p:tgtEl>
                                              <p:spTgt spid="16"/>
                                            </p:tgtEl>
                                            <p:attrNameLst>
                                              <p:attrName>ppt_x</p:attrName>
                                            </p:attrNameLst>
                                          </p:cBhvr>
                                          <p:tavLst>
                                            <p:tav tm="0">
                                              <p:val>
                                                <p:strVal val="#ppt_x"/>
                                              </p:val>
                                            </p:tav>
                                            <p:tav tm="100000">
                                              <p:val>
                                                <p:strVal val="#ppt_x"/>
                                              </p:val>
                                            </p:tav>
                                          </p:tavLst>
                                        </p:anim>
                                        <p:anim calcmode="lin" valueType="num" p14:bounceEnd="52000">
                                          <p:cBhvr additive="base">
                                            <p:cTn id="15" dur="1400" fill="hold"/>
                                            <p:tgtEl>
                                              <p:spTgt spid="16"/>
                                            </p:tgtEl>
                                            <p:attrNameLst>
                                              <p:attrName>ppt_y</p:attrName>
                                            </p:attrNameLst>
                                          </p:cBhvr>
                                          <p:tavLst>
                                            <p:tav tm="0">
                                              <p:val>
                                                <p:strVal val="0-#ppt_h/2"/>
                                              </p:val>
                                            </p:tav>
                                            <p:tav tm="100000">
                                              <p:val>
                                                <p:strVal val="#ppt_y"/>
                                              </p:val>
                                            </p:tav>
                                          </p:tavLst>
                                        </p:anim>
                                      </p:childTnLst>
                                    </p:cTn>
                                  </p:par>
                                  <p:par>
                                    <p:cTn id="16" presetID="2" presetClass="entr" presetSubtype="2" accel="52000" fill="hold" nodeType="withEffect" p14:presetBounceEnd="52000">
                                      <p:stCondLst>
                                        <p:cond delay="0"/>
                                      </p:stCondLst>
                                      <p:childTnLst>
                                        <p:set>
                                          <p:cBhvr>
                                            <p:cTn id="17" dur="1" fill="hold">
                                              <p:stCondLst>
                                                <p:cond delay="0"/>
                                              </p:stCondLst>
                                            </p:cTn>
                                            <p:tgtEl>
                                              <p:spTgt spid="19"/>
                                            </p:tgtEl>
                                            <p:attrNameLst>
                                              <p:attrName>style.visibility</p:attrName>
                                            </p:attrNameLst>
                                          </p:cBhvr>
                                          <p:to>
                                            <p:strVal val="visible"/>
                                          </p:to>
                                        </p:set>
                                        <p:anim calcmode="lin" valueType="num" p14:bounceEnd="52000">
                                          <p:cBhvr additive="base">
                                            <p:cTn id="18" dur="1400" fill="hold"/>
                                            <p:tgtEl>
                                              <p:spTgt spid="19"/>
                                            </p:tgtEl>
                                            <p:attrNameLst>
                                              <p:attrName>ppt_x</p:attrName>
                                            </p:attrNameLst>
                                          </p:cBhvr>
                                          <p:tavLst>
                                            <p:tav tm="0">
                                              <p:val>
                                                <p:strVal val="1+#ppt_w/2"/>
                                              </p:val>
                                            </p:tav>
                                            <p:tav tm="100000">
                                              <p:val>
                                                <p:strVal val="#ppt_x"/>
                                              </p:val>
                                            </p:tav>
                                          </p:tavLst>
                                        </p:anim>
                                        <p:anim calcmode="lin" valueType="num" p14:bounceEnd="52000">
                                          <p:cBhvr additive="base">
                                            <p:cTn id="19" dur="1400" fill="hold"/>
                                            <p:tgtEl>
                                              <p:spTgt spid="19"/>
                                            </p:tgtEl>
                                            <p:attrNameLst>
                                              <p:attrName>ppt_y</p:attrName>
                                            </p:attrNameLst>
                                          </p:cBhvr>
                                          <p:tavLst>
                                            <p:tav tm="0">
                                              <p:val>
                                                <p:strVal val="#ppt_y"/>
                                              </p:val>
                                            </p:tav>
                                            <p:tav tm="100000">
                                              <p:val>
                                                <p:strVal val="#ppt_y"/>
                                              </p:val>
                                            </p:tav>
                                          </p:tavLst>
                                        </p:anim>
                                      </p:childTnLst>
                                    </p:cTn>
                                  </p:par>
                                  <p:par>
                                    <p:cTn id="20" presetID="2" presetClass="entr" presetSubtype="2" accel="52000" fill="hold" nodeType="withEffect" p14:presetBounceEnd="52000">
                                      <p:stCondLst>
                                        <p:cond delay="0"/>
                                      </p:stCondLst>
                                      <p:childTnLst>
                                        <p:set>
                                          <p:cBhvr>
                                            <p:cTn id="21" dur="1" fill="hold">
                                              <p:stCondLst>
                                                <p:cond delay="0"/>
                                              </p:stCondLst>
                                            </p:cTn>
                                            <p:tgtEl>
                                              <p:spTgt spid="30"/>
                                            </p:tgtEl>
                                            <p:attrNameLst>
                                              <p:attrName>style.visibility</p:attrName>
                                            </p:attrNameLst>
                                          </p:cBhvr>
                                          <p:to>
                                            <p:strVal val="visible"/>
                                          </p:to>
                                        </p:set>
                                        <p:anim calcmode="lin" valueType="num" p14:bounceEnd="52000">
                                          <p:cBhvr additive="base">
                                            <p:cTn id="22" dur="1400" fill="hold"/>
                                            <p:tgtEl>
                                              <p:spTgt spid="30"/>
                                            </p:tgtEl>
                                            <p:attrNameLst>
                                              <p:attrName>ppt_x</p:attrName>
                                            </p:attrNameLst>
                                          </p:cBhvr>
                                          <p:tavLst>
                                            <p:tav tm="0">
                                              <p:val>
                                                <p:strVal val="1+#ppt_w/2"/>
                                              </p:val>
                                            </p:tav>
                                            <p:tav tm="100000">
                                              <p:val>
                                                <p:strVal val="#ppt_x"/>
                                              </p:val>
                                            </p:tav>
                                          </p:tavLst>
                                        </p:anim>
                                        <p:anim calcmode="lin" valueType="num" p14:bounceEnd="52000">
                                          <p:cBhvr additive="base">
                                            <p:cTn id="23" dur="1400" fill="hold"/>
                                            <p:tgtEl>
                                              <p:spTgt spid="30"/>
                                            </p:tgtEl>
                                            <p:attrNameLst>
                                              <p:attrName>ppt_y</p:attrName>
                                            </p:attrNameLst>
                                          </p:cBhvr>
                                          <p:tavLst>
                                            <p:tav tm="0">
                                              <p:val>
                                                <p:strVal val="#ppt_y"/>
                                              </p:val>
                                            </p:tav>
                                            <p:tav tm="100000">
                                              <p:val>
                                                <p:strVal val="#ppt_y"/>
                                              </p:val>
                                            </p:tav>
                                          </p:tavLst>
                                        </p:anim>
                                      </p:childTnLst>
                                    </p:cTn>
                                  </p:par>
                                </p:childTnLst>
                              </p:cTn>
                            </p:par>
                            <p:par>
                              <p:cTn id="24" fill="hold">
                                <p:stCondLst>
                                  <p:cond delay="500"/>
                                </p:stCondLst>
                                <p:childTnLst>
                                  <p:par>
                                    <p:cTn id="25" presetID="53" presetClass="entr" presetSubtype="16"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fltVal val="0"/>
                                              </p:val>
                                            </p:tav>
                                            <p:tav tm="100000">
                                              <p:val>
                                                <p:strVal val="#ppt_h"/>
                                              </p:val>
                                            </p:tav>
                                          </p:tavLst>
                                        </p:anim>
                                        <p:animEffect transition="in" filter="fade">
                                          <p:cBhvr>
                                            <p:cTn id="29" dur="500"/>
                                            <p:tgtEl>
                                              <p:spTgt spid="10"/>
                                            </p:tgtEl>
                                          </p:cBhvr>
                                        </p:animEffect>
                                      </p:childTnLst>
                                    </p:cTn>
                                  </p:par>
                                  <p:par>
                                    <p:cTn id="30" presetID="53" presetClass="entr" presetSubtype="16" fill="hold" grpId="0" nodeType="withEffect">
                                      <p:stCondLst>
                                        <p:cond delay="200"/>
                                      </p:stCondLst>
                                      <p:childTnLst>
                                        <p:set>
                                          <p:cBhvr>
                                            <p:cTn id="31" dur="1" fill="hold">
                                              <p:stCondLst>
                                                <p:cond delay="0"/>
                                              </p:stCondLst>
                                            </p:cTn>
                                            <p:tgtEl>
                                              <p:spTgt spid="22"/>
                                            </p:tgtEl>
                                            <p:attrNameLst>
                                              <p:attrName>style.visibility</p:attrName>
                                            </p:attrNameLst>
                                          </p:cBhvr>
                                          <p:to>
                                            <p:strVal val="visible"/>
                                          </p:to>
                                        </p:set>
                                        <p:anim calcmode="lin" valueType="num">
                                          <p:cBhvr>
                                            <p:cTn id="32" dur="500" fill="hold"/>
                                            <p:tgtEl>
                                              <p:spTgt spid="22"/>
                                            </p:tgtEl>
                                            <p:attrNameLst>
                                              <p:attrName>ppt_w</p:attrName>
                                            </p:attrNameLst>
                                          </p:cBhvr>
                                          <p:tavLst>
                                            <p:tav tm="0">
                                              <p:val>
                                                <p:fltVal val="0"/>
                                              </p:val>
                                            </p:tav>
                                            <p:tav tm="100000">
                                              <p:val>
                                                <p:strVal val="#ppt_w"/>
                                              </p:val>
                                            </p:tav>
                                          </p:tavLst>
                                        </p:anim>
                                        <p:anim calcmode="lin" valueType="num">
                                          <p:cBhvr>
                                            <p:cTn id="33" dur="500" fill="hold"/>
                                            <p:tgtEl>
                                              <p:spTgt spid="22"/>
                                            </p:tgtEl>
                                            <p:attrNameLst>
                                              <p:attrName>ppt_h</p:attrName>
                                            </p:attrNameLst>
                                          </p:cBhvr>
                                          <p:tavLst>
                                            <p:tav tm="0">
                                              <p:val>
                                                <p:fltVal val="0"/>
                                              </p:val>
                                            </p:tav>
                                            <p:tav tm="100000">
                                              <p:val>
                                                <p:strVal val="#ppt_h"/>
                                              </p:val>
                                            </p:tav>
                                          </p:tavLst>
                                        </p:anim>
                                        <p:animEffect transition="in" filter="fade">
                                          <p:cBhvr>
                                            <p:cTn id="34" dur="500"/>
                                            <p:tgtEl>
                                              <p:spTgt spid="22"/>
                                            </p:tgtEl>
                                          </p:cBhvr>
                                        </p:animEffect>
                                      </p:childTnLst>
                                    </p:cTn>
                                  </p:par>
                                  <p:par>
                                    <p:cTn id="35" presetID="53" presetClass="entr" presetSubtype="16" fill="hold" grpId="0" nodeType="withEffect">
                                      <p:stCondLst>
                                        <p:cond delay="200"/>
                                      </p:stCondLst>
                                      <p:childTnLst>
                                        <p:set>
                                          <p:cBhvr>
                                            <p:cTn id="36" dur="1" fill="hold">
                                              <p:stCondLst>
                                                <p:cond delay="0"/>
                                              </p:stCondLst>
                                            </p:cTn>
                                            <p:tgtEl>
                                              <p:spTgt spid="23"/>
                                            </p:tgtEl>
                                            <p:attrNameLst>
                                              <p:attrName>style.visibility</p:attrName>
                                            </p:attrNameLst>
                                          </p:cBhvr>
                                          <p:to>
                                            <p:strVal val="visible"/>
                                          </p:to>
                                        </p:set>
                                        <p:anim calcmode="lin" valueType="num">
                                          <p:cBhvr>
                                            <p:cTn id="37" dur="500" fill="hold"/>
                                            <p:tgtEl>
                                              <p:spTgt spid="23"/>
                                            </p:tgtEl>
                                            <p:attrNameLst>
                                              <p:attrName>ppt_w</p:attrName>
                                            </p:attrNameLst>
                                          </p:cBhvr>
                                          <p:tavLst>
                                            <p:tav tm="0">
                                              <p:val>
                                                <p:fltVal val="0"/>
                                              </p:val>
                                            </p:tav>
                                            <p:tav tm="100000">
                                              <p:val>
                                                <p:strVal val="#ppt_w"/>
                                              </p:val>
                                            </p:tav>
                                          </p:tavLst>
                                        </p:anim>
                                        <p:anim calcmode="lin" valueType="num">
                                          <p:cBhvr>
                                            <p:cTn id="38" dur="500" fill="hold"/>
                                            <p:tgtEl>
                                              <p:spTgt spid="23"/>
                                            </p:tgtEl>
                                            <p:attrNameLst>
                                              <p:attrName>ppt_h</p:attrName>
                                            </p:attrNameLst>
                                          </p:cBhvr>
                                          <p:tavLst>
                                            <p:tav tm="0">
                                              <p:val>
                                                <p:fltVal val="0"/>
                                              </p:val>
                                            </p:tav>
                                            <p:tav tm="100000">
                                              <p:val>
                                                <p:strVal val="#ppt_h"/>
                                              </p:val>
                                            </p:tav>
                                          </p:tavLst>
                                        </p:anim>
                                        <p:animEffect transition="in" filter="fade">
                                          <p:cBhvr>
                                            <p:cTn id="39" dur="500"/>
                                            <p:tgtEl>
                                              <p:spTgt spid="23"/>
                                            </p:tgtEl>
                                          </p:cBhvr>
                                        </p:animEffect>
                                      </p:childTnLst>
                                    </p:cTn>
                                  </p:par>
                                  <p:par>
                                    <p:cTn id="40" presetID="53" presetClass="entr" presetSubtype="16" fill="hold" grpId="0" nodeType="withEffect">
                                      <p:stCondLst>
                                        <p:cond delay="200"/>
                                      </p:stCondLst>
                                      <p:childTnLst>
                                        <p:set>
                                          <p:cBhvr>
                                            <p:cTn id="41" dur="1" fill="hold">
                                              <p:stCondLst>
                                                <p:cond delay="0"/>
                                              </p:stCondLst>
                                            </p:cTn>
                                            <p:tgtEl>
                                              <p:spTgt spid="33"/>
                                            </p:tgtEl>
                                            <p:attrNameLst>
                                              <p:attrName>style.visibility</p:attrName>
                                            </p:attrNameLst>
                                          </p:cBhvr>
                                          <p:to>
                                            <p:strVal val="visible"/>
                                          </p:to>
                                        </p:set>
                                        <p:anim calcmode="lin" valueType="num">
                                          <p:cBhvr>
                                            <p:cTn id="42" dur="500" fill="hold"/>
                                            <p:tgtEl>
                                              <p:spTgt spid="33"/>
                                            </p:tgtEl>
                                            <p:attrNameLst>
                                              <p:attrName>ppt_w</p:attrName>
                                            </p:attrNameLst>
                                          </p:cBhvr>
                                          <p:tavLst>
                                            <p:tav tm="0">
                                              <p:val>
                                                <p:fltVal val="0"/>
                                              </p:val>
                                            </p:tav>
                                            <p:tav tm="100000">
                                              <p:val>
                                                <p:strVal val="#ppt_w"/>
                                              </p:val>
                                            </p:tav>
                                          </p:tavLst>
                                        </p:anim>
                                        <p:anim calcmode="lin" valueType="num">
                                          <p:cBhvr>
                                            <p:cTn id="43" dur="500" fill="hold"/>
                                            <p:tgtEl>
                                              <p:spTgt spid="33"/>
                                            </p:tgtEl>
                                            <p:attrNameLst>
                                              <p:attrName>ppt_h</p:attrName>
                                            </p:attrNameLst>
                                          </p:cBhvr>
                                          <p:tavLst>
                                            <p:tav tm="0">
                                              <p:val>
                                                <p:fltVal val="0"/>
                                              </p:val>
                                            </p:tav>
                                            <p:tav tm="100000">
                                              <p:val>
                                                <p:strVal val="#ppt_h"/>
                                              </p:val>
                                            </p:tav>
                                          </p:tavLst>
                                        </p:anim>
                                        <p:animEffect transition="in" filter="fade">
                                          <p:cBhvr>
                                            <p:cTn id="44" dur="500"/>
                                            <p:tgtEl>
                                              <p:spTgt spid="33"/>
                                            </p:tgtEl>
                                          </p:cBhvr>
                                        </p:animEffect>
                                      </p:childTnLst>
                                    </p:cTn>
                                  </p:par>
                                </p:childTnLst>
                              </p:cTn>
                            </p:par>
                            <p:par>
                              <p:cTn id="45" fill="hold">
                                <p:stCondLst>
                                  <p:cond delay="1000"/>
                                </p:stCondLst>
                                <p:childTnLst>
                                  <p:par>
                                    <p:cTn id="46" presetID="16" presetClass="entr" presetSubtype="37" fill="hold" grpId="0" nodeType="after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barn(outVertical)">
                                          <p:cBhvr>
                                            <p:cTn id="48" dur="500"/>
                                            <p:tgtEl>
                                              <p:spTgt spid="24"/>
                                            </p:tgtEl>
                                          </p:cBhvr>
                                        </p:animEffect>
                                      </p:childTnLst>
                                    </p:cTn>
                                  </p:par>
                                  <p:par>
                                    <p:cTn id="49" presetID="16" presetClass="entr" presetSubtype="37"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barn(outVertical)">
                                          <p:cBhvr>
                                            <p:cTn id="51" dur="500"/>
                                            <p:tgtEl>
                                              <p:spTgt spid="13"/>
                                            </p:tgtEl>
                                          </p:cBhvr>
                                        </p:animEffect>
                                      </p:childTnLst>
                                    </p:cTn>
                                  </p:par>
                                  <p:par>
                                    <p:cTn id="52" presetID="16" presetClass="entr" presetSubtype="37" fill="hold" grpId="0" nodeType="withEffect">
                                      <p:stCondLst>
                                        <p:cond delay="0"/>
                                      </p:stCondLst>
                                      <p:childTnLst>
                                        <p:set>
                                          <p:cBhvr>
                                            <p:cTn id="53" dur="1" fill="hold">
                                              <p:stCondLst>
                                                <p:cond delay="0"/>
                                              </p:stCondLst>
                                            </p:cTn>
                                            <p:tgtEl>
                                              <p:spTgt spid="25"/>
                                            </p:tgtEl>
                                            <p:attrNameLst>
                                              <p:attrName>style.visibility</p:attrName>
                                            </p:attrNameLst>
                                          </p:cBhvr>
                                          <p:to>
                                            <p:strVal val="visible"/>
                                          </p:to>
                                        </p:set>
                                        <p:animEffect transition="in" filter="barn(outVertical)">
                                          <p:cBhvr>
                                            <p:cTn id="54" dur="500"/>
                                            <p:tgtEl>
                                              <p:spTgt spid="25"/>
                                            </p:tgtEl>
                                          </p:cBhvr>
                                        </p:animEffect>
                                      </p:childTnLst>
                                    </p:cTn>
                                  </p:par>
                                  <p:par>
                                    <p:cTn id="55" presetID="16" presetClass="entr" presetSubtype="37" fill="hold" grpId="0" nodeType="withEffect">
                                      <p:stCondLst>
                                        <p:cond delay="0"/>
                                      </p:stCondLst>
                                      <p:childTnLst>
                                        <p:set>
                                          <p:cBhvr>
                                            <p:cTn id="56" dur="1" fill="hold">
                                              <p:stCondLst>
                                                <p:cond delay="0"/>
                                              </p:stCondLst>
                                            </p:cTn>
                                            <p:tgtEl>
                                              <p:spTgt spid="34"/>
                                            </p:tgtEl>
                                            <p:attrNameLst>
                                              <p:attrName>style.visibility</p:attrName>
                                            </p:attrNameLst>
                                          </p:cBhvr>
                                          <p:to>
                                            <p:strVal val="visible"/>
                                          </p:to>
                                        </p:set>
                                        <p:animEffect transition="in" filter="barn(outVertical)">
                                          <p:cBhvr>
                                            <p:cTn id="57" dur="500"/>
                                            <p:tgtEl>
                                              <p:spTgt spid="34"/>
                                            </p:tgtEl>
                                          </p:cBhvr>
                                        </p:animEffect>
                                      </p:childTnLst>
                                    </p:cTn>
                                  </p:par>
                                </p:childTnLst>
                              </p:cTn>
                            </p:par>
                            <p:par>
                              <p:cTn id="58" fill="hold">
                                <p:stCondLst>
                                  <p:cond delay="1500"/>
                                </p:stCondLst>
                                <p:childTnLst>
                                  <p:par>
                                    <p:cTn id="59" presetID="21" presetClass="entr" presetSubtype="1" fill="hold" grpId="0" nodeType="afterEffect">
                                      <p:stCondLst>
                                        <p:cond delay="0"/>
                                      </p:stCondLst>
                                      <p:childTnLst>
                                        <p:set>
                                          <p:cBhvr>
                                            <p:cTn id="60" dur="1" fill="hold">
                                              <p:stCondLst>
                                                <p:cond delay="0"/>
                                              </p:stCondLst>
                                            </p:cTn>
                                            <p:tgtEl>
                                              <p:spTgt spid="5"/>
                                            </p:tgtEl>
                                            <p:attrNameLst>
                                              <p:attrName>style.visibility</p:attrName>
                                            </p:attrNameLst>
                                          </p:cBhvr>
                                          <p:to>
                                            <p:strVal val="visible"/>
                                          </p:to>
                                        </p:set>
                                        <p:animEffect transition="in" filter="wheel(1)">
                                          <p:cBhvr>
                                            <p:cTn id="61" dur="800"/>
                                            <p:tgtEl>
                                              <p:spTgt spid="5"/>
                                            </p:tgtEl>
                                          </p:cBhvr>
                                        </p:animEffect>
                                      </p:childTnLst>
                                    </p:cTn>
                                  </p:par>
                                  <p:par>
                                    <p:cTn id="62" presetID="21" presetClass="entr" presetSubtype="1" fill="hold" grpId="0" nodeType="withEffect">
                                      <p:stCondLst>
                                        <p:cond delay="200"/>
                                      </p:stCondLst>
                                      <p:childTnLst>
                                        <p:set>
                                          <p:cBhvr>
                                            <p:cTn id="63" dur="1" fill="hold">
                                              <p:stCondLst>
                                                <p:cond delay="0"/>
                                              </p:stCondLst>
                                            </p:cTn>
                                            <p:tgtEl>
                                              <p:spTgt spid="14"/>
                                            </p:tgtEl>
                                            <p:attrNameLst>
                                              <p:attrName>style.visibility</p:attrName>
                                            </p:attrNameLst>
                                          </p:cBhvr>
                                          <p:to>
                                            <p:strVal val="visible"/>
                                          </p:to>
                                        </p:set>
                                        <p:animEffect transition="in" filter="wheel(1)">
                                          <p:cBhvr>
                                            <p:cTn id="64" dur="800"/>
                                            <p:tgtEl>
                                              <p:spTgt spid="14"/>
                                            </p:tgtEl>
                                          </p:cBhvr>
                                        </p:animEffect>
                                      </p:childTnLst>
                                    </p:cTn>
                                  </p:par>
                                  <p:par>
                                    <p:cTn id="65" presetID="21" presetClass="entr" presetSubtype="1" fill="hold" grpId="0" nodeType="withEffect">
                                      <p:stCondLst>
                                        <p:cond delay="400"/>
                                      </p:stCondLst>
                                      <p:childTnLst>
                                        <p:set>
                                          <p:cBhvr>
                                            <p:cTn id="66" dur="1" fill="hold">
                                              <p:stCondLst>
                                                <p:cond delay="0"/>
                                              </p:stCondLst>
                                            </p:cTn>
                                            <p:tgtEl>
                                              <p:spTgt spid="15"/>
                                            </p:tgtEl>
                                            <p:attrNameLst>
                                              <p:attrName>style.visibility</p:attrName>
                                            </p:attrNameLst>
                                          </p:cBhvr>
                                          <p:to>
                                            <p:strVal val="visible"/>
                                          </p:to>
                                        </p:set>
                                        <p:animEffect transition="in" filter="wheel(1)">
                                          <p:cBhvr>
                                            <p:cTn id="67" dur="800"/>
                                            <p:tgtEl>
                                              <p:spTgt spid="15"/>
                                            </p:tgtEl>
                                          </p:cBhvr>
                                        </p:animEffect>
                                      </p:childTnLst>
                                    </p:cTn>
                                  </p:par>
                                  <p:par>
                                    <p:cTn id="68" presetID="21" presetClass="entr" presetSubtype="1" fill="hold" grpId="0" nodeType="withEffect">
                                      <p:stCondLst>
                                        <p:cond delay="400"/>
                                      </p:stCondLst>
                                      <p:childTnLst>
                                        <p:set>
                                          <p:cBhvr>
                                            <p:cTn id="69" dur="1" fill="hold">
                                              <p:stCondLst>
                                                <p:cond delay="0"/>
                                              </p:stCondLst>
                                            </p:cTn>
                                            <p:tgtEl>
                                              <p:spTgt spid="29"/>
                                            </p:tgtEl>
                                            <p:attrNameLst>
                                              <p:attrName>style.visibility</p:attrName>
                                            </p:attrNameLst>
                                          </p:cBhvr>
                                          <p:to>
                                            <p:strVal val="visible"/>
                                          </p:to>
                                        </p:set>
                                        <p:animEffect transition="in" filter="wheel(1)">
                                          <p:cBhvr>
                                            <p:cTn id="70" dur="800"/>
                                            <p:tgtEl>
                                              <p:spTgt spid="29"/>
                                            </p:tgtEl>
                                          </p:cBhvr>
                                        </p:animEffect>
                                      </p:childTnLst>
                                    </p:cTn>
                                  </p:par>
                                </p:childTnLst>
                              </p:cTn>
                            </p:par>
                            <p:par>
                              <p:cTn id="71" fill="hold">
                                <p:stCondLst>
                                  <p:cond delay="2500"/>
                                </p:stCondLst>
                                <p:childTnLst>
                                  <p:par>
                                    <p:cTn id="72" presetID="22" presetClass="entr" presetSubtype="8" fill="hold" grpId="0" nodeType="afterEffect">
                                      <p:stCondLst>
                                        <p:cond delay="0"/>
                                      </p:stCondLst>
                                      <p:iterate type="lt">
                                        <p:tmPct val="30000"/>
                                      </p:iterate>
                                      <p:childTnLst>
                                        <p:set>
                                          <p:cBhvr>
                                            <p:cTn id="73" dur="1" fill="hold">
                                              <p:stCondLst>
                                                <p:cond delay="0"/>
                                              </p:stCondLst>
                                            </p:cTn>
                                            <p:tgtEl>
                                              <p:spTgt spid="26"/>
                                            </p:tgtEl>
                                            <p:attrNameLst>
                                              <p:attrName>style.visibility</p:attrName>
                                            </p:attrNameLst>
                                          </p:cBhvr>
                                          <p:to>
                                            <p:strVal val="visible"/>
                                          </p:to>
                                        </p:set>
                                        <p:animEffect transition="in" filter="wipe(left)">
                                          <p:cBhvr>
                                            <p:cTn id="74" dur="50"/>
                                            <p:tgtEl>
                                              <p:spTgt spid="26"/>
                                            </p:tgtEl>
                                          </p:cBhvr>
                                        </p:animEffect>
                                      </p:childTnLst>
                                    </p:cTn>
                                  </p:par>
                                  <p:par>
                                    <p:cTn id="75" presetID="36" presetClass="emph" presetSubtype="0" fill="hold" grpId="1" nodeType="withEffect">
                                      <p:stCondLst>
                                        <p:cond delay="0"/>
                                      </p:stCondLst>
                                      <p:iterate type="lt">
                                        <p:tmPct val="30000"/>
                                      </p:iterate>
                                      <p:childTnLst>
                                        <p:animScale>
                                          <p:cBhvr>
                                            <p:cTn id="76" dur="25" autoRev="1" fill="hold">
                                              <p:stCondLst>
                                                <p:cond delay="0"/>
                                              </p:stCondLst>
                                            </p:cTn>
                                            <p:tgtEl>
                                              <p:spTgt spid="26"/>
                                            </p:tgtEl>
                                          </p:cBhvr>
                                          <p:to x="80000" y="100000"/>
                                        </p:animScale>
                                        <p:anim by="(#ppt_w*0.10)" calcmode="lin" valueType="num">
                                          <p:cBhvr>
                                            <p:cTn id="77" dur="25" autoRev="1" fill="hold">
                                              <p:stCondLst>
                                                <p:cond delay="0"/>
                                              </p:stCondLst>
                                            </p:cTn>
                                            <p:tgtEl>
                                              <p:spTgt spid="26"/>
                                            </p:tgtEl>
                                            <p:attrNameLst>
                                              <p:attrName>ppt_x</p:attrName>
                                            </p:attrNameLst>
                                          </p:cBhvr>
                                        </p:anim>
                                        <p:anim by="(-#ppt_w*0.10)" calcmode="lin" valueType="num">
                                          <p:cBhvr>
                                            <p:cTn id="78" dur="25" autoRev="1" fill="hold">
                                              <p:stCondLst>
                                                <p:cond delay="0"/>
                                              </p:stCondLst>
                                            </p:cTn>
                                            <p:tgtEl>
                                              <p:spTgt spid="26"/>
                                            </p:tgtEl>
                                            <p:attrNameLst>
                                              <p:attrName>ppt_y</p:attrName>
                                            </p:attrNameLst>
                                          </p:cBhvr>
                                        </p:anim>
                                        <p:animRot by="-480000">
                                          <p:cBhvr>
                                            <p:cTn id="79" dur="25" autoRev="1" fill="hold">
                                              <p:stCondLst>
                                                <p:cond delay="0"/>
                                              </p:stCondLst>
                                            </p:cTn>
                                            <p:tgtEl>
                                              <p:spTgt spid="26"/>
                                            </p:tgtEl>
                                            <p:attrNameLst>
                                              <p:attrName>r</p:attrName>
                                            </p:attrNameLst>
                                          </p:cBhvr>
                                        </p:animRot>
                                      </p:childTnLst>
                                    </p:cTn>
                                  </p:par>
                                  <p:par>
                                    <p:cTn id="80" presetID="22" presetClass="entr" presetSubtype="8" fill="hold" grpId="0" nodeType="withEffect">
                                      <p:stCondLst>
                                        <p:cond delay="500"/>
                                      </p:stCondLst>
                                      <p:iterate type="lt">
                                        <p:tmPct val="30000"/>
                                      </p:iterate>
                                      <p:childTnLst>
                                        <p:set>
                                          <p:cBhvr>
                                            <p:cTn id="81" dur="1" fill="hold">
                                              <p:stCondLst>
                                                <p:cond delay="0"/>
                                              </p:stCondLst>
                                            </p:cTn>
                                            <p:tgtEl>
                                              <p:spTgt spid="27"/>
                                            </p:tgtEl>
                                            <p:attrNameLst>
                                              <p:attrName>style.visibility</p:attrName>
                                            </p:attrNameLst>
                                          </p:cBhvr>
                                          <p:to>
                                            <p:strVal val="visible"/>
                                          </p:to>
                                        </p:set>
                                        <p:animEffect transition="in" filter="wipe(left)">
                                          <p:cBhvr>
                                            <p:cTn id="82" dur="50"/>
                                            <p:tgtEl>
                                              <p:spTgt spid="27"/>
                                            </p:tgtEl>
                                          </p:cBhvr>
                                        </p:animEffect>
                                      </p:childTnLst>
                                    </p:cTn>
                                  </p:par>
                                  <p:par>
                                    <p:cTn id="83" presetID="36" presetClass="emph" presetSubtype="0" fill="hold" grpId="1" nodeType="withEffect">
                                      <p:stCondLst>
                                        <p:cond delay="500"/>
                                      </p:stCondLst>
                                      <p:iterate type="lt">
                                        <p:tmPct val="30000"/>
                                      </p:iterate>
                                      <p:childTnLst>
                                        <p:animScale>
                                          <p:cBhvr>
                                            <p:cTn id="84" dur="25" autoRev="1" fill="hold">
                                              <p:stCondLst>
                                                <p:cond delay="0"/>
                                              </p:stCondLst>
                                            </p:cTn>
                                            <p:tgtEl>
                                              <p:spTgt spid="27"/>
                                            </p:tgtEl>
                                          </p:cBhvr>
                                          <p:to x="80000" y="100000"/>
                                        </p:animScale>
                                        <p:anim by="(#ppt_w*0.10)" calcmode="lin" valueType="num">
                                          <p:cBhvr>
                                            <p:cTn id="85" dur="25" autoRev="1" fill="hold">
                                              <p:stCondLst>
                                                <p:cond delay="0"/>
                                              </p:stCondLst>
                                            </p:cTn>
                                            <p:tgtEl>
                                              <p:spTgt spid="27"/>
                                            </p:tgtEl>
                                            <p:attrNameLst>
                                              <p:attrName>ppt_x</p:attrName>
                                            </p:attrNameLst>
                                          </p:cBhvr>
                                        </p:anim>
                                        <p:anim by="(-#ppt_w*0.10)" calcmode="lin" valueType="num">
                                          <p:cBhvr>
                                            <p:cTn id="86" dur="25" autoRev="1" fill="hold">
                                              <p:stCondLst>
                                                <p:cond delay="0"/>
                                              </p:stCondLst>
                                            </p:cTn>
                                            <p:tgtEl>
                                              <p:spTgt spid="27"/>
                                            </p:tgtEl>
                                            <p:attrNameLst>
                                              <p:attrName>ppt_y</p:attrName>
                                            </p:attrNameLst>
                                          </p:cBhvr>
                                        </p:anim>
                                        <p:animRot by="-480000">
                                          <p:cBhvr>
                                            <p:cTn id="87" dur="25" autoRev="1" fill="hold">
                                              <p:stCondLst>
                                                <p:cond delay="0"/>
                                              </p:stCondLst>
                                            </p:cTn>
                                            <p:tgtEl>
                                              <p:spTgt spid="27"/>
                                            </p:tgtEl>
                                            <p:attrNameLst>
                                              <p:attrName>r</p:attrName>
                                            </p:attrNameLst>
                                          </p:cBhvr>
                                        </p:animRot>
                                      </p:childTnLst>
                                    </p:cTn>
                                  </p:par>
                                  <p:par>
                                    <p:cTn id="88" presetID="22" presetClass="entr" presetSubtype="8" fill="hold" grpId="0" nodeType="withEffect">
                                      <p:stCondLst>
                                        <p:cond delay="1000"/>
                                      </p:stCondLst>
                                      <p:iterate type="lt">
                                        <p:tmPct val="30000"/>
                                      </p:iterate>
                                      <p:childTnLst>
                                        <p:set>
                                          <p:cBhvr>
                                            <p:cTn id="89" dur="1" fill="hold">
                                              <p:stCondLst>
                                                <p:cond delay="0"/>
                                              </p:stCondLst>
                                            </p:cTn>
                                            <p:tgtEl>
                                              <p:spTgt spid="28"/>
                                            </p:tgtEl>
                                            <p:attrNameLst>
                                              <p:attrName>style.visibility</p:attrName>
                                            </p:attrNameLst>
                                          </p:cBhvr>
                                          <p:to>
                                            <p:strVal val="visible"/>
                                          </p:to>
                                        </p:set>
                                        <p:animEffect transition="in" filter="wipe(left)">
                                          <p:cBhvr>
                                            <p:cTn id="90" dur="50"/>
                                            <p:tgtEl>
                                              <p:spTgt spid="28"/>
                                            </p:tgtEl>
                                          </p:cBhvr>
                                        </p:animEffect>
                                      </p:childTnLst>
                                    </p:cTn>
                                  </p:par>
                                  <p:par>
                                    <p:cTn id="91" presetID="36" presetClass="emph" presetSubtype="0" fill="hold" grpId="1" nodeType="withEffect">
                                      <p:stCondLst>
                                        <p:cond delay="1000"/>
                                      </p:stCondLst>
                                      <p:iterate type="lt">
                                        <p:tmPct val="30000"/>
                                      </p:iterate>
                                      <p:childTnLst>
                                        <p:animScale>
                                          <p:cBhvr>
                                            <p:cTn id="92" dur="25" autoRev="1" fill="hold">
                                              <p:stCondLst>
                                                <p:cond delay="0"/>
                                              </p:stCondLst>
                                            </p:cTn>
                                            <p:tgtEl>
                                              <p:spTgt spid="28"/>
                                            </p:tgtEl>
                                          </p:cBhvr>
                                          <p:to x="80000" y="100000"/>
                                        </p:animScale>
                                        <p:anim by="(#ppt_w*0.10)" calcmode="lin" valueType="num">
                                          <p:cBhvr>
                                            <p:cTn id="93" dur="25" autoRev="1" fill="hold">
                                              <p:stCondLst>
                                                <p:cond delay="0"/>
                                              </p:stCondLst>
                                            </p:cTn>
                                            <p:tgtEl>
                                              <p:spTgt spid="28"/>
                                            </p:tgtEl>
                                            <p:attrNameLst>
                                              <p:attrName>ppt_x</p:attrName>
                                            </p:attrNameLst>
                                          </p:cBhvr>
                                        </p:anim>
                                        <p:anim by="(-#ppt_w*0.10)" calcmode="lin" valueType="num">
                                          <p:cBhvr>
                                            <p:cTn id="94" dur="25" autoRev="1" fill="hold">
                                              <p:stCondLst>
                                                <p:cond delay="0"/>
                                              </p:stCondLst>
                                            </p:cTn>
                                            <p:tgtEl>
                                              <p:spTgt spid="28"/>
                                            </p:tgtEl>
                                            <p:attrNameLst>
                                              <p:attrName>ppt_y</p:attrName>
                                            </p:attrNameLst>
                                          </p:cBhvr>
                                        </p:anim>
                                        <p:animRot by="-480000">
                                          <p:cBhvr>
                                            <p:cTn id="95" dur="25" autoRev="1" fill="hold">
                                              <p:stCondLst>
                                                <p:cond delay="0"/>
                                              </p:stCondLst>
                                            </p:cTn>
                                            <p:tgtEl>
                                              <p:spTgt spid="28"/>
                                            </p:tgtEl>
                                            <p:attrNameLst>
                                              <p:attrName>r</p:attrName>
                                            </p:attrNameLst>
                                          </p:cBhvr>
                                        </p:animRot>
                                      </p:childTnLst>
                                    </p:cTn>
                                  </p:par>
                                  <p:par>
                                    <p:cTn id="96" presetID="22" presetClass="entr" presetSubtype="8" fill="hold" grpId="0" nodeType="withEffect">
                                      <p:stCondLst>
                                        <p:cond delay="1000"/>
                                      </p:stCondLst>
                                      <p:iterate type="lt">
                                        <p:tmPct val="30000"/>
                                      </p:iterate>
                                      <p:childTnLst>
                                        <p:set>
                                          <p:cBhvr>
                                            <p:cTn id="97" dur="1" fill="hold">
                                              <p:stCondLst>
                                                <p:cond delay="0"/>
                                              </p:stCondLst>
                                            </p:cTn>
                                            <p:tgtEl>
                                              <p:spTgt spid="35"/>
                                            </p:tgtEl>
                                            <p:attrNameLst>
                                              <p:attrName>style.visibility</p:attrName>
                                            </p:attrNameLst>
                                          </p:cBhvr>
                                          <p:to>
                                            <p:strVal val="visible"/>
                                          </p:to>
                                        </p:set>
                                        <p:animEffect transition="in" filter="wipe(left)">
                                          <p:cBhvr>
                                            <p:cTn id="98" dur="50"/>
                                            <p:tgtEl>
                                              <p:spTgt spid="35"/>
                                            </p:tgtEl>
                                          </p:cBhvr>
                                        </p:animEffect>
                                      </p:childTnLst>
                                    </p:cTn>
                                  </p:par>
                                  <p:par>
                                    <p:cTn id="99" presetID="36" presetClass="emph" presetSubtype="0" fill="hold" grpId="1" nodeType="withEffect">
                                      <p:stCondLst>
                                        <p:cond delay="1000"/>
                                      </p:stCondLst>
                                      <p:iterate type="lt">
                                        <p:tmPct val="30000"/>
                                      </p:iterate>
                                      <p:childTnLst>
                                        <p:animScale>
                                          <p:cBhvr>
                                            <p:cTn id="100" dur="25" autoRev="1" fill="hold">
                                              <p:stCondLst>
                                                <p:cond delay="0"/>
                                              </p:stCondLst>
                                            </p:cTn>
                                            <p:tgtEl>
                                              <p:spTgt spid="35"/>
                                            </p:tgtEl>
                                          </p:cBhvr>
                                          <p:to x="80000" y="100000"/>
                                        </p:animScale>
                                        <p:anim by="(#ppt_w*0.10)" calcmode="lin" valueType="num">
                                          <p:cBhvr>
                                            <p:cTn id="101" dur="25" autoRev="1" fill="hold">
                                              <p:stCondLst>
                                                <p:cond delay="0"/>
                                              </p:stCondLst>
                                            </p:cTn>
                                            <p:tgtEl>
                                              <p:spTgt spid="35"/>
                                            </p:tgtEl>
                                            <p:attrNameLst>
                                              <p:attrName>ppt_x</p:attrName>
                                            </p:attrNameLst>
                                          </p:cBhvr>
                                        </p:anim>
                                        <p:anim by="(-#ppt_w*0.10)" calcmode="lin" valueType="num">
                                          <p:cBhvr>
                                            <p:cTn id="102" dur="25" autoRev="1" fill="hold">
                                              <p:stCondLst>
                                                <p:cond delay="0"/>
                                              </p:stCondLst>
                                            </p:cTn>
                                            <p:tgtEl>
                                              <p:spTgt spid="35"/>
                                            </p:tgtEl>
                                            <p:attrNameLst>
                                              <p:attrName>ppt_y</p:attrName>
                                            </p:attrNameLst>
                                          </p:cBhvr>
                                        </p:anim>
                                        <p:animRot by="-480000">
                                          <p:cBhvr>
                                            <p:cTn id="103" dur="25" autoRev="1" fill="hold">
                                              <p:stCondLst>
                                                <p:cond delay="0"/>
                                              </p:stCondLst>
                                            </p:cTn>
                                            <p:tgtEl>
                                              <p:spTgt spid="3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3" grpId="0"/>
          <p:bldP spid="14" grpId="0" animBg="1"/>
          <p:bldP spid="15" grpId="0" animBg="1"/>
          <p:bldP spid="22" grpId="0" animBg="1"/>
          <p:bldP spid="23" grpId="0" animBg="1"/>
          <p:bldP spid="24" grpId="0"/>
          <p:bldP spid="25" grpId="0"/>
          <p:bldP spid="26" grpId="0"/>
          <p:bldP spid="26" grpId="1"/>
          <p:bldP spid="27" grpId="0"/>
          <p:bldP spid="27" grpId="1"/>
          <p:bldP spid="28" grpId="0"/>
          <p:bldP spid="28" grpId="1"/>
          <p:bldP spid="29" grpId="0" animBg="1"/>
          <p:bldP spid="33" grpId="0" animBg="1"/>
          <p:bldP spid="34" grpId="0"/>
          <p:bldP spid="35" grpId="0"/>
          <p:bldP spid="35" grpId="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par>
                                    <p:cTn id="8" presetID="2" presetClass="entr" presetSubtype="8" accel="5200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 calcmode="lin" valueType="num">
                                          <p:cBhvr additive="base">
                                            <p:cTn id="10" dur="1400" fill="hold"/>
                                            <p:tgtEl>
                                              <p:spTgt spid="6"/>
                                            </p:tgtEl>
                                            <p:attrNameLst>
                                              <p:attrName>ppt_x</p:attrName>
                                            </p:attrNameLst>
                                          </p:cBhvr>
                                          <p:tavLst>
                                            <p:tav tm="0">
                                              <p:val>
                                                <p:strVal val="0-#ppt_w/2"/>
                                              </p:val>
                                            </p:tav>
                                            <p:tav tm="100000">
                                              <p:val>
                                                <p:strVal val="#ppt_x"/>
                                              </p:val>
                                            </p:tav>
                                          </p:tavLst>
                                        </p:anim>
                                        <p:anim calcmode="lin" valueType="num">
                                          <p:cBhvr additive="base">
                                            <p:cTn id="11" dur="1400" fill="hold"/>
                                            <p:tgtEl>
                                              <p:spTgt spid="6"/>
                                            </p:tgtEl>
                                            <p:attrNameLst>
                                              <p:attrName>ppt_y</p:attrName>
                                            </p:attrNameLst>
                                          </p:cBhvr>
                                          <p:tavLst>
                                            <p:tav tm="0">
                                              <p:val>
                                                <p:strVal val="#ppt_y"/>
                                              </p:val>
                                            </p:tav>
                                            <p:tav tm="100000">
                                              <p:val>
                                                <p:strVal val="#ppt_y"/>
                                              </p:val>
                                            </p:tav>
                                          </p:tavLst>
                                        </p:anim>
                                      </p:childTnLst>
                                    </p:cTn>
                                  </p:par>
                                  <p:par>
                                    <p:cTn id="12" presetID="2" presetClass="entr" presetSubtype="1" accel="52000" fill="hold" nodeType="with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additive="base">
                                            <p:cTn id="14" dur="1400" fill="hold"/>
                                            <p:tgtEl>
                                              <p:spTgt spid="16"/>
                                            </p:tgtEl>
                                            <p:attrNameLst>
                                              <p:attrName>ppt_x</p:attrName>
                                            </p:attrNameLst>
                                          </p:cBhvr>
                                          <p:tavLst>
                                            <p:tav tm="0">
                                              <p:val>
                                                <p:strVal val="#ppt_x"/>
                                              </p:val>
                                            </p:tav>
                                            <p:tav tm="100000">
                                              <p:val>
                                                <p:strVal val="#ppt_x"/>
                                              </p:val>
                                            </p:tav>
                                          </p:tavLst>
                                        </p:anim>
                                        <p:anim calcmode="lin" valueType="num">
                                          <p:cBhvr additive="base">
                                            <p:cTn id="15" dur="1400" fill="hold"/>
                                            <p:tgtEl>
                                              <p:spTgt spid="16"/>
                                            </p:tgtEl>
                                            <p:attrNameLst>
                                              <p:attrName>ppt_y</p:attrName>
                                            </p:attrNameLst>
                                          </p:cBhvr>
                                          <p:tavLst>
                                            <p:tav tm="0">
                                              <p:val>
                                                <p:strVal val="0-#ppt_h/2"/>
                                              </p:val>
                                            </p:tav>
                                            <p:tav tm="100000">
                                              <p:val>
                                                <p:strVal val="#ppt_y"/>
                                              </p:val>
                                            </p:tav>
                                          </p:tavLst>
                                        </p:anim>
                                      </p:childTnLst>
                                    </p:cTn>
                                  </p:par>
                                  <p:par>
                                    <p:cTn id="16" presetID="2" presetClass="entr" presetSubtype="2" accel="52000" fill="hold" nodeType="withEffect">
                                      <p:stCondLst>
                                        <p:cond delay="0"/>
                                      </p:stCondLst>
                                      <p:childTnLst>
                                        <p:set>
                                          <p:cBhvr>
                                            <p:cTn id="17" dur="1" fill="hold">
                                              <p:stCondLst>
                                                <p:cond delay="0"/>
                                              </p:stCondLst>
                                            </p:cTn>
                                            <p:tgtEl>
                                              <p:spTgt spid="19"/>
                                            </p:tgtEl>
                                            <p:attrNameLst>
                                              <p:attrName>style.visibility</p:attrName>
                                            </p:attrNameLst>
                                          </p:cBhvr>
                                          <p:to>
                                            <p:strVal val="visible"/>
                                          </p:to>
                                        </p:set>
                                        <p:anim calcmode="lin" valueType="num">
                                          <p:cBhvr additive="base">
                                            <p:cTn id="18" dur="1400" fill="hold"/>
                                            <p:tgtEl>
                                              <p:spTgt spid="19"/>
                                            </p:tgtEl>
                                            <p:attrNameLst>
                                              <p:attrName>ppt_x</p:attrName>
                                            </p:attrNameLst>
                                          </p:cBhvr>
                                          <p:tavLst>
                                            <p:tav tm="0">
                                              <p:val>
                                                <p:strVal val="1+#ppt_w/2"/>
                                              </p:val>
                                            </p:tav>
                                            <p:tav tm="100000">
                                              <p:val>
                                                <p:strVal val="#ppt_x"/>
                                              </p:val>
                                            </p:tav>
                                          </p:tavLst>
                                        </p:anim>
                                        <p:anim calcmode="lin" valueType="num">
                                          <p:cBhvr additive="base">
                                            <p:cTn id="19" dur="1400" fill="hold"/>
                                            <p:tgtEl>
                                              <p:spTgt spid="19"/>
                                            </p:tgtEl>
                                            <p:attrNameLst>
                                              <p:attrName>ppt_y</p:attrName>
                                            </p:attrNameLst>
                                          </p:cBhvr>
                                          <p:tavLst>
                                            <p:tav tm="0">
                                              <p:val>
                                                <p:strVal val="#ppt_y"/>
                                              </p:val>
                                            </p:tav>
                                            <p:tav tm="100000">
                                              <p:val>
                                                <p:strVal val="#ppt_y"/>
                                              </p:val>
                                            </p:tav>
                                          </p:tavLst>
                                        </p:anim>
                                      </p:childTnLst>
                                    </p:cTn>
                                  </p:par>
                                  <p:par>
                                    <p:cTn id="20" presetID="2" presetClass="entr" presetSubtype="2" accel="52000" fill="hold" nodeType="withEffect">
                                      <p:stCondLst>
                                        <p:cond delay="0"/>
                                      </p:stCondLst>
                                      <p:childTnLst>
                                        <p:set>
                                          <p:cBhvr>
                                            <p:cTn id="21" dur="1" fill="hold">
                                              <p:stCondLst>
                                                <p:cond delay="0"/>
                                              </p:stCondLst>
                                            </p:cTn>
                                            <p:tgtEl>
                                              <p:spTgt spid="30"/>
                                            </p:tgtEl>
                                            <p:attrNameLst>
                                              <p:attrName>style.visibility</p:attrName>
                                            </p:attrNameLst>
                                          </p:cBhvr>
                                          <p:to>
                                            <p:strVal val="visible"/>
                                          </p:to>
                                        </p:set>
                                        <p:anim calcmode="lin" valueType="num">
                                          <p:cBhvr additive="base">
                                            <p:cTn id="22" dur="1400" fill="hold"/>
                                            <p:tgtEl>
                                              <p:spTgt spid="30"/>
                                            </p:tgtEl>
                                            <p:attrNameLst>
                                              <p:attrName>ppt_x</p:attrName>
                                            </p:attrNameLst>
                                          </p:cBhvr>
                                          <p:tavLst>
                                            <p:tav tm="0">
                                              <p:val>
                                                <p:strVal val="1+#ppt_w/2"/>
                                              </p:val>
                                            </p:tav>
                                            <p:tav tm="100000">
                                              <p:val>
                                                <p:strVal val="#ppt_x"/>
                                              </p:val>
                                            </p:tav>
                                          </p:tavLst>
                                        </p:anim>
                                        <p:anim calcmode="lin" valueType="num">
                                          <p:cBhvr additive="base">
                                            <p:cTn id="23" dur="1400" fill="hold"/>
                                            <p:tgtEl>
                                              <p:spTgt spid="30"/>
                                            </p:tgtEl>
                                            <p:attrNameLst>
                                              <p:attrName>ppt_y</p:attrName>
                                            </p:attrNameLst>
                                          </p:cBhvr>
                                          <p:tavLst>
                                            <p:tav tm="0">
                                              <p:val>
                                                <p:strVal val="#ppt_y"/>
                                              </p:val>
                                            </p:tav>
                                            <p:tav tm="100000">
                                              <p:val>
                                                <p:strVal val="#ppt_y"/>
                                              </p:val>
                                            </p:tav>
                                          </p:tavLst>
                                        </p:anim>
                                      </p:childTnLst>
                                    </p:cTn>
                                  </p:par>
                                </p:childTnLst>
                              </p:cTn>
                            </p:par>
                            <p:par>
                              <p:cTn id="24" fill="hold">
                                <p:stCondLst>
                                  <p:cond delay="500"/>
                                </p:stCondLst>
                                <p:childTnLst>
                                  <p:par>
                                    <p:cTn id="25" presetID="53" presetClass="entr" presetSubtype="16"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fltVal val="0"/>
                                              </p:val>
                                            </p:tav>
                                            <p:tav tm="100000">
                                              <p:val>
                                                <p:strVal val="#ppt_h"/>
                                              </p:val>
                                            </p:tav>
                                          </p:tavLst>
                                        </p:anim>
                                        <p:animEffect transition="in" filter="fade">
                                          <p:cBhvr>
                                            <p:cTn id="29" dur="500"/>
                                            <p:tgtEl>
                                              <p:spTgt spid="10"/>
                                            </p:tgtEl>
                                          </p:cBhvr>
                                        </p:animEffect>
                                      </p:childTnLst>
                                    </p:cTn>
                                  </p:par>
                                  <p:par>
                                    <p:cTn id="30" presetID="53" presetClass="entr" presetSubtype="16" fill="hold" grpId="0" nodeType="withEffect">
                                      <p:stCondLst>
                                        <p:cond delay="200"/>
                                      </p:stCondLst>
                                      <p:childTnLst>
                                        <p:set>
                                          <p:cBhvr>
                                            <p:cTn id="31" dur="1" fill="hold">
                                              <p:stCondLst>
                                                <p:cond delay="0"/>
                                              </p:stCondLst>
                                            </p:cTn>
                                            <p:tgtEl>
                                              <p:spTgt spid="22"/>
                                            </p:tgtEl>
                                            <p:attrNameLst>
                                              <p:attrName>style.visibility</p:attrName>
                                            </p:attrNameLst>
                                          </p:cBhvr>
                                          <p:to>
                                            <p:strVal val="visible"/>
                                          </p:to>
                                        </p:set>
                                        <p:anim calcmode="lin" valueType="num">
                                          <p:cBhvr>
                                            <p:cTn id="32" dur="500" fill="hold"/>
                                            <p:tgtEl>
                                              <p:spTgt spid="22"/>
                                            </p:tgtEl>
                                            <p:attrNameLst>
                                              <p:attrName>ppt_w</p:attrName>
                                            </p:attrNameLst>
                                          </p:cBhvr>
                                          <p:tavLst>
                                            <p:tav tm="0">
                                              <p:val>
                                                <p:fltVal val="0"/>
                                              </p:val>
                                            </p:tav>
                                            <p:tav tm="100000">
                                              <p:val>
                                                <p:strVal val="#ppt_w"/>
                                              </p:val>
                                            </p:tav>
                                          </p:tavLst>
                                        </p:anim>
                                        <p:anim calcmode="lin" valueType="num">
                                          <p:cBhvr>
                                            <p:cTn id="33" dur="500" fill="hold"/>
                                            <p:tgtEl>
                                              <p:spTgt spid="22"/>
                                            </p:tgtEl>
                                            <p:attrNameLst>
                                              <p:attrName>ppt_h</p:attrName>
                                            </p:attrNameLst>
                                          </p:cBhvr>
                                          <p:tavLst>
                                            <p:tav tm="0">
                                              <p:val>
                                                <p:fltVal val="0"/>
                                              </p:val>
                                            </p:tav>
                                            <p:tav tm="100000">
                                              <p:val>
                                                <p:strVal val="#ppt_h"/>
                                              </p:val>
                                            </p:tav>
                                          </p:tavLst>
                                        </p:anim>
                                        <p:animEffect transition="in" filter="fade">
                                          <p:cBhvr>
                                            <p:cTn id="34" dur="500"/>
                                            <p:tgtEl>
                                              <p:spTgt spid="22"/>
                                            </p:tgtEl>
                                          </p:cBhvr>
                                        </p:animEffect>
                                      </p:childTnLst>
                                    </p:cTn>
                                  </p:par>
                                  <p:par>
                                    <p:cTn id="35" presetID="53" presetClass="entr" presetSubtype="16" fill="hold" grpId="0" nodeType="withEffect">
                                      <p:stCondLst>
                                        <p:cond delay="200"/>
                                      </p:stCondLst>
                                      <p:childTnLst>
                                        <p:set>
                                          <p:cBhvr>
                                            <p:cTn id="36" dur="1" fill="hold">
                                              <p:stCondLst>
                                                <p:cond delay="0"/>
                                              </p:stCondLst>
                                            </p:cTn>
                                            <p:tgtEl>
                                              <p:spTgt spid="23"/>
                                            </p:tgtEl>
                                            <p:attrNameLst>
                                              <p:attrName>style.visibility</p:attrName>
                                            </p:attrNameLst>
                                          </p:cBhvr>
                                          <p:to>
                                            <p:strVal val="visible"/>
                                          </p:to>
                                        </p:set>
                                        <p:anim calcmode="lin" valueType="num">
                                          <p:cBhvr>
                                            <p:cTn id="37" dur="500" fill="hold"/>
                                            <p:tgtEl>
                                              <p:spTgt spid="23"/>
                                            </p:tgtEl>
                                            <p:attrNameLst>
                                              <p:attrName>ppt_w</p:attrName>
                                            </p:attrNameLst>
                                          </p:cBhvr>
                                          <p:tavLst>
                                            <p:tav tm="0">
                                              <p:val>
                                                <p:fltVal val="0"/>
                                              </p:val>
                                            </p:tav>
                                            <p:tav tm="100000">
                                              <p:val>
                                                <p:strVal val="#ppt_w"/>
                                              </p:val>
                                            </p:tav>
                                          </p:tavLst>
                                        </p:anim>
                                        <p:anim calcmode="lin" valueType="num">
                                          <p:cBhvr>
                                            <p:cTn id="38" dur="500" fill="hold"/>
                                            <p:tgtEl>
                                              <p:spTgt spid="23"/>
                                            </p:tgtEl>
                                            <p:attrNameLst>
                                              <p:attrName>ppt_h</p:attrName>
                                            </p:attrNameLst>
                                          </p:cBhvr>
                                          <p:tavLst>
                                            <p:tav tm="0">
                                              <p:val>
                                                <p:fltVal val="0"/>
                                              </p:val>
                                            </p:tav>
                                            <p:tav tm="100000">
                                              <p:val>
                                                <p:strVal val="#ppt_h"/>
                                              </p:val>
                                            </p:tav>
                                          </p:tavLst>
                                        </p:anim>
                                        <p:animEffect transition="in" filter="fade">
                                          <p:cBhvr>
                                            <p:cTn id="39" dur="500"/>
                                            <p:tgtEl>
                                              <p:spTgt spid="23"/>
                                            </p:tgtEl>
                                          </p:cBhvr>
                                        </p:animEffect>
                                      </p:childTnLst>
                                    </p:cTn>
                                  </p:par>
                                  <p:par>
                                    <p:cTn id="40" presetID="53" presetClass="entr" presetSubtype="16" fill="hold" grpId="0" nodeType="withEffect">
                                      <p:stCondLst>
                                        <p:cond delay="200"/>
                                      </p:stCondLst>
                                      <p:childTnLst>
                                        <p:set>
                                          <p:cBhvr>
                                            <p:cTn id="41" dur="1" fill="hold">
                                              <p:stCondLst>
                                                <p:cond delay="0"/>
                                              </p:stCondLst>
                                            </p:cTn>
                                            <p:tgtEl>
                                              <p:spTgt spid="33"/>
                                            </p:tgtEl>
                                            <p:attrNameLst>
                                              <p:attrName>style.visibility</p:attrName>
                                            </p:attrNameLst>
                                          </p:cBhvr>
                                          <p:to>
                                            <p:strVal val="visible"/>
                                          </p:to>
                                        </p:set>
                                        <p:anim calcmode="lin" valueType="num">
                                          <p:cBhvr>
                                            <p:cTn id="42" dur="500" fill="hold"/>
                                            <p:tgtEl>
                                              <p:spTgt spid="33"/>
                                            </p:tgtEl>
                                            <p:attrNameLst>
                                              <p:attrName>ppt_w</p:attrName>
                                            </p:attrNameLst>
                                          </p:cBhvr>
                                          <p:tavLst>
                                            <p:tav tm="0">
                                              <p:val>
                                                <p:fltVal val="0"/>
                                              </p:val>
                                            </p:tav>
                                            <p:tav tm="100000">
                                              <p:val>
                                                <p:strVal val="#ppt_w"/>
                                              </p:val>
                                            </p:tav>
                                          </p:tavLst>
                                        </p:anim>
                                        <p:anim calcmode="lin" valueType="num">
                                          <p:cBhvr>
                                            <p:cTn id="43" dur="500" fill="hold"/>
                                            <p:tgtEl>
                                              <p:spTgt spid="33"/>
                                            </p:tgtEl>
                                            <p:attrNameLst>
                                              <p:attrName>ppt_h</p:attrName>
                                            </p:attrNameLst>
                                          </p:cBhvr>
                                          <p:tavLst>
                                            <p:tav tm="0">
                                              <p:val>
                                                <p:fltVal val="0"/>
                                              </p:val>
                                            </p:tav>
                                            <p:tav tm="100000">
                                              <p:val>
                                                <p:strVal val="#ppt_h"/>
                                              </p:val>
                                            </p:tav>
                                          </p:tavLst>
                                        </p:anim>
                                        <p:animEffect transition="in" filter="fade">
                                          <p:cBhvr>
                                            <p:cTn id="44" dur="500"/>
                                            <p:tgtEl>
                                              <p:spTgt spid="33"/>
                                            </p:tgtEl>
                                          </p:cBhvr>
                                        </p:animEffect>
                                      </p:childTnLst>
                                    </p:cTn>
                                  </p:par>
                                </p:childTnLst>
                              </p:cTn>
                            </p:par>
                            <p:par>
                              <p:cTn id="45" fill="hold">
                                <p:stCondLst>
                                  <p:cond delay="1000"/>
                                </p:stCondLst>
                                <p:childTnLst>
                                  <p:par>
                                    <p:cTn id="46" presetID="16" presetClass="entr" presetSubtype="37" fill="hold" grpId="0" nodeType="after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barn(outVertical)">
                                          <p:cBhvr>
                                            <p:cTn id="48" dur="500"/>
                                            <p:tgtEl>
                                              <p:spTgt spid="24"/>
                                            </p:tgtEl>
                                          </p:cBhvr>
                                        </p:animEffect>
                                      </p:childTnLst>
                                    </p:cTn>
                                  </p:par>
                                  <p:par>
                                    <p:cTn id="49" presetID="16" presetClass="entr" presetSubtype="37"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barn(outVertical)">
                                          <p:cBhvr>
                                            <p:cTn id="51" dur="500"/>
                                            <p:tgtEl>
                                              <p:spTgt spid="13"/>
                                            </p:tgtEl>
                                          </p:cBhvr>
                                        </p:animEffect>
                                      </p:childTnLst>
                                    </p:cTn>
                                  </p:par>
                                  <p:par>
                                    <p:cTn id="52" presetID="16" presetClass="entr" presetSubtype="37" fill="hold" grpId="0" nodeType="withEffect">
                                      <p:stCondLst>
                                        <p:cond delay="0"/>
                                      </p:stCondLst>
                                      <p:childTnLst>
                                        <p:set>
                                          <p:cBhvr>
                                            <p:cTn id="53" dur="1" fill="hold">
                                              <p:stCondLst>
                                                <p:cond delay="0"/>
                                              </p:stCondLst>
                                            </p:cTn>
                                            <p:tgtEl>
                                              <p:spTgt spid="25"/>
                                            </p:tgtEl>
                                            <p:attrNameLst>
                                              <p:attrName>style.visibility</p:attrName>
                                            </p:attrNameLst>
                                          </p:cBhvr>
                                          <p:to>
                                            <p:strVal val="visible"/>
                                          </p:to>
                                        </p:set>
                                        <p:animEffect transition="in" filter="barn(outVertical)">
                                          <p:cBhvr>
                                            <p:cTn id="54" dur="500"/>
                                            <p:tgtEl>
                                              <p:spTgt spid="25"/>
                                            </p:tgtEl>
                                          </p:cBhvr>
                                        </p:animEffect>
                                      </p:childTnLst>
                                    </p:cTn>
                                  </p:par>
                                  <p:par>
                                    <p:cTn id="55" presetID="16" presetClass="entr" presetSubtype="37" fill="hold" grpId="0" nodeType="withEffect">
                                      <p:stCondLst>
                                        <p:cond delay="0"/>
                                      </p:stCondLst>
                                      <p:childTnLst>
                                        <p:set>
                                          <p:cBhvr>
                                            <p:cTn id="56" dur="1" fill="hold">
                                              <p:stCondLst>
                                                <p:cond delay="0"/>
                                              </p:stCondLst>
                                            </p:cTn>
                                            <p:tgtEl>
                                              <p:spTgt spid="34"/>
                                            </p:tgtEl>
                                            <p:attrNameLst>
                                              <p:attrName>style.visibility</p:attrName>
                                            </p:attrNameLst>
                                          </p:cBhvr>
                                          <p:to>
                                            <p:strVal val="visible"/>
                                          </p:to>
                                        </p:set>
                                        <p:animEffect transition="in" filter="barn(outVertical)">
                                          <p:cBhvr>
                                            <p:cTn id="57" dur="500"/>
                                            <p:tgtEl>
                                              <p:spTgt spid="34"/>
                                            </p:tgtEl>
                                          </p:cBhvr>
                                        </p:animEffect>
                                      </p:childTnLst>
                                    </p:cTn>
                                  </p:par>
                                </p:childTnLst>
                              </p:cTn>
                            </p:par>
                            <p:par>
                              <p:cTn id="58" fill="hold">
                                <p:stCondLst>
                                  <p:cond delay="1500"/>
                                </p:stCondLst>
                                <p:childTnLst>
                                  <p:par>
                                    <p:cTn id="59" presetID="21" presetClass="entr" presetSubtype="1" fill="hold" grpId="0" nodeType="afterEffect">
                                      <p:stCondLst>
                                        <p:cond delay="0"/>
                                      </p:stCondLst>
                                      <p:childTnLst>
                                        <p:set>
                                          <p:cBhvr>
                                            <p:cTn id="60" dur="1" fill="hold">
                                              <p:stCondLst>
                                                <p:cond delay="0"/>
                                              </p:stCondLst>
                                            </p:cTn>
                                            <p:tgtEl>
                                              <p:spTgt spid="5"/>
                                            </p:tgtEl>
                                            <p:attrNameLst>
                                              <p:attrName>style.visibility</p:attrName>
                                            </p:attrNameLst>
                                          </p:cBhvr>
                                          <p:to>
                                            <p:strVal val="visible"/>
                                          </p:to>
                                        </p:set>
                                        <p:animEffect transition="in" filter="wheel(1)">
                                          <p:cBhvr>
                                            <p:cTn id="61" dur="800"/>
                                            <p:tgtEl>
                                              <p:spTgt spid="5"/>
                                            </p:tgtEl>
                                          </p:cBhvr>
                                        </p:animEffect>
                                      </p:childTnLst>
                                    </p:cTn>
                                  </p:par>
                                  <p:par>
                                    <p:cTn id="62" presetID="21" presetClass="entr" presetSubtype="1" fill="hold" grpId="0" nodeType="withEffect">
                                      <p:stCondLst>
                                        <p:cond delay="200"/>
                                      </p:stCondLst>
                                      <p:childTnLst>
                                        <p:set>
                                          <p:cBhvr>
                                            <p:cTn id="63" dur="1" fill="hold">
                                              <p:stCondLst>
                                                <p:cond delay="0"/>
                                              </p:stCondLst>
                                            </p:cTn>
                                            <p:tgtEl>
                                              <p:spTgt spid="14"/>
                                            </p:tgtEl>
                                            <p:attrNameLst>
                                              <p:attrName>style.visibility</p:attrName>
                                            </p:attrNameLst>
                                          </p:cBhvr>
                                          <p:to>
                                            <p:strVal val="visible"/>
                                          </p:to>
                                        </p:set>
                                        <p:animEffect transition="in" filter="wheel(1)">
                                          <p:cBhvr>
                                            <p:cTn id="64" dur="800"/>
                                            <p:tgtEl>
                                              <p:spTgt spid="14"/>
                                            </p:tgtEl>
                                          </p:cBhvr>
                                        </p:animEffect>
                                      </p:childTnLst>
                                    </p:cTn>
                                  </p:par>
                                  <p:par>
                                    <p:cTn id="65" presetID="21" presetClass="entr" presetSubtype="1" fill="hold" grpId="0" nodeType="withEffect">
                                      <p:stCondLst>
                                        <p:cond delay="400"/>
                                      </p:stCondLst>
                                      <p:childTnLst>
                                        <p:set>
                                          <p:cBhvr>
                                            <p:cTn id="66" dur="1" fill="hold">
                                              <p:stCondLst>
                                                <p:cond delay="0"/>
                                              </p:stCondLst>
                                            </p:cTn>
                                            <p:tgtEl>
                                              <p:spTgt spid="15"/>
                                            </p:tgtEl>
                                            <p:attrNameLst>
                                              <p:attrName>style.visibility</p:attrName>
                                            </p:attrNameLst>
                                          </p:cBhvr>
                                          <p:to>
                                            <p:strVal val="visible"/>
                                          </p:to>
                                        </p:set>
                                        <p:animEffect transition="in" filter="wheel(1)">
                                          <p:cBhvr>
                                            <p:cTn id="67" dur="800"/>
                                            <p:tgtEl>
                                              <p:spTgt spid="15"/>
                                            </p:tgtEl>
                                          </p:cBhvr>
                                        </p:animEffect>
                                      </p:childTnLst>
                                    </p:cTn>
                                  </p:par>
                                  <p:par>
                                    <p:cTn id="68" presetID="21" presetClass="entr" presetSubtype="1" fill="hold" grpId="0" nodeType="withEffect">
                                      <p:stCondLst>
                                        <p:cond delay="400"/>
                                      </p:stCondLst>
                                      <p:childTnLst>
                                        <p:set>
                                          <p:cBhvr>
                                            <p:cTn id="69" dur="1" fill="hold">
                                              <p:stCondLst>
                                                <p:cond delay="0"/>
                                              </p:stCondLst>
                                            </p:cTn>
                                            <p:tgtEl>
                                              <p:spTgt spid="29"/>
                                            </p:tgtEl>
                                            <p:attrNameLst>
                                              <p:attrName>style.visibility</p:attrName>
                                            </p:attrNameLst>
                                          </p:cBhvr>
                                          <p:to>
                                            <p:strVal val="visible"/>
                                          </p:to>
                                        </p:set>
                                        <p:animEffect transition="in" filter="wheel(1)">
                                          <p:cBhvr>
                                            <p:cTn id="70" dur="800"/>
                                            <p:tgtEl>
                                              <p:spTgt spid="29"/>
                                            </p:tgtEl>
                                          </p:cBhvr>
                                        </p:animEffect>
                                      </p:childTnLst>
                                    </p:cTn>
                                  </p:par>
                                </p:childTnLst>
                              </p:cTn>
                            </p:par>
                            <p:par>
                              <p:cTn id="71" fill="hold">
                                <p:stCondLst>
                                  <p:cond delay="2500"/>
                                </p:stCondLst>
                                <p:childTnLst>
                                  <p:par>
                                    <p:cTn id="72" presetID="22" presetClass="entr" presetSubtype="8" fill="hold" grpId="0" nodeType="afterEffect">
                                      <p:stCondLst>
                                        <p:cond delay="0"/>
                                      </p:stCondLst>
                                      <p:iterate type="lt">
                                        <p:tmPct val="30000"/>
                                      </p:iterate>
                                      <p:childTnLst>
                                        <p:set>
                                          <p:cBhvr>
                                            <p:cTn id="73" dur="1" fill="hold">
                                              <p:stCondLst>
                                                <p:cond delay="0"/>
                                              </p:stCondLst>
                                            </p:cTn>
                                            <p:tgtEl>
                                              <p:spTgt spid="26"/>
                                            </p:tgtEl>
                                            <p:attrNameLst>
                                              <p:attrName>style.visibility</p:attrName>
                                            </p:attrNameLst>
                                          </p:cBhvr>
                                          <p:to>
                                            <p:strVal val="visible"/>
                                          </p:to>
                                        </p:set>
                                        <p:animEffect transition="in" filter="wipe(left)">
                                          <p:cBhvr>
                                            <p:cTn id="74" dur="50"/>
                                            <p:tgtEl>
                                              <p:spTgt spid="26"/>
                                            </p:tgtEl>
                                          </p:cBhvr>
                                        </p:animEffect>
                                      </p:childTnLst>
                                    </p:cTn>
                                  </p:par>
                                  <p:par>
                                    <p:cTn id="75" presetID="36" presetClass="emph" presetSubtype="0" fill="hold" grpId="1" nodeType="withEffect">
                                      <p:stCondLst>
                                        <p:cond delay="0"/>
                                      </p:stCondLst>
                                      <p:iterate type="lt">
                                        <p:tmPct val="30000"/>
                                      </p:iterate>
                                      <p:childTnLst>
                                        <p:animScale>
                                          <p:cBhvr>
                                            <p:cTn id="76" dur="25" autoRev="1" fill="hold">
                                              <p:stCondLst>
                                                <p:cond delay="0"/>
                                              </p:stCondLst>
                                            </p:cTn>
                                            <p:tgtEl>
                                              <p:spTgt spid="26"/>
                                            </p:tgtEl>
                                          </p:cBhvr>
                                          <p:to x="80000" y="100000"/>
                                        </p:animScale>
                                        <p:anim by="(#ppt_w*0.10)" calcmode="lin" valueType="num">
                                          <p:cBhvr>
                                            <p:cTn id="77" dur="25" autoRev="1" fill="hold">
                                              <p:stCondLst>
                                                <p:cond delay="0"/>
                                              </p:stCondLst>
                                            </p:cTn>
                                            <p:tgtEl>
                                              <p:spTgt spid="26"/>
                                            </p:tgtEl>
                                            <p:attrNameLst>
                                              <p:attrName>ppt_x</p:attrName>
                                            </p:attrNameLst>
                                          </p:cBhvr>
                                        </p:anim>
                                        <p:anim by="(-#ppt_w*0.10)" calcmode="lin" valueType="num">
                                          <p:cBhvr>
                                            <p:cTn id="78" dur="25" autoRev="1" fill="hold">
                                              <p:stCondLst>
                                                <p:cond delay="0"/>
                                              </p:stCondLst>
                                            </p:cTn>
                                            <p:tgtEl>
                                              <p:spTgt spid="26"/>
                                            </p:tgtEl>
                                            <p:attrNameLst>
                                              <p:attrName>ppt_y</p:attrName>
                                            </p:attrNameLst>
                                          </p:cBhvr>
                                        </p:anim>
                                        <p:animRot by="-480000">
                                          <p:cBhvr>
                                            <p:cTn id="79" dur="25" autoRev="1" fill="hold">
                                              <p:stCondLst>
                                                <p:cond delay="0"/>
                                              </p:stCondLst>
                                            </p:cTn>
                                            <p:tgtEl>
                                              <p:spTgt spid="26"/>
                                            </p:tgtEl>
                                            <p:attrNameLst>
                                              <p:attrName>r</p:attrName>
                                            </p:attrNameLst>
                                          </p:cBhvr>
                                        </p:animRot>
                                      </p:childTnLst>
                                    </p:cTn>
                                  </p:par>
                                  <p:par>
                                    <p:cTn id="80" presetID="22" presetClass="entr" presetSubtype="8" fill="hold" grpId="0" nodeType="withEffect">
                                      <p:stCondLst>
                                        <p:cond delay="500"/>
                                      </p:stCondLst>
                                      <p:iterate type="lt">
                                        <p:tmPct val="30000"/>
                                      </p:iterate>
                                      <p:childTnLst>
                                        <p:set>
                                          <p:cBhvr>
                                            <p:cTn id="81" dur="1" fill="hold">
                                              <p:stCondLst>
                                                <p:cond delay="0"/>
                                              </p:stCondLst>
                                            </p:cTn>
                                            <p:tgtEl>
                                              <p:spTgt spid="27"/>
                                            </p:tgtEl>
                                            <p:attrNameLst>
                                              <p:attrName>style.visibility</p:attrName>
                                            </p:attrNameLst>
                                          </p:cBhvr>
                                          <p:to>
                                            <p:strVal val="visible"/>
                                          </p:to>
                                        </p:set>
                                        <p:animEffect transition="in" filter="wipe(left)">
                                          <p:cBhvr>
                                            <p:cTn id="82" dur="50"/>
                                            <p:tgtEl>
                                              <p:spTgt spid="27"/>
                                            </p:tgtEl>
                                          </p:cBhvr>
                                        </p:animEffect>
                                      </p:childTnLst>
                                    </p:cTn>
                                  </p:par>
                                  <p:par>
                                    <p:cTn id="83" presetID="36" presetClass="emph" presetSubtype="0" fill="hold" grpId="1" nodeType="withEffect">
                                      <p:stCondLst>
                                        <p:cond delay="500"/>
                                      </p:stCondLst>
                                      <p:iterate type="lt">
                                        <p:tmPct val="30000"/>
                                      </p:iterate>
                                      <p:childTnLst>
                                        <p:animScale>
                                          <p:cBhvr>
                                            <p:cTn id="84" dur="25" autoRev="1" fill="hold">
                                              <p:stCondLst>
                                                <p:cond delay="0"/>
                                              </p:stCondLst>
                                            </p:cTn>
                                            <p:tgtEl>
                                              <p:spTgt spid="27"/>
                                            </p:tgtEl>
                                          </p:cBhvr>
                                          <p:to x="80000" y="100000"/>
                                        </p:animScale>
                                        <p:anim by="(#ppt_w*0.10)" calcmode="lin" valueType="num">
                                          <p:cBhvr>
                                            <p:cTn id="85" dur="25" autoRev="1" fill="hold">
                                              <p:stCondLst>
                                                <p:cond delay="0"/>
                                              </p:stCondLst>
                                            </p:cTn>
                                            <p:tgtEl>
                                              <p:spTgt spid="27"/>
                                            </p:tgtEl>
                                            <p:attrNameLst>
                                              <p:attrName>ppt_x</p:attrName>
                                            </p:attrNameLst>
                                          </p:cBhvr>
                                        </p:anim>
                                        <p:anim by="(-#ppt_w*0.10)" calcmode="lin" valueType="num">
                                          <p:cBhvr>
                                            <p:cTn id="86" dur="25" autoRev="1" fill="hold">
                                              <p:stCondLst>
                                                <p:cond delay="0"/>
                                              </p:stCondLst>
                                            </p:cTn>
                                            <p:tgtEl>
                                              <p:spTgt spid="27"/>
                                            </p:tgtEl>
                                            <p:attrNameLst>
                                              <p:attrName>ppt_y</p:attrName>
                                            </p:attrNameLst>
                                          </p:cBhvr>
                                        </p:anim>
                                        <p:animRot by="-480000">
                                          <p:cBhvr>
                                            <p:cTn id="87" dur="25" autoRev="1" fill="hold">
                                              <p:stCondLst>
                                                <p:cond delay="0"/>
                                              </p:stCondLst>
                                            </p:cTn>
                                            <p:tgtEl>
                                              <p:spTgt spid="27"/>
                                            </p:tgtEl>
                                            <p:attrNameLst>
                                              <p:attrName>r</p:attrName>
                                            </p:attrNameLst>
                                          </p:cBhvr>
                                        </p:animRot>
                                      </p:childTnLst>
                                    </p:cTn>
                                  </p:par>
                                  <p:par>
                                    <p:cTn id="88" presetID="22" presetClass="entr" presetSubtype="8" fill="hold" grpId="0" nodeType="withEffect">
                                      <p:stCondLst>
                                        <p:cond delay="1000"/>
                                      </p:stCondLst>
                                      <p:iterate type="lt">
                                        <p:tmPct val="30000"/>
                                      </p:iterate>
                                      <p:childTnLst>
                                        <p:set>
                                          <p:cBhvr>
                                            <p:cTn id="89" dur="1" fill="hold">
                                              <p:stCondLst>
                                                <p:cond delay="0"/>
                                              </p:stCondLst>
                                            </p:cTn>
                                            <p:tgtEl>
                                              <p:spTgt spid="28"/>
                                            </p:tgtEl>
                                            <p:attrNameLst>
                                              <p:attrName>style.visibility</p:attrName>
                                            </p:attrNameLst>
                                          </p:cBhvr>
                                          <p:to>
                                            <p:strVal val="visible"/>
                                          </p:to>
                                        </p:set>
                                        <p:animEffect transition="in" filter="wipe(left)">
                                          <p:cBhvr>
                                            <p:cTn id="90" dur="50"/>
                                            <p:tgtEl>
                                              <p:spTgt spid="28"/>
                                            </p:tgtEl>
                                          </p:cBhvr>
                                        </p:animEffect>
                                      </p:childTnLst>
                                    </p:cTn>
                                  </p:par>
                                  <p:par>
                                    <p:cTn id="91" presetID="36" presetClass="emph" presetSubtype="0" fill="hold" grpId="1" nodeType="withEffect">
                                      <p:stCondLst>
                                        <p:cond delay="1000"/>
                                      </p:stCondLst>
                                      <p:iterate type="lt">
                                        <p:tmPct val="30000"/>
                                      </p:iterate>
                                      <p:childTnLst>
                                        <p:animScale>
                                          <p:cBhvr>
                                            <p:cTn id="92" dur="25" autoRev="1" fill="hold">
                                              <p:stCondLst>
                                                <p:cond delay="0"/>
                                              </p:stCondLst>
                                            </p:cTn>
                                            <p:tgtEl>
                                              <p:spTgt spid="28"/>
                                            </p:tgtEl>
                                          </p:cBhvr>
                                          <p:to x="80000" y="100000"/>
                                        </p:animScale>
                                        <p:anim by="(#ppt_w*0.10)" calcmode="lin" valueType="num">
                                          <p:cBhvr>
                                            <p:cTn id="93" dur="25" autoRev="1" fill="hold">
                                              <p:stCondLst>
                                                <p:cond delay="0"/>
                                              </p:stCondLst>
                                            </p:cTn>
                                            <p:tgtEl>
                                              <p:spTgt spid="28"/>
                                            </p:tgtEl>
                                            <p:attrNameLst>
                                              <p:attrName>ppt_x</p:attrName>
                                            </p:attrNameLst>
                                          </p:cBhvr>
                                        </p:anim>
                                        <p:anim by="(-#ppt_w*0.10)" calcmode="lin" valueType="num">
                                          <p:cBhvr>
                                            <p:cTn id="94" dur="25" autoRev="1" fill="hold">
                                              <p:stCondLst>
                                                <p:cond delay="0"/>
                                              </p:stCondLst>
                                            </p:cTn>
                                            <p:tgtEl>
                                              <p:spTgt spid="28"/>
                                            </p:tgtEl>
                                            <p:attrNameLst>
                                              <p:attrName>ppt_y</p:attrName>
                                            </p:attrNameLst>
                                          </p:cBhvr>
                                        </p:anim>
                                        <p:animRot by="-480000">
                                          <p:cBhvr>
                                            <p:cTn id="95" dur="25" autoRev="1" fill="hold">
                                              <p:stCondLst>
                                                <p:cond delay="0"/>
                                              </p:stCondLst>
                                            </p:cTn>
                                            <p:tgtEl>
                                              <p:spTgt spid="28"/>
                                            </p:tgtEl>
                                            <p:attrNameLst>
                                              <p:attrName>r</p:attrName>
                                            </p:attrNameLst>
                                          </p:cBhvr>
                                        </p:animRot>
                                      </p:childTnLst>
                                    </p:cTn>
                                  </p:par>
                                  <p:par>
                                    <p:cTn id="96" presetID="22" presetClass="entr" presetSubtype="8" fill="hold" grpId="0" nodeType="withEffect">
                                      <p:stCondLst>
                                        <p:cond delay="1000"/>
                                      </p:stCondLst>
                                      <p:iterate type="lt">
                                        <p:tmPct val="30000"/>
                                      </p:iterate>
                                      <p:childTnLst>
                                        <p:set>
                                          <p:cBhvr>
                                            <p:cTn id="97" dur="1" fill="hold">
                                              <p:stCondLst>
                                                <p:cond delay="0"/>
                                              </p:stCondLst>
                                            </p:cTn>
                                            <p:tgtEl>
                                              <p:spTgt spid="35"/>
                                            </p:tgtEl>
                                            <p:attrNameLst>
                                              <p:attrName>style.visibility</p:attrName>
                                            </p:attrNameLst>
                                          </p:cBhvr>
                                          <p:to>
                                            <p:strVal val="visible"/>
                                          </p:to>
                                        </p:set>
                                        <p:animEffect transition="in" filter="wipe(left)">
                                          <p:cBhvr>
                                            <p:cTn id="98" dur="50"/>
                                            <p:tgtEl>
                                              <p:spTgt spid="35"/>
                                            </p:tgtEl>
                                          </p:cBhvr>
                                        </p:animEffect>
                                      </p:childTnLst>
                                    </p:cTn>
                                  </p:par>
                                  <p:par>
                                    <p:cTn id="99" presetID="36" presetClass="emph" presetSubtype="0" fill="hold" grpId="1" nodeType="withEffect">
                                      <p:stCondLst>
                                        <p:cond delay="1000"/>
                                      </p:stCondLst>
                                      <p:iterate type="lt">
                                        <p:tmPct val="30000"/>
                                      </p:iterate>
                                      <p:childTnLst>
                                        <p:animScale>
                                          <p:cBhvr>
                                            <p:cTn id="100" dur="25" autoRev="1" fill="hold">
                                              <p:stCondLst>
                                                <p:cond delay="0"/>
                                              </p:stCondLst>
                                            </p:cTn>
                                            <p:tgtEl>
                                              <p:spTgt spid="35"/>
                                            </p:tgtEl>
                                          </p:cBhvr>
                                          <p:to x="80000" y="100000"/>
                                        </p:animScale>
                                        <p:anim by="(#ppt_w*0.10)" calcmode="lin" valueType="num">
                                          <p:cBhvr>
                                            <p:cTn id="101" dur="25" autoRev="1" fill="hold">
                                              <p:stCondLst>
                                                <p:cond delay="0"/>
                                              </p:stCondLst>
                                            </p:cTn>
                                            <p:tgtEl>
                                              <p:spTgt spid="35"/>
                                            </p:tgtEl>
                                            <p:attrNameLst>
                                              <p:attrName>ppt_x</p:attrName>
                                            </p:attrNameLst>
                                          </p:cBhvr>
                                        </p:anim>
                                        <p:anim by="(-#ppt_w*0.10)" calcmode="lin" valueType="num">
                                          <p:cBhvr>
                                            <p:cTn id="102" dur="25" autoRev="1" fill="hold">
                                              <p:stCondLst>
                                                <p:cond delay="0"/>
                                              </p:stCondLst>
                                            </p:cTn>
                                            <p:tgtEl>
                                              <p:spTgt spid="35"/>
                                            </p:tgtEl>
                                            <p:attrNameLst>
                                              <p:attrName>ppt_y</p:attrName>
                                            </p:attrNameLst>
                                          </p:cBhvr>
                                        </p:anim>
                                        <p:animRot by="-480000">
                                          <p:cBhvr>
                                            <p:cTn id="103" dur="25" autoRev="1" fill="hold">
                                              <p:stCondLst>
                                                <p:cond delay="0"/>
                                              </p:stCondLst>
                                            </p:cTn>
                                            <p:tgtEl>
                                              <p:spTgt spid="3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3" grpId="0"/>
          <p:bldP spid="14" grpId="0" animBg="1"/>
          <p:bldP spid="15" grpId="0" animBg="1"/>
          <p:bldP spid="22" grpId="0" animBg="1"/>
          <p:bldP spid="23" grpId="0" animBg="1"/>
          <p:bldP spid="24" grpId="0"/>
          <p:bldP spid="25" grpId="0"/>
          <p:bldP spid="26" grpId="0"/>
          <p:bldP spid="26" grpId="1"/>
          <p:bldP spid="27" grpId="0"/>
          <p:bldP spid="27" grpId="1"/>
          <p:bldP spid="28" grpId="0"/>
          <p:bldP spid="28" grpId="1"/>
          <p:bldP spid="29" grpId="0" animBg="1"/>
          <p:bldP spid="33" grpId="0" animBg="1"/>
          <p:bldP spid="34" grpId="0"/>
          <p:bldP spid="35" grpId="0"/>
          <p:bldP spid="35" grpId="1"/>
        </p:bldLst>
      </p:timing>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99009"/>
            <a:ext cx="12190413" cy="792494"/>
            <a:chOff x="0" y="507619"/>
            <a:chExt cx="12190413" cy="792494"/>
          </a:xfrm>
        </p:grpSpPr>
        <p:sp>
          <p:nvSpPr>
            <p:cNvPr id="11" name="矩形 10"/>
            <p:cNvSpPr/>
            <p:nvPr/>
          </p:nvSpPr>
          <p:spPr>
            <a:xfrm flipV="1">
              <a:off x="0" y="1254394"/>
              <a:ext cx="12190413" cy="45719"/>
            </a:xfrm>
            <a:prstGeom prst="rect">
              <a:avLst/>
            </a:prstGeom>
            <a:solidFill>
              <a:srgbClr val="7887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8"/>
            <p:cNvSpPr txBox="1">
              <a:spLocks noChangeArrowheads="1"/>
            </p:cNvSpPr>
            <p:nvPr/>
          </p:nvSpPr>
          <p:spPr bwMode="auto">
            <a:xfrm>
              <a:off x="4467544" y="507619"/>
              <a:ext cx="3255323"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4000" dirty="0">
                  <a:solidFill>
                    <a:srgbClr val="ED695B"/>
                  </a:solidFill>
                  <a:latin typeface="张海山锐线体简" panose="02000000000000000000" pitchFamily="2" charset="-122"/>
                  <a:ea typeface="张海山锐线体简" panose="02000000000000000000" pitchFamily="2" charset="-122"/>
                  <a:sym typeface="Arial" panose="020B0604020202020204" pitchFamily="34" charset="0"/>
                </a:rPr>
                <a:t>成功项目展示</a:t>
              </a:r>
            </a:p>
          </p:txBody>
        </p:sp>
      </p:grpSp>
      <p:sp>
        <p:nvSpPr>
          <p:cNvPr id="5" name="KSO_Shape"/>
          <p:cNvSpPr/>
          <p:nvPr/>
        </p:nvSpPr>
        <p:spPr bwMode="auto">
          <a:xfrm>
            <a:off x="3542166" y="1641253"/>
            <a:ext cx="3497262" cy="4435475"/>
          </a:xfrm>
          <a:custGeom>
            <a:avLst/>
            <a:gdLst>
              <a:gd name="T0" fmla="*/ 259322 w 2665412"/>
              <a:gd name="T1" fmla="*/ 2895285 h 3382963"/>
              <a:gd name="T2" fmla="*/ 511017 w 2665412"/>
              <a:gd name="T3" fmla="*/ 3155147 h 3382963"/>
              <a:gd name="T4" fmla="*/ 770965 w 2665412"/>
              <a:gd name="T5" fmla="*/ 2903852 h 3382963"/>
              <a:gd name="T6" fmla="*/ 519587 w 2665412"/>
              <a:gd name="T7" fmla="*/ 2643989 h 3382963"/>
              <a:gd name="T8" fmla="*/ 875071 w 2665412"/>
              <a:gd name="T9" fmla="*/ 2732514 h 3382963"/>
              <a:gd name="T10" fmla="*/ 732560 w 2665412"/>
              <a:gd name="T11" fmla="*/ 3231615 h 3382963"/>
              <a:gd name="T12" fmla="*/ 265987 w 2665412"/>
              <a:gd name="T13" fmla="*/ 3315697 h 3382963"/>
              <a:gd name="T14" fmla="*/ 147598 w 2665412"/>
              <a:gd name="T15" fmla="*/ 2750917 h 3382963"/>
              <a:gd name="T16" fmla="*/ 1831415 w 2665412"/>
              <a:gd name="T17" fmla="*/ 2257426 h 3382963"/>
              <a:gd name="T18" fmla="*/ 1993961 w 2665412"/>
              <a:gd name="T19" fmla="*/ 2438401 h 3382963"/>
              <a:gd name="T20" fmla="*/ 1847258 w 2665412"/>
              <a:gd name="T21" fmla="*/ 2409508 h 3382963"/>
              <a:gd name="T22" fmla="*/ 1685662 w 2665412"/>
              <a:gd name="T23" fmla="*/ 2468563 h 3382963"/>
              <a:gd name="T24" fmla="*/ 1995229 w 2665412"/>
              <a:gd name="T25" fmla="*/ 2640966 h 3382963"/>
              <a:gd name="T26" fmla="*/ 1952137 w 2665412"/>
              <a:gd name="T27" fmla="*/ 2838768 h 3382963"/>
              <a:gd name="T28" fmla="*/ 1735409 w 2665412"/>
              <a:gd name="T29" fmla="*/ 2918143 h 3382963"/>
              <a:gd name="T30" fmla="*/ 1580784 w 2665412"/>
              <a:gd name="T31" fmla="*/ 2728596 h 3382963"/>
              <a:gd name="T32" fmla="*/ 1742380 w 2665412"/>
              <a:gd name="T33" fmla="*/ 2773998 h 3382963"/>
              <a:gd name="T34" fmla="*/ 1881478 w 2665412"/>
              <a:gd name="T35" fmla="*/ 2691766 h 3382963"/>
              <a:gd name="T36" fmla="*/ 1563357 w 2665412"/>
              <a:gd name="T37" fmla="*/ 2467293 h 3382963"/>
              <a:gd name="T38" fmla="*/ 1692634 w 2665412"/>
              <a:gd name="T39" fmla="*/ 2322831 h 3382963"/>
              <a:gd name="T40" fmla="*/ 1625723 w 2665412"/>
              <a:gd name="T41" fmla="*/ 2198771 h 3382963"/>
              <a:gd name="T42" fmla="*/ 1410098 w 2665412"/>
              <a:gd name="T43" fmla="*/ 2430592 h 3382963"/>
              <a:gd name="T44" fmla="*/ 1421847 w 2665412"/>
              <a:gd name="T45" fmla="*/ 2757048 h 3382963"/>
              <a:gd name="T46" fmla="*/ 1653351 w 2665412"/>
              <a:gd name="T47" fmla="*/ 2972991 h 3382963"/>
              <a:gd name="T48" fmla="*/ 1980125 w 2665412"/>
              <a:gd name="T49" fmla="*/ 2960924 h 3382963"/>
              <a:gd name="T50" fmla="*/ 2195433 w 2665412"/>
              <a:gd name="T51" fmla="*/ 2729420 h 3382963"/>
              <a:gd name="T52" fmla="*/ 2184001 w 2665412"/>
              <a:gd name="T53" fmla="*/ 2402964 h 3382963"/>
              <a:gd name="T54" fmla="*/ 1952179 w 2665412"/>
              <a:gd name="T55" fmla="*/ 2187021 h 3382963"/>
              <a:gd name="T56" fmla="*/ 2156055 w 2665412"/>
              <a:gd name="T57" fmla="*/ 2032367 h 3382963"/>
              <a:gd name="T58" fmla="*/ 2395816 w 2665412"/>
              <a:gd name="T59" fmla="*/ 2850094 h 3382963"/>
              <a:gd name="T60" fmla="*/ 1619054 w 2665412"/>
              <a:gd name="T61" fmla="*/ 3205130 h 3382963"/>
              <a:gd name="T62" fmla="*/ 1161763 w 2665412"/>
              <a:gd name="T63" fmla="*/ 2697981 h 3382963"/>
              <a:gd name="T64" fmla="*/ 1590474 w 2665412"/>
              <a:gd name="T65" fmla="*/ 1963774 h 3382963"/>
              <a:gd name="T66" fmla="*/ 247746 w 2665412"/>
              <a:gd name="T67" fmla="*/ 2374875 h 3382963"/>
              <a:gd name="T68" fmla="*/ 90506 w 2665412"/>
              <a:gd name="T69" fmla="*/ 2382501 h 3382963"/>
              <a:gd name="T70" fmla="*/ 82882 w 2665412"/>
              <a:gd name="T71" fmla="*/ 2224911 h 3382963"/>
              <a:gd name="T72" fmla="*/ 1925231 w 2665412"/>
              <a:gd name="T73" fmla="*/ 1275421 h 3382963"/>
              <a:gd name="T74" fmla="*/ 2142932 w 2665412"/>
              <a:gd name="T75" fmla="*/ 1565745 h 3382963"/>
              <a:gd name="T76" fmla="*/ 2433411 w 2665412"/>
              <a:gd name="T77" fmla="*/ 1348081 h 3382963"/>
              <a:gd name="T78" fmla="*/ 2215710 w 2665412"/>
              <a:gd name="T79" fmla="*/ 1057758 h 3382963"/>
              <a:gd name="T80" fmla="*/ 2557039 w 2665412"/>
              <a:gd name="T81" fmla="*/ 1184676 h 3382963"/>
              <a:gd name="T82" fmla="*/ 2359043 w 2665412"/>
              <a:gd name="T83" fmla="*/ 1666644 h 3382963"/>
              <a:gd name="T84" fmla="*/ 1943029 w 2665412"/>
              <a:gd name="T85" fmla="*/ 1631742 h 3382963"/>
              <a:gd name="T86" fmla="*/ 1831795 w 2665412"/>
              <a:gd name="T87" fmla="*/ 1117727 h 3382963"/>
              <a:gd name="T88" fmla="*/ 1543971 w 2665412"/>
              <a:gd name="T89" fmla="*/ 596250 h 3382963"/>
              <a:gd name="T90" fmla="*/ 1297460 w 2665412"/>
              <a:gd name="T91" fmla="*/ 948099 h 3382963"/>
              <a:gd name="T92" fmla="*/ 1031888 w 2665412"/>
              <a:gd name="T93" fmla="*/ 755548 h 3382963"/>
              <a:gd name="T94" fmla="*/ 814631 w 2665412"/>
              <a:gd name="T95" fmla="*/ 602286 h 3382963"/>
              <a:gd name="T96" fmla="*/ 863801 w 2665412"/>
              <a:gd name="T97" fmla="*/ 640380 h 3382963"/>
              <a:gd name="T98" fmla="*/ 958650 w 2665412"/>
              <a:gd name="T99" fmla="*/ 731486 h 3382963"/>
              <a:gd name="T100" fmla="*/ 915825 w 2665412"/>
              <a:gd name="T101" fmla="*/ 1047026 h 3382963"/>
              <a:gd name="T102" fmla="*/ 1093788 w 2665412"/>
              <a:gd name="T103" fmla="*/ 1742545 h 3382963"/>
              <a:gd name="T104" fmla="*/ 941203 w 2665412"/>
              <a:gd name="T105" fmla="*/ 2331086 h 3382963"/>
              <a:gd name="T106" fmla="*/ 804162 w 2665412"/>
              <a:gd name="T107" fmla="*/ 2246646 h 3382963"/>
              <a:gd name="T108" fmla="*/ 518978 w 2665412"/>
              <a:gd name="T109" fmla="*/ 1458116 h 3382963"/>
              <a:gd name="T110" fmla="*/ 425714 w 2665412"/>
              <a:gd name="T111" fmla="*/ 1302568 h 3382963"/>
              <a:gd name="T112" fmla="*/ 154488 w 2665412"/>
              <a:gd name="T113" fmla="*/ 951475 h 3382963"/>
              <a:gd name="T114" fmla="*/ 4758 w 2665412"/>
              <a:gd name="T115" fmla="*/ 912429 h 3382963"/>
              <a:gd name="T116" fmla="*/ 912333 w 2665412"/>
              <a:gd name="T117" fmla="*/ 0 h 3382963"/>
              <a:gd name="T118" fmla="*/ 1112519 w 2665412"/>
              <a:gd name="T119" fmla="*/ 199433 h 3382963"/>
              <a:gd name="T120" fmla="*/ 953005 w 2665412"/>
              <a:gd name="T121" fmla="*/ 526732 h 3382963"/>
              <a:gd name="T122" fmla="*/ 719772 w 2665412"/>
              <a:gd name="T123" fmla="*/ 209293 h 3382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665412" h="3382963">
                <a:moveTo>
                  <a:pt x="506574" y="2643989"/>
                </a:moveTo>
                <a:lnTo>
                  <a:pt x="493243" y="2644624"/>
                </a:lnTo>
                <a:lnTo>
                  <a:pt x="480230" y="2646210"/>
                </a:lnTo>
                <a:lnTo>
                  <a:pt x="467217" y="2648431"/>
                </a:lnTo>
                <a:lnTo>
                  <a:pt x="454521" y="2650970"/>
                </a:lnTo>
                <a:lnTo>
                  <a:pt x="442460" y="2654460"/>
                </a:lnTo>
                <a:lnTo>
                  <a:pt x="430399" y="2658585"/>
                </a:lnTo>
                <a:lnTo>
                  <a:pt x="418655" y="2663027"/>
                </a:lnTo>
                <a:lnTo>
                  <a:pt x="407229" y="2667786"/>
                </a:lnTo>
                <a:lnTo>
                  <a:pt x="396120" y="2673180"/>
                </a:lnTo>
                <a:lnTo>
                  <a:pt x="385328" y="2679526"/>
                </a:lnTo>
                <a:lnTo>
                  <a:pt x="374854" y="2685872"/>
                </a:lnTo>
                <a:lnTo>
                  <a:pt x="364380" y="2692852"/>
                </a:lnTo>
                <a:lnTo>
                  <a:pt x="354858" y="2700784"/>
                </a:lnTo>
                <a:lnTo>
                  <a:pt x="345336" y="2708717"/>
                </a:lnTo>
                <a:lnTo>
                  <a:pt x="336449" y="2717284"/>
                </a:lnTo>
                <a:lnTo>
                  <a:pt x="327562" y="2725533"/>
                </a:lnTo>
                <a:lnTo>
                  <a:pt x="319310" y="2735052"/>
                </a:lnTo>
                <a:lnTo>
                  <a:pt x="312010" y="2744571"/>
                </a:lnTo>
                <a:lnTo>
                  <a:pt x="304710" y="2754724"/>
                </a:lnTo>
                <a:lnTo>
                  <a:pt x="298044" y="2764878"/>
                </a:lnTo>
                <a:lnTo>
                  <a:pt x="291696" y="2775348"/>
                </a:lnTo>
                <a:lnTo>
                  <a:pt x="285983" y="2786136"/>
                </a:lnTo>
                <a:lnTo>
                  <a:pt x="280905" y="2797241"/>
                </a:lnTo>
                <a:lnTo>
                  <a:pt x="276144" y="2808981"/>
                </a:lnTo>
                <a:lnTo>
                  <a:pt x="272018" y="2820721"/>
                </a:lnTo>
                <a:lnTo>
                  <a:pt x="268209" y="2832461"/>
                </a:lnTo>
                <a:lnTo>
                  <a:pt x="265353" y="2844835"/>
                </a:lnTo>
                <a:lnTo>
                  <a:pt x="263131" y="2857210"/>
                </a:lnTo>
                <a:lnTo>
                  <a:pt x="261226" y="2869584"/>
                </a:lnTo>
                <a:lnTo>
                  <a:pt x="259957" y="2882276"/>
                </a:lnTo>
                <a:lnTo>
                  <a:pt x="259322" y="2895285"/>
                </a:lnTo>
                <a:lnTo>
                  <a:pt x="259639" y="2908294"/>
                </a:lnTo>
                <a:lnTo>
                  <a:pt x="260274" y="2921620"/>
                </a:lnTo>
                <a:lnTo>
                  <a:pt x="261861" y="2934629"/>
                </a:lnTo>
                <a:lnTo>
                  <a:pt x="264083" y="2947638"/>
                </a:lnTo>
                <a:lnTo>
                  <a:pt x="266622" y="2960330"/>
                </a:lnTo>
                <a:lnTo>
                  <a:pt x="270113" y="2972704"/>
                </a:lnTo>
                <a:lnTo>
                  <a:pt x="273922" y="2984444"/>
                </a:lnTo>
                <a:lnTo>
                  <a:pt x="278366" y="2996501"/>
                </a:lnTo>
                <a:lnTo>
                  <a:pt x="283444" y="3007924"/>
                </a:lnTo>
                <a:lnTo>
                  <a:pt x="288840" y="3019029"/>
                </a:lnTo>
                <a:lnTo>
                  <a:pt x="294870" y="3029817"/>
                </a:lnTo>
                <a:lnTo>
                  <a:pt x="301536" y="3040605"/>
                </a:lnTo>
                <a:lnTo>
                  <a:pt x="308836" y="3050441"/>
                </a:lnTo>
                <a:lnTo>
                  <a:pt x="316136" y="3060277"/>
                </a:lnTo>
                <a:lnTo>
                  <a:pt x="323753" y="3069478"/>
                </a:lnTo>
                <a:lnTo>
                  <a:pt x="332323" y="3078680"/>
                </a:lnTo>
                <a:lnTo>
                  <a:pt x="341210" y="3087247"/>
                </a:lnTo>
                <a:lnTo>
                  <a:pt x="350732" y="3095496"/>
                </a:lnTo>
                <a:lnTo>
                  <a:pt x="360254" y="3103429"/>
                </a:lnTo>
                <a:lnTo>
                  <a:pt x="370411" y="3110409"/>
                </a:lnTo>
                <a:lnTo>
                  <a:pt x="380250" y="3117072"/>
                </a:lnTo>
                <a:lnTo>
                  <a:pt x="391041" y="3123418"/>
                </a:lnTo>
                <a:lnTo>
                  <a:pt x="401833" y="3128812"/>
                </a:lnTo>
                <a:lnTo>
                  <a:pt x="412942" y="3134206"/>
                </a:lnTo>
                <a:lnTo>
                  <a:pt x="424685" y="3138965"/>
                </a:lnTo>
                <a:lnTo>
                  <a:pt x="436429" y="3143090"/>
                </a:lnTo>
                <a:lnTo>
                  <a:pt x="448173" y="3146580"/>
                </a:lnTo>
                <a:lnTo>
                  <a:pt x="460551" y="3149753"/>
                </a:lnTo>
                <a:lnTo>
                  <a:pt x="472930" y="3151974"/>
                </a:lnTo>
                <a:lnTo>
                  <a:pt x="485626" y="3153878"/>
                </a:lnTo>
                <a:lnTo>
                  <a:pt x="498004" y="3154830"/>
                </a:lnTo>
                <a:lnTo>
                  <a:pt x="511017" y="3155147"/>
                </a:lnTo>
                <a:lnTo>
                  <a:pt x="524030" y="3155147"/>
                </a:lnTo>
                <a:lnTo>
                  <a:pt x="537044" y="3154513"/>
                </a:lnTo>
                <a:lnTo>
                  <a:pt x="550374" y="3152926"/>
                </a:lnTo>
                <a:lnTo>
                  <a:pt x="563070" y="3150705"/>
                </a:lnTo>
                <a:lnTo>
                  <a:pt x="575766" y="3148167"/>
                </a:lnTo>
                <a:lnTo>
                  <a:pt x="588462" y="3144994"/>
                </a:lnTo>
                <a:lnTo>
                  <a:pt x="600206" y="3141186"/>
                </a:lnTo>
                <a:lnTo>
                  <a:pt x="612267" y="3136744"/>
                </a:lnTo>
                <a:lnTo>
                  <a:pt x="623693" y="3131668"/>
                </a:lnTo>
                <a:lnTo>
                  <a:pt x="634802" y="3125956"/>
                </a:lnTo>
                <a:lnTo>
                  <a:pt x="645593" y="3119928"/>
                </a:lnTo>
                <a:lnTo>
                  <a:pt x="656067" y="3113265"/>
                </a:lnTo>
                <a:lnTo>
                  <a:pt x="665907" y="3106284"/>
                </a:lnTo>
                <a:lnTo>
                  <a:pt x="676063" y="3098986"/>
                </a:lnTo>
                <a:lnTo>
                  <a:pt x="685268" y="3090737"/>
                </a:lnTo>
                <a:lnTo>
                  <a:pt x="694155" y="3082487"/>
                </a:lnTo>
                <a:lnTo>
                  <a:pt x="702725" y="3073603"/>
                </a:lnTo>
                <a:lnTo>
                  <a:pt x="710977" y="3064402"/>
                </a:lnTo>
                <a:lnTo>
                  <a:pt x="718594" y="3054566"/>
                </a:lnTo>
                <a:lnTo>
                  <a:pt x="725894" y="3045047"/>
                </a:lnTo>
                <a:lnTo>
                  <a:pt x="732560" y="3034576"/>
                </a:lnTo>
                <a:lnTo>
                  <a:pt x="738908" y="3023788"/>
                </a:lnTo>
                <a:lnTo>
                  <a:pt x="744621" y="3013000"/>
                </a:lnTo>
                <a:lnTo>
                  <a:pt x="750017" y="3001895"/>
                </a:lnTo>
                <a:lnTo>
                  <a:pt x="754460" y="2990472"/>
                </a:lnTo>
                <a:lnTo>
                  <a:pt x="758586" y="2979050"/>
                </a:lnTo>
                <a:lnTo>
                  <a:pt x="762078" y="2966676"/>
                </a:lnTo>
                <a:lnTo>
                  <a:pt x="765252" y="2954618"/>
                </a:lnTo>
                <a:lnTo>
                  <a:pt x="767473" y="2942244"/>
                </a:lnTo>
                <a:lnTo>
                  <a:pt x="769378" y="2929870"/>
                </a:lnTo>
                <a:lnTo>
                  <a:pt x="770330" y="2916861"/>
                </a:lnTo>
                <a:lnTo>
                  <a:pt x="770965" y="2903852"/>
                </a:lnTo>
                <a:lnTo>
                  <a:pt x="770647" y="2890843"/>
                </a:lnTo>
                <a:lnTo>
                  <a:pt x="770013" y="2877834"/>
                </a:lnTo>
                <a:lnTo>
                  <a:pt x="768426" y="2864507"/>
                </a:lnTo>
                <a:lnTo>
                  <a:pt x="766521" y="2851816"/>
                </a:lnTo>
                <a:lnTo>
                  <a:pt x="763982" y="2839441"/>
                </a:lnTo>
                <a:lnTo>
                  <a:pt x="760808" y="2827067"/>
                </a:lnTo>
                <a:lnTo>
                  <a:pt x="756682" y="2814692"/>
                </a:lnTo>
                <a:lnTo>
                  <a:pt x="752238" y="2802953"/>
                </a:lnTo>
                <a:lnTo>
                  <a:pt x="747160" y="2791530"/>
                </a:lnTo>
                <a:lnTo>
                  <a:pt x="741764" y="2780108"/>
                </a:lnTo>
                <a:lnTo>
                  <a:pt x="735416" y="2769637"/>
                </a:lnTo>
                <a:lnTo>
                  <a:pt x="729068" y="2759166"/>
                </a:lnTo>
                <a:lnTo>
                  <a:pt x="722086" y="2749013"/>
                </a:lnTo>
                <a:lnTo>
                  <a:pt x="714468" y="2739177"/>
                </a:lnTo>
                <a:lnTo>
                  <a:pt x="706533" y="2729658"/>
                </a:lnTo>
                <a:lnTo>
                  <a:pt x="697964" y="2720774"/>
                </a:lnTo>
                <a:lnTo>
                  <a:pt x="689394" y="2712207"/>
                </a:lnTo>
                <a:lnTo>
                  <a:pt x="680189" y="2704275"/>
                </a:lnTo>
                <a:lnTo>
                  <a:pt x="670350" y="2696342"/>
                </a:lnTo>
                <a:lnTo>
                  <a:pt x="660511" y="2689362"/>
                </a:lnTo>
                <a:lnTo>
                  <a:pt x="650037" y="2682382"/>
                </a:lnTo>
                <a:lnTo>
                  <a:pt x="639563" y="2676353"/>
                </a:lnTo>
                <a:lnTo>
                  <a:pt x="628771" y="2670324"/>
                </a:lnTo>
                <a:lnTo>
                  <a:pt x="617662" y="2665248"/>
                </a:lnTo>
                <a:lnTo>
                  <a:pt x="606236" y="2660171"/>
                </a:lnTo>
                <a:lnTo>
                  <a:pt x="594175" y="2656364"/>
                </a:lnTo>
                <a:lnTo>
                  <a:pt x="582431" y="2652873"/>
                </a:lnTo>
                <a:lnTo>
                  <a:pt x="570053" y="2650018"/>
                </a:lnTo>
                <a:lnTo>
                  <a:pt x="557992" y="2647479"/>
                </a:lnTo>
                <a:lnTo>
                  <a:pt x="545296" y="2645576"/>
                </a:lnTo>
                <a:lnTo>
                  <a:pt x="532600" y="2644306"/>
                </a:lnTo>
                <a:lnTo>
                  <a:pt x="519587" y="2643989"/>
                </a:lnTo>
                <a:lnTo>
                  <a:pt x="506574" y="2643989"/>
                </a:lnTo>
                <a:close/>
                <a:moveTo>
                  <a:pt x="552279" y="2413000"/>
                </a:moveTo>
                <a:lnTo>
                  <a:pt x="560214" y="2505650"/>
                </a:lnTo>
                <a:lnTo>
                  <a:pt x="569736" y="2506602"/>
                </a:lnTo>
                <a:lnTo>
                  <a:pt x="578940" y="2508188"/>
                </a:lnTo>
                <a:lnTo>
                  <a:pt x="588779" y="2510092"/>
                </a:lnTo>
                <a:lnTo>
                  <a:pt x="597984" y="2511678"/>
                </a:lnTo>
                <a:lnTo>
                  <a:pt x="607506" y="2513582"/>
                </a:lnTo>
                <a:lnTo>
                  <a:pt x="617028" y="2516120"/>
                </a:lnTo>
                <a:lnTo>
                  <a:pt x="626232" y="2518976"/>
                </a:lnTo>
                <a:lnTo>
                  <a:pt x="635119" y="2521514"/>
                </a:lnTo>
                <a:lnTo>
                  <a:pt x="644006" y="2524370"/>
                </a:lnTo>
                <a:lnTo>
                  <a:pt x="653211" y="2527860"/>
                </a:lnTo>
                <a:lnTo>
                  <a:pt x="661780" y="2531033"/>
                </a:lnTo>
                <a:lnTo>
                  <a:pt x="670668" y="2534841"/>
                </a:lnTo>
                <a:lnTo>
                  <a:pt x="679237" y="2538648"/>
                </a:lnTo>
                <a:lnTo>
                  <a:pt x="687807" y="2542773"/>
                </a:lnTo>
                <a:lnTo>
                  <a:pt x="696377" y="2547215"/>
                </a:lnTo>
                <a:lnTo>
                  <a:pt x="704629" y="2551657"/>
                </a:lnTo>
                <a:lnTo>
                  <a:pt x="764299" y="2480266"/>
                </a:lnTo>
                <a:lnTo>
                  <a:pt x="884275" y="2581165"/>
                </a:lnTo>
                <a:lnTo>
                  <a:pt x="824922" y="2651921"/>
                </a:lnTo>
                <a:lnTo>
                  <a:pt x="830953" y="2659219"/>
                </a:lnTo>
                <a:lnTo>
                  <a:pt x="836348" y="2666517"/>
                </a:lnTo>
                <a:lnTo>
                  <a:pt x="842062" y="2674449"/>
                </a:lnTo>
                <a:lnTo>
                  <a:pt x="847140" y="2682382"/>
                </a:lnTo>
                <a:lnTo>
                  <a:pt x="852536" y="2690314"/>
                </a:lnTo>
                <a:lnTo>
                  <a:pt x="857297" y="2698563"/>
                </a:lnTo>
                <a:lnTo>
                  <a:pt x="862057" y="2706813"/>
                </a:lnTo>
                <a:lnTo>
                  <a:pt x="866501" y="2715380"/>
                </a:lnTo>
                <a:lnTo>
                  <a:pt x="870945" y="2723947"/>
                </a:lnTo>
                <a:lnTo>
                  <a:pt x="875071" y="2732514"/>
                </a:lnTo>
                <a:lnTo>
                  <a:pt x="879197" y="2741398"/>
                </a:lnTo>
                <a:lnTo>
                  <a:pt x="883006" y="2750282"/>
                </a:lnTo>
                <a:lnTo>
                  <a:pt x="886497" y="2759166"/>
                </a:lnTo>
                <a:lnTo>
                  <a:pt x="889671" y="2768050"/>
                </a:lnTo>
                <a:lnTo>
                  <a:pt x="892845" y="2777252"/>
                </a:lnTo>
                <a:lnTo>
                  <a:pt x="896019" y="2786453"/>
                </a:lnTo>
                <a:lnTo>
                  <a:pt x="986794" y="2779156"/>
                </a:lnTo>
                <a:lnTo>
                  <a:pt x="1000125" y="2934629"/>
                </a:lnTo>
                <a:lnTo>
                  <a:pt x="909667" y="2942879"/>
                </a:lnTo>
                <a:lnTo>
                  <a:pt x="908397" y="2952397"/>
                </a:lnTo>
                <a:lnTo>
                  <a:pt x="907128" y="2962233"/>
                </a:lnTo>
                <a:lnTo>
                  <a:pt x="905541" y="2971752"/>
                </a:lnTo>
                <a:lnTo>
                  <a:pt x="903636" y="2981588"/>
                </a:lnTo>
                <a:lnTo>
                  <a:pt x="901415" y="2990790"/>
                </a:lnTo>
                <a:lnTo>
                  <a:pt x="899193" y="3000309"/>
                </a:lnTo>
                <a:lnTo>
                  <a:pt x="896654" y="3009827"/>
                </a:lnTo>
                <a:lnTo>
                  <a:pt x="893797" y="3019029"/>
                </a:lnTo>
                <a:lnTo>
                  <a:pt x="890623" y="3027913"/>
                </a:lnTo>
                <a:lnTo>
                  <a:pt x="887449" y="3036797"/>
                </a:lnTo>
                <a:lnTo>
                  <a:pt x="883958" y="3045999"/>
                </a:lnTo>
                <a:lnTo>
                  <a:pt x="880149" y="3054566"/>
                </a:lnTo>
                <a:lnTo>
                  <a:pt x="876658" y="3063450"/>
                </a:lnTo>
                <a:lnTo>
                  <a:pt x="872532" y="3072017"/>
                </a:lnTo>
                <a:lnTo>
                  <a:pt x="868088" y="3080584"/>
                </a:lnTo>
                <a:lnTo>
                  <a:pt x="863644" y="3089150"/>
                </a:lnTo>
                <a:lnTo>
                  <a:pt x="933154" y="3147532"/>
                </a:lnTo>
                <a:lnTo>
                  <a:pt x="831905" y="3267151"/>
                </a:lnTo>
                <a:lnTo>
                  <a:pt x="763347" y="3209404"/>
                </a:lnTo>
                <a:lnTo>
                  <a:pt x="755730" y="3215433"/>
                </a:lnTo>
                <a:lnTo>
                  <a:pt x="748112" y="3221144"/>
                </a:lnTo>
                <a:lnTo>
                  <a:pt x="740177" y="3226538"/>
                </a:lnTo>
                <a:lnTo>
                  <a:pt x="732560" y="3231615"/>
                </a:lnTo>
                <a:lnTo>
                  <a:pt x="724307" y="3237009"/>
                </a:lnTo>
                <a:lnTo>
                  <a:pt x="716055" y="3242085"/>
                </a:lnTo>
                <a:lnTo>
                  <a:pt x="707485" y="3246527"/>
                </a:lnTo>
                <a:lnTo>
                  <a:pt x="698916" y="3251287"/>
                </a:lnTo>
                <a:lnTo>
                  <a:pt x="690346" y="3256046"/>
                </a:lnTo>
                <a:lnTo>
                  <a:pt x="681459" y="3259854"/>
                </a:lnTo>
                <a:lnTo>
                  <a:pt x="672572" y="3263979"/>
                </a:lnTo>
                <a:lnTo>
                  <a:pt x="663685" y="3267786"/>
                </a:lnTo>
                <a:lnTo>
                  <a:pt x="654480" y="3271276"/>
                </a:lnTo>
                <a:lnTo>
                  <a:pt x="645593" y="3274449"/>
                </a:lnTo>
                <a:lnTo>
                  <a:pt x="635754" y="3277305"/>
                </a:lnTo>
                <a:lnTo>
                  <a:pt x="626549" y="3280478"/>
                </a:lnTo>
                <a:lnTo>
                  <a:pt x="634484" y="3369637"/>
                </a:lnTo>
                <a:lnTo>
                  <a:pt x="478008" y="3382963"/>
                </a:lnTo>
                <a:lnTo>
                  <a:pt x="470390" y="3293804"/>
                </a:lnTo>
                <a:lnTo>
                  <a:pt x="460551" y="3292535"/>
                </a:lnTo>
                <a:lnTo>
                  <a:pt x="451029" y="3291266"/>
                </a:lnTo>
                <a:lnTo>
                  <a:pt x="441190" y="3289362"/>
                </a:lnTo>
                <a:lnTo>
                  <a:pt x="431668" y="3287458"/>
                </a:lnTo>
                <a:lnTo>
                  <a:pt x="421829" y="3285237"/>
                </a:lnTo>
                <a:lnTo>
                  <a:pt x="412624" y="3283016"/>
                </a:lnTo>
                <a:lnTo>
                  <a:pt x="403420" y="3280478"/>
                </a:lnTo>
                <a:lnTo>
                  <a:pt x="394215" y="3277305"/>
                </a:lnTo>
                <a:lnTo>
                  <a:pt x="384693" y="3274449"/>
                </a:lnTo>
                <a:lnTo>
                  <a:pt x="375806" y="3271276"/>
                </a:lnTo>
                <a:lnTo>
                  <a:pt x="366919" y="3267786"/>
                </a:lnTo>
                <a:lnTo>
                  <a:pt x="358032" y="3263979"/>
                </a:lnTo>
                <a:lnTo>
                  <a:pt x="349145" y="3259854"/>
                </a:lnTo>
                <a:lnTo>
                  <a:pt x="340575" y="3256046"/>
                </a:lnTo>
                <a:lnTo>
                  <a:pt x="332006" y="3251921"/>
                </a:lnTo>
                <a:lnTo>
                  <a:pt x="323436" y="3246845"/>
                </a:lnTo>
                <a:lnTo>
                  <a:pt x="265987" y="3315697"/>
                </a:lnTo>
                <a:lnTo>
                  <a:pt x="146012" y="3214798"/>
                </a:lnTo>
                <a:lnTo>
                  <a:pt x="204412" y="3145628"/>
                </a:lnTo>
                <a:lnTo>
                  <a:pt x="198382" y="3138331"/>
                </a:lnTo>
                <a:lnTo>
                  <a:pt x="192669" y="3130398"/>
                </a:lnTo>
                <a:lnTo>
                  <a:pt x="187273" y="3122466"/>
                </a:lnTo>
                <a:lnTo>
                  <a:pt x="181877" y="3114851"/>
                </a:lnTo>
                <a:lnTo>
                  <a:pt x="176799" y="3106602"/>
                </a:lnTo>
                <a:lnTo>
                  <a:pt x="172038" y="3098352"/>
                </a:lnTo>
                <a:lnTo>
                  <a:pt x="167277" y="3089785"/>
                </a:lnTo>
                <a:lnTo>
                  <a:pt x="162834" y="3081853"/>
                </a:lnTo>
                <a:lnTo>
                  <a:pt x="158390" y="3072969"/>
                </a:lnTo>
                <a:lnTo>
                  <a:pt x="154264" y="3064402"/>
                </a:lnTo>
                <a:lnTo>
                  <a:pt x="150455" y="3055517"/>
                </a:lnTo>
                <a:lnTo>
                  <a:pt x="146646" y="3046633"/>
                </a:lnTo>
                <a:lnTo>
                  <a:pt x="143155" y="3037114"/>
                </a:lnTo>
                <a:lnTo>
                  <a:pt x="139664" y="3028230"/>
                </a:lnTo>
                <a:lnTo>
                  <a:pt x="136807" y="3018711"/>
                </a:lnTo>
                <a:lnTo>
                  <a:pt x="133633" y="3009193"/>
                </a:lnTo>
                <a:lnTo>
                  <a:pt x="43175" y="3017125"/>
                </a:lnTo>
                <a:lnTo>
                  <a:pt x="30162" y="2861334"/>
                </a:lnTo>
                <a:lnTo>
                  <a:pt x="121255" y="2853402"/>
                </a:lnTo>
                <a:lnTo>
                  <a:pt x="122207" y="2843249"/>
                </a:lnTo>
                <a:lnTo>
                  <a:pt x="123794" y="2833730"/>
                </a:lnTo>
                <a:lnTo>
                  <a:pt x="125698" y="2824529"/>
                </a:lnTo>
                <a:lnTo>
                  <a:pt x="127285" y="2814692"/>
                </a:lnTo>
                <a:lnTo>
                  <a:pt x="129824" y="2805491"/>
                </a:lnTo>
                <a:lnTo>
                  <a:pt x="132046" y="2796290"/>
                </a:lnTo>
                <a:lnTo>
                  <a:pt x="134903" y="2787088"/>
                </a:lnTo>
                <a:lnTo>
                  <a:pt x="137442" y="2777569"/>
                </a:lnTo>
                <a:lnTo>
                  <a:pt x="140298" y="2768685"/>
                </a:lnTo>
                <a:lnTo>
                  <a:pt x="143790" y="2759801"/>
                </a:lnTo>
                <a:lnTo>
                  <a:pt x="147598" y="2750917"/>
                </a:lnTo>
                <a:lnTo>
                  <a:pt x="151090" y="2742032"/>
                </a:lnTo>
                <a:lnTo>
                  <a:pt x="154899" y="2733466"/>
                </a:lnTo>
                <a:lnTo>
                  <a:pt x="159025" y="2724899"/>
                </a:lnTo>
                <a:lnTo>
                  <a:pt x="167912" y="2707765"/>
                </a:lnTo>
                <a:lnTo>
                  <a:pt x="97450" y="2648749"/>
                </a:lnTo>
                <a:lnTo>
                  <a:pt x="198382" y="2528812"/>
                </a:lnTo>
                <a:lnTo>
                  <a:pt x="269161" y="2588780"/>
                </a:lnTo>
                <a:lnTo>
                  <a:pt x="284079" y="2577675"/>
                </a:lnTo>
                <a:lnTo>
                  <a:pt x="299631" y="2566887"/>
                </a:lnTo>
                <a:lnTo>
                  <a:pt x="307884" y="2561493"/>
                </a:lnTo>
                <a:lnTo>
                  <a:pt x="315819" y="2556734"/>
                </a:lnTo>
                <a:lnTo>
                  <a:pt x="324388" y="2552292"/>
                </a:lnTo>
                <a:lnTo>
                  <a:pt x="332323" y="2547532"/>
                </a:lnTo>
                <a:lnTo>
                  <a:pt x="340893" y="2543407"/>
                </a:lnTo>
                <a:lnTo>
                  <a:pt x="349463" y="2539283"/>
                </a:lnTo>
                <a:lnTo>
                  <a:pt x="358350" y="2535158"/>
                </a:lnTo>
                <a:lnTo>
                  <a:pt x="367237" y="2531350"/>
                </a:lnTo>
                <a:lnTo>
                  <a:pt x="376124" y="2528177"/>
                </a:lnTo>
                <a:lnTo>
                  <a:pt x="385646" y="2524687"/>
                </a:lnTo>
                <a:lnTo>
                  <a:pt x="394533" y="2521832"/>
                </a:lnTo>
                <a:lnTo>
                  <a:pt x="403737" y="2518976"/>
                </a:lnTo>
                <a:lnTo>
                  <a:pt x="396120" y="2426327"/>
                </a:lnTo>
                <a:lnTo>
                  <a:pt x="552279" y="2413000"/>
                </a:lnTo>
                <a:close/>
                <a:moveTo>
                  <a:pt x="1753153" y="2246313"/>
                </a:moveTo>
                <a:lnTo>
                  <a:pt x="1813988" y="2246313"/>
                </a:lnTo>
                <a:lnTo>
                  <a:pt x="1817474" y="2246631"/>
                </a:lnTo>
                <a:lnTo>
                  <a:pt x="1820959" y="2247583"/>
                </a:lnTo>
                <a:lnTo>
                  <a:pt x="1823811" y="2248536"/>
                </a:lnTo>
                <a:lnTo>
                  <a:pt x="1826346" y="2250441"/>
                </a:lnTo>
                <a:lnTo>
                  <a:pt x="1828564" y="2252346"/>
                </a:lnTo>
                <a:lnTo>
                  <a:pt x="1830148" y="2254886"/>
                </a:lnTo>
                <a:lnTo>
                  <a:pt x="1831415" y="2257426"/>
                </a:lnTo>
                <a:lnTo>
                  <a:pt x="1831732" y="2259966"/>
                </a:lnTo>
                <a:lnTo>
                  <a:pt x="1831732" y="2310766"/>
                </a:lnTo>
                <a:lnTo>
                  <a:pt x="1842188" y="2312036"/>
                </a:lnTo>
                <a:lnTo>
                  <a:pt x="1852011" y="2313623"/>
                </a:lnTo>
                <a:lnTo>
                  <a:pt x="1862467" y="2315528"/>
                </a:lnTo>
                <a:lnTo>
                  <a:pt x="1871973" y="2317751"/>
                </a:lnTo>
                <a:lnTo>
                  <a:pt x="1880528" y="2319973"/>
                </a:lnTo>
                <a:lnTo>
                  <a:pt x="1889400" y="2322513"/>
                </a:lnTo>
                <a:lnTo>
                  <a:pt x="1897955" y="2325371"/>
                </a:lnTo>
                <a:lnTo>
                  <a:pt x="1907460" y="2328863"/>
                </a:lnTo>
                <a:lnTo>
                  <a:pt x="1916332" y="2332673"/>
                </a:lnTo>
                <a:lnTo>
                  <a:pt x="1925204" y="2336801"/>
                </a:lnTo>
                <a:lnTo>
                  <a:pt x="1934393" y="2341246"/>
                </a:lnTo>
                <a:lnTo>
                  <a:pt x="1942948" y="2345691"/>
                </a:lnTo>
                <a:lnTo>
                  <a:pt x="1951503" y="2350771"/>
                </a:lnTo>
                <a:lnTo>
                  <a:pt x="1960058" y="2355851"/>
                </a:lnTo>
                <a:lnTo>
                  <a:pt x="1967662" y="2361566"/>
                </a:lnTo>
                <a:lnTo>
                  <a:pt x="1975267" y="2367281"/>
                </a:lnTo>
                <a:lnTo>
                  <a:pt x="1982238" y="2372996"/>
                </a:lnTo>
                <a:lnTo>
                  <a:pt x="1988575" y="2379346"/>
                </a:lnTo>
                <a:lnTo>
                  <a:pt x="1994278" y="2385378"/>
                </a:lnTo>
                <a:lnTo>
                  <a:pt x="1999665" y="2392046"/>
                </a:lnTo>
                <a:lnTo>
                  <a:pt x="2002199" y="2396491"/>
                </a:lnTo>
                <a:lnTo>
                  <a:pt x="2004100" y="2401253"/>
                </a:lnTo>
                <a:lnTo>
                  <a:pt x="2005051" y="2406016"/>
                </a:lnTo>
                <a:lnTo>
                  <a:pt x="2005685" y="2411413"/>
                </a:lnTo>
                <a:lnTo>
                  <a:pt x="2005051" y="2416493"/>
                </a:lnTo>
                <a:lnTo>
                  <a:pt x="2003784" y="2421891"/>
                </a:lnTo>
                <a:lnTo>
                  <a:pt x="2001566" y="2427288"/>
                </a:lnTo>
                <a:lnTo>
                  <a:pt x="1998397" y="2432368"/>
                </a:lnTo>
                <a:lnTo>
                  <a:pt x="1996179" y="2435543"/>
                </a:lnTo>
                <a:lnTo>
                  <a:pt x="1993961" y="2438401"/>
                </a:lnTo>
                <a:lnTo>
                  <a:pt x="1991426" y="2441576"/>
                </a:lnTo>
                <a:lnTo>
                  <a:pt x="1988575" y="2444433"/>
                </a:lnTo>
                <a:lnTo>
                  <a:pt x="1985406" y="2447291"/>
                </a:lnTo>
                <a:lnTo>
                  <a:pt x="1982238" y="2449831"/>
                </a:lnTo>
                <a:lnTo>
                  <a:pt x="1978435" y="2452688"/>
                </a:lnTo>
                <a:lnTo>
                  <a:pt x="1974633" y="2454911"/>
                </a:lnTo>
                <a:lnTo>
                  <a:pt x="1971148" y="2457133"/>
                </a:lnTo>
                <a:lnTo>
                  <a:pt x="1967029" y="2459038"/>
                </a:lnTo>
                <a:lnTo>
                  <a:pt x="1962910" y="2460626"/>
                </a:lnTo>
                <a:lnTo>
                  <a:pt x="1958790" y="2462213"/>
                </a:lnTo>
                <a:lnTo>
                  <a:pt x="1954671" y="2463483"/>
                </a:lnTo>
                <a:lnTo>
                  <a:pt x="1950235" y="2464118"/>
                </a:lnTo>
                <a:lnTo>
                  <a:pt x="1945799" y="2464753"/>
                </a:lnTo>
                <a:lnTo>
                  <a:pt x="1941364" y="2464753"/>
                </a:lnTo>
                <a:lnTo>
                  <a:pt x="1936294" y="2464753"/>
                </a:lnTo>
                <a:lnTo>
                  <a:pt x="1931541" y="2464118"/>
                </a:lnTo>
                <a:lnTo>
                  <a:pt x="1926471" y="2462531"/>
                </a:lnTo>
                <a:lnTo>
                  <a:pt x="1922035" y="2460626"/>
                </a:lnTo>
                <a:lnTo>
                  <a:pt x="1917916" y="2458403"/>
                </a:lnTo>
                <a:lnTo>
                  <a:pt x="1914431" y="2455546"/>
                </a:lnTo>
                <a:lnTo>
                  <a:pt x="1910946" y="2452688"/>
                </a:lnTo>
                <a:lnTo>
                  <a:pt x="1908094" y="2448878"/>
                </a:lnTo>
                <a:lnTo>
                  <a:pt x="1904925" y="2445068"/>
                </a:lnTo>
                <a:lnTo>
                  <a:pt x="1903341" y="2443798"/>
                </a:lnTo>
                <a:lnTo>
                  <a:pt x="1897004" y="2438401"/>
                </a:lnTo>
                <a:lnTo>
                  <a:pt x="1890667" y="2433638"/>
                </a:lnTo>
                <a:lnTo>
                  <a:pt x="1883696" y="2429193"/>
                </a:lnTo>
                <a:lnTo>
                  <a:pt x="1876092" y="2424431"/>
                </a:lnTo>
                <a:lnTo>
                  <a:pt x="1868804" y="2419986"/>
                </a:lnTo>
                <a:lnTo>
                  <a:pt x="1861200" y="2415858"/>
                </a:lnTo>
                <a:lnTo>
                  <a:pt x="1853912" y="2412366"/>
                </a:lnTo>
                <a:lnTo>
                  <a:pt x="1847258" y="2409508"/>
                </a:lnTo>
                <a:lnTo>
                  <a:pt x="1840921" y="2407286"/>
                </a:lnTo>
                <a:lnTo>
                  <a:pt x="1834267" y="2405381"/>
                </a:lnTo>
                <a:lnTo>
                  <a:pt x="1827296" y="2403793"/>
                </a:lnTo>
                <a:lnTo>
                  <a:pt x="1820642" y="2402523"/>
                </a:lnTo>
                <a:lnTo>
                  <a:pt x="1813355" y="2401253"/>
                </a:lnTo>
                <a:lnTo>
                  <a:pt x="1806384" y="2400301"/>
                </a:lnTo>
                <a:lnTo>
                  <a:pt x="1799730" y="2399666"/>
                </a:lnTo>
                <a:lnTo>
                  <a:pt x="1792759" y="2399348"/>
                </a:lnTo>
                <a:lnTo>
                  <a:pt x="1786105" y="2399031"/>
                </a:lnTo>
                <a:lnTo>
                  <a:pt x="1776917" y="2399348"/>
                </a:lnTo>
                <a:lnTo>
                  <a:pt x="1767094" y="2400301"/>
                </a:lnTo>
                <a:lnTo>
                  <a:pt x="1756321" y="2401571"/>
                </a:lnTo>
                <a:lnTo>
                  <a:pt x="1745548" y="2404428"/>
                </a:lnTo>
                <a:lnTo>
                  <a:pt x="1740162" y="2405698"/>
                </a:lnTo>
                <a:lnTo>
                  <a:pt x="1734458" y="2407603"/>
                </a:lnTo>
                <a:lnTo>
                  <a:pt x="1729072" y="2409826"/>
                </a:lnTo>
                <a:lnTo>
                  <a:pt x="1723368" y="2412048"/>
                </a:lnTo>
                <a:lnTo>
                  <a:pt x="1717982" y="2414906"/>
                </a:lnTo>
                <a:lnTo>
                  <a:pt x="1712279" y="2418081"/>
                </a:lnTo>
                <a:lnTo>
                  <a:pt x="1706575" y="2421256"/>
                </a:lnTo>
                <a:lnTo>
                  <a:pt x="1701506" y="2425383"/>
                </a:lnTo>
                <a:lnTo>
                  <a:pt x="1698337" y="2427923"/>
                </a:lnTo>
                <a:lnTo>
                  <a:pt x="1695168" y="2431416"/>
                </a:lnTo>
                <a:lnTo>
                  <a:pt x="1692634" y="2434908"/>
                </a:lnTo>
                <a:lnTo>
                  <a:pt x="1690415" y="2438401"/>
                </a:lnTo>
                <a:lnTo>
                  <a:pt x="1688514" y="2442211"/>
                </a:lnTo>
                <a:lnTo>
                  <a:pt x="1686930" y="2446338"/>
                </a:lnTo>
                <a:lnTo>
                  <a:pt x="1686296" y="2450783"/>
                </a:lnTo>
                <a:lnTo>
                  <a:pt x="1685662" y="2455228"/>
                </a:lnTo>
                <a:lnTo>
                  <a:pt x="1685346" y="2459673"/>
                </a:lnTo>
                <a:lnTo>
                  <a:pt x="1685346" y="2464118"/>
                </a:lnTo>
                <a:lnTo>
                  <a:pt x="1685662" y="2468563"/>
                </a:lnTo>
                <a:lnTo>
                  <a:pt x="1686296" y="2473008"/>
                </a:lnTo>
                <a:lnTo>
                  <a:pt x="1687880" y="2477136"/>
                </a:lnTo>
                <a:lnTo>
                  <a:pt x="1689148" y="2481581"/>
                </a:lnTo>
                <a:lnTo>
                  <a:pt x="1691366" y="2485708"/>
                </a:lnTo>
                <a:lnTo>
                  <a:pt x="1693584" y="2489518"/>
                </a:lnTo>
                <a:lnTo>
                  <a:pt x="1698654" y="2495233"/>
                </a:lnTo>
                <a:lnTo>
                  <a:pt x="1703723" y="2500631"/>
                </a:lnTo>
                <a:lnTo>
                  <a:pt x="1709427" y="2505076"/>
                </a:lnTo>
                <a:lnTo>
                  <a:pt x="1715130" y="2508568"/>
                </a:lnTo>
                <a:lnTo>
                  <a:pt x="1721784" y="2512378"/>
                </a:lnTo>
                <a:lnTo>
                  <a:pt x="1729389" y="2515871"/>
                </a:lnTo>
                <a:lnTo>
                  <a:pt x="1745865" y="2522538"/>
                </a:lnTo>
                <a:lnTo>
                  <a:pt x="1750618" y="2524443"/>
                </a:lnTo>
                <a:lnTo>
                  <a:pt x="1778501" y="2534603"/>
                </a:lnTo>
                <a:lnTo>
                  <a:pt x="1797829" y="2542223"/>
                </a:lnTo>
                <a:lnTo>
                  <a:pt x="1816523" y="2549208"/>
                </a:lnTo>
                <a:lnTo>
                  <a:pt x="1827613" y="2553336"/>
                </a:lnTo>
                <a:lnTo>
                  <a:pt x="1854546" y="2562861"/>
                </a:lnTo>
                <a:lnTo>
                  <a:pt x="1868804" y="2568258"/>
                </a:lnTo>
                <a:lnTo>
                  <a:pt x="1882746" y="2573656"/>
                </a:lnTo>
                <a:lnTo>
                  <a:pt x="1897004" y="2579688"/>
                </a:lnTo>
                <a:lnTo>
                  <a:pt x="1911262" y="2585721"/>
                </a:lnTo>
                <a:lnTo>
                  <a:pt x="1925204" y="2592388"/>
                </a:lnTo>
                <a:lnTo>
                  <a:pt x="1938512" y="2599373"/>
                </a:lnTo>
                <a:lnTo>
                  <a:pt x="1951503" y="2606676"/>
                </a:lnTo>
                <a:lnTo>
                  <a:pt x="1964177" y="2614613"/>
                </a:lnTo>
                <a:lnTo>
                  <a:pt x="1969563" y="2618741"/>
                </a:lnTo>
                <a:lnTo>
                  <a:pt x="1975584" y="2622868"/>
                </a:lnTo>
                <a:lnTo>
                  <a:pt x="1980653" y="2627313"/>
                </a:lnTo>
                <a:lnTo>
                  <a:pt x="1986040" y="2631758"/>
                </a:lnTo>
                <a:lnTo>
                  <a:pt x="1990793" y="2636203"/>
                </a:lnTo>
                <a:lnTo>
                  <a:pt x="1995229" y="2640966"/>
                </a:lnTo>
                <a:lnTo>
                  <a:pt x="1999665" y="2645728"/>
                </a:lnTo>
                <a:lnTo>
                  <a:pt x="2003467" y="2651126"/>
                </a:lnTo>
                <a:lnTo>
                  <a:pt x="2006952" y="2656206"/>
                </a:lnTo>
                <a:lnTo>
                  <a:pt x="2010438" y="2661286"/>
                </a:lnTo>
                <a:lnTo>
                  <a:pt x="2012972" y="2667001"/>
                </a:lnTo>
                <a:lnTo>
                  <a:pt x="2018507" y="2672398"/>
                </a:lnTo>
                <a:lnTo>
                  <a:pt x="2017408" y="2677796"/>
                </a:lnTo>
                <a:lnTo>
                  <a:pt x="2019309" y="2682876"/>
                </a:lnTo>
                <a:lnTo>
                  <a:pt x="2020260" y="2688273"/>
                </a:lnTo>
                <a:lnTo>
                  <a:pt x="2021844" y="2693671"/>
                </a:lnTo>
                <a:lnTo>
                  <a:pt x="2022478" y="2699068"/>
                </a:lnTo>
                <a:lnTo>
                  <a:pt x="2023429" y="2704148"/>
                </a:lnTo>
                <a:lnTo>
                  <a:pt x="2023745" y="2709546"/>
                </a:lnTo>
                <a:lnTo>
                  <a:pt x="2024062" y="2714943"/>
                </a:lnTo>
                <a:lnTo>
                  <a:pt x="2024062" y="2720023"/>
                </a:lnTo>
                <a:lnTo>
                  <a:pt x="2024062" y="2725738"/>
                </a:lnTo>
                <a:lnTo>
                  <a:pt x="2023429" y="2730818"/>
                </a:lnTo>
                <a:lnTo>
                  <a:pt x="2022478" y="2736216"/>
                </a:lnTo>
                <a:lnTo>
                  <a:pt x="2021844" y="2741296"/>
                </a:lnTo>
                <a:lnTo>
                  <a:pt x="2020894" y="2746376"/>
                </a:lnTo>
                <a:lnTo>
                  <a:pt x="2019309" y="2751773"/>
                </a:lnTo>
                <a:lnTo>
                  <a:pt x="2017725" y="2756853"/>
                </a:lnTo>
                <a:lnTo>
                  <a:pt x="2014240" y="2767331"/>
                </a:lnTo>
                <a:lnTo>
                  <a:pt x="2009170" y="2777173"/>
                </a:lnTo>
                <a:lnTo>
                  <a:pt x="2004100" y="2787016"/>
                </a:lnTo>
                <a:lnTo>
                  <a:pt x="1997763" y="2796223"/>
                </a:lnTo>
                <a:lnTo>
                  <a:pt x="1990476" y="2805431"/>
                </a:lnTo>
                <a:lnTo>
                  <a:pt x="1982554" y="2814003"/>
                </a:lnTo>
                <a:lnTo>
                  <a:pt x="1973683" y="2822576"/>
                </a:lnTo>
                <a:lnTo>
                  <a:pt x="1964177" y="2830513"/>
                </a:lnTo>
                <a:lnTo>
                  <a:pt x="1958474" y="2834641"/>
                </a:lnTo>
                <a:lnTo>
                  <a:pt x="1952137" y="2838768"/>
                </a:lnTo>
                <a:lnTo>
                  <a:pt x="1945799" y="2842261"/>
                </a:lnTo>
                <a:lnTo>
                  <a:pt x="1938829" y="2845753"/>
                </a:lnTo>
                <a:lnTo>
                  <a:pt x="1931541" y="2848928"/>
                </a:lnTo>
                <a:lnTo>
                  <a:pt x="1923937" y="2852421"/>
                </a:lnTo>
                <a:lnTo>
                  <a:pt x="1915698" y="2854961"/>
                </a:lnTo>
                <a:lnTo>
                  <a:pt x="1907777" y="2857818"/>
                </a:lnTo>
                <a:lnTo>
                  <a:pt x="1899222" y="2860041"/>
                </a:lnTo>
                <a:lnTo>
                  <a:pt x="1890350" y="2862263"/>
                </a:lnTo>
                <a:lnTo>
                  <a:pt x="1880845" y="2864486"/>
                </a:lnTo>
                <a:lnTo>
                  <a:pt x="1871656" y="2866391"/>
                </a:lnTo>
                <a:lnTo>
                  <a:pt x="1862150" y="2867978"/>
                </a:lnTo>
                <a:lnTo>
                  <a:pt x="1852011" y="2869566"/>
                </a:lnTo>
                <a:lnTo>
                  <a:pt x="1842188" y="2870201"/>
                </a:lnTo>
                <a:lnTo>
                  <a:pt x="1831732" y="2871471"/>
                </a:lnTo>
                <a:lnTo>
                  <a:pt x="1831732" y="2918143"/>
                </a:lnTo>
                <a:lnTo>
                  <a:pt x="1831415" y="2921001"/>
                </a:lnTo>
                <a:lnTo>
                  <a:pt x="1830148" y="2923858"/>
                </a:lnTo>
                <a:lnTo>
                  <a:pt x="1828564" y="2926081"/>
                </a:lnTo>
                <a:lnTo>
                  <a:pt x="1826346" y="2928303"/>
                </a:lnTo>
                <a:lnTo>
                  <a:pt x="1823811" y="2929573"/>
                </a:lnTo>
                <a:lnTo>
                  <a:pt x="1820959" y="2931161"/>
                </a:lnTo>
                <a:lnTo>
                  <a:pt x="1817474" y="2931796"/>
                </a:lnTo>
                <a:lnTo>
                  <a:pt x="1813988" y="2932113"/>
                </a:lnTo>
                <a:lnTo>
                  <a:pt x="1753153" y="2932113"/>
                </a:lnTo>
                <a:lnTo>
                  <a:pt x="1749350" y="2931796"/>
                </a:lnTo>
                <a:lnTo>
                  <a:pt x="1745865" y="2931161"/>
                </a:lnTo>
                <a:lnTo>
                  <a:pt x="1743013" y="2929573"/>
                </a:lnTo>
                <a:lnTo>
                  <a:pt x="1740478" y="2928303"/>
                </a:lnTo>
                <a:lnTo>
                  <a:pt x="1738261" y="2926081"/>
                </a:lnTo>
                <a:lnTo>
                  <a:pt x="1736676" y="2923858"/>
                </a:lnTo>
                <a:lnTo>
                  <a:pt x="1735726" y="2921001"/>
                </a:lnTo>
                <a:lnTo>
                  <a:pt x="1735409" y="2918143"/>
                </a:lnTo>
                <a:lnTo>
                  <a:pt x="1735409" y="2867661"/>
                </a:lnTo>
                <a:lnTo>
                  <a:pt x="1722418" y="2865438"/>
                </a:lnTo>
                <a:lnTo>
                  <a:pt x="1708793" y="2863216"/>
                </a:lnTo>
                <a:lnTo>
                  <a:pt x="1696436" y="2860041"/>
                </a:lnTo>
                <a:lnTo>
                  <a:pt x="1683444" y="2857183"/>
                </a:lnTo>
                <a:lnTo>
                  <a:pt x="1670770" y="2853373"/>
                </a:lnTo>
                <a:lnTo>
                  <a:pt x="1658413" y="2849246"/>
                </a:lnTo>
                <a:lnTo>
                  <a:pt x="1646689" y="2844801"/>
                </a:lnTo>
                <a:lnTo>
                  <a:pt x="1635283" y="2840038"/>
                </a:lnTo>
                <a:lnTo>
                  <a:pt x="1624193" y="2834958"/>
                </a:lnTo>
                <a:lnTo>
                  <a:pt x="1613420" y="2829243"/>
                </a:lnTo>
                <a:lnTo>
                  <a:pt x="1603280" y="2823528"/>
                </a:lnTo>
                <a:lnTo>
                  <a:pt x="1594092" y="2816543"/>
                </a:lnTo>
                <a:lnTo>
                  <a:pt x="1585220" y="2809876"/>
                </a:lnTo>
                <a:lnTo>
                  <a:pt x="1576982" y="2802573"/>
                </a:lnTo>
                <a:lnTo>
                  <a:pt x="1569377" y="2794636"/>
                </a:lnTo>
                <a:lnTo>
                  <a:pt x="1566209" y="2790826"/>
                </a:lnTo>
                <a:lnTo>
                  <a:pt x="1563357" y="2786698"/>
                </a:lnTo>
                <a:lnTo>
                  <a:pt x="1560188" y="2782253"/>
                </a:lnTo>
                <a:lnTo>
                  <a:pt x="1558287" y="2777173"/>
                </a:lnTo>
                <a:lnTo>
                  <a:pt x="1557337" y="2772411"/>
                </a:lnTo>
                <a:lnTo>
                  <a:pt x="1557337" y="2767331"/>
                </a:lnTo>
                <a:lnTo>
                  <a:pt x="1557654" y="2761933"/>
                </a:lnTo>
                <a:lnTo>
                  <a:pt x="1559238" y="2756853"/>
                </a:lnTo>
                <a:lnTo>
                  <a:pt x="1561456" y="2751456"/>
                </a:lnTo>
                <a:lnTo>
                  <a:pt x="1564308" y="2746058"/>
                </a:lnTo>
                <a:lnTo>
                  <a:pt x="1566209" y="2743201"/>
                </a:lnTo>
                <a:lnTo>
                  <a:pt x="1568743" y="2740026"/>
                </a:lnTo>
                <a:lnTo>
                  <a:pt x="1571278" y="2737168"/>
                </a:lnTo>
                <a:lnTo>
                  <a:pt x="1574447" y="2734311"/>
                </a:lnTo>
                <a:lnTo>
                  <a:pt x="1577299" y="2731136"/>
                </a:lnTo>
                <a:lnTo>
                  <a:pt x="1580784" y="2728596"/>
                </a:lnTo>
                <a:lnTo>
                  <a:pt x="1583952" y="2726056"/>
                </a:lnTo>
                <a:lnTo>
                  <a:pt x="1587755" y="2723833"/>
                </a:lnTo>
                <a:lnTo>
                  <a:pt x="1591874" y="2721611"/>
                </a:lnTo>
                <a:lnTo>
                  <a:pt x="1595359" y="2719706"/>
                </a:lnTo>
                <a:lnTo>
                  <a:pt x="1599478" y="2717801"/>
                </a:lnTo>
                <a:lnTo>
                  <a:pt x="1603914" y="2716531"/>
                </a:lnTo>
                <a:lnTo>
                  <a:pt x="1608033" y="2715261"/>
                </a:lnTo>
                <a:lnTo>
                  <a:pt x="1612469" y="2714626"/>
                </a:lnTo>
                <a:lnTo>
                  <a:pt x="1616905" y="2713673"/>
                </a:lnTo>
                <a:lnTo>
                  <a:pt x="1621341" y="2713673"/>
                </a:lnTo>
                <a:lnTo>
                  <a:pt x="1626411" y="2713673"/>
                </a:lnTo>
                <a:lnTo>
                  <a:pt x="1631480" y="2714943"/>
                </a:lnTo>
                <a:lnTo>
                  <a:pt x="1635916" y="2715896"/>
                </a:lnTo>
                <a:lnTo>
                  <a:pt x="1640352" y="2717801"/>
                </a:lnTo>
                <a:lnTo>
                  <a:pt x="1644471" y="2720023"/>
                </a:lnTo>
                <a:lnTo>
                  <a:pt x="1648274" y="2723198"/>
                </a:lnTo>
                <a:lnTo>
                  <a:pt x="1651759" y="2726056"/>
                </a:lnTo>
                <a:lnTo>
                  <a:pt x="1654928" y="2729866"/>
                </a:lnTo>
                <a:lnTo>
                  <a:pt x="1657462" y="2733041"/>
                </a:lnTo>
                <a:lnTo>
                  <a:pt x="1658096" y="2733993"/>
                </a:lnTo>
                <a:lnTo>
                  <a:pt x="1659364" y="2734946"/>
                </a:lnTo>
                <a:lnTo>
                  <a:pt x="1665701" y="2740026"/>
                </a:lnTo>
                <a:lnTo>
                  <a:pt x="1671721" y="2744471"/>
                </a:lnTo>
                <a:lnTo>
                  <a:pt x="1678692" y="2748598"/>
                </a:lnTo>
                <a:lnTo>
                  <a:pt x="1685662" y="2752726"/>
                </a:lnTo>
                <a:lnTo>
                  <a:pt x="1692634" y="2756853"/>
                </a:lnTo>
                <a:lnTo>
                  <a:pt x="1699921" y="2760346"/>
                </a:lnTo>
                <a:lnTo>
                  <a:pt x="1707526" y="2763521"/>
                </a:lnTo>
                <a:lnTo>
                  <a:pt x="1714497" y="2766061"/>
                </a:lnTo>
                <a:lnTo>
                  <a:pt x="1720834" y="2768283"/>
                </a:lnTo>
                <a:lnTo>
                  <a:pt x="1731607" y="2771458"/>
                </a:lnTo>
                <a:lnTo>
                  <a:pt x="1742380" y="2773998"/>
                </a:lnTo>
                <a:lnTo>
                  <a:pt x="1753153" y="2776221"/>
                </a:lnTo>
                <a:lnTo>
                  <a:pt x="1764242" y="2778126"/>
                </a:lnTo>
                <a:lnTo>
                  <a:pt x="1775016" y="2779396"/>
                </a:lnTo>
                <a:lnTo>
                  <a:pt x="1785789" y="2780666"/>
                </a:lnTo>
                <a:lnTo>
                  <a:pt x="1795928" y="2780983"/>
                </a:lnTo>
                <a:lnTo>
                  <a:pt x="1806067" y="2781301"/>
                </a:lnTo>
                <a:lnTo>
                  <a:pt x="1817157" y="2780983"/>
                </a:lnTo>
                <a:lnTo>
                  <a:pt x="1827613" y="2780348"/>
                </a:lnTo>
                <a:lnTo>
                  <a:pt x="1837119" y="2778761"/>
                </a:lnTo>
                <a:lnTo>
                  <a:pt x="1845991" y="2776856"/>
                </a:lnTo>
                <a:lnTo>
                  <a:pt x="1854546" y="2774633"/>
                </a:lnTo>
                <a:lnTo>
                  <a:pt x="1862467" y="2771776"/>
                </a:lnTo>
                <a:lnTo>
                  <a:pt x="1869121" y="2768283"/>
                </a:lnTo>
                <a:lnTo>
                  <a:pt x="1875458" y="2764791"/>
                </a:lnTo>
                <a:lnTo>
                  <a:pt x="1879260" y="2761616"/>
                </a:lnTo>
                <a:lnTo>
                  <a:pt x="1882429" y="2758441"/>
                </a:lnTo>
                <a:lnTo>
                  <a:pt x="1885280" y="2754948"/>
                </a:lnTo>
                <a:lnTo>
                  <a:pt x="1888132" y="2751456"/>
                </a:lnTo>
                <a:lnTo>
                  <a:pt x="1890350" y="2747646"/>
                </a:lnTo>
                <a:lnTo>
                  <a:pt x="1892251" y="2743518"/>
                </a:lnTo>
                <a:lnTo>
                  <a:pt x="1893519" y="2739391"/>
                </a:lnTo>
                <a:lnTo>
                  <a:pt x="1894786" y="2734946"/>
                </a:lnTo>
                <a:lnTo>
                  <a:pt x="1895420" y="2730818"/>
                </a:lnTo>
                <a:lnTo>
                  <a:pt x="1895737" y="2726373"/>
                </a:lnTo>
                <a:lnTo>
                  <a:pt x="1895420" y="2721928"/>
                </a:lnTo>
                <a:lnTo>
                  <a:pt x="1895103" y="2717483"/>
                </a:lnTo>
                <a:lnTo>
                  <a:pt x="1893836" y="2713038"/>
                </a:lnTo>
                <a:lnTo>
                  <a:pt x="1892885" y="2708911"/>
                </a:lnTo>
                <a:lnTo>
                  <a:pt x="1890984" y="2704783"/>
                </a:lnTo>
                <a:lnTo>
                  <a:pt x="1888766" y="2700656"/>
                </a:lnTo>
                <a:lnTo>
                  <a:pt x="1885280" y="2696211"/>
                </a:lnTo>
                <a:lnTo>
                  <a:pt x="1881478" y="2691766"/>
                </a:lnTo>
                <a:lnTo>
                  <a:pt x="1876092" y="2687321"/>
                </a:lnTo>
                <a:lnTo>
                  <a:pt x="1870705" y="2682876"/>
                </a:lnTo>
                <a:lnTo>
                  <a:pt x="1864368" y="2678748"/>
                </a:lnTo>
                <a:lnTo>
                  <a:pt x="1857714" y="2674621"/>
                </a:lnTo>
                <a:lnTo>
                  <a:pt x="1850110" y="2671128"/>
                </a:lnTo>
                <a:lnTo>
                  <a:pt x="1842188" y="2667318"/>
                </a:lnTo>
                <a:lnTo>
                  <a:pt x="1817474" y="2657158"/>
                </a:lnTo>
                <a:lnTo>
                  <a:pt x="1720517" y="2617471"/>
                </a:lnTo>
                <a:lnTo>
                  <a:pt x="1673305" y="2597786"/>
                </a:lnTo>
                <a:lnTo>
                  <a:pt x="1644471" y="2585086"/>
                </a:lnTo>
                <a:lnTo>
                  <a:pt x="1639085" y="2582546"/>
                </a:lnTo>
                <a:lnTo>
                  <a:pt x="1634015" y="2580006"/>
                </a:lnTo>
                <a:lnTo>
                  <a:pt x="1624827" y="2574608"/>
                </a:lnTo>
                <a:lnTo>
                  <a:pt x="1615638" y="2567623"/>
                </a:lnTo>
                <a:lnTo>
                  <a:pt x="1607083" y="2560638"/>
                </a:lnTo>
                <a:lnTo>
                  <a:pt x="1598845" y="2552383"/>
                </a:lnTo>
                <a:lnTo>
                  <a:pt x="1591874" y="2544446"/>
                </a:lnTo>
                <a:lnTo>
                  <a:pt x="1588072" y="2540001"/>
                </a:lnTo>
                <a:lnTo>
                  <a:pt x="1585220" y="2534921"/>
                </a:lnTo>
                <a:lnTo>
                  <a:pt x="1581734" y="2530476"/>
                </a:lnTo>
                <a:lnTo>
                  <a:pt x="1579200" y="2525713"/>
                </a:lnTo>
                <a:lnTo>
                  <a:pt x="1576348" y="2520633"/>
                </a:lnTo>
                <a:lnTo>
                  <a:pt x="1574130" y="2515236"/>
                </a:lnTo>
                <a:lnTo>
                  <a:pt x="1571912" y="2510156"/>
                </a:lnTo>
                <a:lnTo>
                  <a:pt x="1570011" y="2505076"/>
                </a:lnTo>
                <a:lnTo>
                  <a:pt x="1568110" y="2499678"/>
                </a:lnTo>
                <a:lnTo>
                  <a:pt x="1566525" y="2494598"/>
                </a:lnTo>
                <a:lnTo>
                  <a:pt x="1565575" y="2488883"/>
                </a:lnTo>
                <a:lnTo>
                  <a:pt x="1564624" y="2483803"/>
                </a:lnTo>
                <a:lnTo>
                  <a:pt x="1563991" y="2478088"/>
                </a:lnTo>
                <a:lnTo>
                  <a:pt x="1563674" y="2473008"/>
                </a:lnTo>
                <a:lnTo>
                  <a:pt x="1563357" y="2467293"/>
                </a:lnTo>
                <a:lnTo>
                  <a:pt x="1563674" y="2461896"/>
                </a:lnTo>
                <a:lnTo>
                  <a:pt x="1563991" y="2456816"/>
                </a:lnTo>
                <a:lnTo>
                  <a:pt x="1564308" y="2451101"/>
                </a:lnTo>
                <a:lnTo>
                  <a:pt x="1565575" y="2446021"/>
                </a:lnTo>
                <a:lnTo>
                  <a:pt x="1566525" y="2440306"/>
                </a:lnTo>
                <a:lnTo>
                  <a:pt x="1567793" y="2435226"/>
                </a:lnTo>
                <a:lnTo>
                  <a:pt x="1569060" y="2429828"/>
                </a:lnTo>
                <a:lnTo>
                  <a:pt x="1570961" y="2424748"/>
                </a:lnTo>
                <a:lnTo>
                  <a:pt x="1573179" y="2419668"/>
                </a:lnTo>
                <a:lnTo>
                  <a:pt x="1575397" y="2414271"/>
                </a:lnTo>
                <a:lnTo>
                  <a:pt x="1577932" y="2409191"/>
                </a:lnTo>
                <a:lnTo>
                  <a:pt x="1580784" y="2404428"/>
                </a:lnTo>
                <a:lnTo>
                  <a:pt x="1583636" y="2399031"/>
                </a:lnTo>
                <a:lnTo>
                  <a:pt x="1586804" y="2394268"/>
                </a:lnTo>
                <a:lnTo>
                  <a:pt x="1590290" y="2389506"/>
                </a:lnTo>
                <a:lnTo>
                  <a:pt x="1594092" y="2385061"/>
                </a:lnTo>
                <a:lnTo>
                  <a:pt x="1598211" y="2379981"/>
                </a:lnTo>
                <a:lnTo>
                  <a:pt x="1602013" y="2375536"/>
                </a:lnTo>
                <a:lnTo>
                  <a:pt x="1606766" y="2371091"/>
                </a:lnTo>
                <a:lnTo>
                  <a:pt x="1611202" y="2367281"/>
                </a:lnTo>
                <a:lnTo>
                  <a:pt x="1615955" y="2363153"/>
                </a:lnTo>
                <a:lnTo>
                  <a:pt x="1621658" y="2358073"/>
                </a:lnTo>
                <a:lnTo>
                  <a:pt x="1627678" y="2353628"/>
                </a:lnTo>
                <a:lnTo>
                  <a:pt x="1634015" y="2349818"/>
                </a:lnTo>
                <a:lnTo>
                  <a:pt x="1640669" y="2345691"/>
                </a:lnTo>
                <a:lnTo>
                  <a:pt x="1647323" y="2341881"/>
                </a:lnTo>
                <a:lnTo>
                  <a:pt x="1654294" y="2338071"/>
                </a:lnTo>
                <a:lnTo>
                  <a:pt x="1661898" y="2334896"/>
                </a:lnTo>
                <a:lnTo>
                  <a:pt x="1669186" y="2331403"/>
                </a:lnTo>
                <a:lnTo>
                  <a:pt x="1676790" y="2328546"/>
                </a:lnTo>
                <a:lnTo>
                  <a:pt x="1684395" y="2325371"/>
                </a:lnTo>
                <a:lnTo>
                  <a:pt x="1692634" y="2322831"/>
                </a:lnTo>
                <a:lnTo>
                  <a:pt x="1700872" y="2320608"/>
                </a:lnTo>
                <a:lnTo>
                  <a:pt x="1709427" y="2318386"/>
                </a:lnTo>
                <a:lnTo>
                  <a:pt x="1717982" y="2316163"/>
                </a:lnTo>
                <a:lnTo>
                  <a:pt x="1726220" y="2314893"/>
                </a:lnTo>
                <a:lnTo>
                  <a:pt x="1735409" y="2312988"/>
                </a:lnTo>
                <a:lnTo>
                  <a:pt x="1735409" y="2259966"/>
                </a:lnTo>
                <a:lnTo>
                  <a:pt x="1735726" y="2257426"/>
                </a:lnTo>
                <a:lnTo>
                  <a:pt x="1736676" y="2254886"/>
                </a:lnTo>
                <a:lnTo>
                  <a:pt x="1738261" y="2252346"/>
                </a:lnTo>
                <a:lnTo>
                  <a:pt x="1740478" y="2250441"/>
                </a:lnTo>
                <a:lnTo>
                  <a:pt x="1743013" y="2248536"/>
                </a:lnTo>
                <a:lnTo>
                  <a:pt x="1745865" y="2247583"/>
                </a:lnTo>
                <a:lnTo>
                  <a:pt x="1749350" y="2246631"/>
                </a:lnTo>
                <a:lnTo>
                  <a:pt x="1753153" y="2246313"/>
                </a:lnTo>
                <a:close/>
                <a:moveTo>
                  <a:pt x="1796891" y="2159710"/>
                </a:moveTo>
                <a:lnTo>
                  <a:pt x="1786093" y="2160028"/>
                </a:lnTo>
                <a:lnTo>
                  <a:pt x="1775296" y="2160663"/>
                </a:lnTo>
                <a:lnTo>
                  <a:pt x="1764817" y="2161298"/>
                </a:lnTo>
                <a:lnTo>
                  <a:pt x="1754337" y="2162251"/>
                </a:lnTo>
                <a:lnTo>
                  <a:pt x="1743540" y="2163839"/>
                </a:lnTo>
                <a:lnTo>
                  <a:pt x="1733695" y="2165427"/>
                </a:lnTo>
                <a:lnTo>
                  <a:pt x="1723216" y="2167332"/>
                </a:lnTo>
                <a:lnTo>
                  <a:pt x="1712736" y="2169555"/>
                </a:lnTo>
                <a:lnTo>
                  <a:pt x="1702892" y="2171778"/>
                </a:lnTo>
                <a:lnTo>
                  <a:pt x="1692730" y="2174318"/>
                </a:lnTo>
                <a:lnTo>
                  <a:pt x="1683202" y="2177177"/>
                </a:lnTo>
                <a:lnTo>
                  <a:pt x="1673040" y="2180352"/>
                </a:lnTo>
                <a:lnTo>
                  <a:pt x="1663513" y="2183528"/>
                </a:lnTo>
                <a:lnTo>
                  <a:pt x="1653669" y="2187021"/>
                </a:lnTo>
                <a:lnTo>
                  <a:pt x="1644460" y="2190514"/>
                </a:lnTo>
                <a:lnTo>
                  <a:pt x="1635250" y="2194643"/>
                </a:lnTo>
                <a:lnTo>
                  <a:pt x="1625723" y="2198771"/>
                </a:lnTo>
                <a:lnTo>
                  <a:pt x="1616514" y="2203217"/>
                </a:lnTo>
                <a:lnTo>
                  <a:pt x="1607622" y="2207663"/>
                </a:lnTo>
                <a:lnTo>
                  <a:pt x="1598730" y="2213061"/>
                </a:lnTo>
                <a:lnTo>
                  <a:pt x="1589839" y="2217825"/>
                </a:lnTo>
                <a:lnTo>
                  <a:pt x="1581264" y="2222906"/>
                </a:lnTo>
                <a:lnTo>
                  <a:pt x="1572690" y="2228622"/>
                </a:lnTo>
                <a:lnTo>
                  <a:pt x="1564116" y="2234020"/>
                </a:lnTo>
                <a:lnTo>
                  <a:pt x="1555859" y="2240054"/>
                </a:lnTo>
                <a:lnTo>
                  <a:pt x="1547920" y="2246088"/>
                </a:lnTo>
                <a:lnTo>
                  <a:pt x="1539981" y="2252439"/>
                </a:lnTo>
                <a:lnTo>
                  <a:pt x="1532042" y="2258473"/>
                </a:lnTo>
                <a:lnTo>
                  <a:pt x="1524420" y="2265459"/>
                </a:lnTo>
                <a:lnTo>
                  <a:pt x="1517117" y="2272128"/>
                </a:lnTo>
                <a:lnTo>
                  <a:pt x="1509495" y="2279114"/>
                </a:lnTo>
                <a:lnTo>
                  <a:pt x="1502509" y="2286101"/>
                </a:lnTo>
                <a:lnTo>
                  <a:pt x="1495522" y="2293405"/>
                </a:lnTo>
                <a:lnTo>
                  <a:pt x="1488853" y="2301026"/>
                </a:lnTo>
                <a:lnTo>
                  <a:pt x="1482185" y="2308648"/>
                </a:lnTo>
                <a:lnTo>
                  <a:pt x="1475833" y="2316269"/>
                </a:lnTo>
                <a:lnTo>
                  <a:pt x="1469482" y="2324526"/>
                </a:lnTo>
                <a:lnTo>
                  <a:pt x="1463131" y="2332465"/>
                </a:lnTo>
                <a:lnTo>
                  <a:pt x="1457415" y="2340722"/>
                </a:lnTo>
                <a:lnTo>
                  <a:pt x="1451698" y="2348978"/>
                </a:lnTo>
                <a:lnTo>
                  <a:pt x="1446300" y="2357553"/>
                </a:lnTo>
                <a:lnTo>
                  <a:pt x="1440901" y="2366444"/>
                </a:lnTo>
                <a:lnTo>
                  <a:pt x="1435820" y="2375019"/>
                </a:lnTo>
                <a:lnTo>
                  <a:pt x="1431057" y="2383910"/>
                </a:lnTo>
                <a:lnTo>
                  <a:pt x="1426293" y="2393120"/>
                </a:lnTo>
                <a:lnTo>
                  <a:pt x="1421847" y="2402012"/>
                </a:lnTo>
                <a:lnTo>
                  <a:pt x="1417719" y="2411221"/>
                </a:lnTo>
                <a:lnTo>
                  <a:pt x="1413591" y="2421065"/>
                </a:lnTo>
                <a:lnTo>
                  <a:pt x="1410098" y="2430592"/>
                </a:lnTo>
                <a:lnTo>
                  <a:pt x="1406287" y="2440437"/>
                </a:lnTo>
                <a:lnTo>
                  <a:pt x="1403111" y="2449964"/>
                </a:lnTo>
                <a:lnTo>
                  <a:pt x="1399936" y="2460126"/>
                </a:lnTo>
                <a:lnTo>
                  <a:pt x="1397395" y="2469653"/>
                </a:lnTo>
                <a:lnTo>
                  <a:pt x="1394855" y="2480132"/>
                </a:lnTo>
                <a:lnTo>
                  <a:pt x="1391996" y="2490294"/>
                </a:lnTo>
                <a:lnTo>
                  <a:pt x="1390091" y="2500456"/>
                </a:lnTo>
                <a:lnTo>
                  <a:pt x="1388503" y="2510936"/>
                </a:lnTo>
                <a:lnTo>
                  <a:pt x="1386598" y="2521416"/>
                </a:lnTo>
                <a:lnTo>
                  <a:pt x="1385328" y="2532213"/>
                </a:lnTo>
                <a:lnTo>
                  <a:pt x="1384375" y="2542692"/>
                </a:lnTo>
                <a:lnTo>
                  <a:pt x="1383422" y="2553172"/>
                </a:lnTo>
                <a:lnTo>
                  <a:pt x="1382787" y="2564604"/>
                </a:lnTo>
                <a:lnTo>
                  <a:pt x="1382787" y="2575401"/>
                </a:lnTo>
                <a:lnTo>
                  <a:pt x="1382787" y="2585881"/>
                </a:lnTo>
                <a:lnTo>
                  <a:pt x="1382787" y="2596678"/>
                </a:lnTo>
                <a:lnTo>
                  <a:pt x="1383422" y="2607475"/>
                </a:lnTo>
                <a:lnTo>
                  <a:pt x="1384375" y="2617955"/>
                </a:lnTo>
                <a:lnTo>
                  <a:pt x="1385328" y="2628434"/>
                </a:lnTo>
                <a:lnTo>
                  <a:pt x="1386598" y="2638914"/>
                </a:lnTo>
                <a:lnTo>
                  <a:pt x="1388503" y="2649076"/>
                </a:lnTo>
                <a:lnTo>
                  <a:pt x="1390091" y="2659556"/>
                </a:lnTo>
                <a:lnTo>
                  <a:pt x="1391996" y="2669718"/>
                </a:lnTo>
                <a:lnTo>
                  <a:pt x="1394855" y="2680197"/>
                </a:lnTo>
                <a:lnTo>
                  <a:pt x="1397077" y="2690042"/>
                </a:lnTo>
                <a:lnTo>
                  <a:pt x="1399936" y="2699886"/>
                </a:lnTo>
                <a:lnTo>
                  <a:pt x="1402794" y="2709731"/>
                </a:lnTo>
                <a:lnTo>
                  <a:pt x="1406287" y="2719575"/>
                </a:lnTo>
                <a:lnTo>
                  <a:pt x="1409462" y="2729102"/>
                </a:lnTo>
                <a:lnTo>
                  <a:pt x="1413591" y="2738312"/>
                </a:lnTo>
                <a:lnTo>
                  <a:pt x="1417402" y="2748156"/>
                </a:lnTo>
                <a:lnTo>
                  <a:pt x="1421847" y="2757048"/>
                </a:lnTo>
                <a:lnTo>
                  <a:pt x="1425976" y="2766257"/>
                </a:lnTo>
                <a:lnTo>
                  <a:pt x="1430739" y="2775149"/>
                </a:lnTo>
                <a:lnTo>
                  <a:pt x="1435503" y="2784041"/>
                </a:lnTo>
                <a:lnTo>
                  <a:pt x="1440266" y="2792932"/>
                </a:lnTo>
                <a:lnTo>
                  <a:pt x="1445982" y="2801507"/>
                </a:lnTo>
                <a:lnTo>
                  <a:pt x="1451063" y="2810081"/>
                </a:lnTo>
                <a:lnTo>
                  <a:pt x="1456779" y="2818655"/>
                </a:lnTo>
                <a:lnTo>
                  <a:pt x="1462813" y="2826912"/>
                </a:lnTo>
                <a:lnTo>
                  <a:pt x="1468529" y="2834851"/>
                </a:lnTo>
                <a:lnTo>
                  <a:pt x="1474881" y="2842790"/>
                </a:lnTo>
                <a:lnTo>
                  <a:pt x="1481549" y="2850729"/>
                </a:lnTo>
                <a:lnTo>
                  <a:pt x="1487901" y="2858351"/>
                </a:lnTo>
                <a:lnTo>
                  <a:pt x="1494887" y="2865972"/>
                </a:lnTo>
                <a:lnTo>
                  <a:pt x="1501873" y="2873276"/>
                </a:lnTo>
                <a:lnTo>
                  <a:pt x="1509177" y="2880262"/>
                </a:lnTo>
                <a:lnTo>
                  <a:pt x="1516164" y="2887249"/>
                </a:lnTo>
                <a:lnTo>
                  <a:pt x="1524103" y="2894235"/>
                </a:lnTo>
                <a:lnTo>
                  <a:pt x="1531407" y="2900904"/>
                </a:lnTo>
                <a:lnTo>
                  <a:pt x="1539346" y="2907255"/>
                </a:lnTo>
                <a:lnTo>
                  <a:pt x="1546968" y="2913289"/>
                </a:lnTo>
                <a:lnTo>
                  <a:pt x="1555224" y="2919323"/>
                </a:lnTo>
                <a:lnTo>
                  <a:pt x="1563481" y="2925356"/>
                </a:lnTo>
                <a:lnTo>
                  <a:pt x="1572055" y="2930755"/>
                </a:lnTo>
                <a:lnTo>
                  <a:pt x="1580629" y="2936471"/>
                </a:lnTo>
                <a:lnTo>
                  <a:pt x="1589203" y="2941552"/>
                </a:lnTo>
                <a:lnTo>
                  <a:pt x="1598095" y="2946951"/>
                </a:lnTo>
                <a:lnTo>
                  <a:pt x="1606987" y="2951714"/>
                </a:lnTo>
                <a:lnTo>
                  <a:pt x="1615879" y="2956478"/>
                </a:lnTo>
                <a:lnTo>
                  <a:pt x="1625088" y="2960606"/>
                </a:lnTo>
                <a:lnTo>
                  <a:pt x="1634298" y="2965052"/>
                </a:lnTo>
                <a:lnTo>
                  <a:pt x="1643824" y="2969180"/>
                </a:lnTo>
                <a:lnTo>
                  <a:pt x="1653351" y="2972991"/>
                </a:lnTo>
                <a:lnTo>
                  <a:pt x="1662878" y="2976167"/>
                </a:lnTo>
                <a:lnTo>
                  <a:pt x="1672723" y="2979660"/>
                </a:lnTo>
                <a:lnTo>
                  <a:pt x="1682567" y="2982518"/>
                </a:lnTo>
                <a:lnTo>
                  <a:pt x="1692730" y="2985376"/>
                </a:lnTo>
                <a:lnTo>
                  <a:pt x="1702892" y="2988234"/>
                </a:lnTo>
                <a:lnTo>
                  <a:pt x="1713054" y="2990457"/>
                </a:lnTo>
                <a:lnTo>
                  <a:pt x="1723216" y="2992680"/>
                </a:lnTo>
                <a:lnTo>
                  <a:pt x="1733695" y="2994585"/>
                </a:lnTo>
                <a:lnTo>
                  <a:pt x="1744493" y="2995856"/>
                </a:lnTo>
                <a:lnTo>
                  <a:pt x="1754655" y="2997443"/>
                </a:lnTo>
                <a:lnTo>
                  <a:pt x="1765452" y="2998396"/>
                </a:lnTo>
                <a:lnTo>
                  <a:pt x="1776249" y="2999349"/>
                </a:lnTo>
                <a:lnTo>
                  <a:pt x="1787046" y="2999666"/>
                </a:lnTo>
                <a:lnTo>
                  <a:pt x="1797843" y="2999984"/>
                </a:lnTo>
                <a:lnTo>
                  <a:pt x="1808958" y="2999984"/>
                </a:lnTo>
                <a:lnTo>
                  <a:pt x="1819438" y="2999666"/>
                </a:lnTo>
                <a:lnTo>
                  <a:pt x="1830235" y="2999349"/>
                </a:lnTo>
                <a:lnTo>
                  <a:pt x="1841032" y="2998396"/>
                </a:lnTo>
                <a:lnTo>
                  <a:pt x="1851512" y="2997443"/>
                </a:lnTo>
                <a:lnTo>
                  <a:pt x="1861674" y="2995856"/>
                </a:lnTo>
                <a:lnTo>
                  <a:pt x="1872153" y="2994585"/>
                </a:lnTo>
                <a:lnTo>
                  <a:pt x="1882633" y="2992680"/>
                </a:lnTo>
                <a:lnTo>
                  <a:pt x="1892795" y="2990457"/>
                </a:lnTo>
                <a:lnTo>
                  <a:pt x="1902639" y="2988234"/>
                </a:lnTo>
                <a:lnTo>
                  <a:pt x="1912801" y="2985376"/>
                </a:lnTo>
                <a:lnTo>
                  <a:pt x="1922646" y="2982836"/>
                </a:lnTo>
                <a:lnTo>
                  <a:pt x="1932490" y="2979660"/>
                </a:lnTo>
                <a:lnTo>
                  <a:pt x="1942017" y="2976484"/>
                </a:lnTo>
                <a:lnTo>
                  <a:pt x="1951862" y="2972991"/>
                </a:lnTo>
                <a:lnTo>
                  <a:pt x="1961389" y="2969180"/>
                </a:lnTo>
                <a:lnTo>
                  <a:pt x="1970598" y="2965052"/>
                </a:lnTo>
                <a:lnTo>
                  <a:pt x="1980125" y="2960924"/>
                </a:lnTo>
                <a:lnTo>
                  <a:pt x="1989334" y="2956478"/>
                </a:lnTo>
                <a:lnTo>
                  <a:pt x="1998226" y="2952032"/>
                </a:lnTo>
                <a:lnTo>
                  <a:pt x="2007118" y="2947268"/>
                </a:lnTo>
                <a:lnTo>
                  <a:pt x="2018010" y="2942187"/>
                </a:lnTo>
                <a:lnTo>
                  <a:pt x="2024584" y="2936789"/>
                </a:lnTo>
                <a:lnTo>
                  <a:pt x="2033158" y="2931390"/>
                </a:lnTo>
                <a:lnTo>
                  <a:pt x="2041415" y="2925674"/>
                </a:lnTo>
                <a:lnTo>
                  <a:pt x="2049354" y="2919640"/>
                </a:lnTo>
                <a:lnTo>
                  <a:pt x="2057610" y="2913924"/>
                </a:lnTo>
                <a:lnTo>
                  <a:pt x="2065867" y="2907573"/>
                </a:lnTo>
                <a:lnTo>
                  <a:pt x="2073489" y="2901222"/>
                </a:lnTo>
                <a:lnTo>
                  <a:pt x="2081110" y="2894553"/>
                </a:lnTo>
                <a:lnTo>
                  <a:pt x="2088414" y="2887884"/>
                </a:lnTo>
                <a:lnTo>
                  <a:pt x="2096036" y="2880580"/>
                </a:lnTo>
                <a:lnTo>
                  <a:pt x="2103022" y="2873594"/>
                </a:lnTo>
                <a:lnTo>
                  <a:pt x="2110008" y="2866290"/>
                </a:lnTo>
                <a:lnTo>
                  <a:pt x="2116677" y="2858668"/>
                </a:lnTo>
                <a:lnTo>
                  <a:pt x="2123346" y="2851364"/>
                </a:lnTo>
                <a:lnTo>
                  <a:pt x="2130015" y="2843425"/>
                </a:lnTo>
                <a:lnTo>
                  <a:pt x="2136049" y="2835804"/>
                </a:lnTo>
                <a:lnTo>
                  <a:pt x="2142400" y="2827547"/>
                </a:lnTo>
                <a:lnTo>
                  <a:pt x="2148434" y="2819290"/>
                </a:lnTo>
                <a:lnTo>
                  <a:pt x="2153832" y="2810716"/>
                </a:lnTo>
                <a:lnTo>
                  <a:pt x="2159548" y="2802459"/>
                </a:lnTo>
                <a:lnTo>
                  <a:pt x="2164629" y="2793885"/>
                </a:lnTo>
                <a:lnTo>
                  <a:pt x="2169393" y="2784993"/>
                </a:lnTo>
                <a:lnTo>
                  <a:pt x="2174474" y="2775784"/>
                </a:lnTo>
                <a:lnTo>
                  <a:pt x="2179237" y="2766892"/>
                </a:lnTo>
                <a:lnTo>
                  <a:pt x="2183683" y="2757683"/>
                </a:lnTo>
                <a:lnTo>
                  <a:pt x="2187811" y="2748474"/>
                </a:lnTo>
                <a:lnTo>
                  <a:pt x="2191622" y="2739264"/>
                </a:lnTo>
                <a:lnTo>
                  <a:pt x="2195433" y="2729420"/>
                </a:lnTo>
                <a:lnTo>
                  <a:pt x="2199244" y="2719893"/>
                </a:lnTo>
                <a:lnTo>
                  <a:pt x="2202102" y="2710048"/>
                </a:lnTo>
                <a:lnTo>
                  <a:pt x="2205595" y="2700204"/>
                </a:lnTo>
                <a:lnTo>
                  <a:pt x="2208136" y="2690042"/>
                </a:lnTo>
                <a:lnTo>
                  <a:pt x="2210676" y="2680197"/>
                </a:lnTo>
                <a:lnTo>
                  <a:pt x="2213217" y="2669718"/>
                </a:lnTo>
                <a:lnTo>
                  <a:pt x="2215122" y="2659556"/>
                </a:lnTo>
                <a:lnTo>
                  <a:pt x="2217027" y="2649076"/>
                </a:lnTo>
                <a:lnTo>
                  <a:pt x="2218615" y="2638279"/>
                </a:lnTo>
                <a:lnTo>
                  <a:pt x="2219885" y="2628117"/>
                </a:lnTo>
                <a:lnTo>
                  <a:pt x="2221156" y="2617320"/>
                </a:lnTo>
                <a:lnTo>
                  <a:pt x="2221791" y="2606523"/>
                </a:lnTo>
                <a:lnTo>
                  <a:pt x="2222743" y="2595725"/>
                </a:lnTo>
                <a:lnTo>
                  <a:pt x="2222743" y="2584611"/>
                </a:lnTo>
                <a:lnTo>
                  <a:pt x="2222743" y="2573814"/>
                </a:lnTo>
                <a:lnTo>
                  <a:pt x="2222743" y="2563016"/>
                </a:lnTo>
                <a:lnTo>
                  <a:pt x="2221791" y="2552537"/>
                </a:lnTo>
                <a:lnTo>
                  <a:pt x="2221156" y="2541740"/>
                </a:lnTo>
                <a:lnTo>
                  <a:pt x="2219885" y="2531260"/>
                </a:lnTo>
                <a:lnTo>
                  <a:pt x="2218933" y="2521098"/>
                </a:lnTo>
                <a:lnTo>
                  <a:pt x="2217027" y="2510618"/>
                </a:lnTo>
                <a:lnTo>
                  <a:pt x="2215122" y="2500139"/>
                </a:lnTo>
                <a:lnTo>
                  <a:pt x="2213217" y="2490294"/>
                </a:lnTo>
                <a:lnTo>
                  <a:pt x="2210994" y="2479815"/>
                </a:lnTo>
                <a:lnTo>
                  <a:pt x="2208453" y="2469970"/>
                </a:lnTo>
                <a:lnTo>
                  <a:pt x="2205595" y="2460126"/>
                </a:lnTo>
                <a:lnTo>
                  <a:pt x="2202419" y="2449964"/>
                </a:lnTo>
                <a:lnTo>
                  <a:pt x="2199244" y="2440437"/>
                </a:lnTo>
                <a:lnTo>
                  <a:pt x="2195751" y="2430910"/>
                </a:lnTo>
                <a:lnTo>
                  <a:pt x="2192257" y="2421383"/>
                </a:lnTo>
                <a:lnTo>
                  <a:pt x="2188129" y="2412174"/>
                </a:lnTo>
                <a:lnTo>
                  <a:pt x="2184001" y="2402964"/>
                </a:lnTo>
                <a:lnTo>
                  <a:pt x="2179555" y="2393437"/>
                </a:lnTo>
                <a:lnTo>
                  <a:pt x="2174791" y="2384546"/>
                </a:lnTo>
                <a:lnTo>
                  <a:pt x="2169710" y="2375654"/>
                </a:lnTo>
                <a:lnTo>
                  <a:pt x="2164947" y="2366762"/>
                </a:lnTo>
                <a:lnTo>
                  <a:pt x="2159866" y="2358188"/>
                </a:lnTo>
                <a:lnTo>
                  <a:pt x="2154150" y="2349614"/>
                </a:lnTo>
                <a:lnTo>
                  <a:pt x="2148751" y="2341357"/>
                </a:lnTo>
                <a:lnTo>
                  <a:pt x="2142717" y="2333418"/>
                </a:lnTo>
                <a:lnTo>
                  <a:pt x="2136684" y="2325161"/>
                </a:lnTo>
                <a:lnTo>
                  <a:pt x="2130332" y="2316905"/>
                </a:lnTo>
                <a:lnTo>
                  <a:pt x="2124299" y="2309283"/>
                </a:lnTo>
                <a:lnTo>
                  <a:pt x="2117312" y="2301661"/>
                </a:lnTo>
                <a:lnTo>
                  <a:pt x="2110643" y="2294357"/>
                </a:lnTo>
                <a:lnTo>
                  <a:pt x="2103657" y="2286736"/>
                </a:lnTo>
                <a:lnTo>
                  <a:pt x="2096671" y="2279750"/>
                </a:lnTo>
                <a:lnTo>
                  <a:pt x="2089367" y="2272763"/>
                </a:lnTo>
                <a:lnTo>
                  <a:pt x="2081745" y="2265777"/>
                </a:lnTo>
                <a:lnTo>
                  <a:pt x="2074124" y="2259425"/>
                </a:lnTo>
                <a:lnTo>
                  <a:pt x="2066185" y="2252757"/>
                </a:lnTo>
                <a:lnTo>
                  <a:pt x="2058245" y="2246405"/>
                </a:lnTo>
                <a:lnTo>
                  <a:pt x="2050306" y="2240372"/>
                </a:lnTo>
                <a:lnTo>
                  <a:pt x="2042050" y="2234338"/>
                </a:lnTo>
                <a:lnTo>
                  <a:pt x="2033793" y="2228939"/>
                </a:lnTo>
                <a:lnTo>
                  <a:pt x="2025219" y="2223223"/>
                </a:lnTo>
                <a:lnTo>
                  <a:pt x="2018327" y="2218142"/>
                </a:lnTo>
                <a:lnTo>
                  <a:pt x="2007753" y="2213061"/>
                </a:lnTo>
                <a:lnTo>
                  <a:pt x="1998861" y="2207980"/>
                </a:lnTo>
                <a:lnTo>
                  <a:pt x="1989652" y="2203534"/>
                </a:lnTo>
                <a:lnTo>
                  <a:pt x="1980760" y="2199088"/>
                </a:lnTo>
                <a:lnTo>
                  <a:pt x="1971551" y="2194643"/>
                </a:lnTo>
                <a:lnTo>
                  <a:pt x="1961706" y="2190832"/>
                </a:lnTo>
                <a:lnTo>
                  <a:pt x="1952179" y="2187021"/>
                </a:lnTo>
                <a:lnTo>
                  <a:pt x="1942335" y="2183528"/>
                </a:lnTo>
                <a:lnTo>
                  <a:pt x="1932808" y="2180352"/>
                </a:lnTo>
                <a:lnTo>
                  <a:pt x="1922963" y="2177177"/>
                </a:lnTo>
                <a:lnTo>
                  <a:pt x="1913119" y="2174318"/>
                </a:lnTo>
                <a:lnTo>
                  <a:pt x="1902639" y="2171778"/>
                </a:lnTo>
                <a:lnTo>
                  <a:pt x="1892795" y="2169555"/>
                </a:lnTo>
                <a:lnTo>
                  <a:pt x="1882315" y="2167332"/>
                </a:lnTo>
                <a:lnTo>
                  <a:pt x="1871836" y="2165427"/>
                </a:lnTo>
                <a:lnTo>
                  <a:pt x="1861356" y="2163839"/>
                </a:lnTo>
                <a:lnTo>
                  <a:pt x="1850559" y="2162251"/>
                </a:lnTo>
                <a:lnTo>
                  <a:pt x="1840397" y="2161298"/>
                </a:lnTo>
                <a:lnTo>
                  <a:pt x="1829600" y="2160663"/>
                </a:lnTo>
                <a:lnTo>
                  <a:pt x="1818167" y="2160028"/>
                </a:lnTo>
                <a:lnTo>
                  <a:pt x="1807688" y="2159710"/>
                </a:lnTo>
                <a:lnTo>
                  <a:pt x="1796891" y="2159710"/>
                </a:lnTo>
                <a:close/>
                <a:moveTo>
                  <a:pt x="1703527" y="1784350"/>
                </a:moveTo>
                <a:lnTo>
                  <a:pt x="1960753" y="1793877"/>
                </a:lnTo>
                <a:lnTo>
                  <a:pt x="1955037" y="1945990"/>
                </a:lnTo>
                <a:lnTo>
                  <a:pt x="1970280" y="1950118"/>
                </a:lnTo>
                <a:lnTo>
                  <a:pt x="1985841" y="1954247"/>
                </a:lnTo>
                <a:lnTo>
                  <a:pt x="2000766" y="1959010"/>
                </a:lnTo>
                <a:lnTo>
                  <a:pt x="2018010" y="1963774"/>
                </a:lnTo>
                <a:lnTo>
                  <a:pt x="2030935" y="1969172"/>
                </a:lnTo>
                <a:lnTo>
                  <a:pt x="2045225" y="1975206"/>
                </a:lnTo>
                <a:lnTo>
                  <a:pt x="2059833" y="1980922"/>
                </a:lnTo>
                <a:lnTo>
                  <a:pt x="2074441" y="1987273"/>
                </a:lnTo>
                <a:lnTo>
                  <a:pt x="2088414" y="1993942"/>
                </a:lnTo>
                <a:lnTo>
                  <a:pt x="2102069" y="2001246"/>
                </a:lnTo>
                <a:lnTo>
                  <a:pt x="2116042" y="2008550"/>
                </a:lnTo>
                <a:lnTo>
                  <a:pt x="2129697" y="2018172"/>
                </a:lnTo>
                <a:lnTo>
                  <a:pt x="2143035" y="2024111"/>
                </a:lnTo>
                <a:lnTo>
                  <a:pt x="2156055" y="2032367"/>
                </a:lnTo>
                <a:lnTo>
                  <a:pt x="2169075" y="2041259"/>
                </a:lnTo>
                <a:lnTo>
                  <a:pt x="2181778" y="2050151"/>
                </a:lnTo>
                <a:lnTo>
                  <a:pt x="2293243" y="1945990"/>
                </a:lnTo>
                <a:lnTo>
                  <a:pt x="2468220" y="2134941"/>
                </a:lnTo>
                <a:lnTo>
                  <a:pt x="2357390" y="2237831"/>
                </a:lnTo>
                <a:lnTo>
                  <a:pt x="2365330" y="2251169"/>
                </a:lnTo>
                <a:lnTo>
                  <a:pt x="2373269" y="2264507"/>
                </a:lnTo>
                <a:lnTo>
                  <a:pt x="2380573" y="2278162"/>
                </a:lnTo>
                <a:lnTo>
                  <a:pt x="2387559" y="2292135"/>
                </a:lnTo>
                <a:lnTo>
                  <a:pt x="2394228" y="2306107"/>
                </a:lnTo>
                <a:lnTo>
                  <a:pt x="2400897" y="2320715"/>
                </a:lnTo>
                <a:lnTo>
                  <a:pt x="2406930" y="2335323"/>
                </a:lnTo>
                <a:lnTo>
                  <a:pt x="2412647" y="2349614"/>
                </a:lnTo>
                <a:lnTo>
                  <a:pt x="2418045" y="2364539"/>
                </a:lnTo>
                <a:lnTo>
                  <a:pt x="2423444" y="2379465"/>
                </a:lnTo>
                <a:lnTo>
                  <a:pt x="2427890" y="2394708"/>
                </a:lnTo>
                <a:lnTo>
                  <a:pt x="2432335" y="2409951"/>
                </a:lnTo>
                <a:lnTo>
                  <a:pt x="2435829" y="2425194"/>
                </a:lnTo>
                <a:lnTo>
                  <a:pt x="2439639" y="2440754"/>
                </a:lnTo>
                <a:lnTo>
                  <a:pt x="2443133" y="2456315"/>
                </a:lnTo>
                <a:lnTo>
                  <a:pt x="2445673" y="2472193"/>
                </a:lnTo>
                <a:lnTo>
                  <a:pt x="2595563" y="2477909"/>
                </a:lnTo>
                <a:lnTo>
                  <a:pt x="2586354" y="2735136"/>
                </a:lnTo>
                <a:lnTo>
                  <a:pt x="2437099" y="2729420"/>
                </a:lnTo>
                <a:lnTo>
                  <a:pt x="2432971" y="2744980"/>
                </a:lnTo>
                <a:lnTo>
                  <a:pt x="2428842" y="2760541"/>
                </a:lnTo>
                <a:lnTo>
                  <a:pt x="2424079" y="2776419"/>
                </a:lnTo>
                <a:lnTo>
                  <a:pt x="2419315" y="2791027"/>
                </a:lnTo>
                <a:lnTo>
                  <a:pt x="2413599" y="2806270"/>
                </a:lnTo>
                <a:lnTo>
                  <a:pt x="2408201" y="2821196"/>
                </a:lnTo>
                <a:lnTo>
                  <a:pt x="2402167" y="2835804"/>
                </a:lnTo>
                <a:lnTo>
                  <a:pt x="2395816" y="2850094"/>
                </a:lnTo>
                <a:lnTo>
                  <a:pt x="2388829" y="2864702"/>
                </a:lnTo>
                <a:lnTo>
                  <a:pt x="2381525" y="2878992"/>
                </a:lnTo>
                <a:lnTo>
                  <a:pt x="2374221" y="2892647"/>
                </a:lnTo>
                <a:lnTo>
                  <a:pt x="2366917" y="2906303"/>
                </a:lnTo>
                <a:lnTo>
                  <a:pt x="2358661" y="2919640"/>
                </a:lnTo>
                <a:lnTo>
                  <a:pt x="2350404" y="2932978"/>
                </a:lnTo>
                <a:lnTo>
                  <a:pt x="2341512" y="2945998"/>
                </a:lnTo>
                <a:lnTo>
                  <a:pt x="2332620" y="2958701"/>
                </a:lnTo>
                <a:lnTo>
                  <a:pt x="2433606" y="3067625"/>
                </a:lnTo>
                <a:lnTo>
                  <a:pt x="2245290" y="3242603"/>
                </a:lnTo>
                <a:lnTo>
                  <a:pt x="2144940" y="3134949"/>
                </a:lnTo>
                <a:lnTo>
                  <a:pt x="2131285" y="3143205"/>
                </a:lnTo>
                <a:lnTo>
                  <a:pt x="2117947" y="3150509"/>
                </a:lnTo>
                <a:lnTo>
                  <a:pt x="2103657" y="3157813"/>
                </a:lnTo>
                <a:lnTo>
                  <a:pt x="2089684" y="3165117"/>
                </a:lnTo>
                <a:lnTo>
                  <a:pt x="2075394" y="3172103"/>
                </a:lnTo>
                <a:lnTo>
                  <a:pt x="2061104" y="3178455"/>
                </a:lnTo>
                <a:lnTo>
                  <a:pt x="2046496" y="3184488"/>
                </a:lnTo>
                <a:lnTo>
                  <a:pt x="2031570" y="3190205"/>
                </a:lnTo>
                <a:lnTo>
                  <a:pt x="2018645" y="3195603"/>
                </a:lnTo>
                <a:lnTo>
                  <a:pt x="2001402" y="3200684"/>
                </a:lnTo>
                <a:lnTo>
                  <a:pt x="1986159" y="3205448"/>
                </a:lnTo>
                <a:lnTo>
                  <a:pt x="1970598" y="3209576"/>
                </a:lnTo>
                <a:lnTo>
                  <a:pt x="1955037" y="3213704"/>
                </a:lnTo>
                <a:lnTo>
                  <a:pt x="1939477" y="3217515"/>
                </a:lnTo>
                <a:lnTo>
                  <a:pt x="1923916" y="3220373"/>
                </a:lnTo>
                <a:lnTo>
                  <a:pt x="1908038" y="3223231"/>
                </a:lnTo>
                <a:lnTo>
                  <a:pt x="1902322" y="3370263"/>
                </a:lnTo>
                <a:lnTo>
                  <a:pt x="1645095" y="3360736"/>
                </a:lnTo>
                <a:lnTo>
                  <a:pt x="1650493" y="3213704"/>
                </a:lnTo>
                <a:lnTo>
                  <a:pt x="1634615" y="3209576"/>
                </a:lnTo>
                <a:lnTo>
                  <a:pt x="1619054" y="3205130"/>
                </a:lnTo>
                <a:lnTo>
                  <a:pt x="1603494" y="3200684"/>
                </a:lnTo>
                <a:lnTo>
                  <a:pt x="1588251" y="3195603"/>
                </a:lnTo>
                <a:lnTo>
                  <a:pt x="1573325" y="3189887"/>
                </a:lnTo>
                <a:lnTo>
                  <a:pt x="1558717" y="3184488"/>
                </a:lnTo>
                <a:lnTo>
                  <a:pt x="1543792" y="3178137"/>
                </a:lnTo>
                <a:lnTo>
                  <a:pt x="1529184" y="3171786"/>
                </a:lnTo>
                <a:lnTo>
                  <a:pt x="1515211" y="3164482"/>
                </a:lnTo>
                <a:lnTo>
                  <a:pt x="1500921" y="3157496"/>
                </a:lnTo>
                <a:lnTo>
                  <a:pt x="1486948" y="3150192"/>
                </a:lnTo>
                <a:lnTo>
                  <a:pt x="1472975" y="3142252"/>
                </a:lnTo>
                <a:lnTo>
                  <a:pt x="1459637" y="3134313"/>
                </a:lnTo>
                <a:lnTo>
                  <a:pt x="1446300" y="3125739"/>
                </a:lnTo>
                <a:lnTo>
                  <a:pt x="1433280" y="3117165"/>
                </a:lnTo>
                <a:lnTo>
                  <a:pt x="1420577" y="3107638"/>
                </a:lnTo>
                <a:lnTo>
                  <a:pt x="1312606" y="3207988"/>
                </a:lnTo>
                <a:lnTo>
                  <a:pt x="1137310" y="3019673"/>
                </a:lnTo>
                <a:lnTo>
                  <a:pt x="1245917" y="2918688"/>
                </a:lnTo>
                <a:lnTo>
                  <a:pt x="1238296" y="2905350"/>
                </a:lnTo>
                <a:lnTo>
                  <a:pt x="1230357" y="2891377"/>
                </a:lnTo>
                <a:lnTo>
                  <a:pt x="1223053" y="2877722"/>
                </a:lnTo>
                <a:lnTo>
                  <a:pt x="1216066" y="2863749"/>
                </a:lnTo>
                <a:lnTo>
                  <a:pt x="1209397" y="2849459"/>
                </a:lnTo>
                <a:lnTo>
                  <a:pt x="1203046" y="2834851"/>
                </a:lnTo>
                <a:lnTo>
                  <a:pt x="1197012" y="2820560"/>
                </a:lnTo>
                <a:lnTo>
                  <a:pt x="1191296" y="2805635"/>
                </a:lnTo>
                <a:lnTo>
                  <a:pt x="1186215" y="2790710"/>
                </a:lnTo>
                <a:lnTo>
                  <a:pt x="1181134" y="2775466"/>
                </a:lnTo>
                <a:lnTo>
                  <a:pt x="1176688" y="2760223"/>
                </a:lnTo>
                <a:lnTo>
                  <a:pt x="1172560" y="2744980"/>
                </a:lnTo>
                <a:lnTo>
                  <a:pt x="1168432" y="2729420"/>
                </a:lnTo>
                <a:lnTo>
                  <a:pt x="1164938" y="2713859"/>
                </a:lnTo>
                <a:lnTo>
                  <a:pt x="1161763" y="2697981"/>
                </a:lnTo>
                <a:lnTo>
                  <a:pt x="1159222" y="2682420"/>
                </a:lnTo>
                <a:lnTo>
                  <a:pt x="1009650" y="2676704"/>
                </a:lnTo>
                <a:lnTo>
                  <a:pt x="1019494" y="2419478"/>
                </a:lnTo>
                <a:lnTo>
                  <a:pt x="1169384" y="2425194"/>
                </a:lnTo>
                <a:lnTo>
                  <a:pt x="1173513" y="2409633"/>
                </a:lnTo>
                <a:lnTo>
                  <a:pt x="1177641" y="2393755"/>
                </a:lnTo>
                <a:lnTo>
                  <a:pt x="1182404" y="2378512"/>
                </a:lnTo>
                <a:lnTo>
                  <a:pt x="1187803" y="2363904"/>
                </a:lnTo>
                <a:lnTo>
                  <a:pt x="1193202" y="2348978"/>
                </a:lnTo>
                <a:lnTo>
                  <a:pt x="1198918" y="2334053"/>
                </a:lnTo>
                <a:lnTo>
                  <a:pt x="1205269" y="2319445"/>
                </a:lnTo>
                <a:lnTo>
                  <a:pt x="1211620" y="2305155"/>
                </a:lnTo>
                <a:lnTo>
                  <a:pt x="1218607" y="2290864"/>
                </a:lnTo>
                <a:lnTo>
                  <a:pt x="1225593" y="2277209"/>
                </a:lnTo>
                <a:lnTo>
                  <a:pt x="1233215" y="2263554"/>
                </a:lnTo>
                <a:lnTo>
                  <a:pt x="1240836" y="2249581"/>
                </a:lnTo>
                <a:lnTo>
                  <a:pt x="1248775" y="2236243"/>
                </a:lnTo>
                <a:lnTo>
                  <a:pt x="1257349" y="2223223"/>
                </a:lnTo>
                <a:lnTo>
                  <a:pt x="1265606" y="2210203"/>
                </a:lnTo>
                <a:lnTo>
                  <a:pt x="1274815" y="2197818"/>
                </a:lnTo>
                <a:lnTo>
                  <a:pt x="1171607" y="2086988"/>
                </a:lnTo>
                <a:lnTo>
                  <a:pt x="1360558" y="1912011"/>
                </a:lnTo>
                <a:lnTo>
                  <a:pt x="1464083" y="2023476"/>
                </a:lnTo>
                <a:lnTo>
                  <a:pt x="1477421" y="2018537"/>
                </a:lnTo>
                <a:lnTo>
                  <a:pt x="1491076" y="2007915"/>
                </a:lnTo>
                <a:lnTo>
                  <a:pt x="1504732" y="2000611"/>
                </a:lnTo>
                <a:lnTo>
                  <a:pt x="1518387" y="1993625"/>
                </a:lnTo>
                <a:lnTo>
                  <a:pt x="1532677" y="1986956"/>
                </a:lnTo>
                <a:lnTo>
                  <a:pt x="1546650" y="1980605"/>
                </a:lnTo>
                <a:lnTo>
                  <a:pt x="1561258" y="1974571"/>
                </a:lnTo>
                <a:lnTo>
                  <a:pt x="1575548" y="1969172"/>
                </a:lnTo>
                <a:lnTo>
                  <a:pt x="1590474" y="1963774"/>
                </a:lnTo>
                <a:lnTo>
                  <a:pt x="1605399" y="1958693"/>
                </a:lnTo>
                <a:lnTo>
                  <a:pt x="1620325" y="1954247"/>
                </a:lnTo>
                <a:lnTo>
                  <a:pt x="1635568" y="1950118"/>
                </a:lnTo>
                <a:lnTo>
                  <a:pt x="1650811" y="1945990"/>
                </a:lnTo>
                <a:lnTo>
                  <a:pt x="1666371" y="1942815"/>
                </a:lnTo>
                <a:lnTo>
                  <a:pt x="1681932" y="1939321"/>
                </a:lnTo>
                <a:lnTo>
                  <a:pt x="1697493" y="1936781"/>
                </a:lnTo>
                <a:lnTo>
                  <a:pt x="1703527" y="1784350"/>
                </a:lnTo>
                <a:close/>
                <a:moveTo>
                  <a:pt x="499967" y="1495425"/>
                </a:moveTo>
                <a:lnTo>
                  <a:pt x="512673" y="1507816"/>
                </a:lnTo>
                <a:lnTo>
                  <a:pt x="526015" y="1520207"/>
                </a:lnTo>
                <a:lnTo>
                  <a:pt x="540309" y="1532916"/>
                </a:lnTo>
                <a:lnTo>
                  <a:pt x="555557" y="1545307"/>
                </a:lnTo>
                <a:lnTo>
                  <a:pt x="571122" y="1557381"/>
                </a:lnTo>
                <a:lnTo>
                  <a:pt x="587958" y="1569136"/>
                </a:lnTo>
                <a:lnTo>
                  <a:pt x="596217" y="1574220"/>
                </a:lnTo>
                <a:lnTo>
                  <a:pt x="604794" y="1579939"/>
                </a:lnTo>
                <a:lnTo>
                  <a:pt x="613371" y="1584705"/>
                </a:lnTo>
                <a:lnTo>
                  <a:pt x="622265" y="1589788"/>
                </a:lnTo>
                <a:lnTo>
                  <a:pt x="639736" y="1608851"/>
                </a:lnTo>
                <a:lnTo>
                  <a:pt x="657525" y="1628868"/>
                </a:lnTo>
                <a:lnTo>
                  <a:pt x="692150" y="1668583"/>
                </a:lnTo>
                <a:lnTo>
                  <a:pt x="641960" y="1916723"/>
                </a:lnTo>
                <a:lnTo>
                  <a:pt x="640054" y="1924030"/>
                </a:lnTo>
                <a:lnTo>
                  <a:pt x="637830" y="1931338"/>
                </a:lnTo>
                <a:lnTo>
                  <a:pt x="635289" y="1938328"/>
                </a:lnTo>
                <a:lnTo>
                  <a:pt x="631795" y="1945000"/>
                </a:lnTo>
                <a:lnTo>
                  <a:pt x="628618" y="1951672"/>
                </a:lnTo>
                <a:lnTo>
                  <a:pt x="624489" y="1958026"/>
                </a:lnTo>
                <a:lnTo>
                  <a:pt x="620041" y="1963745"/>
                </a:lnTo>
                <a:lnTo>
                  <a:pt x="615277" y="1969464"/>
                </a:lnTo>
                <a:lnTo>
                  <a:pt x="247746" y="2374875"/>
                </a:lnTo>
                <a:lnTo>
                  <a:pt x="244252" y="2379323"/>
                </a:lnTo>
                <a:lnTo>
                  <a:pt x="240122" y="2382818"/>
                </a:lnTo>
                <a:lnTo>
                  <a:pt x="235675" y="2386631"/>
                </a:lnTo>
                <a:lnTo>
                  <a:pt x="231228" y="2390126"/>
                </a:lnTo>
                <a:lnTo>
                  <a:pt x="226781" y="2393303"/>
                </a:lnTo>
                <a:lnTo>
                  <a:pt x="222334" y="2395845"/>
                </a:lnTo>
                <a:lnTo>
                  <a:pt x="217251" y="2399022"/>
                </a:lnTo>
                <a:lnTo>
                  <a:pt x="212486" y="2401246"/>
                </a:lnTo>
                <a:lnTo>
                  <a:pt x="207404" y="2403470"/>
                </a:lnTo>
                <a:lnTo>
                  <a:pt x="202639" y="2405377"/>
                </a:lnTo>
                <a:lnTo>
                  <a:pt x="197239" y="2406965"/>
                </a:lnTo>
                <a:lnTo>
                  <a:pt x="192156" y="2408236"/>
                </a:lnTo>
                <a:lnTo>
                  <a:pt x="187074" y="2409189"/>
                </a:lnTo>
                <a:lnTo>
                  <a:pt x="181673" y="2410460"/>
                </a:lnTo>
                <a:lnTo>
                  <a:pt x="176273" y="2411095"/>
                </a:lnTo>
                <a:lnTo>
                  <a:pt x="170873" y="2411413"/>
                </a:lnTo>
                <a:lnTo>
                  <a:pt x="165473" y="2411413"/>
                </a:lnTo>
                <a:lnTo>
                  <a:pt x="160073" y="2411413"/>
                </a:lnTo>
                <a:lnTo>
                  <a:pt x="154990" y="2411095"/>
                </a:lnTo>
                <a:lnTo>
                  <a:pt x="149272" y="2410460"/>
                </a:lnTo>
                <a:lnTo>
                  <a:pt x="144190" y="2409825"/>
                </a:lnTo>
                <a:lnTo>
                  <a:pt x="139107" y="2408554"/>
                </a:lnTo>
                <a:lnTo>
                  <a:pt x="133707" y="2406965"/>
                </a:lnTo>
                <a:lnTo>
                  <a:pt x="128625" y="2405377"/>
                </a:lnTo>
                <a:lnTo>
                  <a:pt x="123224" y="2403470"/>
                </a:lnTo>
                <a:lnTo>
                  <a:pt x="118459" y="2401246"/>
                </a:lnTo>
                <a:lnTo>
                  <a:pt x="113377" y="2399022"/>
                </a:lnTo>
                <a:lnTo>
                  <a:pt x="108612" y="2395845"/>
                </a:lnTo>
                <a:lnTo>
                  <a:pt x="104165" y="2392985"/>
                </a:lnTo>
                <a:lnTo>
                  <a:pt x="99082" y="2390126"/>
                </a:lnTo>
                <a:lnTo>
                  <a:pt x="94635" y="2386313"/>
                </a:lnTo>
                <a:lnTo>
                  <a:pt x="90506" y="2382501"/>
                </a:lnTo>
                <a:lnTo>
                  <a:pt x="86058" y="2378688"/>
                </a:lnTo>
                <a:lnTo>
                  <a:pt x="82564" y="2374875"/>
                </a:lnTo>
                <a:lnTo>
                  <a:pt x="78752" y="2370427"/>
                </a:lnTo>
                <a:lnTo>
                  <a:pt x="75258" y="2365661"/>
                </a:lnTo>
                <a:lnTo>
                  <a:pt x="72081" y="2361213"/>
                </a:lnTo>
                <a:lnTo>
                  <a:pt x="69222" y="2356448"/>
                </a:lnTo>
                <a:lnTo>
                  <a:pt x="66364" y="2351999"/>
                </a:lnTo>
                <a:lnTo>
                  <a:pt x="64140" y="2346916"/>
                </a:lnTo>
                <a:lnTo>
                  <a:pt x="61916" y="2342150"/>
                </a:lnTo>
                <a:lnTo>
                  <a:pt x="60328" y="2336749"/>
                </a:lnTo>
                <a:lnTo>
                  <a:pt x="58422" y="2331983"/>
                </a:lnTo>
                <a:lnTo>
                  <a:pt x="57151" y="2326900"/>
                </a:lnTo>
                <a:lnTo>
                  <a:pt x="55563" y="2321498"/>
                </a:lnTo>
                <a:lnTo>
                  <a:pt x="54928" y="2316097"/>
                </a:lnTo>
                <a:lnTo>
                  <a:pt x="54293" y="2310696"/>
                </a:lnTo>
                <a:lnTo>
                  <a:pt x="53975" y="2305612"/>
                </a:lnTo>
                <a:lnTo>
                  <a:pt x="53975" y="2299893"/>
                </a:lnTo>
                <a:lnTo>
                  <a:pt x="53975" y="2294810"/>
                </a:lnTo>
                <a:lnTo>
                  <a:pt x="54293" y="2289726"/>
                </a:lnTo>
                <a:lnTo>
                  <a:pt x="54928" y="2284007"/>
                </a:lnTo>
                <a:lnTo>
                  <a:pt x="55563" y="2278924"/>
                </a:lnTo>
                <a:lnTo>
                  <a:pt x="56834" y="2273523"/>
                </a:lnTo>
                <a:lnTo>
                  <a:pt x="58422" y="2268439"/>
                </a:lnTo>
                <a:lnTo>
                  <a:pt x="60328" y="2263355"/>
                </a:lnTo>
                <a:lnTo>
                  <a:pt x="61916" y="2257954"/>
                </a:lnTo>
                <a:lnTo>
                  <a:pt x="64140" y="2253188"/>
                </a:lnTo>
                <a:lnTo>
                  <a:pt x="66364" y="2248105"/>
                </a:lnTo>
                <a:lnTo>
                  <a:pt x="69222" y="2243021"/>
                </a:lnTo>
                <a:lnTo>
                  <a:pt x="72081" y="2238573"/>
                </a:lnTo>
                <a:lnTo>
                  <a:pt x="75258" y="2233807"/>
                </a:lnTo>
                <a:lnTo>
                  <a:pt x="78752" y="2229359"/>
                </a:lnTo>
                <a:lnTo>
                  <a:pt x="82882" y="2224911"/>
                </a:lnTo>
                <a:lnTo>
                  <a:pt x="429129" y="1842376"/>
                </a:lnTo>
                <a:lnTo>
                  <a:pt x="499967" y="1495425"/>
                </a:lnTo>
                <a:close/>
                <a:moveTo>
                  <a:pt x="2178844" y="1055220"/>
                </a:moveTo>
                <a:lnTo>
                  <a:pt x="2166450" y="1055537"/>
                </a:lnTo>
                <a:lnTo>
                  <a:pt x="2154055" y="1056172"/>
                </a:lnTo>
                <a:lnTo>
                  <a:pt x="2141978" y="1058076"/>
                </a:lnTo>
                <a:lnTo>
                  <a:pt x="2129584" y="1059979"/>
                </a:lnTo>
                <a:lnTo>
                  <a:pt x="2117507" y="1062518"/>
                </a:lnTo>
                <a:lnTo>
                  <a:pt x="2105430" y="1066008"/>
                </a:lnTo>
                <a:lnTo>
                  <a:pt x="2093671" y="1070133"/>
                </a:lnTo>
                <a:lnTo>
                  <a:pt x="2081594" y="1074575"/>
                </a:lnTo>
                <a:lnTo>
                  <a:pt x="2070153" y="1079334"/>
                </a:lnTo>
                <a:lnTo>
                  <a:pt x="2058712" y="1085363"/>
                </a:lnTo>
                <a:lnTo>
                  <a:pt x="2047588" y="1091709"/>
                </a:lnTo>
                <a:lnTo>
                  <a:pt x="2036783" y="1098372"/>
                </a:lnTo>
                <a:lnTo>
                  <a:pt x="2025977" y="1105987"/>
                </a:lnTo>
                <a:lnTo>
                  <a:pt x="2018490" y="1114236"/>
                </a:lnTo>
                <a:lnTo>
                  <a:pt x="2005320" y="1122803"/>
                </a:lnTo>
                <a:lnTo>
                  <a:pt x="1996103" y="1132005"/>
                </a:lnTo>
                <a:lnTo>
                  <a:pt x="1987204" y="1141206"/>
                </a:lnTo>
                <a:lnTo>
                  <a:pt x="1978941" y="1151042"/>
                </a:lnTo>
                <a:lnTo>
                  <a:pt x="1971314" y="1161513"/>
                </a:lnTo>
                <a:lnTo>
                  <a:pt x="1964322" y="1171666"/>
                </a:lnTo>
                <a:lnTo>
                  <a:pt x="1957330" y="1182454"/>
                </a:lnTo>
                <a:lnTo>
                  <a:pt x="1951610" y="1193242"/>
                </a:lnTo>
                <a:lnTo>
                  <a:pt x="1945889" y="1204348"/>
                </a:lnTo>
                <a:lnTo>
                  <a:pt x="1941122" y="1216088"/>
                </a:lnTo>
                <a:lnTo>
                  <a:pt x="1936673" y="1227510"/>
                </a:lnTo>
                <a:lnTo>
                  <a:pt x="1932859" y="1239250"/>
                </a:lnTo>
                <a:lnTo>
                  <a:pt x="1929999" y="1251307"/>
                </a:lnTo>
                <a:lnTo>
                  <a:pt x="1927456" y="1263047"/>
                </a:lnTo>
                <a:lnTo>
                  <a:pt x="1925231" y="1275421"/>
                </a:lnTo>
                <a:lnTo>
                  <a:pt x="1923642" y="1287796"/>
                </a:lnTo>
                <a:lnTo>
                  <a:pt x="1923007" y="1299853"/>
                </a:lnTo>
                <a:lnTo>
                  <a:pt x="1922371" y="1312545"/>
                </a:lnTo>
                <a:lnTo>
                  <a:pt x="1923007" y="1324919"/>
                </a:lnTo>
                <a:lnTo>
                  <a:pt x="1923642" y="1336976"/>
                </a:lnTo>
                <a:lnTo>
                  <a:pt x="1925231" y="1349351"/>
                </a:lnTo>
                <a:lnTo>
                  <a:pt x="1927456" y="1361408"/>
                </a:lnTo>
                <a:lnTo>
                  <a:pt x="1929999" y="1373465"/>
                </a:lnTo>
                <a:lnTo>
                  <a:pt x="1933177" y="1385522"/>
                </a:lnTo>
                <a:lnTo>
                  <a:pt x="1936990" y="1397579"/>
                </a:lnTo>
                <a:lnTo>
                  <a:pt x="1941440" y="1409002"/>
                </a:lnTo>
                <a:lnTo>
                  <a:pt x="1946843" y="1420424"/>
                </a:lnTo>
                <a:lnTo>
                  <a:pt x="1952563" y="1432164"/>
                </a:lnTo>
                <a:lnTo>
                  <a:pt x="1958919" y="1443269"/>
                </a:lnTo>
                <a:lnTo>
                  <a:pt x="1965593" y="1454375"/>
                </a:lnTo>
                <a:lnTo>
                  <a:pt x="1973539" y="1465163"/>
                </a:lnTo>
                <a:lnTo>
                  <a:pt x="1981802" y="1475633"/>
                </a:lnTo>
                <a:lnTo>
                  <a:pt x="1990065" y="1485152"/>
                </a:lnTo>
                <a:lnTo>
                  <a:pt x="1999281" y="1494671"/>
                </a:lnTo>
                <a:lnTo>
                  <a:pt x="2008816" y="1503872"/>
                </a:lnTo>
                <a:lnTo>
                  <a:pt x="2018350" y="1511805"/>
                </a:lnTo>
                <a:lnTo>
                  <a:pt x="2028838" y="1519737"/>
                </a:lnTo>
                <a:lnTo>
                  <a:pt x="2039325" y="1526717"/>
                </a:lnTo>
                <a:lnTo>
                  <a:pt x="2049813" y="1533381"/>
                </a:lnTo>
                <a:lnTo>
                  <a:pt x="2060937" y="1539409"/>
                </a:lnTo>
                <a:lnTo>
                  <a:pt x="2072060" y="1544803"/>
                </a:lnTo>
                <a:lnTo>
                  <a:pt x="2083501" y="1549880"/>
                </a:lnTo>
                <a:lnTo>
                  <a:pt x="2094942" y="1554005"/>
                </a:lnTo>
                <a:lnTo>
                  <a:pt x="2107019" y="1557812"/>
                </a:lnTo>
                <a:lnTo>
                  <a:pt x="2118778" y="1560985"/>
                </a:lnTo>
                <a:lnTo>
                  <a:pt x="2130855" y="1563523"/>
                </a:lnTo>
                <a:lnTo>
                  <a:pt x="2142932" y="1565745"/>
                </a:lnTo>
                <a:lnTo>
                  <a:pt x="2155326" y="1567331"/>
                </a:lnTo>
                <a:lnTo>
                  <a:pt x="2167721" y="1567966"/>
                </a:lnTo>
                <a:lnTo>
                  <a:pt x="2179798" y="1568283"/>
                </a:lnTo>
                <a:lnTo>
                  <a:pt x="2192510" y="1567966"/>
                </a:lnTo>
                <a:lnTo>
                  <a:pt x="2204905" y="1567014"/>
                </a:lnTo>
                <a:lnTo>
                  <a:pt x="2216982" y="1565427"/>
                </a:lnTo>
                <a:lnTo>
                  <a:pt x="2229058" y="1563206"/>
                </a:lnTo>
                <a:lnTo>
                  <a:pt x="2241135" y="1560668"/>
                </a:lnTo>
                <a:lnTo>
                  <a:pt x="2253212" y="1557178"/>
                </a:lnTo>
                <a:lnTo>
                  <a:pt x="2264971" y="1553370"/>
                </a:lnTo>
                <a:lnTo>
                  <a:pt x="2277048" y="1548928"/>
                </a:lnTo>
                <a:lnTo>
                  <a:pt x="2288489" y="1543851"/>
                </a:lnTo>
                <a:lnTo>
                  <a:pt x="2299930" y="1538140"/>
                </a:lnTo>
                <a:lnTo>
                  <a:pt x="2311053" y="1532111"/>
                </a:lnTo>
                <a:lnTo>
                  <a:pt x="2321859" y="1524814"/>
                </a:lnTo>
                <a:lnTo>
                  <a:pt x="2332665" y="1517516"/>
                </a:lnTo>
                <a:lnTo>
                  <a:pt x="2343152" y="1509266"/>
                </a:lnTo>
                <a:lnTo>
                  <a:pt x="2353322" y="1500382"/>
                </a:lnTo>
                <a:lnTo>
                  <a:pt x="2362539" y="1491498"/>
                </a:lnTo>
                <a:lnTo>
                  <a:pt x="2371437" y="1482296"/>
                </a:lnTo>
                <a:lnTo>
                  <a:pt x="2379701" y="1472143"/>
                </a:lnTo>
                <a:lnTo>
                  <a:pt x="2387328" y="1462307"/>
                </a:lnTo>
                <a:lnTo>
                  <a:pt x="2394955" y="1451836"/>
                </a:lnTo>
                <a:lnTo>
                  <a:pt x="2400994" y="1441048"/>
                </a:lnTo>
                <a:lnTo>
                  <a:pt x="2407350" y="1430260"/>
                </a:lnTo>
                <a:lnTo>
                  <a:pt x="2412753" y="1419155"/>
                </a:lnTo>
                <a:lnTo>
                  <a:pt x="2417520" y="1407415"/>
                </a:lnTo>
                <a:lnTo>
                  <a:pt x="2421969" y="1395993"/>
                </a:lnTo>
                <a:lnTo>
                  <a:pt x="2425783" y="1384253"/>
                </a:lnTo>
                <a:lnTo>
                  <a:pt x="2428961" y="1372196"/>
                </a:lnTo>
                <a:lnTo>
                  <a:pt x="2431504" y="1360139"/>
                </a:lnTo>
                <a:lnTo>
                  <a:pt x="2433411" y="1348081"/>
                </a:lnTo>
                <a:lnTo>
                  <a:pt x="2435000" y="1336024"/>
                </a:lnTo>
                <a:lnTo>
                  <a:pt x="2435635" y="1323333"/>
                </a:lnTo>
                <a:lnTo>
                  <a:pt x="2435953" y="1310958"/>
                </a:lnTo>
                <a:lnTo>
                  <a:pt x="2435635" y="1298901"/>
                </a:lnTo>
                <a:lnTo>
                  <a:pt x="2435000" y="1286527"/>
                </a:lnTo>
                <a:lnTo>
                  <a:pt x="2433411" y="1274152"/>
                </a:lnTo>
                <a:lnTo>
                  <a:pt x="2431186" y="1262095"/>
                </a:lnTo>
                <a:lnTo>
                  <a:pt x="2428643" y="1250038"/>
                </a:lnTo>
                <a:lnTo>
                  <a:pt x="2425465" y="1237981"/>
                </a:lnTo>
                <a:lnTo>
                  <a:pt x="2421652" y="1225924"/>
                </a:lnTo>
                <a:lnTo>
                  <a:pt x="2416884" y="1214501"/>
                </a:lnTo>
                <a:lnTo>
                  <a:pt x="2411799" y="1203079"/>
                </a:lnTo>
                <a:lnTo>
                  <a:pt x="2406079" y="1191339"/>
                </a:lnTo>
                <a:lnTo>
                  <a:pt x="2399723" y="1180233"/>
                </a:lnTo>
                <a:lnTo>
                  <a:pt x="2393049" y="1169128"/>
                </a:lnTo>
                <a:lnTo>
                  <a:pt x="2385103" y="1158657"/>
                </a:lnTo>
                <a:lnTo>
                  <a:pt x="2376840" y="1148187"/>
                </a:lnTo>
                <a:lnTo>
                  <a:pt x="2368259" y="1138351"/>
                </a:lnTo>
                <a:lnTo>
                  <a:pt x="2359043" y="1128832"/>
                </a:lnTo>
                <a:lnTo>
                  <a:pt x="2349826" y="1120265"/>
                </a:lnTo>
                <a:lnTo>
                  <a:pt x="2340292" y="1111698"/>
                </a:lnTo>
                <a:lnTo>
                  <a:pt x="2329804" y="1103766"/>
                </a:lnTo>
                <a:lnTo>
                  <a:pt x="2319317" y="1096785"/>
                </a:lnTo>
                <a:lnTo>
                  <a:pt x="2308829" y="1090122"/>
                </a:lnTo>
                <a:lnTo>
                  <a:pt x="2297705" y="1084094"/>
                </a:lnTo>
                <a:lnTo>
                  <a:pt x="2286582" y="1078700"/>
                </a:lnTo>
                <a:lnTo>
                  <a:pt x="2275141" y="1073623"/>
                </a:lnTo>
                <a:lnTo>
                  <a:pt x="2263700" y="1069181"/>
                </a:lnTo>
                <a:lnTo>
                  <a:pt x="2251623" y="1065691"/>
                </a:lnTo>
                <a:lnTo>
                  <a:pt x="2239864" y="1062518"/>
                </a:lnTo>
                <a:lnTo>
                  <a:pt x="2227787" y="1059979"/>
                </a:lnTo>
                <a:lnTo>
                  <a:pt x="2215710" y="1057758"/>
                </a:lnTo>
                <a:lnTo>
                  <a:pt x="2203316" y="1056172"/>
                </a:lnTo>
                <a:lnTo>
                  <a:pt x="2190921" y="1055537"/>
                </a:lnTo>
                <a:lnTo>
                  <a:pt x="2178844" y="1055220"/>
                </a:lnTo>
                <a:close/>
                <a:moveTo>
                  <a:pt x="2144839" y="823913"/>
                </a:moveTo>
                <a:lnTo>
                  <a:pt x="2301519" y="838826"/>
                </a:lnTo>
                <a:lnTo>
                  <a:pt x="2292938" y="930841"/>
                </a:lnTo>
                <a:lnTo>
                  <a:pt x="2302155" y="933379"/>
                </a:lnTo>
                <a:lnTo>
                  <a:pt x="2311053" y="936235"/>
                </a:lnTo>
                <a:lnTo>
                  <a:pt x="2319952" y="939725"/>
                </a:lnTo>
                <a:lnTo>
                  <a:pt x="2328851" y="943215"/>
                </a:lnTo>
                <a:lnTo>
                  <a:pt x="2338067" y="946706"/>
                </a:lnTo>
                <a:lnTo>
                  <a:pt x="2346330" y="950513"/>
                </a:lnTo>
                <a:lnTo>
                  <a:pt x="2354911" y="954638"/>
                </a:lnTo>
                <a:lnTo>
                  <a:pt x="2363492" y="959080"/>
                </a:lnTo>
                <a:lnTo>
                  <a:pt x="2372073" y="963522"/>
                </a:lnTo>
                <a:lnTo>
                  <a:pt x="2380654" y="968282"/>
                </a:lnTo>
                <a:lnTo>
                  <a:pt x="2388917" y="973358"/>
                </a:lnTo>
                <a:lnTo>
                  <a:pt x="2397180" y="978752"/>
                </a:lnTo>
                <a:lnTo>
                  <a:pt x="2405125" y="983829"/>
                </a:lnTo>
                <a:lnTo>
                  <a:pt x="2413071" y="989540"/>
                </a:lnTo>
                <a:lnTo>
                  <a:pt x="2420698" y="995569"/>
                </a:lnTo>
                <a:lnTo>
                  <a:pt x="2428643" y="1001280"/>
                </a:lnTo>
                <a:lnTo>
                  <a:pt x="2499197" y="943215"/>
                </a:lnTo>
                <a:lnTo>
                  <a:pt x="2599625" y="1063787"/>
                </a:lnTo>
                <a:lnTo>
                  <a:pt x="2529389" y="1122169"/>
                </a:lnTo>
                <a:lnTo>
                  <a:pt x="2533839" y="1130736"/>
                </a:lnTo>
                <a:lnTo>
                  <a:pt x="2538288" y="1139620"/>
                </a:lnTo>
                <a:lnTo>
                  <a:pt x="2542420" y="1148504"/>
                </a:lnTo>
                <a:lnTo>
                  <a:pt x="2546551" y="1157388"/>
                </a:lnTo>
                <a:lnTo>
                  <a:pt x="2550365" y="1166590"/>
                </a:lnTo>
                <a:lnTo>
                  <a:pt x="2553543" y="1175474"/>
                </a:lnTo>
                <a:lnTo>
                  <a:pt x="2557039" y="1184676"/>
                </a:lnTo>
                <a:lnTo>
                  <a:pt x="2559899" y="1193560"/>
                </a:lnTo>
                <a:lnTo>
                  <a:pt x="2562442" y="1203079"/>
                </a:lnTo>
                <a:lnTo>
                  <a:pt x="2564984" y="1212280"/>
                </a:lnTo>
                <a:lnTo>
                  <a:pt x="2567527" y="1221799"/>
                </a:lnTo>
                <a:lnTo>
                  <a:pt x="2569116" y="1231318"/>
                </a:lnTo>
                <a:lnTo>
                  <a:pt x="2571022" y="1240519"/>
                </a:lnTo>
                <a:lnTo>
                  <a:pt x="2572612" y="1249721"/>
                </a:lnTo>
                <a:lnTo>
                  <a:pt x="2574201" y="1259557"/>
                </a:lnTo>
                <a:lnTo>
                  <a:pt x="2575154" y="1269075"/>
                </a:lnTo>
                <a:lnTo>
                  <a:pt x="2665412" y="1277325"/>
                </a:lnTo>
                <a:lnTo>
                  <a:pt x="2650793" y="1433433"/>
                </a:lnTo>
                <a:lnTo>
                  <a:pt x="2561170" y="1425501"/>
                </a:lnTo>
                <a:lnTo>
                  <a:pt x="2558310" y="1434385"/>
                </a:lnTo>
                <a:lnTo>
                  <a:pt x="2555132" y="1443587"/>
                </a:lnTo>
                <a:lnTo>
                  <a:pt x="2552272" y="1452471"/>
                </a:lnTo>
                <a:lnTo>
                  <a:pt x="2548458" y="1461355"/>
                </a:lnTo>
                <a:lnTo>
                  <a:pt x="2544644" y="1470239"/>
                </a:lnTo>
                <a:lnTo>
                  <a:pt x="2540513" y="1479124"/>
                </a:lnTo>
                <a:lnTo>
                  <a:pt x="2536381" y="1488008"/>
                </a:lnTo>
                <a:lnTo>
                  <a:pt x="2531932" y="1496575"/>
                </a:lnTo>
                <a:lnTo>
                  <a:pt x="2527482" y="1505142"/>
                </a:lnTo>
                <a:lnTo>
                  <a:pt x="2522715" y="1513708"/>
                </a:lnTo>
                <a:lnTo>
                  <a:pt x="2517630" y="1521958"/>
                </a:lnTo>
                <a:lnTo>
                  <a:pt x="2512228" y="1530208"/>
                </a:lnTo>
                <a:lnTo>
                  <a:pt x="2506825" y="1538140"/>
                </a:lnTo>
                <a:lnTo>
                  <a:pt x="2501104" y="1546390"/>
                </a:lnTo>
                <a:lnTo>
                  <a:pt x="2495384" y="1554322"/>
                </a:lnTo>
                <a:lnTo>
                  <a:pt x="2489027" y="1561937"/>
                </a:lnTo>
                <a:lnTo>
                  <a:pt x="2546233" y="1631107"/>
                </a:lnTo>
                <a:lnTo>
                  <a:pt x="2425465" y="1731372"/>
                </a:lnTo>
                <a:lnTo>
                  <a:pt x="2367624" y="1662202"/>
                </a:lnTo>
                <a:lnTo>
                  <a:pt x="2359043" y="1666644"/>
                </a:lnTo>
                <a:lnTo>
                  <a:pt x="2350144" y="1671086"/>
                </a:lnTo>
                <a:lnTo>
                  <a:pt x="2341245" y="1675211"/>
                </a:lnTo>
                <a:lnTo>
                  <a:pt x="2332029" y="1679018"/>
                </a:lnTo>
                <a:lnTo>
                  <a:pt x="2323130" y="1682826"/>
                </a:lnTo>
                <a:lnTo>
                  <a:pt x="2313596" y="1685999"/>
                </a:lnTo>
                <a:lnTo>
                  <a:pt x="2304697" y="1689489"/>
                </a:lnTo>
                <a:lnTo>
                  <a:pt x="2295481" y="1692344"/>
                </a:lnTo>
                <a:lnTo>
                  <a:pt x="2286264" y="1694883"/>
                </a:lnTo>
                <a:lnTo>
                  <a:pt x="2277048" y="1697421"/>
                </a:lnTo>
                <a:lnTo>
                  <a:pt x="2267196" y="1699642"/>
                </a:lnTo>
                <a:lnTo>
                  <a:pt x="2257979" y="1701546"/>
                </a:lnTo>
                <a:lnTo>
                  <a:pt x="2248763" y="1703450"/>
                </a:lnTo>
                <a:lnTo>
                  <a:pt x="2238910" y="1705036"/>
                </a:lnTo>
                <a:lnTo>
                  <a:pt x="2229376" y="1706623"/>
                </a:lnTo>
                <a:lnTo>
                  <a:pt x="2220180" y="1707575"/>
                </a:lnTo>
                <a:lnTo>
                  <a:pt x="2211579" y="1797051"/>
                </a:lnTo>
                <a:lnTo>
                  <a:pt x="2054898" y="1782138"/>
                </a:lnTo>
                <a:lnTo>
                  <a:pt x="2063161" y="1692027"/>
                </a:lnTo>
                <a:lnTo>
                  <a:pt x="2054263" y="1689172"/>
                </a:lnTo>
                <a:lnTo>
                  <a:pt x="2045364" y="1685999"/>
                </a:lnTo>
                <a:lnTo>
                  <a:pt x="2035830" y="1682826"/>
                </a:lnTo>
                <a:lnTo>
                  <a:pt x="2027249" y="1679335"/>
                </a:lnTo>
                <a:lnTo>
                  <a:pt x="2018350" y="1675528"/>
                </a:lnTo>
                <a:lnTo>
                  <a:pt x="2009451" y="1671720"/>
                </a:lnTo>
                <a:lnTo>
                  <a:pt x="2000870" y="1667596"/>
                </a:lnTo>
                <a:lnTo>
                  <a:pt x="1992289" y="1663154"/>
                </a:lnTo>
                <a:lnTo>
                  <a:pt x="1984026" y="1658077"/>
                </a:lnTo>
                <a:lnTo>
                  <a:pt x="1975445" y="1653317"/>
                </a:lnTo>
                <a:lnTo>
                  <a:pt x="1967182" y="1648241"/>
                </a:lnTo>
                <a:lnTo>
                  <a:pt x="1958919" y="1642847"/>
                </a:lnTo>
                <a:lnTo>
                  <a:pt x="1950656" y="1637453"/>
                </a:lnTo>
                <a:lnTo>
                  <a:pt x="1943029" y="1631742"/>
                </a:lnTo>
                <a:lnTo>
                  <a:pt x="1935084" y="1626030"/>
                </a:lnTo>
                <a:lnTo>
                  <a:pt x="1927456" y="1620002"/>
                </a:lnTo>
                <a:lnTo>
                  <a:pt x="1857220" y="1678384"/>
                </a:lnTo>
                <a:lnTo>
                  <a:pt x="1756792" y="1556860"/>
                </a:lnTo>
                <a:lnTo>
                  <a:pt x="1827346" y="1498478"/>
                </a:lnTo>
                <a:lnTo>
                  <a:pt x="1822896" y="1489594"/>
                </a:lnTo>
                <a:lnTo>
                  <a:pt x="1818765" y="1481027"/>
                </a:lnTo>
                <a:lnTo>
                  <a:pt x="1814633" y="1472143"/>
                </a:lnTo>
                <a:lnTo>
                  <a:pt x="1810820" y="1463259"/>
                </a:lnTo>
                <a:lnTo>
                  <a:pt x="1807324" y="1454057"/>
                </a:lnTo>
                <a:lnTo>
                  <a:pt x="1803828" y="1445173"/>
                </a:lnTo>
                <a:lnTo>
                  <a:pt x="1800968" y="1436289"/>
                </a:lnTo>
                <a:lnTo>
                  <a:pt x="1797789" y="1426770"/>
                </a:lnTo>
                <a:lnTo>
                  <a:pt x="1795247" y="1417569"/>
                </a:lnTo>
                <a:lnTo>
                  <a:pt x="1792704" y="1408367"/>
                </a:lnTo>
                <a:lnTo>
                  <a:pt x="1790480" y="1399166"/>
                </a:lnTo>
                <a:lnTo>
                  <a:pt x="1788573" y="1389647"/>
                </a:lnTo>
                <a:lnTo>
                  <a:pt x="1786666" y="1380445"/>
                </a:lnTo>
                <a:lnTo>
                  <a:pt x="1785395" y="1371244"/>
                </a:lnTo>
                <a:lnTo>
                  <a:pt x="1783170" y="1352206"/>
                </a:lnTo>
                <a:lnTo>
                  <a:pt x="1690687" y="1343639"/>
                </a:lnTo>
                <a:lnTo>
                  <a:pt x="1705624" y="1186897"/>
                </a:lnTo>
                <a:lnTo>
                  <a:pt x="1798425" y="1195781"/>
                </a:lnTo>
                <a:lnTo>
                  <a:pt x="1801285" y="1186897"/>
                </a:lnTo>
                <a:lnTo>
                  <a:pt x="1804146" y="1178012"/>
                </a:lnTo>
                <a:lnTo>
                  <a:pt x="1807642" y="1169128"/>
                </a:lnTo>
                <a:lnTo>
                  <a:pt x="1810820" y="1160244"/>
                </a:lnTo>
                <a:lnTo>
                  <a:pt x="1814633" y="1151677"/>
                </a:lnTo>
                <a:lnTo>
                  <a:pt x="1818765" y="1142793"/>
                </a:lnTo>
                <a:lnTo>
                  <a:pt x="1822896" y="1134226"/>
                </a:lnTo>
                <a:lnTo>
                  <a:pt x="1827346" y="1125659"/>
                </a:lnTo>
                <a:lnTo>
                  <a:pt x="1831795" y="1117727"/>
                </a:lnTo>
                <a:lnTo>
                  <a:pt x="1836562" y="1109160"/>
                </a:lnTo>
                <a:lnTo>
                  <a:pt x="1841329" y="1100910"/>
                </a:lnTo>
                <a:lnTo>
                  <a:pt x="1846732" y="1092661"/>
                </a:lnTo>
                <a:lnTo>
                  <a:pt x="1852135" y="1085045"/>
                </a:lnTo>
                <a:lnTo>
                  <a:pt x="1857856" y="1077113"/>
                </a:lnTo>
                <a:lnTo>
                  <a:pt x="1863894" y="1069181"/>
                </a:lnTo>
                <a:lnTo>
                  <a:pt x="1869615" y="1061566"/>
                </a:lnTo>
                <a:lnTo>
                  <a:pt x="1810184" y="989858"/>
                </a:lnTo>
                <a:lnTo>
                  <a:pt x="1931588" y="889593"/>
                </a:lnTo>
                <a:lnTo>
                  <a:pt x="1990700" y="961301"/>
                </a:lnTo>
                <a:lnTo>
                  <a:pt x="1999599" y="956859"/>
                </a:lnTo>
                <a:lnTo>
                  <a:pt x="2008180" y="952734"/>
                </a:lnTo>
                <a:lnTo>
                  <a:pt x="2017079" y="948609"/>
                </a:lnTo>
                <a:lnTo>
                  <a:pt x="2025977" y="944485"/>
                </a:lnTo>
                <a:lnTo>
                  <a:pt x="2034876" y="941312"/>
                </a:lnTo>
                <a:lnTo>
                  <a:pt x="2043775" y="937504"/>
                </a:lnTo>
                <a:lnTo>
                  <a:pt x="2052673" y="934649"/>
                </a:lnTo>
                <a:lnTo>
                  <a:pt x="2061890" y="931476"/>
                </a:lnTo>
                <a:lnTo>
                  <a:pt x="2071424" y="928937"/>
                </a:lnTo>
                <a:lnTo>
                  <a:pt x="2080641" y="926399"/>
                </a:lnTo>
                <a:lnTo>
                  <a:pt x="2089539" y="924178"/>
                </a:lnTo>
                <a:lnTo>
                  <a:pt x="2099074" y="922274"/>
                </a:lnTo>
                <a:lnTo>
                  <a:pt x="2108608" y="920370"/>
                </a:lnTo>
                <a:lnTo>
                  <a:pt x="2117825" y="918784"/>
                </a:lnTo>
                <a:lnTo>
                  <a:pt x="2127041" y="917515"/>
                </a:lnTo>
                <a:lnTo>
                  <a:pt x="2136258" y="916246"/>
                </a:lnTo>
                <a:lnTo>
                  <a:pt x="2144839" y="823913"/>
                </a:lnTo>
                <a:close/>
                <a:moveTo>
                  <a:pt x="1509345" y="590550"/>
                </a:moveTo>
                <a:lnTo>
                  <a:pt x="1518239" y="590550"/>
                </a:lnTo>
                <a:lnTo>
                  <a:pt x="1526817" y="591817"/>
                </a:lnTo>
                <a:lnTo>
                  <a:pt x="1535394" y="593400"/>
                </a:lnTo>
                <a:lnTo>
                  <a:pt x="1543971" y="596250"/>
                </a:lnTo>
                <a:lnTo>
                  <a:pt x="1551912" y="599417"/>
                </a:lnTo>
                <a:lnTo>
                  <a:pt x="1559854" y="603534"/>
                </a:lnTo>
                <a:lnTo>
                  <a:pt x="1566843" y="608601"/>
                </a:lnTo>
                <a:lnTo>
                  <a:pt x="1570655" y="611452"/>
                </a:lnTo>
                <a:lnTo>
                  <a:pt x="1574149" y="614302"/>
                </a:lnTo>
                <a:lnTo>
                  <a:pt x="1577326" y="617469"/>
                </a:lnTo>
                <a:lnTo>
                  <a:pt x="1580185" y="620953"/>
                </a:lnTo>
                <a:lnTo>
                  <a:pt x="1583362" y="624753"/>
                </a:lnTo>
                <a:lnTo>
                  <a:pt x="1586221" y="628237"/>
                </a:lnTo>
                <a:lnTo>
                  <a:pt x="1588762" y="632037"/>
                </a:lnTo>
                <a:lnTo>
                  <a:pt x="1591621" y="636154"/>
                </a:lnTo>
                <a:lnTo>
                  <a:pt x="1593845" y="640271"/>
                </a:lnTo>
                <a:lnTo>
                  <a:pt x="1595433" y="644388"/>
                </a:lnTo>
                <a:lnTo>
                  <a:pt x="1597339" y="648505"/>
                </a:lnTo>
                <a:lnTo>
                  <a:pt x="1598927" y="652305"/>
                </a:lnTo>
                <a:lnTo>
                  <a:pt x="1601151" y="660856"/>
                </a:lnTo>
                <a:lnTo>
                  <a:pt x="1603057" y="669724"/>
                </a:lnTo>
                <a:lnTo>
                  <a:pt x="1603375" y="678274"/>
                </a:lnTo>
                <a:lnTo>
                  <a:pt x="1603375" y="687142"/>
                </a:lnTo>
                <a:lnTo>
                  <a:pt x="1602104" y="696326"/>
                </a:lnTo>
                <a:lnTo>
                  <a:pt x="1600516" y="704560"/>
                </a:lnTo>
                <a:lnTo>
                  <a:pt x="1597657" y="712794"/>
                </a:lnTo>
                <a:lnTo>
                  <a:pt x="1594480" y="721028"/>
                </a:lnTo>
                <a:lnTo>
                  <a:pt x="1590350" y="728629"/>
                </a:lnTo>
                <a:lnTo>
                  <a:pt x="1585268" y="736229"/>
                </a:lnTo>
                <a:lnTo>
                  <a:pt x="1582409" y="739396"/>
                </a:lnTo>
                <a:lnTo>
                  <a:pt x="1579550" y="742880"/>
                </a:lnTo>
                <a:lnTo>
                  <a:pt x="1576373" y="746047"/>
                </a:lnTo>
                <a:lnTo>
                  <a:pt x="1572879" y="749531"/>
                </a:lnTo>
                <a:lnTo>
                  <a:pt x="1569384" y="752381"/>
                </a:lnTo>
                <a:lnTo>
                  <a:pt x="1565572" y="755231"/>
                </a:lnTo>
                <a:lnTo>
                  <a:pt x="1297460" y="948099"/>
                </a:lnTo>
                <a:lnTo>
                  <a:pt x="1293012" y="951266"/>
                </a:lnTo>
                <a:lnTo>
                  <a:pt x="1288247" y="953799"/>
                </a:lnTo>
                <a:lnTo>
                  <a:pt x="1283164" y="956333"/>
                </a:lnTo>
                <a:lnTo>
                  <a:pt x="1278399" y="958550"/>
                </a:lnTo>
                <a:lnTo>
                  <a:pt x="1273634" y="960450"/>
                </a:lnTo>
                <a:lnTo>
                  <a:pt x="1268869" y="962033"/>
                </a:lnTo>
                <a:lnTo>
                  <a:pt x="1263469" y="962983"/>
                </a:lnTo>
                <a:lnTo>
                  <a:pt x="1258386" y="964250"/>
                </a:lnTo>
                <a:lnTo>
                  <a:pt x="1253304" y="964884"/>
                </a:lnTo>
                <a:lnTo>
                  <a:pt x="1247903" y="965200"/>
                </a:lnTo>
                <a:lnTo>
                  <a:pt x="1242820" y="965200"/>
                </a:lnTo>
                <a:lnTo>
                  <a:pt x="1237102" y="964884"/>
                </a:lnTo>
                <a:lnTo>
                  <a:pt x="1232020" y="964567"/>
                </a:lnTo>
                <a:lnTo>
                  <a:pt x="1226937" y="963617"/>
                </a:lnTo>
                <a:lnTo>
                  <a:pt x="1221537" y="962667"/>
                </a:lnTo>
                <a:lnTo>
                  <a:pt x="1216454" y="961083"/>
                </a:lnTo>
                <a:lnTo>
                  <a:pt x="1006475" y="894894"/>
                </a:lnTo>
                <a:lnTo>
                  <a:pt x="1009652" y="885393"/>
                </a:lnTo>
                <a:lnTo>
                  <a:pt x="1013464" y="875259"/>
                </a:lnTo>
                <a:lnTo>
                  <a:pt x="1017911" y="862591"/>
                </a:lnTo>
                <a:lnTo>
                  <a:pt x="1022676" y="847706"/>
                </a:lnTo>
                <a:lnTo>
                  <a:pt x="1027123" y="832188"/>
                </a:lnTo>
                <a:lnTo>
                  <a:pt x="1029029" y="824271"/>
                </a:lnTo>
                <a:lnTo>
                  <a:pt x="1030935" y="816353"/>
                </a:lnTo>
                <a:lnTo>
                  <a:pt x="1031888" y="808753"/>
                </a:lnTo>
                <a:lnTo>
                  <a:pt x="1033159" y="801469"/>
                </a:lnTo>
                <a:lnTo>
                  <a:pt x="1033794" y="793868"/>
                </a:lnTo>
                <a:lnTo>
                  <a:pt x="1033794" y="786584"/>
                </a:lnTo>
                <a:lnTo>
                  <a:pt x="1033794" y="778666"/>
                </a:lnTo>
                <a:lnTo>
                  <a:pt x="1033477" y="770749"/>
                </a:lnTo>
                <a:lnTo>
                  <a:pt x="1032841" y="762832"/>
                </a:lnTo>
                <a:lnTo>
                  <a:pt x="1031888" y="755548"/>
                </a:lnTo>
                <a:lnTo>
                  <a:pt x="1029665" y="740980"/>
                </a:lnTo>
                <a:lnTo>
                  <a:pt x="1027441" y="727995"/>
                </a:lnTo>
                <a:lnTo>
                  <a:pt x="1025217" y="718178"/>
                </a:lnTo>
                <a:lnTo>
                  <a:pt x="1022994" y="708994"/>
                </a:lnTo>
                <a:lnTo>
                  <a:pt x="1227572" y="773599"/>
                </a:lnTo>
                <a:lnTo>
                  <a:pt x="1458835" y="607651"/>
                </a:lnTo>
                <a:lnTo>
                  <a:pt x="1462965" y="605118"/>
                </a:lnTo>
                <a:lnTo>
                  <a:pt x="1467095" y="602268"/>
                </a:lnTo>
                <a:lnTo>
                  <a:pt x="1470589" y="600051"/>
                </a:lnTo>
                <a:lnTo>
                  <a:pt x="1474719" y="598467"/>
                </a:lnTo>
                <a:lnTo>
                  <a:pt x="1479166" y="596567"/>
                </a:lnTo>
                <a:lnTo>
                  <a:pt x="1483296" y="594984"/>
                </a:lnTo>
                <a:lnTo>
                  <a:pt x="1491873" y="592767"/>
                </a:lnTo>
                <a:lnTo>
                  <a:pt x="1500768" y="591183"/>
                </a:lnTo>
                <a:lnTo>
                  <a:pt x="1509345" y="590550"/>
                </a:lnTo>
                <a:close/>
                <a:moveTo>
                  <a:pt x="690596" y="539750"/>
                </a:moveTo>
                <a:lnTo>
                  <a:pt x="691548" y="539750"/>
                </a:lnTo>
                <a:lnTo>
                  <a:pt x="693769" y="540067"/>
                </a:lnTo>
                <a:lnTo>
                  <a:pt x="702018" y="540702"/>
                </a:lnTo>
                <a:lnTo>
                  <a:pt x="727394" y="541020"/>
                </a:lnTo>
                <a:lnTo>
                  <a:pt x="757531" y="541655"/>
                </a:lnTo>
                <a:lnTo>
                  <a:pt x="770854" y="541972"/>
                </a:lnTo>
                <a:lnTo>
                  <a:pt x="781640" y="543242"/>
                </a:lnTo>
                <a:lnTo>
                  <a:pt x="781957" y="543242"/>
                </a:lnTo>
                <a:lnTo>
                  <a:pt x="785763" y="546734"/>
                </a:lnTo>
                <a:lnTo>
                  <a:pt x="789887" y="552130"/>
                </a:lnTo>
                <a:lnTo>
                  <a:pt x="794646" y="558479"/>
                </a:lnTo>
                <a:lnTo>
                  <a:pt x="799404" y="566415"/>
                </a:lnTo>
                <a:lnTo>
                  <a:pt x="804797" y="576573"/>
                </a:lnTo>
                <a:lnTo>
                  <a:pt x="809872" y="588001"/>
                </a:lnTo>
                <a:lnTo>
                  <a:pt x="812093" y="594668"/>
                </a:lnTo>
                <a:lnTo>
                  <a:pt x="814631" y="602286"/>
                </a:lnTo>
                <a:lnTo>
                  <a:pt x="817169" y="609905"/>
                </a:lnTo>
                <a:lnTo>
                  <a:pt x="820024" y="618476"/>
                </a:lnTo>
                <a:lnTo>
                  <a:pt x="822244" y="627364"/>
                </a:lnTo>
                <a:lnTo>
                  <a:pt x="824465" y="637205"/>
                </a:lnTo>
                <a:lnTo>
                  <a:pt x="826685" y="647681"/>
                </a:lnTo>
                <a:lnTo>
                  <a:pt x="828906" y="658791"/>
                </a:lnTo>
                <a:lnTo>
                  <a:pt x="830809" y="670537"/>
                </a:lnTo>
                <a:lnTo>
                  <a:pt x="832395" y="683235"/>
                </a:lnTo>
                <a:lnTo>
                  <a:pt x="834299" y="696567"/>
                </a:lnTo>
                <a:lnTo>
                  <a:pt x="835885" y="710535"/>
                </a:lnTo>
                <a:lnTo>
                  <a:pt x="836836" y="725454"/>
                </a:lnTo>
                <a:lnTo>
                  <a:pt x="838105" y="741644"/>
                </a:lnTo>
                <a:lnTo>
                  <a:pt x="839057" y="757834"/>
                </a:lnTo>
                <a:lnTo>
                  <a:pt x="840009" y="775611"/>
                </a:lnTo>
                <a:lnTo>
                  <a:pt x="840326" y="794022"/>
                </a:lnTo>
                <a:lnTo>
                  <a:pt x="840643" y="813069"/>
                </a:lnTo>
                <a:lnTo>
                  <a:pt x="840326" y="833703"/>
                </a:lnTo>
                <a:lnTo>
                  <a:pt x="840326" y="854972"/>
                </a:lnTo>
                <a:lnTo>
                  <a:pt x="844767" y="839735"/>
                </a:lnTo>
                <a:lnTo>
                  <a:pt x="849208" y="824497"/>
                </a:lnTo>
                <a:lnTo>
                  <a:pt x="857456" y="794975"/>
                </a:lnTo>
                <a:lnTo>
                  <a:pt x="864435" y="767992"/>
                </a:lnTo>
                <a:lnTo>
                  <a:pt x="870145" y="742914"/>
                </a:lnTo>
                <a:lnTo>
                  <a:pt x="878710" y="705456"/>
                </a:lnTo>
                <a:lnTo>
                  <a:pt x="881248" y="694028"/>
                </a:lnTo>
                <a:lnTo>
                  <a:pt x="882517" y="688314"/>
                </a:lnTo>
                <a:lnTo>
                  <a:pt x="878076" y="679425"/>
                </a:lnTo>
                <a:lnTo>
                  <a:pt x="874586" y="670854"/>
                </a:lnTo>
                <a:lnTo>
                  <a:pt x="871097" y="663236"/>
                </a:lnTo>
                <a:lnTo>
                  <a:pt x="868559" y="655617"/>
                </a:lnTo>
                <a:lnTo>
                  <a:pt x="864752" y="644506"/>
                </a:lnTo>
                <a:lnTo>
                  <a:pt x="863801" y="640380"/>
                </a:lnTo>
                <a:lnTo>
                  <a:pt x="867290" y="637205"/>
                </a:lnTo>
                <a:lnTo>
                  <a:pt x="876489" y="629269"/>
                </a:lnTo>
                <a:lnTo>
                  <a:pt x="881882" y="624507"/>
                </a:lnTo>
                <a:lnTo>
                  <a:pt x="888227" y="619746"/>
                </a:lnTo>
                <a:lnTo>
                  <a:pt x="894571" y="615619"/>
                </a:lnTo>
                <a:lnTo>
                  <a:pt x="900598" y="611810"/>
                </a:lnTo>
                <a:lnTo>
                  <a:pt x="921535" y="619746"/>
                </a:lnTo>
                <a:lnTo>
                  <a:pt x="939300" y="659426"/>
                </a:lnTo>
                <a:lnTo>
                  <a:pt x="934224" y="671172"/>
                </a:lnTo>
                <a:lnTo>
                  <a:pt x="928514" y="683235"/>
                </a:lnTo>
                <a:lnTo>
                  <a:pt x="922487" y="695932"/>
                </a:lnTo>
                <a:lnTo>
                  <a:pt x="923439" y="707043"/>
                </a:lnTo>
                <a:lnTo>
                  <a:pt x="924073" y="720693"/>
                </a:lnTo>
                <a:lnTo>
                  <a:pt x="924708" y="736248"/>
                </a:lnTo>
                <a:lnTo>
                  <a:pt x="924073" y="753390"/>
                </a:lnTo>
                <a:lnTo>
                  <a:pt x="923439" y="790213"/>
                </a:lnTo>
                <a:lnTo>
                  <a:pt x="921852" y="827354"/>
                </a:lnTo>
                <a:lnTo>
                  <a:pt x="920266" y="862273"/>
                </a:lnTo>
                <a:lnTo>
                  <a:pt x="918680" y="891161"/>
                </a:lnTo>
                <a:lnTo>
                  <a:pt x="916777" y="918461"/>
                </a:lnTo>
                <a:lnTo>
                  <a:pt x="918680" y="913382"/>
                </a:lnTo>
                <a:lnTo>
                  <a:pt x="923756" y="899097"/>
                </a:lnTo>
                <a:lnTo>
                  <a:pt x="927245" y="888621"/>
                </a:lnTo>
                <a:lnTo>
                  <a:pt x="931369" y="876241"/>
                </a:lnTo>
                <a:lnTo>
                  <a:pt x="935493" y="862273"/>
                </a:lnTo>
                <a:lnTo>
                  <a:pt x="939934" y="846401"/>
                </a:lnTo>
                <a:lnTo>
                  <a:pt x="943741" y="828307"/>
                </a:lnTo>
                <a:lnTo>
                  <a:pt x="947865" y="809260"/>
                </a:lnTo>
                <a:lnTo>
                  <a:pt x="951672" y="788626"/>
                </a:lnTo>
                <a:lnTo>
                  <a:pt x="955161" y="766722"/>
                </a:lnTo>
                <a:lnTo>
                  <a:pt x="957699" y="743866"/>
                </a:lnTo>
                <a:lnTo>
                  <a:pt x="958650" y="731486"/>
                </a:lnTo>
                <a:lnTo>
                  <a:pt x="959919" y="719106"/>
                </a:lnTo>
                <a:lnTo>
                  <a:pt x="960554" y="707043"/>
                </a:lnTo>
                <a:lnTo>
                  <a:pt x="960871" y="694345"/>
                </a:lnTo>
                <a:lnTo>
                  <a:pt x="961188" y="681330"/>
                </a:lnTo>
                <a:lnTo>
                  <a:pt x="961188" y="668315"/>
                </a:lnTo>
                <a:lnTo>
                  <a:pt x="969119" y="649268"/>
                </a:lnTo>
                <a:lnTo>
                  <a:pt x="970705" y="651173"/>
                </a:lnTo>
                <a:lnTo>
                  <a:pt x="973877" y="656887"/>
                </a:lnTo>
                <a:lnTo>
                  <a:pt x="976098" y="661331"/>
                </a:lnTo>
                <a:lnTo>
                  <a:pt x="978636" y="666727"/>
                </a:lnTo>
                <a:lnTo>
                  <a:pt x="981808" y="673076"/>
                </a:lnTo>
                <a:lnTo>
                  <a:pt x="984663" y="681012"/>
                </a:lnTo>
                <a:lnTo>
                  <a:pt x="988152" y="690218"/>
                </a:lnTo>
                <a:lnTo>
                  <a:pt x="991007" y="700377"/>
                </a:lnTo>
                <a:lnTo>
                  <a:pt x="993862" y="712122"/>
                </a:lnTo>
                <a:lnTo>
                  <a:pt x="997035" y="724820"/>
                </a:lnTo>
                <a:lnTo>
                  <a:pt x="999572" y="739422"/>
                </a:lnTo>
                <a:lnTo>
                  <a:pt x="1002110" y="754977"/>
                </a:lnTo>
                <a:lnTo>
                  <a:pt x="1004013" y="772436"/>
                </a:lnTo>
                <a:lnTo>
                  <a:pt x="1005600" y="790848"/>
                </a:lnTo>
                <a:lnTo>
                  <a:pt x="1005282" y="796244"/>
                </a:lnTo>
                <a:lnTo>
                  <a:pt x="1004331" y="801958"/>
                </a:lnTo>
                <a:lnTo>
                  <a:pt x="1003062" y="809260"/>
                </a:lnTo>
                <a:lnTo>
                  <a:pt x="1000841" y="817196"/>
                </a:lnTo>
                <a:lnTo>
                  <a:pt x="997669" y="826085"/>
                </a:lnTo>
                <a:lnTo>
                  <a:pt x="994497" y="836243"/>
                </a:lnTo>
                <a:lnTo>
                  <a:pt x="985932" y="858781"/>
                </a:lnTo>
                <a:lnTo>
                  <a:pt x="964043" y="914969"/>
                </a:lnTo>
                <a:lnTo>
                  <a:pt x="951037" y="948301"/>
                </a:lnTo>
                <a:lnTo>
                  <a:pt x="937079" y="985442"/>
                </a:lnTo>
                <a:lnTo>
                  <a:pt x="922804" y="1025757"/>
                </a:lnTo>
                <a:lnTo>
                  <a:pt x="915825" y="1047026"/>
                </a:lnTo>
                <a:lnTo>
                  <a:pt x="908212" y="1068929"/>
                </a:lnTo>
                <a:lnTo>
                  <a:pt x="901233" y="1091785"/>
                </a:lnTo>
                <a:lnTo>
                  <a:pt x="894254" y="1115594"/>
                </a:lnTo>
                <a:lnTo>
                  <a:pt x="886958" y="1139719"/>
                </a:lnTo>
                <a:lnTo>
                  <a:pt x="880296" y="1165115"/>
                </a:lnTo>
                <a:lnTo>
                  <a:pt x="873634" y="1190510"/>
                </a:lnTo>
                <a:lnTo>
                  <a:pt x="867290" y="1217493"/>
                </a:lnTo>
                <a:lnTo>
                  <a:pt x="861580" y="1244476"/>
                </a:lnTo>
                <a:lnTo>
                  <a:pt x="855553" y="1272728"/>
                </a:lnTo>
                <a:lnTo>
                  <a:pt x="850477" y="1301298"/>
                </a:lnTo>
                <a:lnTo>
                  <a:pt x="845402" y="1330821"/>
                </a:lnTo>
                <a:lnTo>
                  <a:pt x="840960" y="1360343"/>
                </a:lnTo>
                <a:lnTo>
                  <a:pt x="836836" y="1391135"/>
                </a:lnTo>
                <a:lnTo>
                  <a:pt x="874586" y="1434307"/>
                </a:lnTo>
                <a:lnTo>
                  <a:pt x="949768" y="1522239"/>
                </a:lnTo>
                <a:lnTo>
                  <a:pt x="990373" y="1569856"/>
                </a:lnTo>
                <a:lnTo>
                  <a:pt x="1026219" y="1613028"/>
                </a:lnTo>
                <a:lnTo>
                  <a:pt x="1041129" y="1631122"/>
                </a:lnTo>
                <a:lnTo>
                  <a:pt x="1053500" y="1646042"/>
                </a:lnTo>
                <a:lnTo>
                  <a:pt x="1062065" y="1657470"/>
                </a:lnTo>
                <a:lnTo>
                  <a:pt x="1066824" y="1664137"/>
                </a:lnTo>
                <a:lnTo>
                  <a:pt x="1071582" y="1671755"/>
                </a:lnTo>
                <a:lnTo>
                  <a:pt x="1077292" y="1680326"/>
                </a:lnTo>
                <a:lnTo>
                  <a:pt x="1080147" y="1685088"/>
                </a:lnTo>
                <a:lnTo>
                  <a:pt x="1083002" y="1689850"/>
                </a:lnTo>
                <a:lnTo>
                  <a:pt x="1085540" y="1695564"/>
                </a:lnTo>
                <a:lnTo>
                  <a:pt x="1088395" y="1701913"/>
                </a:lnTo>
                <a:lnTo>
                  <a:pt x="1090616" y="1708579"/>
                </a:lnTo>
                <a:lnTo>
                  <a:pt x="1091884" y="1715880"/>
                </a:lnTo>
                <a:lnTo>
                  <a:pt x="1093471" y="1724134"/>
                </a:lnTo>
                <a:lnTo>
                  <a:pt x="1093788" y="1733022"/>
                </a:lnTo>
                <a:lnTo>
                  <a:pt x="1093788" y="1742545"/>
                </a:lnTo>
                <a:lnTo>
                  <a:pt x="1092836" y="1753021"/>
                </a:lnTo>
                <a:lnTo>
                  <a:pt x="1090933" y="1765084"/>
                </a:lnTo>
                <a:lnTo>
                  <a:pt x="1087761" y="1777147"/>
                </a:lnTo>
                <a:lnTo>
                  <a:pt x="1086809" y="1785083"/>
                </a:lnTo>
                <a:lnTo>
                  <a:pt x="1084271" y="1801272"/>
                </a:lnTo>
                <a:lnTo>
                  <a:pt x="1076340" y="1854920"/>
                </a:lnTo>
                <a:lnTo>
                  <a:pt x="1054452" y="2009516"/>
                </a:lnTo>
                <a:lnTo>
                  <a:pt x="1023681" y="2230139"/>
                </a:lnTo>
                <a:lnTo>
                  <a:pt x="1022730" y="2236488"/>
                </a:lnTo>
                <a:lnTo>
                  <a:pt x="1021461" y="2242520"/>
                </a:lnTo>
                <a:lnTo>
                  <a:pt x="1019875" y="2248551"/>
                </a:lnTo>
                <a:lnTo>
                  <a:pt x="1018289" y="2254582"/>
                </a:lnTo>
                <a:lnTo>
                  <a:pt x="1015751" y="2259979"/>
                </a:lnTo>
                <a:lnTo>
                  <a:pt x="1013530" y="2265693"/>
                </a:lnTo>
                <a:lnTo>
                  <a:pt x="1011310" y="2271407"/>
                </a:lnTo>
                <a:lnTo>
                  <a:pt x="1008455" y="2276486"/>
                </a:lnTo>
                <a:lnTo>
                  <a:pt x="1005917" y="2281248"/>
                </a:lnTo>
                <a:lnTo>
                  <a:pt x="1002427" y="2286009"/>
                </a:lnTo>
                <a:lnTo>
                  <a:pt x="999255" y="2291088"/>
                </a:lnTo>
                <a:lnTo>
                  <a:pt x="995766" y="2295533"/>
                </a:lnTo>
                <a:lnTo>
                  <a:pt x="992276" y="2299659"/>
                </a:lnTo>
                <a:lnTo>
                  <a:pt x="988470" y="2303469"/>
                </a:lnTo>
                <a:lnTo>
                  <a:pt x="984346" y="2307278"/>
                </a:lnTo>
                <a:lnTo>
                  <a:pt x="980222" y="2311087"/>
                </a:lnTo>
                <a:lnTo>
                  <a:pt x="975781" y="2314262"/>
                </a:lnTo>
                <a:lnTo>
                  <a:pt x="971339" y="2317436"/>
                </a:lnTo>
                <a:lnTo>
                  <a:pt x="966581" y="2320293"/>
                </a:lnTo>
                <a:lnTo>
                  <a:pt x="961823" y="2322833"/>
                </a:lnTo>
                <a:lnTo>
                  <a:pt x="956747" y="2325372"/>
                </a:lnTo>
                <a:lnTo>
                  <a:pt x="951989" y="2327277"/>
                </a:lnTo>
                <a:lnTo>
                  <a:pt x="946913" y="2329182"/>
                </a:lnTo>
                <a:lnTo>
                  <a:pt x="941203" y="2331086"/>
                </a:lnTo>
                <a:lnTo>
                  <a:pt x="936128" y="2332674"/>
                </a:lnTo>
                <a:lnTo>
                  <a:pt x="930418" y="2333309"/>
                </a:lnTo>
                <a:lnTo>
                  <a:pt x="925025" y="2334578"/>
                </a:lnTo>
                <a:lnTo>
                  <a:pt x="919315" y="2334896"/>
                </a:lnTo>
                <a:lnTo>
                  <a:pt x="913605" y="2335213"/>
                </a:lnTo>
                <a:lnTo>
                  <a:pt x="907577" y="2335213"/>
                </a:lnTo>
                <a:lnTo>
                  <a:pt x="901550" y="2334896"/>
                </a:lnTo>
                <a:lnTo>
                  <a:pt x="895523" y="2333943"/>
                </a:lnTo>
                <a:lnTo>
                  <a:pt x="889813" y="2333309"/>
                </a:lnTo>
                <a:lnTo>
                  <a:pt x="883786" y="2332356"/>
                </a:lnTo>
                <a:lnTo>
                  <a:pt x="878076" y="2330769"/>
                </a:lnTo>
                <a:lnTo>
                  <a:pt x="872683" y="2328864"/>
                </a:lnTo>
                <a:lnTo>
                  <a:pt x="867290" y="2326642"/>
                </a:lnTo>
                <a:lnTo>
                  <a:pt x="862214" y="2324420"/>
                </a:lnTo>
                <a:lnTo>
                  <a:pt x="857456" y="2321881"/>
                </a:lnTo>
                <a:lnTo>
                  <a:pt x="852698" y="2319341"/>
                </a:lnTo>
                <a:lnTo>
                  <a:pt x="848257" y="2316167"/>
                </a:lnTo>
                <a:lnTo>
                  <a:pt x="843815" y="2312992"/>
                </a:lnTo>
                <a:lnTo>
                  <a:pt x="839692" y="2309183"/>
                </a:lnTo>
                <a:lnTo>
                  <a:pt x="835568" y="2305373"/>
                </a:lnTo>
                <a:lnTo>
                  <a:pt x="831761" y="2301882"/>
                </a:lnTo>
                <a:lnTo>
                  <a:pt x="827954" y="2297755"/>
                </a:lnTo>
                <a:lnTo>
                  <a:pt x="824782" y="2293311"/>
                </a:lnTo>
                <a:lnTo>
                  <a:pt x="821293" y="2288866"/>
                </a:lnTo>
                <a:lnTo>
                  <a:pt x="818755" y="2283787"/>
                </a:lnTo>
                <a:lnTo>
                  <a:pt x="815900" y="2279026"/>
                </a:lnTo>
                <a:lnTo>
                  <a:pt x="813362" y="2274264"/>
                </a:lnTo>
                <a:lnTo>
                  <a:pt x="811141" y="2269185"/>
                </a:lnTo>
                <a:lnTo>
                  <a:pt x="809238" y="2263471"/>
                </a:lnTo>
                <a:lnTo>
                  <a:pt x="807335" y="2258392"/>
                </a:lnTo>
                <a:lnTo>
                  <a:pt x="805749" y="2252678"/>
                </a:lnTo>
                <a:lnTo>
                  <a:pt x="804162" y="2246646"/>
                </a:lnTo>
                <a:lnTo>
                  <a:pt x="803211" y="2241250"/>
                </a:lnTo>
                <a:lnTo>
                  <a:pt x="802576" y="2234901"/>
                </a:lnTo>
                <a:lnTo>
                  <a:pt x="801942" y="2228869"/>
                </a:lnTo>
                <a:lnTo>
                  <a:pt x="801625" y="2222838"/>
                </a:lnTo>
                <a:lnTo>
                  <a:pt x="801625" y="2216807"/>
                </a:lnTo>
                <a:lnTo>
                  <a:pt x="801942" y="2210458"/>
                </a:lnTo>
                <a:lnTo>
                  <a:pt x="802576" y="2204109"/>
                </a:lnTo>
                <a:lnTo>
                  <a:pt x="803211" y="2197443"/>
                </a:lnTo>
                <a:lnTo>
                  <a:pt x="833981" y="1990152"/>
                </a:lnTo>
                <a:lnTo>
                  <a:pt x="855235" y="1846032"/>
                </a:lnTo>
                <a:lnTo>
                  <a:pt x="861897" y="1797146"/>
                </a:lnTo>
                <a:lnTo>
                  <a:pt x="863801" y="1783178"/>
                </a:lnTo>
                <a:lnTo>
                  <a:pt x="864435" y="1777147"/>
                </a:lnTo>
                <a:lnTo>
                  <a:pt x="861897" y="1774290"/>
                </a:lnTo>
                <a:lnTo>
                  <a:pt x="855553" y="1767623"/>
                </a:lnTo>
                <a:lnTo>
                  <a:pt x="833030" y="1744133"/>
                </a:lnTo>
                <a:lnTo>
                  <a:pt x="763558" y="1673343"/>
                </a:lnTo>
                <a:lnTo>
                  <a:pt x="687424" y="1595886"/>
                </a:lnTo>
                <a:lnTo>
                  <a:pt x="657288" y="1564777"/>
                </a:lnTo>
                <a:lnTo>
                  <a:pt x="637620" y="1543825"/>
                </a:lnTo>
                <a:lnTo>
                  <a:pt x="624931" y="1537159"/>
                </a:lnTo>
                <a:lnTo>
                  <a:pt x="612876" y="1530175"/>
                </a:lnTo>
                <a:lnTo>
                  <a:pt x="600822" y="1523192"/>
                </a:lnTo>
                <a:lnTo>
                  <a:pt x="589719" y="1516208"/>
                </a:lnTo>
                <a:lnTo>
                  <a:pt x="578933" y="1508907"/>
                </a:lnTo>
                <a:lnTo>
                  <a:pt x="569100" y="1501605"/>
                </a:lnTo>
                <a:lnTo>
                  <a:pt x="559266" y="1494622"/>
                </a:lnTo>
                <a:lnTo>
                  <a:pt x="550383" y="1487003"/>
                </a:lnTo>
                <a:lnTo>
                  <a:pt x="541818" y="1480019"/>
                </a:lnTo>
                <a:lnTo>
                  <a:pt x="533570" y="1472718"/>
                </a:lnTo>
                <a:lnTo>
                  <a:pt x="525957" y="1465099"/>
                </a:lnTo>
                <a:lnTo>
                  <a:pt x="518978" y="1458116"/>
                </a:lnTo>
                <a:lnTo>
                  <a:pt x="511682" y="1451132"/>
                </a:lnTo>
                <a:lnTo>
                  <a:pt x="505655" y="1444148"/>
                </a:lnTo>
                <a:lnTo>
                  <a:pt x="499945" y="1436847"/>
                </a:lnTo>
                <a:lnTo>
                  <a:pt x="494235" y="1430181"/>
                </a:lnTo>
                <a:lnTo>
                  <a:pt x="489159" y="1423514"/>
                </a:lnTo>
                <a:lnTo>
                  <a:pt x="484718" y="1416848"/>
                </a:lnTo>
                <a:lnTo>
                  <a:pt x="480277" y="1410499"/>
                </a:lnTo>
                <a:lnTo>
                  <a:pt x="476470" y="1404150"/>
                </a:lnTo>
                <a:lnTo>
                  <a:pt x="473298" y="1397801"/>
                </a:lnTo>
                <a:lnTo>
                  <a:pt x="469808" y="1392405"/>
                </a:lnTo>
                <a:lnTo>
                  <a:pt x="464733" y="1381294"/>
                </a:lnTo>
                <a:lnTo>
                  <a:pt x="460926" y="1371453"/>
                </a:lnTo>
                <a:lnTo>
                  <a:pt x="458706" y="1362565"/>
                </a:lnTo>
                <a:lnTo>
                  <a:pt x="457754" y="1359073"/>
                </a:lnTo>
                <a:lnTo>
                  <a:pt x="457119" y="1355264"/>
                </a:lnTo>
                <a:lnTo>
                  <a:pt x="457119" y="1352089"/>
                </a:lnTo>
                <a:lnTo>
                  <a:pt x="457119" y="1349550"/>
                </a:lnTo>
                <a:lnTo>
                  <a:pt x="456802" y="1347010"/>
                </a:lnTo>
                <a:lnTo>
                  <a:pt x="456168" y="1344788"/>
                </a:lnTo>
                <a:lnTo>
                  <a:pt x="454264" y="1342566"/>
                </a:lnTo>
                <a:lnTo>
                  <a:pt x="452361" y="1340344"/>
                </a:lnTo>
                <a:lnTo>
                  <a:pt x="449823" y="1338439"/>
                </a:lnTo>
                <a:lnTo>
                  <a:pt x="446968" y="1336217"/>
                </a:lnTo>
                <a:lnTo>
                  <a:pt x="440624" y="1332408"/>
                </a:lnTo>
                <a:lnTo>
                  <a:pt x="434279" y="1328598"/>
                </a:lnTo>
                <a:lnTo>
                  <a:pt x="431107" y="1326376"/>
                </a:lnTo>
                <a:lnTo>
                  <a:pt x="428887" y="1324472"/>
                </a:lnTo>
                <a:lnTo>
                  <a:pt x="426666" y="1322250"/>
                </a:lnTo>
                <a:lnTo>
                  <a:pt x="425397" y="1319393"/>
                </a:lnTo>
                <a:lnTo>
                  <a:pt x="424128" y="1317170"/>
                </a:lnTo>
                <a:lnTo>
                  <a:pt x="424128" y="1314631"/>
                </a:lnTo>
                <a:lnTo>
                  <a:pt x="425714" y="1302568"/>
                </a:lnTo>
                <a:lnTo>
                  <a:pt x="427618" y="1289553"/>
                </a:lnTo>
                <a:lnTo>
                  <a:pt x="429521" y="1275268"/>
                </a:lnTo>
                <a:lnTo>
                  <a:pt x="432059" y="1260983"/>
                </a:lnTo>
                <a:lnTo>
                  <a:pt x="438086" y="1229873"/>
                </a:lnTo>
                <a:lnTo>
                  <a:pt x="445382" y="1196542"/>
                </a:lnTo>
                <a:lnTo>
                  <a:pt x="453313" y="1161623"/>
                </a:lnTo>
                <a:lnTo>
                  <a:pt x="462195" y="1125117"/>
                </a:lnTo>
                <a:lnTo>
                  <a:pt x="471712" y="1087658"/>
                </a:lnTo>
                <a:lnTo>
                  <a:pt x="481229" y="1049883"/>
                </a:lnTo>
                <a:lnTo>
                  <a:pt x="501531" y="974014"/>
                </a:lnTo>
                <a:lnTo>
                  <a:pt x="521199" y="901001"/>
                </a:lnTo>
                <a:lnTo>
                  <a:pt x="538963" y="833386"/>
                </a:lnTo>
                <a:lnTo>
                  <a:pt x="546577" y="803228"/>
                </a:lnTo>
                <a:lnTo>
                  <a:pt x="553238" y="775293"/>
                </a:lnTo>
                <a:lnTo>
                  <a:pt x="622710" y="754659"/>
                </a:lnTo>
                <a:lnTo>
                  <a:pt x="591305" y="753072"/>
                </a:lnTo>
                <a:lnTo>
                  <a:pt x="520881" y="750215"/>
                </a:lnTo>
                <a:lnTo>
                  <a:pt x="482497" y="748628"/>
                </a:lnTo>
                <a:lnTo>
                  <a:pt x="448554" y="747358"/>
                </a:lnTo>
                <a:lnTo>
                  <a:pt x="423494" y="747041"/>
                </a:lnTo>
                <a:lnTo>
                  <a:pt x="415563" y="747358"/>
                </a:lnTo>
                <a:lnTo>
                  <a:pt x="411439" y="747993"/>
                </a:lnTo>
                <a:lnTo>
                  <a:pt x="409853" y="748628"/>
                </a:lnTo>
                <a:lnTo>
                  <a:pt x="406364" y="750850"/>
                </a:lnTo>
                <a:lnTo>
                  <a:pt x="396847" y="757516"/>
                </a:lnTo>
                <a:lnTo>
                  <a:pt x="382889" y="767992"/>
                </a:lnTo>
                <a:lnTo>
                  <a:pt x="366393" y="781007"/>
                </a:lnTo>
                <a:lnTo>
                  <a:pt x="325472" y="812752"/>
                </a:lnTo>
                <a:lnTo>
                  <a:pt x="279791" y="849258"/>
                </a:lnTo>
                <a:lnTo>
                  <a:pt x="195093" y="917826"/>
                </a:lnTo>
                <a:lnTo>
                  <a:pt x="154805" y="951158"/>
                </a:lnTo>
                <a:lnTo>
                  <a:pt x="154488" y="951475"/>
                </a:lnTo>
                <a:lnTo>
                  <a:pt x="150681" y="954332"/>
                </a:lnTo>
                <a:lnTo>
                  <a:pt x="146875" y="957506"/>
                </a:lnTo>
                <a:lnTo>
                  <a:pt x="143068" y="960046"/>
                </a:lnTo>
                <a:lnTo>
                  <a:pt x="139261" y="962586"/>
                </a:lnTo>
                <a:lnTo>
                  <a:pt x="135454" y="964808"/>
                </a:lnTo>
                <a:lnTo>
                  <a:pt x="131013" y="966712"/>
                </a:lnTo>
                <a:lnTo>
                  <a:pt x="126889" y="968617"/>
                </a:lnTo>
                <a:lnTo>
                  <a:pt x="122766" y="969887"/>
                </a:lnTo>
                <a:lnTo>
                  <a:pt x="113883" y="972426"/>
                </a:lnTo>
                <a:lnTo>
                  <a:pt x="105318" y="974014"/>
                </a:lnTo>
                <a:lnTo>
                  <a:pt x="96436" y="975283"/>
                </a:lnTo>
                <a:lnTo>
                  <a:pt x="87554" y="974966"/>
                </a:lnTo>
                <a:lnTo>
                  <a:pt x="78671" y="974014"/>
                </a:lnTo>
                <a:lnTo>
                  <a:pt x="70106" y="972109"/>
                </a:lnTo>
                <a:lnTo>
                  <a:pt x="61541" y="969569"/>
                </a:lnTo>
                <a:lnTo>
                  <a:pt x="52976" y="966395"/>
                </a:lnTo>
                <a:lnTo>
                  <a:pt x="48852" y="964490"/>
                </a:lnTo>
                <a:lnTo>
                  <a:pt x="45363" y="962268"/>
                </a:lnTo>
                <a:lnTo>
                  <a:pt x="41239" y="959729"/>
                </a:lnTo>
                <a:lnTo>
                  <a:pt x="37432" y="956872"/>
                </a:lnTo>
                <a:lnTo>
                  <a:pt x="33626" y="954015"/>
                </a:lnTo>
                <a:lnTo>
                  <a:pt x="30453" y="951158"/>
                </a:lnTo>
                <a:lnTo>
                  <a:pt x="26647" y="947666"/>
                </a:lnTo>
                <a:lnTo>
                  <a:pt x="23792" y="944491"/>
                </a:lnTo>
                <a:lnTo>
                  <a:pt x="20302" y="940682"/>
                </a:lnTo>
                <a:lnTo>
                  <a:pt x="17764" y="936873"/>
                </a:lnTo>
                <a:lnTo>
                  <a:pt x="14909" y="933063"/>
                </a:lnTo>
                <a:lnTo>
                  <a:pt x="12689" y="929254"/>
                </a:lnTo>
                <a:lnTo>
                  <a:pt x="10468" y="925127"/>
                </a:lnTo>
                <a:lnTo>
                  <a:pt x="8248" y="921000"/>
                </a:lnTo>
                <a:lnTo>
                  <a:pt x="6662" y="916874"/>
                </a:lnTo>
                <a:lnTo>
                  <a:pt x="4758" y="912429"/>
                </a:lnTo>
                <a:lnTo>
                  <a:pt x="2538" y="903858"/>
                </a:lnTo>
                <a:lnTo>
                  <a:pt x="634" y="894970"/>
                </a:lnTo>
                <a:lnTo>
                  <a:pt x="0" y="886399"/>
                </a:lnTo>
                <a:lnTo>
                  <a:pt x="0" y="877511"/>
                </a:lnTo>
                <a:lnTo>
                  <a:pt x="952" y="868622"/>
                </a:lnTo>
                <a:lnTo>
                  <a:pt x="2538" y="859734"/>
                </a:lnTo>
                <a:lnTo>
                  <a:pt x="5075" y="851163"/>
                </a:lnTo>
                <a:lnTo>
                  <a:pt x="8882" y="842909"/>
                </a:lnTo>
                <a:lnTo>
                  <a:pt x="10785" y="838782"/>
                </a:lnTo>
                <a:lnTo>
                  <a:pt x="13006" y="834656"/>
                </a:lnTo>
                <a:lnTo>
                  <a:pt x="15544" y="831164"/>
                </a:lnTo>
                <a:lnTo>
                  <a:pt x="18082" y="827354"/>
                </a:lnTo>
                <a:lnTo>
                  <a:pt x="20937" y="823545"/>
                </a:lnTo>
                <a:lnTo>
                  <a:pt x="24109" y="820053"/>
                </a:lnTo>
                <a:lnTo>
                  <a:pt x="27281" y="816561"/>
                </a:lnTo>
                <a:lnTo>
                  <a:pt x="30771" y="813069"/>
                </a:lnTo>
                <a:lnTo>
                  <a:pt x="80575" y="775611"/>
                </a:lnTo>
                <a:lnTo>
                  <a:pt x="189700" y="694028"/>
                </a:lnTo>
                <a:lnTo>
                  <a:pt x="248386" y="650220"/>
                </a:lnTo>
                <a:lnTo>
                  <a:pt x="300094" y="612127"/>
                </a:lnTo>
                <a:lnTo>
                  <a:pt x="321348" y="596572"/>
                </a:lnTo>
                <a:lnTo>
                  <a:pt x="337843" y="585144"/>
                </a:lnTo>
                <a:lnTo>
                  <a:pt x="349263" y="577208"/>
                </a:lnTo>
                <a:lnTo>
                  <a:pt x="352436" y="574986"/>
                </a:lnTo>
                <a:lnTo>
                  <a:pt x="354022" y="574351"/>
                </a:lnTo>
                <a:lnTo>
                  <a:pt x="460926" y="562606"/>
                </a:lnTo>
                <a:lnTo>
                  <a:pt x="554190" y="552448"/>
                </a:lnTo>
                <a:lnTo>
                  <a:pt x="595112" y="548003"/>
                </a:lnTo>
                <a:lnTo>
                  <a:pt x="631275" y="544512"/>
                </a:lnTo>
                <a:lnTo>
                  <a:pt x="663315" y="541655"/>
                </a:lnTo>
                <a:lnTo>
                  <a:pt x="690596" y="539750"/>
                </a:lnTo>
                <a:close/>
                <a:moveTo>
                  <a:pt x="912333" y="0"/>
                </a:moveTo>
                <a:lnTo>
                  <a:pt x="923772" y="0"/>
                </a:lnTo>
                <a:lnTo>
                  <a:pt x="935529" y="0"/>
                </a:lnTo>
                <a:lnTo>
                  <a:pt x="943791" y="636"/>
                </a:lnTo>
                <a:lnTo>
                  <a:pt x="952052" y="1908"/>
                </a:lnTo>
                <a:lnTo>
                  <a:pt x="960632" y="3817"/>
                </a:lnTo>
                <a:lnTo>
                  <a:pt x="969211" y="5407"/>
                </a:lnTo>
                <a:lnTo>
                  <a:pt x="977473" y="8270"/>
                </a:lnTo>
                <a:lnTo>
                  <a:pt x="986052" y="11451"/>
                </a:lnTo>
                <a:lnTo>
                  <a:pt x="993996" y="14949"/>
                </a:lnTo>
                <a:lnTo>
                  <a:pt x="1001940" y="19084"/>
                </a:lnTo>
                <a:lnTo>
                  <a:pt x="1010202" y="22901"/>
                </a:lnTo>
                <a:lnTo>
                  <a:pt x="1017828" y="27990"/>
                </a:lnTo>
                <a:lnTo>
                  <a:pt x="1025454" y="33080"/>
                </a:lnTo>
                <a:lnTo>
                  <a:pt x="1032762" y="39123"/>
                </a:lnTo>
                <a:lnTo>
                  <a:pt x="1039753" y="44848"/>
                </a:lnTo>
                <a:lnTo>
                  <a:pt x="1047061" y="51210"/>
                </a:lnTo>
                <a:lnTo>
                  <a:pt x="1053734" y="57889"/>
                </a:lnTo>
                <a:lnTo>
                  <a:pt x="1060407" y="65523"/>
                </a:lnTo>
                <a:lnTo>
                  <a:pt x="1066127" y="72839"/>
                </a:lnTo>
                <a:lnTo>
                  <a:pt x="1072164" y="80791"/>
                </a:lnTo>
                <a:lnTo>
                  <a:pt x="1077884" y="89061"/>
                </a:lnTo>
                <a:lnTo>
                  <a:pt x="1082968" y="97331"/>
                </a:lnTo>
                <a:lnTo>
                  <a:pt x="1087734" y="106555"/>
                </a:lnTo>
                <a:lnTo>
                  <a:pt x="1092183" y="115779"/>
                </a:lnTo>
                <a:lnTo>
                  <a:pt x="1096313" y="125003"/>
                </a:lnTo>
                <a:lnTo>
                  <a:pt x="1100127" y="134546"/>
                </a:lnTo>
                <a:lnTo>
                  <a:pt x="1103304" y="145042"/>
                </a:lnTo>
                <a:lnTo>
                  <a:pt x="1106164" y="155220"/>
                </a:lnTo>
                <a:lnTo>
                  <a:pt x="1108706" y="166035"/>
                </a:lnTo>
                <a:lnTo>
                  <a:pt x="1110612" y="176849"/>
                </a:lnTo>
                <a:lnTo>
                  <a:pt x="1111566" y="187982"/>
                </a:lnTo>
                <a:lnTo>
                  <a:pt x="1112519" y="199433"/>
                </a:lnTo>
                <a:lnTo>
                  <a:pt x="1112837" y="210883"/>
                </a:lnTo>
                <a:lnTo>
                  <a:pt x="1112519" y="222970"/>
                </a:lnTo>
                <a:lnTo>
                  <a:pt x="1110930" y="247144"/>
                </a:lnTo>
                <a:lnTo>
                  <a:pt x="1109024" y="271636"/>
                </a:lnTo>
                <a:lnTo>
                  <a:pt x="1106164" y="296764"/>
                </a:lnTo>
                <a:lnTo>
                  <a:pt x="1104575" y="308851"/>
                </a:lnTo>
                <a:lnTo>
                  <a:pt x="1102351" y="321574"/>
                </a:lnTo>
                <a:lnTo>
                  <a:pt x="1100444" y="333978"/>
                </a:lnTo>
                <a:lnTo>
                  <a:pt x="1097902" y="345747"/>
                </a:lnTo>
                <a:lnTo>
                  <a:pt x="1095360" y="358152"/>
                </a:lnTo>
                <a:lnTo>
                  <a:pt x="1092183" y="369921"/>
                </a:lnTo>
                <a:lnTo>
                  <a:pt x="1089323" y="381372"/>
                </a:lnTo>
                <a:lnTo>
                  <a:pt x="1085510" y="393140"/>
                </a:lnTo>
                <a:lnTo>
                  <a:pt x="1082014" y="404273"/>
                </a:lnTo>
                <a:lnTo>
                  <a:pt x="1077884" y="415406"/>
                </a:lnTo>
                <a:lnTo>
                  <a:pt x="1073753" y="425902"/>
                </a:lnTo>
                <a:lnTo>
                  <a:pt x="1068986" y="436080"/>
                </a:lnTo>
                <a:lnTo>
                  <a:pt x="1063585" y="445941"/>
                </a:lnTo>
                <a:lnTo>
                  <a:pt x="1058501" y="455483"/>
                </a:lnTo>
                <a:lnTo>
                  <a:pt x="1052463" y="464389"/>
                </a:lnTo>
                <a:lnTo>
                  <a:pt x="1046108" y="472977"/>
                </a:lnTo>
                <a:lnTo>
                  <a:pt x="1039753" y="481247"/>
                </a:lnTo>
                <a:lnTo>
                  <a:pt x="1032762" y="488563"/>
                </a:lnTo>
                <a:lnTo>
                  <a:pt x="1025454" y="495242"/>
                </a:lnTo>
                <a:lnTo>
                  <a:pt x="1017510" y="501922"/>
                </a:lnTo>
                <a:lnTo>
                  <a:pt x="1009248" y="507647"/>
                </a:lnTo>
                <a:lnTo>
                  <a:pt x="1000351" y="512736"/>
                </a:lnTo>
                <a:lnTo>
                  <a:pt x="991454" y="516871"/>
                </a:lnTo>
                <a:lnTo>
                  <a:pt x="981921" y="520688"/>
                </a:lnTo>
                <a:lnTo>
                  <a:pt x="971435" y="523551"/>
                </a:lnTo>
                <a:lnTo>
                  <a:pt x="960949" y="525778"/>
                </a:lnTo>
                <a:lnTo>
                  <a:pt x="953005" y="526732"/>
                </a:lnTo>
                <a:lnTo>
                  <a:pt x="944426" y="527050"/>
                </a:lnTo>
                <a:lnTo>
                  <a:pt x="935847" y="526414"/>
                </a:lnTo>
                <a:lnTo>
                  <a:pt x="926314" y="525141"/>
                </a:lnTo>
                <a:lnTo>
                  <a:pt x="917099" y="523233"/>
                </a:lnTo>
                <a:lnTo>
                  <a:pt x="907884" y="520688"/>
                </a:lnTo>
                <a:lnTo>
                  <a:pt x="898669" y="517190"/>
                </a:lnTo>
                <a:lnTo>
                  <a:pt x="888819" y="513373"/>
                </a:lnTo>
                <a:lnTo>
                  <a:pt x="879286" y="508283"/>
                </a:lnTo>
                <a:lnTo>
                  <a:pt x="869118" y="503194"/>
                </a:lnTo>
                <a:lnTo>
                  <a:pt x="859585" y="496833"/>
                </a:lnTo>
                <a:lnTo>
                  <a:pt x="849735" y="490153"/>
                </a:lnTo>
                <a:lnTo>
                  <a:pt x="840202" y="482837"/>
                </a:lnTo>
                <a:lnTo>
                  <a:pt x="830987" y="474886"/>
                </a:lnTo>
                <a:lnTo>
                  <a:pt x="821454" y="465979"/>
                </a:lnTo>
                <a:lnTo>
                  <a:pt x="812239" y="456755"/>
                </a:lnTo>
                <a:lnTo>
                  <a:pt x="803342" y="446577"/>
                </a:lnTo>
                <a:lnTo>
                  <a:pt x="794445" y="435762"/>
                </a:lnTo>
                <a:lnTo>
                  <a:pt x="786183" y="424630"/>
                </a:lnTo>
                <a:lnTo>
                  <a:pt x="778240" y="412225"/>
                </a:lnTo>
                <a:lnTo>
                  <a:pt x="770296" y="400138"/>
                </a:lnTo>
                <a:lnTo>
                  <a:pt x="762987" y="386779"/>
                </a:lnTo>
                <a:lnTo>
                  <a:pt x="756314" y="372784"/>
                </a:lnTo>
                <a:lnTo>
                  <a:pt x="749324" y="358470"/>
                </a:lnTo>
                <a:lnTo>
                  <a:pt x="743604" y="343203"/>
                </a:lnTo>
                <a:lnTo>
                  <a:pt x="738202" y="327617"/>
                </a:lnTo>
                <a:lnTo>
                  <a:pt x="733436" y="311077"/>
                </a:lnTo>
                <a:lnTo>
                  <a:pt x="728987" y="294219"/>
                </a:lnTo>
                <a:lnTo>
                  <a:pt x="725810" y="276725"/>
                </a:lnTo>
                <a:lnTo>
                  <a:pt x="722632" y="258595"/>
                </a:lnTo>
                <a:lnTo>
                  <a:pt x="720408" y="240146"/>
                </a:lnTo>
                <a:lnTo>
                  <a:pt x="719137" y="221062"/>
                </a:lnTo>
                <a:lnTo>
                  <a:pt x="719772" y="209293"/>
                </a:lnTo>
                <a:lnTo>
                  <a:pt x="721361" y="197206"/>
                </a:lnTo>
                <a:lnTo>
                  <a:pt x="722632" y="185756"/>
                </a:lnTo>
                <a:lnTo>
                  <a:pt x="724856" y="174623"/>
                </a:lnTo>
                <a:lnTo>
                  <a:pt x="727399" y="163490"/>
                </a:lnTo>
                <a:lnTo>
                  <a:pt x="730576" y="152676"/>
                </a:lnTo>
                <a:lnTo>
                  <a:pt x="734389" y="142179"/>
                </a:lnTo>
                <a:lnTo>
                  <a:pt x="737884" y="131683"/>
                </a:lnTo>
                <a:lnTo>
                  <a:pt x="742333" y="121823"/>
                </a:lnTo>
                <a:lnTo>
                  <a:pt x="746782" y="111962"/>
                </a:lnTo>
                <a:lnTo>
                  <a:pt x="752184" y="102420"/>
                </a:lnTo>
                <a:lnTo>
                  <a:pt x="757268" y="93514"/>
                </a:lnTo>
                <a:lnTo>
                  <a:pt x="763305" y="84290"/>
                </a:lnTo>
                <a:lnTo>
                  <a:pt x="769660" y="76338"/>
                </a:lnTo>
                <a:lnTo>
                  <a:pt x="776015" y="68068"/>
                </a:lnTo>
                <a:lnTo>
                  <a:pt x="783006" y="60116"/>
                </a:lnTo>
                <a:lnTo>
                  <a:pt x="790314" y="53118"/>
                </a:lnTo>
                <a:lnTo>
                  <a:pt x="797940" y="46121"/>
                </a:lnTo>
                <a:lnTo>
                  <a:pt x="805567" y="39759"/>
                </a:lnTo>
                <a:lnTo>
                  <a:pt x="813828" y="33398"/>
                </a:lnTo>
                <a:lnTo>
                  <a:pt x="822725" y="27990"/>
                </a:lnTo>
                <a:lnTo>
                  <a:pt x="831305" y="22901"/>
                </a:lnTo>
                <a:lnTo>
                  <a:pt x="840520" y="18130"/>
                </a:lnTo>
                <a:lnTo>
                  <a:pt x="849735" y="13995"/>
                </a:lnTo>
                <a:lnTo>
                  <a:pt x="859903" y="10496"/>
                </a:lnTo>
                <a:lnTo>
                  <a:pt x="870071" y="7316"/>
                </a:lnTo>
                <a:lnTo>
                  <a:pt x="879922" y="4771"/>
                </a:lnTo>
                <a:lnTo>
                  <a:pt x="890725" y="2544"/>
                </a:lnTo>
                <a:lnTo>
                  <a:pt x="901529" y="954"/>
                </a:lnTo>
                <a:lnTo>
                  <a:pt x="912333" y="0"/>
                </a:lnTo>
                <a:close/>
              </a:path>
            </a:pathLst>
          </a:custGeom>
          <a:solidFill>
            <a:srgbClr val="78875C"/>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chemeClr val="bg1">
                  <a:lumMod val="50000"/>
                </a:schemeClr>
              </a:solidFill>
              <a:latin typeface="+mn-lt"/>
              <a:ea typeface="+mn-ea"/>
            </a:endParaRPr>
          </a:p>
        </p:txBody>
      </p:sp>
      <p:sp>
        <p:nvSpPr>
          <p:cNvPr id="6" name="矩形 4"/>
          <p:cNvSpPr>
            <a:spLocks noChangeArrowheads="1"/>
          </p:cNvSpPr>
          <p:nvPr/>
        </p:nvSpPr>
        <p:spPr bwMode="auto">
          <a:xfrm>
            <a:off x="1203778" y="4601940"/>
            <a:ext cx="18113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zh-CN" altLang="en-US" dirty="0">
                <a:solidFill>
                  <a:schemeClr val="bg1">
                    <a:lumMod val="50000"/>
                  </a:schemeClr>
                </a:solidFill>
                <a:latin typeface="微软雅黑" panose="020B0503020204020204" pitchFamily="34" charset="-122"/>
                <a:ea typeface="微软雅黑" panose="020B0503020204020204" pitchFamily="34" charset="-122"/>
              </a:rPr>
              <a:t>加入标题</a:t>
            </a:r>
          </a:p>
        </p:txBody>
      </p:sp>
      <p:sp>
        <p:nvSpPr>
          <p:cNvPr id="7" name="矩形 5"/>
          <p:cNvSpPr>
            <a:spLocks noChangeArrowheads="1"/>
          </p:cNvSpPr>
          <p:nvPr/>
        </p:nvSpPr>
        <p:spPr bwMode="auto">
          <a:xfrm>
            <a:off x="1203778" y="4948015"/>
            <a:ext cx="1811338"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4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点击此处更换文本编辑文字</a:t>
            </a:r>
            <a:endParaRPr lang="en-US" altLang="zh-CN" sz="1400" dirty="0">
              <a:solidFill>
                <a:schemeClr val="bg1">
                  <a:lumMod val="50000"/>
                </a:schemeClr>
              </a:solidFill>
              <a:latin typeface="微软雅黑" panose="020B0503020204020204" pitchFamily="34" charset="-122"/>
              <a:ea typeface="微软雅黑" panose="020B0503020204020204" pitchFamily="34" charset="-122"/>
              <a:cs typeface="Lato Regular"/>
            </a:endParaRPr>
          </a:p>
          <a:p>
            <a:r>
              <a:rPr lang="zh-CN" altLang="en-US" sz="14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点击此处更换文本编辑文字</a:t>
            </a:r>
            <a:endParaRPr lang="en-US" altLang="zh-CN" sz="1400" dirty="0">
              <a:solidFill>
                <a:schemeClr val="bg1">
                  <a:lumMod val="50000"/>
                </a:schemeClr>
              </a:solidFill>
              <a:latin typeface="微软雅黑" panose="020B0503020204020204" pitchFamily="34" charset="-122"/>
              <a:ea typeface="微软雅黑" panose="020B0503020204020204" pitchFamily="34" charset="-122"/>
              <a:cs typeface="Lato Regular"/>
            </a:endParaRPr>
          </a:p>
        </p:txBody>
      </p:sp>
      <p:sp>
        <p:nvSpPr>
          <p:cNvPr id="9" name="KSO_Shape"/>
          <p:cNvSpPr>
            <a:spLocks noChangeAspect="1"/>
          </p:cNvSpPr>
          <p:nvPr/>
        </p:nvSpPr>
        <p:spPr bwMode="auto">
          <a:xfrm>
            <a:off x="3961266" y="5294090"/>
            <a:ext cx="544512" cy="298450"/>
          </a:xfrm>
          <a:custGeom>
            <a:avLst/>
            <a:gdLst>
              <a:gd name="T0" fmla="*/ 2147483646 w 368"/>
              <a:gd name="T1" fmla="*/ 2147483646 h 181"/>
              <a:gd name="T2" fmla="*/ 2147483646 w 368"/>
              <a:gd name="T3" fmla="*/ 2147483646 h 181"/>
              <a:gd name="T4" fmla="*/ 2147483646 w 368"/>
              <a:gd name="T5" fmla="*/ 2147483646 h 181"/>
              <a:gd name="T6" fmla="*/ 2147483646 w 368"/>
              <a:gd name="T7" fmla="*/ 2147483646 h 181"/>
              <a:gd name="T8" fmla="*/ 2147483646 w 368"/>
              <a:gd name="T9" fmla="*/ 2147483646 h 181"/>
              <a:gd name="T10" fmla="*/ 2147483646 w 368"/>
              <a:gd name="T11" fmla="*/ 2147483646 h 181"/>
              <a:gd name="T12" fmla="*/ 2147483646 w 368"/>
              <a:gd name="T13" fmla="*/ 2147483646 h 181"/>
              <a:gd name="T14" fmla="*/ 2147483646 w 368"/>
              <a:gd name="T15" fmla="*/ 2147483646 h 181"/>
              <a:gd name="T16" fmla="*/ 2147483646 w 368"/>
              <a:gd name="T17" fmla="*/ 2147483646 h 181"/>
              <a:gd name="T18" fmla="*/ 0 w 368"/>
              <a:gd name="T19" fmla="*/ 2147483646 h 181"/>
              <a:gd name="T20" fmla="*/ 2147483646 w 368"/>
              <a:gd name="T21" fmla="*/ 2147483646 h 181"/>
              <a:gd name="T22" fmla="*/ 2147483646 w 368"/>
              <a:gd name="T23" fmla="*/ 2147483646 h 181"/>
              <a:gd name="T24" fmla="*/ 2147483646 w 368"/>
              <a:gd name="T25" fmla="*/ 2147483646 h 181"/>
              <a:gd name="T26" fmla="*/ 2147483646 w 368"/>
              <a:gd name="T27" fmla="*/ 2147483646 h 181"/>
              <a:gd name="T28" fmla="*/ 2147483646 w 368"/>
              <a:gd name="T29" fmla="*/ 2147483646 h 181"/>
              <a:gd name="T30" fmla="*/ 2147483646 w 368"/>
              <a:gd name="T31" fmla="*/ 2147483646 h 181"/>
              <a:gd name="T32" fmla="*/ 2147483646 w 368"/>
              <a:gd name="T33" fmla="*/ 2147483646 h 181"/>
              <a:gd name="T34" fmla="*/ 2147483646 w 368"/>
              <a:gd name="T35" fmla="*/ 2147483646 h 181"/>
              <a:gd name="T36" fmla="*/ 2147483646 w 368"/>
              <a:gd name="T37" fmla="*/ 2147483646 h 181"/>
              <a:gd name="T38" fmla="*/ 2147483646 w 368"/>
              <a:gd name="T39" fmla="*/ 2147483646 h 181"/>
              <a:gd name="T40" fmla="*/ 2147483646 w 368"/>
              <a:gd name="T41" fmla="*/ 2147483646 h 181"/>
              <a:gd name="T42" fmla="*/ 2147483646 w 368"/>
              <a:gd name="T43" fmla="*/ 2147483646 h 181"/>
              <a:gd name="T44" fmla="*/ 2147483646 w 368"/>
              <a:gd name="T45" fmla="*/ 2147483646 h 181"/>
              <a:gd name="T46" fmla="*/ 2147483646 w 368"/>
              <a:gd name="T47" fmla="*/ 0 h 181"/>
              <a:gd name="T48" fmla="*/ 2147483646 w 368"/>
              <a:gd name="T49" fmla="*/ 2147483646 h 181"/>
              <a:gd name="T50" fmla="*/ 2147483646 w 368"/>
              <a:gd name="T51" fmla="*/ 2147483646 h 181"/>
              <a:gd name="T52" fmla="*/ 2147483646 w 368"/>
              <a:gd name="T53" fmla="*/ 2147483646 h 181"/>
              <a:gd name="T54" fmla="*/ 2147483646 w 368"/>
              <a:gd name="T55" fmla="*/ 2147483646 h 181"/>
              <a:gd name="T56" fmla="*/ 2147483646 w 368"/>
              <a:gd name="T57" fmla="*/ 2147483646 h 181"/>
              <a:gd name="T58" fmla="*/ 2147483646 w 368"/>
              <a:gd name="T59" fmla="*/ 2147483646 h 181"/>
              <a:gd name="T60" fmla="*/ 2147483646 w 368"/>
              <a:gd name="T61" fmla="*/ 2147483646 h 181"/>
              <a:gd name="T62" fmla="*/ 2147483646 w 368"/>
              <a:gd name="T63" fmla="*/ 2147483646 h 181"/>
              <a:gd name="T64" fmla="*/ 2147483646 w 368"/>
              <a:gd name="T65" fmla="*/ 2147483646 h 181"/>
              <a:gd name="T66" fmla="*/ 2147483646 w 368"/>
              <a:gd name="T67" fmla="*/ 2147483646 h 181"/>
              <a:gd name="T68" fmla="*/ 2147483646 w 368"/>
              <a:gd name="T69" fmla="*/ 2147483646 h 181"/>
              <a:gd name="T70" fmla="*/ 2147483646 w 368"/>
              <a:gd name="T71" fmla="*/ 2147483646 h 181"/>
              <a:gd name="T72" fmla="*/ 2147483646 w 368"/>
              <a:gd name="T73" fmla="*/ 2147483646 h 181"/>
              <a:gd name="T74" fmla="*/ 2147483646 w 368"/>
              <a:gd name="T75" fmla="*/ 2147483646 h 181"/>
              <a:gd name="T76" fmla="*/ 2147483646 w 368"/>
              <a:gd name="T77" fmla="*/ 2147483646 h 181"/>
              <a:gd name="T78" fmla="*/ 2147483646 w 368"/>
              <a:gd name="T79" fmla="*/ 2147483646 h 181"/>
              <a:gd name="T80" fmla="*/ 2147483646 w 368"/>
              <a:gd name="T81" fmla="*/ 2147483646 h 181"/>
              <a:gd name="T82" fmla="*/ 2147483646 w 368"/>
              <a:gd name="T83" fmla="*/ 2147483646 h 181"/>
              <a:gd name="T84" fmla="*/ 2147483646 w 368"/>
              <a:gd name="T85" fmla="*/ 2147483646 h 181"/>
              <a:gd name="T86" fmla="*/ 2147483646 w 368"/>
              <a:gd name="T87" fmla="*/ 2147483646 h 181"/>
              <a:gd name="T88" fmla="*/ 2147483646 w 368"/>
              <a:gd name="T89" fmla="*/ 2147483646 h 181"/>
              <a:gd name="T90" fmla="*/ 2147483646 w 368"/>
              <a:gd name="T91" fmla="*/ 2147483646 h 181"/>
              <a:gd name="T92" fmla="*/ 2147483646 w 368"/>
              <a:gd name="T93" fmla="*/ 2147483646 h 181"/>
              <a:gd name="T94" fmla="*/ 2147483646 w 368"/>
              <a:gd name="T95" fmla="*/ 2147483646 h 18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368" h="181">
                <a:moveTo>
                  <a:pt x="246" y="114"/>
                </a:moveTo>
                <a:cubicBezTo>
                  <a:pt x="240" y="122"/>
                  <a:pt x="236" y="133"/>
                  <a:pt x="236" y="144"/>
                </a:cubicBezTo>
                <a:cubicBezTo>
                  <a:pt x="236" y="147"/>
                  <a:pt x="237" y="149"/>
                  <a:pt x="237" y="152"/>
                </a:cubicBezTo>
                <a:cubicBezTo>
                  <a:pt x="122" y="152"/>
                  <a:pt x="122" y="152"/>
                  <a:pt x="122" y="152"/>
                </a:cubicBezTo>
                <a:cubicBezTo>
                  <a:pt x="123" y="149"/>
                  <a:pt x="123" y="147"/>
                  <a:pt x="123" y="144"/>
                </a:cubicBezTo>
                <a:cubicBezTo>
                  <a:pt x="123" y="133"/>
                  <a:pt x="119" y="122"/>
                  <a:pt x="113" y="114"/>
                </a:cubicBezTo>
                <a:lnTo>
                  <a:pt x="246" y="114"/>
                </a:lnTo>
                <a:close/>
                <a:moveTo>
                  <a:pt x="364" y="122"/>
                </a:moveTo>
                <a:cubicBezTo>
                  <a:pt x="363" y="117"/>
                  <a:pt x="361" y="116"/>
                  <a:pt x="357" y="114"/>
                </a:cubicBezTo>
                <a:cubicBezTo>
                  <a:pt x="326" y="114"/>
                  <a:pt x="326" y="114"/>
                  <a:pt x="326" y="114"/>
                </a:cubicBezTo>
                <a:cubicBezTo>
                  <a:pt x="333" y="122"/>
                  <a:pt x="337" y="133"/>
                  <a:pt x="337" y="144"/>
                </a:cubicBezTo>
                <a:cubicBezTo>
                  <a:pt x="337" y="147"/>
                  <a:pt x="336" y="149"/>
                  <a:pt x="336" y="152"/>
                </a:cubicBezTo>
                <a:cubicBezTo>
                  <a:pt x="350" y="152"/>
                  <a:pt x="350" y="152"/>
                  <a:pt x="350" y="152"/>
                </a:cubicBezTo>
                <a:cubicBezTo>
                  <a:pt x="364" y="152"/>
                  <a:pt x="368" y="145"/>
                  <a:pt x="366" y="131"/>
                </a:cubicBezTo>
                <a:lnTo>
                  <a:pt x="364" y="122"/>
                </a:lnTo>
                <a:close/>
                <a:moveTo>
                  <a:pt x="23" y="144"/>
                </a:moveTo>
                <a:cubicBezTo>
                  <a:pt x="23" y="133"/>
                  <a:pt x="26" y="122"/>
                  <a:pt x="33" y="114"/>
                </a:cubicBezTo>
                <a:cubicBezTo>
                  <a:pt x="4" y="114"/>
                  <a:pt x="4" y="114"/>
                  <a:pt x="4" y="114"/>
                </a:cubicBezTo>
                <a:cubicBezTo>
                  <a:pt x="2" y="117"/>
                  <a:pt x="0" y="120"/>
                  <a:pt x="0" y="126"/>
                </a:cubicBezTo>
                <a:cubicBezTo>
                  <a:pt x="0" y="134"/>
                  <a:pt x="0" y="134"/>
                  <a:pt x="0" y="134"/>
                </a:cubicBezTo>
                <a:cubicBezTo>
                  <a:pt x="0" y="145"/>
                  <a:pt x="9" y="147"/>
                  <a:pt x="23" y="151"/>
                </a:cubicBezTo>
                <a:cubicBezTo>
                  <a:pt x="23" y="149"/>
                  <a:pt x="23" y="147"/>
                  <a:pt x="23" y="144"/>
                </a:cubicBezTo>
                <a:close/>
                <a:moveTo>
                  <a:pt x="73" y="108"/>
                </a:moveTo>
                <a:cubicBezTo>
                  <a:pt x="53" y="108"/>
                  <a:pt x="36" y="124"/>
                  <a:pt x="36" y="144"/>
                </a:cubicBezTo>
                <a:cubicBezTo>
                  <a:pt x="36" y="164"/>
                  <a:pt x="53" y="181"/>
                  <a:pt x="73" y="181"/>
                </a:cubicBezTo>
                <a:cubicBezTo>
                  <a:pt x="93" y="181"/>
                  <a:pt x="109" y="164"/>
                  <a:pt x="109" y="144"/>
                </a:cubicBezTo>
                <a:cubicBezTo>
                  <a:pt x="109" y="124"/>
                  <a:pt x="93" y="108"/>
                  <a:pt x="73" y="108"/>
                </a:cubicBezTo>
                <a:close/>
                <a:moveTo>
                  <a:pt x="73" y="165"/>
                </a:moveTo>
                <a:cubicBezTo>
                  <a:pt x="61" y="165"/>
                  <a:pt x="52" y="156"/>
                  <a:pt x="52" y="144"/>
                </a:cubicBezTo>
                <a:cubicBezTo>
                  <a:pt x="52" y="133"/>
                  <a:pt x="61" y="124"/>
                  <a:pt x="73" y="124"/>
                </a:cubicBezTo>
                <a:cubicBezTo>
                  <a:pt x="84" y="124"/>
                  <a:pt x="94" y="133"/>
                  <a:pt x="94" y="144"/>
                </a:cubicBezTo>
                <a:cubicBezTo>
                  <a:pt x="94" y="156"/>
                  <a:pt x="84" y="165"/>
                  <a:pt x="73" y="165"/>
                </a:cubicBezTo>
                <a:close/>
                <a:moveTo>
                  <a:pt x="286" y="108"/>
                </a:moveTo>
                <a:cubicBezTo>
                  <a:pt x="266" y="108"/>
                  <a:pt x="250" y="124"/>
                  <a:pt x="250" y="144"/>
                </a:cubicBezTo>
                <a:cubicBezTo>
                  <a:pt x="250" y="164"/>
                  <a:pt x="266" y="181"/>
                  <a:pt x="286" y="181"/>
                </a:cubicBezTo>
                <a:cubicBezTo>
                  <a:pt x="307" y="181"/>
                  <a:pt x="323" y="164"/>
                  <a:pt x="323" y="144"/>
                </a:cubicBezTo>
                <a:cubicBezTo>
                  <a:pt x="323" y="124"/>
                  <a:pt x="307" y="108"/>
                  <a:pt x="286" y="108"/>
                </a:cubicBezTo>
                <a:close/>
                <a:moveTo>
                  <a:pt x="286" y="165"/>
                </a:moveTo>
                <a:cubicBezTo>
                  <a:pt x="275" y="165"/>
                  <a:pt x="266" y="156"/>
                  <a:pt x="266" y="144"/>
                </a:cubicBezTo>
                <a:cubicBezTo>
                  <a:pt x="266" y="133"/>
                  <a:pt x="275" y="124"/>
                  <a:pt x="286" y="124"/>
                </a:cubicBezTo>
                <a:cubicBezTo>
                  <a:pt x="298" y="124"/>
                  <a:pt x="307" y="133"/>
                  <a:pt x="307" y="144"/>
                </a:cubicBezTo>
                <a:cubicBezTo>
                  <a:pt x="307" y="156"/>
                  <a:pt x="298" y="165"/>
                  <a:pt x="286" y="165"/>
                </a:cubicBezTo>
                <a:close/>
                <a:moveTo>
                  <a:pt x="348" y="79"/>
                </a:moveTo>
                <a:cubicBezTo>
                  <a:pt x="345" y="65"/>
                  <a:pt x="338" y="61"/>
                  <a:pt x="319" y="59"/>
                </a:cubicBezTo>
                <a:cubicBezTo>
                  <a:pt x="293" y="55"/>
                  <a:pt x="249" y="49"/>
                  <a:pt x="249" y="49"/>
                </a:cubicBezTo>
                <a:cubicBezTo>
                  <a:pt x="228" y="33"/>
                  <a:pt x="210" y="17"/>
                  <a:pt x="179" y="14"/>
                </a:cubicBezTo>
                <a:cubicBezTo>
                  <a:pt x="177" y="10"/>
                  <a:pt x="177" y="10"/>
                  <a:pt x="177" y="10"/>
                </a:cubicBezTo>
                <a:cubicBezTo>
                  <a:pt x="176" y="9"/>
                  <a:pt x="173" y="0"/>
                  <a:pt x="162" y="0"/>
                </a:cubicBezTo>
                <a:cubicBezTo>
                  <a:pt x="90" y="0"/>
                  <a:pt x="90" y="0"/>
                  <a:pt x="90" y="0"/>
                </a:cubicBezTo>
                <a:cubicBezTo>
                  <a:pt x="79" y="0"/>
                  <a:pt x="76" y="6"/>
                  <a:pt x="75" y="9"/>
                </a:cubicBezTo>
                <a:cubicBezTo>
                  <a:pt x="74" y="11"/>
                  <a:pt x="73" y="14"/>
                  <a:pt x="73" y="14"/>
                </a:cubicBezTo>
                <a:cubicBezTo>
                  <a:pt x="39" y="17"/>
                  <a:pt x="5" y="50"/>
                  <a:pt x="5" y="65"/>
                </a:cubicBezTo>
                <a:cubicBezTo>
                  <a:pt x="5" y="103"/>
                  <a:pt x="5" y="103"/>
                  <a:pt x="5" y="103"/>
                </a:cubicBezTo>
                <a:cubicBezTo>
                  <a:pt x="45" y="103"/>
                  <a:pt x="45" y="103"/>
                  <a:pt x="45" y="103"/>
                </a:cubicBezTo>
                <a:cubicBezTo>
                  <a:pt x="52" y="98"/>
                  <a:pt x="59" y="95"/>
                  <a:pt x="68" y="94"/>
                </a:cubicBezTo>
                <a:cubicBezTo>
                  <a:pt x="68" y="53"/>
                  <a:pt x="68" y="53"/>
                  <a:pt x="68" y="53"/>
                </a:cubicBezTo>
                <a:cubicBezTo>
                  <a:pt x="27" y="53"/>
                  <a:pt x="27" y="53"/>
                  <a:pt x="27" y="53"/>
                </a:cubicBezTo>
                <a:cubicBezTo>
                  <a:pt x="34" y="43"/>
                  <a:pt x="56" y="24"/>
                  <a:pt x="77" y="24"/>
                </a:cubicBezTo>
                <a:cubicBezTo>
                  <a:pt x="97" y="24"/>
                  <a:pt x="97" y="24"/>
                  <a:pt x="97" y="24"/>
                </a:cubicBezTo>
                <a:cubicBezTo>
                  <a:pt x="79" y="53"/>
                  <a:pt x="79" y="53"/>
                  <a:pt x="79" y="53"/>
                </a:cubicBezTo>
                <a:cubicBezTo>
                  <a:pt x="79" y="94"/>
                  <a:pt x="79" y="94"/>
                  <a:pt x="79" y="94"/>
                </a:cubicBezTo>
                <a:cubicBezTo>
                  <a:pt x="87" y="96"/>
                  <a:pt x="95" y="98"/>
                  <a:pt x="101" y="103"/>
                </a:cubicBezTo>
                <a:cubicBezTo>
                  <a:pt x="144" y="103"/>
                  <a:pt x="144" y="103"/>
                  <a:pt x="144" y="103"/>
                </a:cubicBezTo>
                <a:cubicBezTo>
                  <a:pt x="144" y="53"/>
                  <a:pt x="144" y="53"/>
                  <a:pt x="144" y="53"/>
                </a:cubicBezTo>
                <a:cubicBezTo>
                  <a:pt x="95" y="53"/>
                  <a:pt x="95" y="53"/>
                  <a:pt x="95" y="53"/>
                </a:cubicBezTo>
                <a:cubicBezTo>
                  <a:pt x="113" y="24"/>
                  <a:pt x="113" y="24"/>
                  <a:pt x="113" y="24"/>
                </a:cubicBezTo>
                <a:cubicBezTo>
                  <a:pt x="164" y="24"/>
                  <a:pt x="164" y="24"/>
                  <a:pt x="164" y="24"/>
                </a:cubicBezTo>
                <a:cubicBezTo>
                  <a:pt x="196" y="24"/>
                  <a:pt x="210" y="35"/>
                  <a:pt x="232" y="53"/>
                </a:cubicBezTo>
                <a:cubicBezTo>
                  <a:pt x="155" y="53"/>
                  <a:pt x="155" y="53"/>
                  <a:pt x="155" y="53"/>
                </a:cubicBezTo>
                <a:cubicBezTo>
                  <a:pt x="155" y="103"/>
                  <a:pt x="155" y="103"/>
                  <a:pt x="155" y="103"/>
                </a:cubicBezTo>
                <a:cubicBezTo>
                  <a:pt x="258" y="103"/>
                  <a:pt x="258" y="103"/>
                  <a:pt x="258" y="103"/>
                </a:cubicBezTo>
                <a:cubicBezTo>
                  <a:pt x="266" y="97"/>
                  <a:pt x="276" y="94"/>
                  <a:pt x="286" y="94"/>
                </a:cubicBezTo>
                <a:cubicBezTo>
                  <a:pt x="297" y="94"/>
                  <a:pt x="307" y="97"/>
                  <a:pt x="315" y="103"/>
                </a:cubicBezTo>
                <a:cubicBezTo>
                  <a:pt x="352" y="103"/>
                  <a:pt x="352" y="103"/>
                  <a:pt x="352" y="103"/>
                </a:cubicBezTo>
                <a:lnTo>
                  <a:pt x="348" y="79"/>
                </a:lnTo>
                <a:close/>
                <a:moveTo>
                  <a:pt x="30" y="83"/>
                </a:moveTo>
                <a:cubicBezTo>
                  <a:pt x="29" y="85"/>
                  <a:pt x="21" y="94"/>
                  <a:pt x="21" y="94"/>
                </a:cubicBezTo>
                <a:cubicBezTo>
                  <a:pt x="13" y="94"/>
                  <a:pt x="13" y="94"/>
                  <a:pt x="13" y="94"/>
                </a:cubicBezTo>
                <a:cubicBezTo>
                  <a:pt x="13" y="74"/>
                  <a:pt x="13" y="74"/>
                  <a:pt x="13" y="74"/>
                </a:cubicBezTo>
                <a:cubicBezTo>
                  <a:pt x="27" y="74"/>
                  <a:pt x="27" y="74"/>
                  <a:pt x="27" y="74"/>
                </a:cubicBezTo>
                <a:cubicBezTo>
                  <a:pt x="31" y="74"/>
                  <a:pt x="34" y="78"/>
                  <a:pt x="30" y="83"/>
                </a:cubicBezTo>
                <a:close/>
                <a:moveTo>
                  <a:pt x="82" y="13"/>
                </a:moveTo>
                <a:cubicBezTo>
                  <a:pt x="82" y="12"/>
                  <a:pt x="82" y="12"/>
                  <a:pt x="82" y="12"/>
                </a:cubicBezTo>
                <a:cubicBezTo>
                  <a:pt x="83" y="10"/>
                  <a:pt x="84" y="8"/>
                  <a:pt x="90" y="8"/>
                </a:cubicBezTo>
                <a:cubicBezTo>
                  <a:pt x="162" y="8"/>
                  <a:pt x="162" y="8"/>
                  <a:pt x="162" y="8"/>
                </a:cubicBezTo>
                <a:cubicBezTo>
                  <a:pt x="167" y="8"/>
                  <a:pt x="169" y="11"/>
                  <a:pt x="169" y="13"/>
                </a:cubicBezTo>
                <a:cubicBezTo>
                  <a:pt x="170" y="13"/>
                  <a:pt x="170" y="13"/>
                  <a:pt x="170" y="13"/>
                </a:cubicBezTo>
                <a:cubicBezTo>
                  <a:pt x="170" y="13"/>
                  <a:pt x="170" y="13"/>
                  <a:pt x="170" y="13"/>
                </a:cubicBezTo>
                <a:cubicBezTo>
                  <a:pt x="151" y="13"/>
                  <a:pt x="110" y="13"/>
                  <a:pt x="82" y="13"/>
                </a:cubicBezTo>
                <a:close/>
                <a:moveTo>
                  <a:pt x="333" y="94"/>
                </a:moveTo>
                <a:cubicBezTo>
                  <a:pt x="326" y="94"/>
                  <a:pt x="323" y="93"/>
                  <a:pt x="319" y="87"/>
                </a:cubicBezTo>
                <a:cubicBezTo>
                  <a:pt x="316" y="80"/>
                  <a:pt x="316" y="80"/>
                  <a:pt x="316" y="80"/>
                </a:cubicBezTo>
                <a:cubicBezTo>
                  <a:pt x="314" y="76"/>
                  <a:pt x="317" y="74"/>
                  <a:pt x="319" y="74"/>
                </a:cubicBezTo>
                <a:cubicBezTo>
                  <a:pt x="320" y="74"/>
                  <a:pt x="332" y="74"/>
                  <a:pt x="338" y="74"/>
                </a:cubicBezTo>
                <a:cubicBezTo>
                  <a:pt x="339" y="76"/>
                  <a:pt x="340" y="78"/>
                  <a:pt x="341" y="81"/>
                </a:cubicBezTo>
                <a:cubicBezTo>
                  <a:pt x="343" y="94"/>
                  <a:pt x="343" y="94"/>
                  <a:pt x="343" y="94"/>
                </a:cubicBezTo>
                <a:lnTo>
                  <a:pt x="333" y="94"/>
                </a:lnTo>
                <a:close/>
              </a:path>
            </a:pathLst>
          </a:custGeom>
          <a:solidFill>
            <a:srgbClr val="ED695B"/>
          </a:solidFill>
          <a:ln>
            <a:noFill/>
          </a:ln>
        </p:spPr>
        <p:txBody>
          <a:bodyPr/>
          <a:lstStyle/>
          <a:p>
            <a:endParaRPr lang="zh-CN" altLang="en-US">
              <a:solidFill>
                <a:schemeClr val="bg1">
                  <a:lumMod val="50000"/>
                </a:schemeClr>
              </a:solidFill>
            </a:endParaRPr>
          </a:p>
        </p:txBody>
      </p:sp>
      <p:sp>
        <p:nvSpPr>
          <p:cNvPr id="10" name="KSO_Shape"/>
          <p:cNvSpPr>
            <a:spLocks noChangeAspect="1"/>
          </p:cNvSpPr>
          <p:nvPr/>
        </p:nvSpPr>
        <p:spPr bwMode="auto">
          <a:xfrm>
            <a:off x="6172653" y="3025553"/>
            <a:ext cx="496888" cy="601662"/>
          </a:xfrm>
          <a:custGeom>
            <a:avLst/>
            <a:gdLst>
              <a:gd name="T0" fmla="*/ 22721 w 968375"/>
              <a:gd name="T1" fmla="*/ 256269 h 1170887"/>
              <a:gd name="T2" fmla="*/ 109656 w 968375"/>
              <a:gd name="T3" fmla="*/ 294957 h 1170887"/>
              <a:gd name="T4" fmla="*/ 195602 w 968375"/>
              <a:gd name="T5" fmla="*/ 258252 h 1170887"/>
              <a:gd name="T6" fmla="*/ 208444 w 968375"/>
              <a:gd name="T7" fmla="*/ 264204 h 1170887"/>
              <a:gd name="T8" fmla="*/ 109656 w 968375"/>
              <a:gd name="T9" fmla="*/ 309838 h 1170887"/>
              <a:gd name="T10" fmla="*/ 8891 w 968375"/>
              <a:gd name="T11" fmla="*/ 262220 h 1170887"/>
              <a:gd name="T12" fmla="*/ 22721 w 968375"/>
              <a:gd name="T13" fmla="*/ 256269 h 1170887"/>
              <a:gd name="T14" fmla="*/ 229190 w 968375"/>
              <a:gd name="T15" fmla="*/ 164011 h 1170887"/>
              <a:gd name="T16" fmla="*/ 254875 w 968375"/>
              <a:gd name="T17" fmla="*/ 195755 h 1170887"/>
              <a:gd name="T18" fmla="*/ 222275 w 968375"/>
              <a:gd name="T19" fmla="*/ 228492 h 1170887"/>
              <a:gd name="T20" fmla="*/ 210420 w 968375"/>
              <a:gd name="T21" fmla="*/ 226508 h 1170887"/>
              <a:gd name="T22" fmla="*/ 218323 w 968375"/>
              <a:gd name="T23" fmla="*/ 213611 h 1170887"/>
              <a:gd name="T24" fmla="*/ 222275 w 968375"/>
              <a:gd name="T25" fmla="*/ 214603 h 1170887"/>
              <a:gd name="T26" fmla="*/ 240057 w 968375"/>
              <a:gd name="T27" fmla="*/ 195755 h 1170887"/>
              <a:gd name="T28" fmla="*/ 228202 w 968375"/>
              <a:gd name="T29" fmla="*/ 178891 h 1170887"/>
              <a:gd name="T30" fmla="*/ 229190 w 968375"/>
              <a:gd name="T31" fmla="*/ 164011 h 1170887"/>
              <a:gd name="T32" fmla="*/ 216347 w 968375"/>
              <a:gd name="T33" fmla="*/ 142186 h 1170887"/>
              <a:gd name="T34" fmla="*/ 218323 w 968375"/>
              <a:gd name="T35" fmla="*/ 162026 h 1170887"/>
              <a:gd name="T36" fmla="*/ 109656 w 968375"/>
              <a:gd name="T37" fmla="*/ 271149 h 1170887"/>
              <a:gd name="T38" fmla="*/ 0 w 968375"/>
              <a:gd name="T39" fmla="*/ 162026 h 1170887"/>
              <a:gd name="T40" fmla="*/ 1976 w 968375"/>
              <a:gd name="T41" fmla="*/ 144170 h 1170887"/>
              <a:gd name="T42" fmla="*/ 109656 w 968375"/>
              <a:gd name="T43" fmla="*/ 200715 h 1170887"/>
              <a:gd name="T44" fmla="*/ 216347 w 968375"/>
              <a:gd name="T45" fmla="*/ 144170 h 1170887"/>
              <a:gd name="T46" fmla="*/ 216347 w 968375"/>
              <a:gd name="T47" fmla="*/ 142186 h 1170887"/>
              <a:gd name="T48" fmla="*/ 109656 w 968375"/>
              <a:gd name="T49" fmla="*/ 98537 h 1170887"/>
              <a:gd name="T50" fmla="*/ 204493 w 968375"/>
              <a:gd name="T51" fmla="*/ 144170 h 1170887"/>
              <a:gd name="T52" fmla="*/ 203505 w 968375"/>
              <a:gd name="T53" fmla="*/ 151114 h 1170887"/>
              <a:gd name="T54" fmla="*/ 109656 w 968375"/>
              <a:gd name="T55" fmla="*/ 119369 h 1170887"/>
              <a:gd name="T56" fmla="*/ 14818 w 968375"/>
              <a:gd name="T57" fmla="*/ 151114 h 1170887"/>
              <a:gd name="T58" fmla="*/ 13831 w 968375"/>
              <a:gd name="T59" fmla="*/ 144170 h 1170887"/>
              <a:gd name="T60" fmla="*/ 109656 w 968375"/>
              <a:gd name="T61" fmla="*/ 98537 h 1170887"/>
              <a:gd name="T62" fmla="*/ 143155 w 968375"/>
              <a:gd name="T63" fmla="*/ 16432 h 1170887"/>
              <a:gd name="T64" fmla="*/ 145875 w 968375"/>
              <a:gd name="T65" fmla="*/ 98590 h 1170887"/>
              <a:gd name="T66" fmla="*/ 143155 w 968375"/>
              <a:gd name="T67" fmla="*/ 16432 h 1170887"/>
              <a:gd name="T68" fmla="*/ 72421 w 968375"/>
              <a:gd name="T69" fmla="*/ 10955 h 1170887"/>
              <a:gd name="T70" fmla="*/ 75141 w 968375"/>
              <a:gd name="T71" fmla="*/ 93113 h 1170887"/>
              <a:gd name="T72" fmla="*/ 72421 w 968375"/>
              <a:gd name="T73" fmla="*/ 10955 h 1170887"/>
              <a:gd name="T74" fmla="*/ 107787 w 968375"/>
              <a:gd name="T75" fmla="*/ 0 h 1170887"/>
              <a:gd name="T76" fmla="*/ 110508 w 968375"/>
              <a:gd name="T77" fmla="*/ 82159 h 1170887"/>
              <a:gd name="T78" fmla="*/ 107787 w 968375"/>
              <a:gd name="T79" fmla="*/ 0 h 117088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968375" h="1170887">
                <a:moveTo>
                  <a:pt x="86328" y="968447"/>
                </a:moveTo>
                <a:cubicBezTo>
                  <a:pt x="120108" y="1054672"/>
                  <a:pt x="258984" y="1114654"/>
                  <a:pt x="416627" y="1114654"/>
                </a:cubicBezTo>
                <a:cubicBezTo>
                  <a:pt x="566762" y="1114654"/>
                  <a:pt x="701884" y="1058421"/>
                  <a:pt x="743172" y="975945"/>
                </a:cubicBezTo>
                <a:cubicBezTo>
                  <a:pt x="791966" y="998438"/>
                  <a:pt x="791966" y="998438"/>
                  <a:pt x="791966" y="998438"/>
                </a:cubicBezTo>
                <a:cubicBezTo>
                  <a:pt x="743172" y="1103407"/>
                  <a:pt x="589283" y="1170887"/>
                  <a:pt x="416627" y="1170887"/>
                </a:cubicBezTo>
                <a:cubicBezTo>
                  <a:pt x="236464" y="1170887"/>
                  <a:pt x="78821" y="1095909"/>
                  <a:pt x="33780" y="990941"/>
                </a:cubicBezTo>
                <a:cubicBezTo>
                  <a:pt x="86328" y="968447"/>
                  <a:pt x="86328" y="968447"/>
                  <a:pt x="86328" y="968447"/>
                </a:cubicBezTo>
                <a:close/>
                <a:moveTo>
                  <a:pt x="870787" y="619801"/>
                </a:moveTo>
                <a:cubicBezTo>
                  <a:pt x="927088" y="634796"/>
                  <a:pt x="968375" y="683532"/>
                  <a:pt x="968375" y="739765"/>
                </a:cubicBezTo>
                <a:cubicBezTo>
                  <a:pt x="968375" y="810994"/>
                  <a:pt x="912074" y="863478"/>
                  <a:pt x="844513" y="863478"/>
                </a:cubicBezTo>
                <a:cubicBezTo>
                  <a:pt x="829500" y="863478"/>
                  <a:pt x="814486" y="863478"/>
                  <a:pt x="799473" y="855981"/>
                </a:cubicBezTo>
                <a:cubicBezTo>
                  <a:pt x="810733" y="840985"/>
                  <a:pt x="821993" y="822241"/>
                  <a:pt x="829500" y="807245"/>
                </a:cubicBezTo>
                <a:cubicBezTo>
                  <a:pt x="833253" y="807245"/>
                  <a:pt x="840760" y="810994"/>
                  <a:pt x="844513" y="810994"/>
                </a:cubicBezTo>
                <a:cubicBezTo>
                  <a:pt x="882047" y="810994"/>
                  <a:pt x="912074" y="777254"/>
                  <a:pt x="912074" y="739765"/>
                </a:cubicBezTo>
                <a:cubicBezTo>
                  <a:pt x="912074" y="713523"/>
                  <a:pt x="893307" y="687281"/>
                  <a:pt x="867034" y="676034"/>
                </a:cubicBezTo>
                <a:cubicBezTo>
                  <a:pt x="870787" y="661038"/>
                  <a:pt x="870787" y="642294"/>
                  <a:pt x="870787" y="619801"/>
                </a:cubicBezTo>
                <a:close/>
                <a:moveTo>
                  <a:pt x="821993" y="537325"/>
                </a:moveTo>
                <a:cubicBezTo>
                  <a:pt x="825746" y="556070"/>
                  <a:pt x="829500" y="582312"/>
                  <a:pt x="829500" y="612303"/>
                </a:cubicBezTo>
                <a:cubicBezTo>
                  <a:pt x="829500" y="840985"/>
                  <a:pt x="645584" y="1024681"/>
                  <a:pt x="416627" y="1024681"/>
                </a:cubicBezTo>
                <a:cubicBezTo>
                  <a:pt x="187669" y="1024681"/>
                  <a:pt x="0" y="840985"/>
                  <a:pt x="0" y="612303"/>
                </a:cubicBezTo>
                <a:cubicBezTo>
                  <a:pt x="0" y="586061"/>
                  <a:pt x="3753" y="563567"/>
                  <a:pt x="7507" y="544823"/>
                </a:cubicBezTo>
                <a:cubicBezTo>
                  <a:pt x="7507" y="664787"/>
                  <a:pt x="187669" y="758510"/>
                  <a:pt x="416627" y="758510"/>
                </a:cubicBezTo>
                <a:cubicBezTo>
                  <a:pt x="641830" y="758510"/>
                  <a:pt x="821993" y="664787"/>
                  <a:pt x="821993" y="544823"/>
                </a:cubicBezTo>
                <a:cubicBezTo>
                  <a:pt x="821993" y="541074"/>
                  <a:pt x="821993" y="541074"/>
                  <a:pt x="821993" y="537325"/>
                </a:cubicBezTo>
                <a:close/>
                <a:moveTo>
                  <a:pt x="416627" y="372374"/>
                </a:moveTo>
                <a:cubicBezTo>
                  <a:pt x="611803" y="372374"/>
                  <a:pt x="776952" y="451101"/>
                  <a:pt x="776952" y="544823"/>
                </a:cubicBezTo>
                <a:cubicBezTo>
                  <a:pt x="776952" y="556070"/>
                  <a:pt x="776952" y="563567"/>
                  <a:pt x="773199" y="571065"/>
                </a:cubicBezTo>
                <a:cubicBezTo>
                  <a:pt x="716898" y="499836"/>
                  <a:pt x="578023" y="451101"/>
                  <a:pt x="416627" y="451101"/>
                </a:cubicBezTo>
                <a:cubicBezTo>
                  <a:pt x="251477" y="451101"/>
                  <a:pt x="112601" y="499836"/>
                  <a:pt x="56301" y="571065"/>
                </a:cubicBezTo>
                <a:cubicBezTo>
                  <a:pt x="52547" y="563567"/>
                  <a:pt x="52547" y="556070"/>
                  <a:pt x="52547" y="544823"/>
                </a:cubicBezTo>
                <a:cubicBezTo>
                  <a:pt x="52547" y="451101"/>
                  <a:pt x="217696" y="372374"/>
                  <a:pt x="416627" y="372374"/>
                </a:cubicBezTo>
                <a:close/>
                <a:moveTo>
                  <a:pt x="543902" y="62096"/>
                </a:moveTo>
                <a:cubicBezTo>
                  <a:pt x="636930" y="186288"/>
                  <a:pt x="492220" y="196637"/>
                  <a:pt x="554238" y="372576"/>
                </a:cubicBezTo>
                <a:cubicBezTo>
                  <a:pt x="409528" y="155240"/>
                  <a:pt x="585248" y="196637"/>
                  <a:pt x="543902" y="62096"/>
                </a:cubicBezTo>
                <a:close/>
                <a:moveTo>
                  <a:pt x="275155" y="41398"/>
                </a:moveTo>
                <a:cubicBezTo>
                  <a:pt x="368183" y="175939"/>
                  <a:pt x="223472" y="175939"/>
                  <a:pt x="285491" y="351878"/>
                </a:cubicBezTo>
                <a:cubicBezTo>
                  <a:pt x="140780" y="144891"/>
                  <a:pt x="316500" y="186288"/>
                  <a:pt x="275155" y="41398"/>
                </a:cubicBezTo>
                <a:close/>
                <a:moveTo>
                  <a:pt x="409528" y="0"/>
                </a:moveTo>
                <a:cubicBezTo>
                  <a:pt x="502556" y="124192"/>
                  <a:pt x="357846" y="134542"/>
                  <a:pt x="419865" y="310480"/>
                </a:cubicBezTo>
                <a:cubicBezTo>
                  <a:pt x="275155" y="103493"/>
                  <a:pt x="450874" y="144891"/>
                  <a:pt x="409528" y="0"/>
                </a:cubicBezTo>
                <a:close/>
              </a:path>
            </a:pathLst>
          </a:custGeom>
          <a:solidFill>
            <a:srgbClr val="ED695B"/>
          </a:solidFill>
          <a:ln>
            <a:noFill/>
          </a:ln>
        </p:spPr>
        <p:txBody>
          <a:bodyPr/>
          <a:lstStyle/>
          <a:p>
            <a:endParaRPr lang="zh-CN" altLang="en-US">
              <a:solidFill>
                <a:schemeClr val="bg1">
                  <a:lumMod val="50000"/>
                </a:schemeClr>
              </a:solidFill>
            </a:endParaRPr>
          </a:p>
        </p:txBody>
      </p:sp>
      <p:sp>
        <p:nvSpPr>
          <p:cNvPr id="13" name="矩形 8"/>
          <p:cNvSpPr>
            <a:spLocks noChangeArrowheads="1"/>
          </p:cNvSpPr>
          <p:nvPr/>
        </p:nvSpPr>
        <p:spPr bwMode="auto">
          <a:xfrm>
            <a:off x="7368041" y="4425728"/>
            <a:ext cx="4013200"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4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点击此处更换文本编辑文字点击此处更换文本编辑文字点击此处更换文本编辑文字</a:t>
            </a:r>
            <a:endParaRPr lang="en-US" altLang="zh-CN" sz="1400" dirty="0">
              <a:solidFill>
                <a:schemeClr val="bg1">
                  <a:lumMod val="50000"/>
                </a:schemeClr>
              </a:solidFill>
              <a:latin typeface="微软雅黑" panose="020B0503020204020204" pitchFamily="34" charset="-122"/>
              <a:ea typeface="微软雅黑" panose="020B0503020204020204" pitchFamily="34" charset="-122"/>
              <a:cs typeface="Lato Regular"/>
            </a:endParaRPr>
          </a:p>
          <a:p>
            <a:r>
              <a:rPr lang="zh-CN" altLang="en-US" sz="14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点击此处更换文本编辑文字点击此处更换文本编辑文字点击此处更换文本编辑文字</a:t>
            </a:r>
            <a:endParaRPr lang="en-US" altLang="zh-CN" sz="1400" dirty="0">
              <a:solidFill>
                <a:schemeClr val="bg1">
                  <a:lumMod val="50000"/>
                </a:schemeClr>
              </a:solidFill>
              <a:latin typeface="微软雅黑" panose="020B0503020204020204" pitchFamily="34" charset="-122"/>
              <a:ea typeface="微软雅黑" panose="020B0503020204020204" pitchFamily="34" charset="-122"/>
              <a:cs typeface="Lato Regular"/>
            </a:endParaRPr>
          </a:p>
          <a:p>
            <a:r>
              <a:rPr lang="zh-CN" altLang="en-US" sz="14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点击此处更换文本编辑文字点击此处更换文本编辑文字</a:t>
            </a:r>
            <a:endParaRPr lang="en-US" altLang="zh-CN" sz="1400" dirty="0">
              <a:solidFill>
                <a:schemeClr val="bg1">
                  <a:lumMod val="50000"/>
                </a:schemeClr>
              </a:solidFill>
              <a:latin typeface="微软雅黑" panose="020B0503020204020204" pitchFamily="34" charset="-122"/>
              <a:ea typeface="微软雅黑" panose="020B0503020204020204" pitchFamily="34" charset="-122"/>
              <a:cs typeface="Lato Regular"/>
            </a:endParaRPr>
          </a:p>
          <a:p>
            <a:endParaRPr lang="en-US" altLang="zh-CN" sz="1400" dirty="0">
              <a:solidFill>
                <a:schemeClr val="bg1">
                  <a:lumMod val="50000"/>
                </a:schemeClr>
              </a:solidFill>
              <a:latin typeface="微软雅黑" panose="020B0503020204020204" pitchFamily="34" charset="-122"/>
              <a:ea typeface="微软雅黑" panose="020B0503020204020204" pitchFamily="34" charset="-122"/>
              <a:cs typeface="Lato Regular"/>
            </a:endParaRPr>
          </a:p>
        </p:txBody>
      </p:sp>
      <p:sp>
        <p:nvSpPr>
          <p:cNvPr id="14" name="矩形 9"/>
          <p:cNvSpPr>
            <a:spLocks noChangeArrowheads="1"/>
          </p:cNvSpPr>
          <p:nvPr/>
        </p:nvSpPr>
        <p:spPr bwMode="auto">
          <a:xfrm>
            <a:off x="7368041" y="2587403"/>
            <a:ext cx="1809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dirty="0">
                <a:solidFill>
                  <a:schemeClr val="bg1">
                    <a:lumMod val="50000"/>
                  </a:schemeClr>
                </a:solidFill>
                <a:latin typeface="微软雅黑" panose="020B0503020204020204" pitchFamily="34" charset="-122"/>
                <a:ea typeface="微软雅黑" panose="020B0503020204020204" pitchFamily="34" charset="-122"/>
              </a:rPr>
              <a:t>加入标题</a:t>
            </a:r>
          </a:p>
        </p:txBody>
      </p:sp>
      <p:sp>
        <p:nvSpPr>
          <p:cNvPr id="15" name="矩形 10"/>
          <p:cNvSpPr>
            <a:spLocks noChangeArrowheads="1"/>
          </p:cNvSpPr>
          <p:nvPr/>
        </p:nvSpPr>
        <p:spPr bwMode="auto">
          <a:xfrm>
            <a:off x="7368041" y="2943003"/>
            <a:ext cx="31654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4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点击此处更换文本编辑文字</a:t>
            </a:r>
            <a:endParaRPr lang="en-US" altLang="zh-CN" sz="1400" dirty="0">
              <a:solidFill>
                <a:schemeClr val="bg1">
                  <a:lumMod val="50000"/>
                </a:schemeClr>
              </a:solidFill>
              <a:latin typeface="微软雅黑" panose="020B0503020204020204" pitchFamily="34" charset="-122"/>
              <a:ea typeface="微软雅黑" panose="020B0503020204020204" pitchFamily="34" charset="-122"/>
              <a:cs typeface="Lato Regular"/>
            </a:endParaRPr>
          </a:p>
          <a:p>
            <a:r>
              <a:rPr lang="zh-CN" altLang="en-US" sz="14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点击此处更换文本编辑文字</a:t>
            </a:r>
            <a:endParaRPr lang="en-US" altLang="zh-CN" sz="1400" dirty="0">
              <a:solidFill>
                <a:schemeClr val="bg1">
                  <a:lumMod val="50000"/>
                </a:schemeClr>
              </a:solidFill>
              <a:latin typeface="微软雅黑" panose="020B0503020204020204" pitchFamily="34" charset="-122"/>
              <a:ea typeface="微软雅黑" panose="020B0503020204020204" pitchFamily="34" charset="-122"/>
              <a:cs typeface="Lato Regular"/>
            </a:endParaRPr>
          </a:p>
        </p:txBody>
      </p:sp>
      <p:sp>
        <p:nvSpPr>
          <p:cNvPr id="16" name="矩形 11"/>
          <p:cNvSpPr>
            <a:spLocks noChangeArrowheads="1"/>
          </p:cNvSpPr>
          <p:nvPr/>
        </p:nvSpPr>
        <p:spPr bwMode="auto">
          <a:xfrm>
            <a:off x="7368041" y="3997103"/>
            <a:ext cx="1809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dirty="0">
                <a:solidFill>
                  <a:schemeClr val="bg1">
                    <a:lumMod val="50000"/>
                  </a:schemeClr>
                </a:solidFill>
                <a:latin typeface="微软雅黑" panose="020B0503020204020204" pitchFamily="34" charset="-122"/>
                <a:ea typeface="微软雅黑" panose="020B0503020204020204" pitchFamily="34" charset="-122"/>
              </a:rPr>
              <a:t>加入标题</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250"/>
                                        <p:tgtEl>
                                          <p:spTgt spid="5"/>
                                        </p:tgtEl>
                                      </p:cBhvr>
                                    </p:animEffect>
                                    <p:anim calcmode="lin" valueType="num">
                                      <p:cBhvr>
                                        <p:cTn id="12" dur="250" fill="hold"/>
                                        <p:tgtEl>
                                          <p:spTgt spid="5"/>
                                        </p:tgtEl>
                                        <p:attrNameLst>
                                          <p:attrName>ppt_x</p:attrName>
                                        </p:attrNameLst>
                                      </p:cBhvr>
                                      <p:tavLst>
                                        <p:tav tm="0">
                                          <p:val>
                                            <p:strVal val="#ppt_x"/>
                                          </p:val>
                                        </p:tav>
                                        <p:tav tm="100000">
                                          <p:val>
                                            <p:strVal val="#ppt_x"/>
                                          </p:val>
                                        </p:tav>
                                      </p:tavLst>
                                    </p:anim>
                                    <p:anim calcmode="lin" valueType="num">
                                      <p:cBhvr>
                                        <p:cTn id="13" dur="250" fill="hold"/>
                                        <p:tgtEl>
                                          <p:spTgt spid="5"/>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50"/>
                                        <p:tgtEl>
                                          <p:spTgt spid="6"/>
                                        </p:tgtEl>
                                      </p:cBhvr>
                                    </p:animEffect>
                                    <p:anim calcmode="lin" valueType="num">
                                      <p:cBhvr>
                                        <p:cTn id="18" dur="250" fill="hold"/>
                                        <p:tgtEl>
                                          <p:spTgt spid="6"/>
                                        </p:tgtEl>
                                        <p:attrNameLst>
                                          <p:attrName>ppt_x</p:attrName>
                                        </p:attrNameLst>
                                      </p:cBhvr>
                                      <p:tavLst>
                                        <p:tav tm="0">
                                          <p:val>
                                            <p:strVal val="#ppt_x"/>
                                          </p:val>
                                        </p:tav>
                                        <p:tav tm="100000">
                                          <p:val>
                                            <p:strVal val="#ppt_x"/>
                                          </p:val>
                                        </p:tav>
                                      </p:tavLst>
                                    </p:anim>
                                    <p:anim calcmode="lin" valueType="num">
                                      <p:cBhvr>
                                        <p:cTn id="19" dur="250" fill="hold"/>
                                        <p:tgtEl>
                                          <p:spTgt spid="6"/>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250"/>
                                        <p:tgtEl>
                                          <p:spTgt spid="7"/>
                                        </p:tgtEl>
                                      </p:cBhvr>
                                    </p:animEffect>
                                    <p:anim calcmode="lin" valueType="num">
                                      <p:cBhvr>
                                        <p:cTn id="24" dur="250" fill="hold"/>
                                        <p:tgtEl>
                                          <p:spTgt spid="7"/>
                                        </p:tgtEl>
                                        <p:attrNameLst>
                                          <p:attrName>ppt_x</p:attrName>
                                        </p:attrNameLst>
                                      </p:cBhvr>
                                      <p:tavLst>
                                        <p:tav tm="0">
                                          <p:val>
                                            <p:strVal val="#ppt_x"/>
                                          </p:val>
                                        </p:tav>
                                        <p:tav tm="100000">
                                          <p:val>
                                            <p:strVal val="#ppt_x"/>
                                          </p:val>
                                        </p:tav>
                                      </p:tavLst>
                                    </p:anim>
                                    <p:anim calcmode="lin" valueType="num">
                                      <p:cBhvr>
                                        <p:cTn id="25" dur="250" fill="hold"/>
                                        <p:tgtEl>
                                          <p:spTgt spid="7"/>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250"/>
                                        <p:tgtEl>
                                          <p:spTgt spid="9"/>
                                        </p:tgtEl>
                                      </p:cBhvr>
                                    </p:animEffect>
                                    <p:anim calcmode="lin" valueType="num">
                                      <p:cBhvr>
                                        <p:cTn id="30" dur="250" fill="hold"/>
                                        <p:tgtEl>
                                          <p:spTgt spid="9"/>
                                        </p:tgtEl>
                                        <p:attrNameLst>
                                          <p:attrName>ppt_x</p:attrName>
                                        </p:attrNameLst>
                                      </p:cBhvr>
                                      <p:tavLst>
                                        <p:tav tm="0">
                                          <p:val>
                                            <p:strVal val="#ppt_x"/>
                                          </p:val>
                                        </p:tav>
                                        <p:tav tm="100000">
                                          <p:val>
                                            <p:strVal val="#ppt_x"/>
                                          </p:val>
                                        </p:tav>
                                      </p:tavLst>
                                    </p:anim>
                                    <p:anim calcmode="lin" valueType="num">
                                      <p:cBhvr>
                                        <p:cTn id="31" dur="250" fill="hold"/>
                                        <p:tgtEl>
                                          <p:spTgt spid="9"/>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250"/>
                                        <p:tgtEl>
                                          <p:spTgt spid="10"/>
                                        </p:tgtEl>
                                      </p:cBhvr>
                                    </p:animEffect>
                                    <p:anim calcmode="lin" valueType="num">
                                      <p:cBhvr>
                                        <p:cTn id="36" dur="250" fill="hold"/>
                                        <p:tgtEl>
                                          <p:spTgt spid="10"/>
                                        </p:tgtEl>
                                        <p:attrNameLst>
                                          <p:attrName>ppt_x</p:attrName>
                                        </p:attrNameLst>
                                      </p:cBhvr>
                                      <p:tavLst>
                                        <p:tav tm="0">
                                          <p:val>
                                            <p:strVal val="#ppt_x"/>
                                          </p:val>
                                        </p:tav>
                                        <p:tav tm="100000">
                                          <p:val>
                                            <p:strVal val="#ppt_x"/>
                                          </p:val>
                                        </p:tav>
                                      </p:tavLst>
                                    </p:anim>
                                    <p:anim calcmode="lin" valueType="num">
                                      <p:cBhvr>
                                        <p:cTn id="37" dur="250" fill="hold"/>
                                        <p:tgtEl>
                                          <p:spTgt spid="10"/>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fade">
                                      <p:cBhvr>
                                        <p:cTn id="41" dur="250"/>
                                        <p:tgtEl>
                                          <p:spTgt spid="13"/>
                                        </p:tgtEl>
                                      </p:cBhvr>
                                    </p:animEffect>
                                    <p:anim calcmode="lin" valueType="num">
                                      <p:cBhvr>
                                        <p:cTn id="42" dur="250" fill="hold"/>
                                        <p:tgtEl>
                                          <p:spTgt spid="13"/>
                                        </p:tgtEl>
                                        <p:attrNameLst>
                                          <p:attrName>ppt_x</p:attrName>
                                        </p:attrNameLst>
                                      </p:cBhvr>
                                      <p:tavLst>
                                        <p:tav tm="0">
                                          <p:val>
                                            <p:strVal val="#ppt_x"/>
                                          </p:val>
                                        </p:tav>
                                        <p:tav tm="100000">
                                          <p:val>
                                            <p:strVal val="#ppt_x"/>
                                          </p:val>
                                        </p:tav>
                                      </p:tavLst>
                                    </p:anim>
                                    <p:anim calcmode="lin" valueType="num">
                                      <p:cBhvr>
                                        <p:cTn id="43" dur="250" fill="hold"/>
                                        <p:tgtEl>
                                          <p:spTgt spid="13"/>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42" presetClass="entr" presetSubtype="0"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250"/>
                                        <p:tgtEl>
                                          <p:spTgt spid="14"/>
                                        </p:tgtEl>
                                      </p:cBhvr>
                                    </p:animEffect>
                                    <p:anim calcmode="lin" valueType="num">
                                      <p:cBhvr>
                                        <p:cTn id="48" dur="250" fill="hold"/>
                                        <p:tgtEl>
                                          <p:spTgt spid="14"/>
                                        </p:tgtEl>
                                        <p:attrNameLst>
                                          <p:attrName>ppt_x</p:attrName>
                                        </p:attrNameLst>
                                      </p:cBhvr>
                                      <p:tavLst>
                                        <p:tav tm="0">
                                          <p:val>
                                            <p:strVal val="#ppt_x"/>
                                          </p:val>
                                        </p:tav>
                                        <p:tav tm="100000">
                                          <p:val>
                                            <p:strVal val="#ppt_x"/>
                                          </p:val>
                                        </p:tav>
                                      </p:tavLst>
                                    </p:anim>
                                    <p:anim calcmode="lin" valueType="num">
                                      <p:cBhvr>
                                        <p:cTn id="49" dur="250" fill="hold"/>
                                        <p:tgtEl>
                                          <p:spTgt spid="14"/>
                                        </p:tgtEl>
                                        <p:attrNameLst>
                                          <p:attrName>ppt_y</p:attrName>
                                        </p:attrNameLst>
                                      </p:cBhvr>
                                      <p:tavLst>
                                        <p:tav tm="0">
                                          <p:val>
                                            <p:strVal val="#ppt_y+.1"/>
                                          </p:val>
                                        </p:tav>
                                        <p:tav tm="100000">
                                          <p:val>
                                            <p:strVal val="#ppt_y"/>
                                          </p:val>
                                        </p:tav>
                                      </p:tavLst>
                                    </p:anim>
                                  </p:childTnLst>
                                </p:cTn>
                              </p:par>
                            </p:childTnLst>
                          </p:cTn>
                        </p:par>
                        <p:par>
                          <p:cTn id="50" fill="hold">
                            <p:stCondLst>
                              <p:cond delay="4000"/>
                            </p:stCondLst>
                            <p:childTnLst>
                              <p:par>
                                <p:cTn id="51" presetID="42" presetClass="entr" presetSubtype="0" fill="hold" grpId="0" nodeType="afterEffect">
                                  <p:stCondLst>
                                    <p:cond delay="0"/>
                                  </p:stCondLst>
                                  <p:childTnLst>
                                    <p:set>
                                      <p:cBhvr>
                                        <p:cTn id="52" dur="1" fill="hold">
                                          <p:stCondLst>
                                            <p:cond delay="0"/>
                                          </p:stCondLst>
                                        </p:cTn>
                                        <p:tgtEl>
                                          <p:spTgt spid="15"/>
                                        </p:tgtEl>
                                        <p:attrNameLst>
                                          <p:attrName>style.visibility</p:attrName>
                                        </p:attrNameLst>
                                      </p:cBhvr>
                                      <p:to>
                                        <p:strVal val="visible"/>
                                      </p:to>
                                    </p:set>
                                    <p:animEffect transition="in" filter="fade">
                                      <p:cBhvr>
                                        <p:cTn id="53" dur="250"/>
                                        <p:tgtEl>
                                          <p:spTgt spid="15"/>
                                        </p:tgtEl>
                                      </p:cBhvr>
                                    </p:animEffect>
                                    <p:anim calcmode="lin" valueType="num">
                                      <p:cBhvr>
                                        <p:cTn id="54" dur="250" fill="hold"/>
                                        <p:tgtEl>
                                          <p:spTgt spid="15"/>
                                        </p:tgtEl>
                                        <p:attrNameLst>
                                          <p:attrName>ppt_x</p:attrName>
                                        </p:attrNameLst>
                                      </p:cBhvr>
                                      <p:tavLst>
                                        <p:tav tm="0">
                                          <p:val>
                                            <p:strVal val="#ppt_x"/>
                                          </p:val>
                                        </p:tav>
                                        <p:tav tm="100000">
                                          <p:val>
                                            <p:strVal val="#ppt_x"/>
                                          </p:val>
                                        </p:tav>
                                      </p:tavLst>
                                    </p:anim>
                                    <p:anim calcmode="lin" valueType="num">
                                      <p:cBhvr>
                                        <p:cTn id="55" dur="250" fill="hold"/>
                                        <p:tgtEl>
                                          <p:spTgt spid="15"/>
                                        </p:tgtEl>
                                        <p:attrNameLst>
                                          <p:attrName>ppt_y</p:attrName>
                                        </p:attrNameLst>
                                      </p:cBhvr>
                                      <p:tavLst>
                                        <p:tav tm="0">
                                          <p:val>
                                            <p:strVal val="#ppt_y+.1"/>
                                          </p:val>
                                        </p:tav>
                                        <p:tav tm="100000">
                                          <p:val>
                                            <p:strVal val="#ppt_y"/>
                                          </p:val>
                                        </p:tav>
                                      </p:tavLst>
                                    </p:anim>
                                  </p:childTnLst>
                                </p:cTn>
                              </p:par>
                            </p:childTnLst>
                          </p:cTn>
                        </p:par>
                        <p:par>
                          <p:cTn id="56" fill="hold">
                            <p:stCondLst>
                              <p:cond delay="4500"/>
                            </p:stCondLst>
                            <p:childTnLst>
                              <p:par>
                                <p:cTn id="57" presetID="42" presetClass="entr" presetSubtype="0" fill="hold" grpId="0" nodeType="afterEffect">
                                  <p:stCondLst>
                                    <p:cond delay="0"/>
                                  </p:stCondLst>
                                  <p:childTnLst>
                                    <p:set>
                                      <p:cBhvr>
                                        <p:cTn id="58" dur="1" fill="hold">
                                          <p:stCondLst>
                                            <p:cond delay="0"/>
                                          </p:stCondLst>
                                        </p:cTn>
                                        <p:tgtEl>
                                          <p:spTgt spid="16"/>
                                        </p:tgtEl>
                                        <p:attrNameLst>
                                          <p:attrName>style.visibility</p:attrName>
                                        </p:attrNameLst>
                                      </p:cBhvr>
                                      <p:to>
                                        <p:strVal val="visible"/>
                                      </p:to>
                                    </p:set>
                                    <p:animEffect transition="in" filter="fade">
                                      <p:cBhvr>
                                        <p:cTn id="59" dur="250"/>
                                        <p:tgtEl>
                                          <p:spTgt spid="16"/>
                                        </p:tgtEl>
                                      </p:cBhvr>
                                    </p:animEffect>
                                    <p:anim calcmode="lin" valueType="num">
                                      <p:cBhvr>
                                        <p:cTn id="60" dur="250" fill="hold"/>
                                        <p:tgtEl>
                                          <p:spTgt spid="16"/>
                                        </p:tgtEl>
                                        <p:attrNameLst>
                                          <p:attrName>ppt_x</p:attrName>
                                        </p:attrNameLst>
                                      </p:cBhvr>
                                      <p:tavLst>
                                        <p:tav tm="0">
                                          <p:val>
                                            <p:strVal val="#ppt_x"/>
                                          </p:val>
                                        </p:tav>
                                        <p:tav tm="100000">
                                          <p:val>
                                            <p:strVal val="#ppt_x"/>
                                          </p:val>
                                        </p:tav>
                                      </p:tavLst>
                                    </p:anim>
                                    <p:anim calcmode="lin" valueType="num">
                                      <p:cBhvr>
                                        <p:cTn id="61" dur="25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9" grpId="0" animBg="1"/>
      <p:bldP spid="10" grpId="0" animBg="1"/>
      <p:bldP spid="13" grpId="0"/>
      <p:bldP spid="14" grpId="0"/>
      <p:bldP spid="15" grpId="0"/>
      <p:bldP spid="1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99009"/>
            <a:ext cx="12190413" cy="792494"/>
            <a:chOff x="0" y="507619"/>
            <a:chExt cx="12190413" cy="792494"/>
          </a:xfrm>
        </p:grpSpPr>
        <p:sp>
          <p:nvSpPr>
            <p:cNvPr id="11" name="矩形 10"/>
            <p:cNvSpPr/>
            <p:nvPr/>
          </p:nvSpPr>
          <p:spPr>
            <a:xfrm flipV="1">
              <a:off x="0" y="1254394"/>
              <a:ext cx="12190413" cy="45719"/>
            </a:xfrm>
            <a:prstGeom prst="rect">
              <a:avLst/>
            </a:prstGeom>
            <a:solidFill>
              <a:srgbClr val="7887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8"/>
            <p:cNvSpPr txBox="1">
              <a:spLocks noChangeArrowheads="1"/>
            </p:cNvSpPr>
            <p:nvPr/>
          </p:nvSpPr>
          <p:spPr bwMode="auto">
            <a:xfrm>
              <a:off x="4467544" y="507619"/>
              <a:ext cx="3255323"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4000" dirty="0">
                  <a:solidFill>
                    <a:srgbClr val="ED695B"/>
                  </a:solidFill>
                  <a:latin typeface="张海山锐线体简" panose="02000000000000000000" pitchFamily="2" charset="-122"/>
                  <a:ea typeface="张海山锐线体简" panose="02000000000000000000" pitchFamily="2" charset="-122"/>
                  <a:sym typeface="Arial" panose="020B0604020202020204" pitchFamily="34" charset="0"/>
                </a:rPr>
                <a:t>成功项目展示</a:t>
              </a:r>
            </a:p>
          </p:txBody>
        </p:sp>
      </p:grpSp>
      <p:sp>
        <p:nvSpPr>
          <p:cNvPr id="5" name="Rectangle 3"/>
          <p:cNvSpPr>
            <a:spLocks noChangeArrowheads="1"/>
          </p:cNvSpPr>
          <p:nvPr/>
        </p:nvSpPr>
        <p:spPr bwMode="auto">
          <a:xfrm>
            <a:off x="1924050" y="2617782"/>
            <a:ext cx="6334125" cy="28638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2574" tIns="36287" rIns="72574" bIns="36287" anchor="ctr"/>
          <a:lstStyle/>
          <a:p>
            <a:pPr algn="ctr"/>
            <a:endParaRPr lang="zh-CN" altLang="en-US" sz="1500">
              <a:solidFill>
                <a:schemeClr val="bg1"/>
              </a:solidFill>
            </a:endParaRPr>
          </a:p>
        </p:txBody>
      </p:sp>
      <p:sp>
        <p:nvSpPr>
          <p:cNvPr id="6" name="Rectangle 7"/>
          <p:cNvSpPr>
            <a:spLocks noChangeArrowheads="1"/>
          </p:cNvSpPr>
          <p:nvPr/>
        </p:nvSpPr>
        <p:spPr bwMode="auto">
          <a:xfrm>
            <a:off x="7511521" y="5220931"/>
            <a:ext cx="2768600" cy="958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574" tIns="36287" rIns="72574" bIns="36287">
            <a:spAutoFit/>
          </a:bodyPr>
          <a:lstStyle/>
          <a:p>
            <a:pPr>
              <a:lnSpc>
                <a:spcPct val="120000"/>
              </a:lnSpc>
            </a:pPr>
            <a:r>
              <a:rPr lang="zh-CN" altLang="en-US" sz="16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单击此处添加段落文字内容</a:t>
            </a:r>
          </a:p>
          <a:p>
            <a:pPr>
              <a:lnSpc>
                <a:spcPct val="120000"/>
              </a:lnSpc>
            </a:pPr>
            <a:r>
              <a:rPr lang="zh-CN" altLang="en-US" sz="16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单击此处添加段落文字内容</a:t>
            </a:r>
          </a:p>
          <a:p>
            <a:pPr>
              <a:lnSpc>
                <a:spcPct val="120000"/>
              </a:lnSpc>
            </a:pPr>
            <a:r>
              <a:rPr lang="zh-CN" altLang="en-US" sz="16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单击此处添加段落文字内容</a:t>
            </a:r>
            <a:endParaRPr lang="zh-CN" altLang="en-US" sz="1600">
              <a:solidFill>
                <a:schemeClr val="bg1">
                  <a:lumMod val="50000"/>
                </a:schemeClr>
              </a:solidFill>
            </a:endParaRPr>
          </a:p>
        </p:txBody>
      </p:sp>
      <p:sp>
        <p:nvSpPr>
          <p:cNvPr id="7" name="Rectangle 8"/>
          <p:cNvSpPr>
            <a:spLocks noChangeArrowheads="1"/>
          </p:cNvSpPr>
          <p:nvPr/>
        </p:nvSpPr>
        <p:spPr bwMode="auto">
          <a:xfrm>
            <a:off x="7511521" y="4971694"/>
            <a:ext cx="2198687" cy="319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72574" tIns="36287" rIns="72574" bIns="36287">
            <a:spAutoFit/>
          </a:bodyPr>
          <a:lstStyle/>
          <a:p>
            <a:r>
              <a:rPr lang="zh-CN" altLang="en-US" sz="1600" b="1">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单击此处添加标题文字</a:t>
            </a:r>
          </a:p>
        </p:txBody>
      </p:sp>
      <p:sp>
        <p:nvSpPr>
          <p:cNvPr id="9" name="Rectangle 9"/>
          <p:cNvSpPr>
            <a:spLocks noChangeArrowheads="1"/>
          </p:cNvSpPr>
          <p:nvPr/>
        </p:nvSpPr>
        <p:spPr bwMode="auto">
          <a:xfrm>
            <a:off x="1312863" y="2513007"/>
            <a:ext cx="2741612" cy="663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574" tIns="36287" rIns="72574" bIns="36287">
            <a:spAutoFit/>
          </a:bodyPr>
          <a:lstStyle/>
          <a:p>
            <a:pPr eaLnBrk="0" hangingPunct="0">
              <a:lnSpc>
                <a:spcPct val="120000"/>
              </a:lnSpc>
            </a:pPr>
            <a:r>
              <a:rPr lang="zh-CN" altLang="en-US" sz="16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单击此处添加段落文字内容</a:t>
            </a:r>
          </a:p>
          <a:p>
            <a:pPr eaLnBrk="0" hangingPunct="0">
              <a:lnSpc>
                <a:spcPct val="120000"/>
              </a:lnSpc>
            </a:pPr>
            <a:r>
              <a:rPr lang="zh-CN" altLang="en-US" sz="16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单击此处添加段落文字内容</a:t>
            </a:r>
            <a:endParaRPr lang="zh-CN" altLang="en-US" sz="1600">
              <a:solidFill>
                <a:schemeClr val="bg1">
                  <a:lumMod val="50000"/>
                </a:schemeClr>
              </a:solidFill>
            </a:endParaRPr>
          </a:p>
        </p:txBody>
      </p:sp>
      <p:sp>
        <p:nvSpPr>
          <p:cNvPr id="10" name="Rectangle 10"/>
          <p:cNvSpPr>
            <a:spLocks noChangeArrowheads="1"/>
          </p:cNvSpPr>
          <p:nvPr/>
        </p:nvSpPr>
        <p:spPr bwMode="auto">
          <a:xfrm>
            <a:off x="1312863" y="2263769"/>
            <a:ext cx="2198687" cy="319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72574" tIns="36287" rIns="72574" bIns="36287">
            <a:spAutoFit/>
          </a:bodyPr>
          <a:lstStyle/>
          <a:p>
            <a:pPr eaLnBrk="0" hangingPunct="0"/>
            <a:r>
              <a:rPr lang="zh-CN" altLang="en-US" sz="1600" b="1" dirty="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单击此处添加标题文字</a:t>
            </a:r>
          </a:p>
        </p:txBody>
      </p:sp>
      <p:sp>
        <p:nvSpPr>
          <p:cNvPr id="13" name="Rectangle 11"/>
          <p:cNvSpPr>
            <a:spLocks noChangeArrowheads="1"/>
          </p:cNvSpPr>
          <p:nvPr/>
        </p:nvSpPr>
        <p:spPr bwMode="auto">
          <a:xfrm>
            <a:off x="7904956" y="2718588"/>
            <a:ext cx="2609850" cy="958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72574" tIns="36287" rIns="72574" bIns="36287">
            <a:spAutoFit/>
          </a:bodyPr>
          <a:lstStyle/>
          <a:p>
            <a:pPr algn="r" eaLnBrk="0" hangingPunct="0">
              <a:lnSpc>
                <a:spcPct val="120000"/>
              </a:lnSpc>
            </a:pPr>
            <a:r>
              <a:rPr lang="zh-CN" altLang="en-US" sz="16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单击此处添加段落文字内容</a:t>
            </a:r>
          </a:p>
          <a:p>
            <a:pPr algn="r" eaLnBrk="0" hangingPunct="0">
              <a:lnSpc>
                <a:spcPct val="120000"/>
              </a:lnSpc>
            </a:pPr>
            <a:r>
              <a:rPr lang="zh-CN" altLang="en-US" sz="16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单击此处添加段落文字内容</a:t>
            </a:r>
          </a:p>
          <a:p>
            <a:pPr algn="r" eaLnBrk="0" hangingPunct="0">
              <a:lnSpc>
                <a:spcPct val="120000"/>
              </a:lnSpc>
            </a:pPr>
            <a:r>
              <a:rPr lang="zh-CN" altLang="en-US" sz="1600">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单击此处添加段落文字内容</a:t>
            </a:r>
            <a:endParaRPr lang="zh-CN" altLang="en-US" sz="1600">
              <a:solidFill>
                <a:schemeClr val="bg1">
                  <a:lumMod val="50000"/>
                </a:schemeClr>
              </a:solidFill>
            </a:endParaRPr>
          </a:p>
        </p:txBody>
      </p:sp>
      <p:sp>
        <p:nvSpPr>
          <p:cNvPr id="14" name="Rectangle 12"/>
          <p:cNvSpPr>
            <a:spLocks noChangeArrowheads="1"/>
          </p:cNvSpPr>
          <p:nvPr/>
        </p:nvSpPr>
        <p:spPr bwMode="auto">
          <a:xfrm>
            <a:off x="7917656" y="2458238"/>
            <a:ext cx="2198687" cy="319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72574" tIns="36287" rIns="72574" bIns="36287">
            <a:spAutoFit/>
          </a:bodyPr>
          <a:lstStyle/>
          <a:p>
            <a:pPr algn="r" eaLnBrk="0" hangingPunct="0"/>
            <a:r>
              <a:rPr lang="zh-CN" altLang="en-US" sz="1600" b="1">
                <a:solidFill>
                  <a:schemeClr val="bg1">
                    <a:lumMod val="50000"/>
                  </a:schemeClr>
                </a:solidFill>
                <a:latin typeface="微软雅黑" panose="020B0503020204020204" pitchFamily="34" charset="-122"/>
                <a:ea typeface="微软雅黑" panose="020B0503020204020204" pitchFamily="34" charset="-122"/>
                <a:sym typeface="微软雅黑" panose="020B0503020204020204" pitchFamily="34" charset="-122"/>
              </a:rPr>
              <a:t>单击此处添加标题文字</a:t>
            </a:r>
          </a:p>
        </p:txBody>
      </p:sp>
      <p:sp>
        <p:nvSpPr>
          <p:cNvPr id="15" name="Freeform 6"/>
          <p:cNvSpPr>
            <a:spLocks noEditPoints="1"/>
          </p:cNvSpPr>
          <p:nvPr/>
        </p:nvSpPr>
        <p:spPr bwMode="auto">
          <a:xfrm>
            <a:off x="5797550" y="1924044"/>
            <a:ext cx="1843088" cy="1841500"/>
          </a:xfrm>
          <a:custGeom>
            <a:avLst/>
            <a:gdLst>
              <a:gd name="T0" fmla="*/ 997 w 1708"/>
              <a:gd name="T1" fmla="*/ 172 h 1708"/>
              <a:gd name="T2" fmla="*/ 1234 w 1708"/>
              <a:gd name="T3" fmla="*/ 270 h 1708"/>
              <a:gd name="T4" fmla="*/ 1356 w 1708"/>
              <a:gd name="T5" fmla="*/ 149 h 1708"/>
              <a:gd name="T6" fmla="*/ 1559 w 1708"/>
              <a:gd name="T7" fmla="*/ 352 h 1708"/>
              <a:gd name="T8" fmla="*/ 1437 w 1708"/>
              <a:gd name="T9" fmla="*/ 473 h 1708"/>
              <a:gd name="T10" fmla="*/ 1535 w 1708"/>
              <a:gd name="T11" fmla="*/ 710 h 1708"/>
              <a:gd name="T12" fmla="*/ 1708 w 1708"/>
              <a:gd name="T13" fmla="*/ 710 h 1708"/>
              <a:gd name="T14" fmla="*/ 1708 w 1708"/>
              <a:gd name="T15" fmla="*/ 997 h 1708"/>
              <a:gd name="T16" fmla="*/ 1535 w 1708"/>
              <a:gd name="T17" fmla="*/ 997 h 1708"/>
              <a:gd name="T18" fmla="*/ 1437 w 1708"/>
              <a:gd name="T19" fmla="*/ 1234 h 1708"/>
              <a:gd name="T20" fmla="*/ 1559 w 1708"/>
              <a:gd name="T21" fmla="*/ 1356 h 1708"/>
              <a:gd name="T22" fmla="*/ 1356 w 1708"/>
              <a:gd name="T23" fmla="*/ 1559 h 1708"/>
              <a:gd name="T24" fmla="*/ 1234 w 1708"/>
              <a:gd name="T25" fmla="*/ 1437 h 1708"/>
              <a:gd name="T26" fmla="*/ 997 w 1708"/>
              <a:gd name="T27" fmla="*/ 1535 h 1708"/>
              <a:gd name="T28" fmla="*/ 997 w 1708"/>
              <a:gd name="T29" fmla="*/ 1708 h 1708"/>
              <a:gd name="T30" fmla="*/ 710 w 1708"/>
              <a:gd name="T31" fmla="*/ 1708 h 1708"/>
              <a:gd name="T32" fmla="*/ 710 w 1708"/>
              <a:gd name="T33" fmla="*/ 1535 h 1708"/>
              <a:gd name="T34" fmla="*/ 473 w 1708"/>
              <a:gd name="T35" fmla="*/ 1437 h 1708"/>
              <a:gd name="T36" fmla="*/ 352 w 1708"/>
              <a:gd name="T37" fmla="*/ 1559 h 1708"/>
              <a:gd name="T38" fmla="*/ 149 w 1708"/>
              <a:gd name="T39" fmla="*/ 1356 h 1708"/>
              <a:gd name="T40" fmla="*/ 270 w 1708"/>
              <a:gd name="T41" fmla="*/ 1234 h 1708"/>
              <a:gd name="T42" fmla="*/ 172 w 1708"/>
              <a:gd name="T43" fmla="*/ 997 h 1708"/>
              <a:gd name="T44" fmla="*/ 0 w 1708"/>
              <a:gd name="T45" fmla="*/ 997 h 1708"/>
              <a:gd name="T46" fmla="*/ 0 w 1708"/>
              <a:gd name="T47" fmla="*/ 710 h 1708"/>
              <a:gd name="T48" fmla="*/ 172 w 1708"/>
              <a:gd name="T49" fmla="*/ 710 h 1708"/>
              <a:gd name="T50" fmla="*/ 270 w 1708"/>
              <a:gd name="T51" fmla="*/ 473 h 1708"/>
              <a:gd name="T52" fmla="*/ 149 w 1708"/>
              <a:gd name="T53" fmla="*/ 352 h 1708"/>
              <a:gd name="T54" fmla="*/ 352 w 1708"/>
              <a:gd name="T55" fmla="*/ 149 h 1708"/>
              <a:gd name="T56" fmla="*/ 473 w 1708"/>
              <a:gd name="T57" fmla="*/ 270 h 1708"/>
              <a:gd name="T58" fmla="*/ 710 w 1708"/>
              <a:gd name="T59" fmla="*/ 172 h 1708"/>
              <a:gd name="T60" fmla="*/ 710 w 1708"/>
              <a:gd name="T61" fmla="*/ 0 h 1708"/>
              <a:gd name="T62" fmla="*/ 997 w 1708"/>
              <a:gd name="T63" fmla="*/ 0 h 1708"/>
              <a:gd name="T64" fmla="*/ 997 w 1708"/>
              <a:gd name="T65" fmla="*/ 172 h 1708"/>
              <a:gd name="T66" fmla="*/ 854 w 1708"/>
              <a:gd name="T67" fmla="*/ 366 h 1708"/>
              <a:gd name="T68" fmla="*/ 1342 w 1708"/>
              <a:gd name="T69" fmla="*/ 854 h 1708"/>
              <a:gd name="T70" fmla="*/ 854 w 1708"/>
              <a:gd name="T71" fmla="*/ 1342 h 1708"/>
              <a:gd name="T72" fmla="*/ 366 w 1708"/>
              <a:gd name="T73" fmla="*/ 854 h 1708"/>
              <a:gd name="T74" fmla="*/ 854 w 1708"/>
              <a:gd name="T75" fmla="*/ 366 h 1708"/>
              <a:gd name="T76" fmla="*/ 854 w 1708"/>
              <a:gd name="T77" fmla="*/ 493 h 1708"/>
              <a:gd name="T78" fmla="*/ 1215 w 1708"/>
              <a:gd name="T79" fmla="*/ 854 h 1708"/>
              <a:gd name="T80" fmla="*/ 854 w 1708"/>
              <a:gd name="T81" fmla="*/ 1215 h 1708"/>
              <a:gd name="T82" fmla="*/ 493 w 1708"/>
              <a:gd name="T83" fmla="*/ 854 h 1708"/>
              <a:gd name="T84" fmla="*/ 854 w 1708"/>
              <a:gd name="T85" fmla="*/ 493 h 1708"/>
              <a:gd name="T86" fmla="*/ 854 w 1708"/>
              <a:gd name="T87" fmla="*/ 650 h 1708"/>
              <a:gd name="T88" fmla="*/ 1058 w 1708"/>
              <a:gd name="T89" fmla="*/ 854 h 1708"/>
              <a:gd name="T90" fmla="*/ 854 w 1708"/>
              <a:gd name="T91" fmla="*/ 1058 h 1708"/>
              <a:gd name="T92" fmla="*/ 650 w 1708"/>
              <a:gd name="T93" fmla="*/ 854 h 1708"/>
              <a:gd name="T94" fmla="*/ 854 w 1708"/>
              <a:gd name="T95" fmla="*/ 650 h 17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708" h="1708">
                <a:moveTo>
                  <a:pt x="997" y="172"/>
                </a:moveTo>
                <a:cubicBezTo>
                  <a:pt x="1083" y="190"/>
                  <a:pt x="1163" y="224"/>
                  <a:pt x="1234" y="270"/>
                </a:cubicBezTo>
                <a:lnTo>
                  <a:pt x="1356" y="149"/>
                </a:lnTo>
                <a:lnTo>
                  <a:pt x="1559" y="352"/>
                </a:lnTo>
                <a:lnTo>
                  <a:pt x="1437" y="473"/>
                </a:lnTo>
                <a:cubicBezTo>
                  <a:pt x="1484" y="544"/>
                  <a:pt x="1517" y="624"/>
                  <a:pt x="1535" y="710"/>
                </a:cubicBezTo>
                <a:lnTo>
                  <a:pt x="1708" y="710"/>
                </a:lnTo>
                <a:lnTo>
                  <a:pt x="1708" y="997"/>
                </a:lnTo>
                <a:lnTo>
                  <a:pt x="1535" y="997"/>
                </a:lnTo>
                <a:cubicBezTo>
                  <a:pt x="1517" y="1083"/>
                  <a:pt x="1484" y="1163"/>
                  <a:pt x="1437" y="1234"/>
                </a:cubicBezTo>
                <a:lnTo>
                  <a:pt x="1559" y="1356"/>
                </a:lnTo>
                <a:lnTo>
                  <a:pt x="1356" y="1559"/>
                </a:lnTo>
                <a:lnTo>
                  <a:pt x="1234" y="1437"/>
                </a:lnTo>
                <a:cubicBezTo>
                  <a:pt x="1163" y="1484"/>
                  <a:pt x="1083" y="1517"/>
                  <a:pt x="997" y="1535"/>
                </a:cubicBezTo>
                <a:lnTo>
                  <a:pt x="997" y="1708"/>
                </a:lnTo>
                <a:lnTo>
                  <a:pt x="710" y="1708"/>
                </a:lnTo>
                <a:lnTo>
                  <a:pt x="710" y="1535"/>
                </a:lnTo>
                <a:cubicBezTo>
                  <a:pt x="624" y="1517"/>
                  <a:pt x="544" y="1484"/>
                  <a:pt x="473" y="1437"/>
                </a:cubicBezTo>
                <a:lnTo>
                  <a:pt x="352" y="1559"/>
                </a:lnTo>
                <a:lnTo>
                  <a:pt x="149" y="1356"/>
                </a:lnTo>
                <a:lnTo>
                  <a:pt x="270" y="1234"/>
                </a:lnTo>
                <a:cubicBezTo>
                  <a:pt x="224" y="1163"/>
                  <a:pt x="190" y="1083"/>
                  <a:pt x="172" y="997"/>
                </a:cubicBezTo>
                <a:lnTo>
                  <a:pt x="0" y="997"/>
                </a:lnTo>
                <a:lnTo>
                  <a:pt x="0" y="710"/>
                </a:lnTo>
                <a:lnTo>
                  <a:pt x="172" y="710"/>
                </a:lnTo>
                <a:cubicBezTo>
                  <a:pt x="190" y="624"/>
                  <a:pt x="224" y="544"/>
                  <a:pt x="270" y="473"/>
                </a:cubicBezTo>
                <a:lnTo>
                  <a:pt x="149" y="352"/>
                </a:lnTo>
                <a:lnTo>
                  <a:pt x="352" y="149"/>
                </a:lnTo>
                <a:lnTo>
                  <a:pt x="473" y="270"/>
                </a:lnTo>
                <a:cubicBezTo>
                  <a:pt x="544" y="224"/>
                  <a:pt x="624" y="190"/>
                  <a:pt x="710" y="172"/>
                </a:cubicBezTo>
                <a:lnTo>
                  <a:pt x="710" y="0"/>
                </a:lnTo>
                <a:lnTo>
                  <a:pt x="997" y="0"/>
                </a:lnTo>
                <a:lnTo>
                  <a:pt x="997" y="172"/>
                </a:lnTo>
                <a:close/>
                <a:moveTo>
                  <a:pt x="854" y="366"/>
                </a:moveTo>
                <a:cubicBezTo>
                  <a:pt x="1123" y="366"/>
                  <a:pt x="1342" y="584"/>
                  <a:pt x="1342" y="854"/>
                </a:cubicBezTo>
                <a:cubicBezTo>
                  <a:pt x="1342" y="1123"/>
                  <a:pt x="1123" y="1342"/>
                  <a:pt x="854" y="1342"/>
                </a:cubicBezTo>
                <a:cubicBezTo>
                  <a:pt x="584" y="1342"/>
                  <a:pt x="366" y="1123"/>
                  <a:pt x="366" y="854"/>
                </a:cubicBezTo>
                <a:cubicBezTo>
                  <a:pt x="366" y="584"/>
                  <a:pt x="584" y="366"/>
                  <a:pt x="854" y="366"/>
                </a:cubicBezTo>
                <a:close/>
                <a:moveTo>
                  <a:pt x="854" y="493"/>
                </a:moveTo>
                <a:cubicBezTo>
                  <a:pt x="1053" y="493"/>
                  <a:pt x="1215" y="655"/>
                  <a:pt x="1215" y="854"/>
                </a:cubicBezTo>
                <a:cubicBezTo>
                  <a:pt x="1215" y="1053"/>
                  <a:pt x="1053" y="1215"/>
                  <a:pt x="854" y="1215"/>
                </a:cubicBezTo>
                <a:cubicBezTo>
                  <a:pt x="655" y="1215"/>
                  <a:pt x="493" y="1053"/>
                  <a:pt x="493" y="854"/>
                </a:cubicBezTo>
                <a:cubicBezTo>
                  <a:pt x="493" y="655"/>
                  <a:pt x="655" y="493"/>
                  <a:pt x="854" y="493"/>
                </a:cubicBezTo>
                <a:close/>
                <a:moveTo>
                  <a:pt x="854" y="650"/>
                </a:moveTo>
                <a:cubicBezTo>
                  <a:pt x="966" y="650"/>
                  <a:pt x="1058" y="741"/>
                  <a:pt x="1058" y="854"/>
                </a:cubicBezTo>
                <a:cubicBezTo>
                  <a:pt x="1058" y="966"/>
                  <a:pt x="966" y="1058"/>
                  <a:pt x="854" y="1058"/>
                </a:cubicBezTo>
                <a:cubicBezTo>
                  <a:pt x="741" y="1058"/>
                  <a:pt x="650" y="966"/>
                  <a:pt x="650" y="854"/>
                </a:cubicBezTo>
                <a:cubicBezTo>
                  <a:pt x="650" y="741"/>
                  <a:pt x="741" y="650"/>
                  <a:pt x="854" y="650"/>
                </a:cubicBezTo>
                <a:close/>
              </a:path>
            </a:pathLst>
          </a:custGeom>
          <a:solidFill>
            <a:srgbClr val="ED695B"/>
          </a:solidFill>
          <a:ln>
            <a:noFill/>
          </a:ln>
        </p:spPr>
        <p:txBody>
          <a:bodyPr lIns="72574" tIns="36287" rIns="72574" bIns="36287"/>
          <a:lstStyle/>
          <a:p>
            <a:endParaRPr lang="zh-CN" altLang="en-US"/>
          </a:p>
        </p:txBody>
      </p:sp>
      <p:sp>
        <p:nvSpPr>
          <p:cNvPr id="16" name="Freeform 6"/>
          <p:cNvSpPr>
            <a:spLocks noEditPoints="1"/>
          </p:cNvSpPr>
          <p:nvPr/>
        </p:nvSpPr>
        <p:spPr bwMode="auto">
          <a:xfrm>
            <a:off x="4891088" y="3633782"/>
            <a:ext cx="2535237" cy="2535237"/>
          </a:xfrm>
          <a:custGeom>
            <a:avLst/>
            <a:gdLst>
              <a:gd name="T0" fmla="*/ 997 w 1708"/>
              <a:gd name="T1" fmla="*/ 172 h 1708"/>
              <a:gd name="T2" fmla="*/ 1234 w 1708"/>
              <a:gd name="T3" fmla="*/ 270 h 1708"/>
              <a:gd name="T4" fmla="*/ 1356 w 1708"/>
              <a:gd name="T5" fmla="*/ 149 h 1708"/>
              <a:gd name="T6" fmla="*/ 1559 w 1708"/>
              <a:gd name="T7" fmla="*/ 352 h 1708"/>
              <a:gd name="T8" fmla="*/ 1437 w 1708"/>
              <a:gd name="T9" fmla="*/ 473 h 1708"/>
              <a:gd name="T10" fmla="*/ 1535 w 1708"/>
              <a:gd name="T11" fmla="*/ 710 h 1708"/>
              <a:gd name="T12" fmla="*/ 1708 w 1708"/>
              <a:gd name="T13" fmla="*/ 710 h 1708"/>
              <a:gd name="T14" fmla="*/ 1708 w 1708"/>
              <a:gd name="T15" fmla="*/ 997 h 1708"/>
              <a:gd name="T16" fmla="*/ 1535 w 1708"/>
              <a:gd name="T17" fmla="*/ 997 h 1708"/>
              <a:gd name="T18" fmla="*/ 1437 w 1708"/>
              <a:gd name="T19" fmla="*/ 1234 h 1708"/>
              <a:gd name="T20" fmla="*/ 1559 w 1708"/>
              <a:gd name="T21" fmla="*/ 1356 h 1708"/>
              <a:gd name="T22" fmla="*/ 1356 w 1708"/>
              <a:gd name="T23" fmla="*/ 1559 h 1708"/>
              <a:gd name="T24" fmla="*/ 1234 w 1708"/>
              <a:gd name="T25" fmla="*/ 1437 h 1708"/>
              <a:gd name="T26" fmla="*/ 997 w 1708"/>
              <a:gd name="T27" fmla="*/ 1535 h 1708"/>
              <a:gd name="T28" fmla="*/ 997 w 1708"/>
              <a:gd name="T29" fmla="*/ 1708 h 1708"/>
              <a:gd name="T30" fmla="*/ 710 w 1708"/>
              <a:gd name="T31" fmla="*/ 1708 h 1708"/>
              <a:gd name="T32" fmla="*/ 710 w 1708"/>
              <a:gd name="T33" fmla="*/ 1535 h 1708"/>
              <a:gd name="T34" fmla="*/ 473 w 1708"/>
              <a:gd name="T35" fmla="*/ 1437 h 1708"/>
              <a:gd name="T36" fmla="*/ 352 w 1708"/>
              <a:gd name="T37" fmla="*/ 1559 h 1708"/>
              <a:gd name="T38" fmla="*/ 149 w 1708"/>
              <a:gd name="T39" fmla="*/ 1356 h 1708"/>
              <a:gd name="T40" fmla="*/ 270 w 1708"/>
              <a:gd name="T41" fmla="*/ 1234 h 1708"/>
              <a:gd name="T42" fmla="*/ 172 w 1708"/>
              <a:gd name="T43" fmla="*/ 997 h 1708"/>
              <a:gd name="T44" fmla="*/ 0 w 1708"/>
              <a:gd name="T45" fmla="*/ 997 h 1708"/>
              <a:gd name="T46" fmla="*/ 0 w 1708"/>
              <a:gd name="T47" fmla="*/ 710 h 1708"/>
              <a:gd name="T48" fmla="*/ 172 w 1708"/>
              <a:gd name="T49" fmla="*/ 710 h 1708"/>
              <a:gd name="T50" fmla="*/ 270 w 1708"/>
              <a:gd name="T51" fmla="*/ 473 h 1708"/>
              <a:gd name="T52" fmla="*/ 149 w 1708"/>
              <a:gd name="T53" fmla="*/ 352 h 1708"/>
              <a:gd name="T54" fmla="*/ 352 w 1708"/>
              <a:gd name="T55" fmla="*/ 149 h 1708"/>
              <a:gd name="T56" fmla="*/ 473 w 1708"/>
              <a:gd name="T57" fmla="*/ 270 h 1708"/>
              <a:gd name="T58" fmla="*/ 710 w 1708"/>
              <a:gd name="T59" fmla="*/ 172 h 1708"/>
              <a:gd name="T60" fmla="*/ 710 w 1708"/>
              <a:gd name="T61" fmla="*/ 0 h 1708"/>
              <a:gd name="T62" fmla="*/ 997 w 1708"/>
              <a:gd name="T63" fmla="*/ 0 h 1708"/>
              <a:gd name="T64" fmla="*/ 997 w 1708"/>
              <a:gd name="T65" fmla="*/ 172 h 1708"/>
              <a:gd name="T66" fmla="*/ 854 w 1708"/>
              <a:gd name="T67" fmla="*/ 366 h 1708"/>
              <a:gd name="T68" fmla="*/ 1342 w 1708"/>
              <a:gd name="T69" fmla="*/ 854 h 1708"/>
              <a:gd name="T70" fmla="*/ 854 w 1708"/>
              <a:gd name="T71" fmla="*/ 1342 h 1708"/>
              <a:gd name="T72" fmla="*/ 366 w 1708"/>
              <a:gd name="T73" fmla="*/ 854 h 1708"/>
              <a:gd name="T74" fmla="*/ 854 w 1708"/>
              <a:gd name="T75" fmla="*/ 366 h 1708"/>
              <a:gd name="T76" fmla="*/ 854 w 1708"/>
              <a:gd name="T77" fmla="*/ 493 h 1708"/>
              <a:gd name="T78" fmla="*/ 1215 w 1708"/>
              <a:gd name="T79" fmla="*/ 854 h 1708"/>
              <a:gd name="T80" fmla="*/ 854 w 1708"/>
              <a:gd name="T81" fmla="*/ 1215 h 1708"/>
              <a:gd name="T82" fmla="*/ 493 w 1708"/>
              <a:gd name="T83" fmla="*/ 854 h 1708"/>
              <a:gd name="T84" fmla="*/ 854 w 1708"/>
              <a:gd name="T85" fmla="*/ 493 h 1708"/>
              <a:gd name="T86" fmla="*/ 854 w 1708"/>
              <a:gd name="T87" fmla="*/ 650 h 1708"/>
              <a:gd name="T88" fmla="*/ 1058 w 1708"/>
              <a:gd name="T89" fmla="*/ 854 h 1708"/>
              <a:gd name="T90" fmla="*/ 854 w 1708"/>
              <a:gd name="T91" fmla="*/ 1058 h 1708"/>
              <a:gd name="T92" fmla="*/ 650 w 1708"/>
              <a:gd name="T93" fmla="*/ 854 h 1708"/>
              <a:gd name="T94" fmla="*/ 854 w 1708"/>
              <a:gd name="T95" fmla="*/ 650 h 17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708" h="1708">
                <a:moveTo>
                  <a:pt x="997" y="172"/>
                </a:moveTo>
                <a:cubicBezTo>
                  <a:pt x="1083" y="190"/>
                  <a:pt x="1163" y="224"/>
                  <a:pt x="1234" y="270"/>
                </a:cubicBezTo>
                <a:lnTo>
                  <a:pt x="1356" y="149"/>
                </a:lnTo>
                <a:lnTo>
                  <a:pt x="1559" y="352"/>
                </a:lnTo>
                <a:lnTo>
                  <a:pt x="1437" y="473"/>
                </a:lnTo>
                <a:cubicBezTo>
                  <a:pt x="1484" y="544"/>
                  <a:pt x="1517" y="624"/>
                  <a:pt x="1535" y="710"/>
                </a:cubicBezTo>
                <a:lnTo>
                  <a:pt x="1708" y="710"/>
                </a:lnTo>
                <a:lnTo>
                  <a:pt x="1708" y="997"/>
                </a:lnTo>
                <a:lnTo>
                  <a:pt x="1535" y="997"/>
                </a:lnTo>
                <a:cubicBezTo>
                  <a:pt x="1517" y="1083"/>
                  <a:pt x="1484" y="1163"/>
                  <a:pt x="1437" y="1234"/>
                </a:cubicBezTo>
                <a:lnTo>
                  <a:pt x="1559" y="1356"/>
                </a:lnTo>
                <a:lnTo>
                  <a:pt x="1356" y="1559"/>
                </a:lnTo>
                <a:lnTo>
                  <a:pt x="1234" y="1437"/>
                </a:lnTo>
                <a:cubicBezTo>
                  <a:pt x="1163" y="1484"/>
                  <a:pt x="1083" y="1517"/>
                  <a:pt x="997" y="1535"/>
                </a:cubicBezTo>
                <a:lnTo>
                  <a:pt x="997" y="1708"/>
                </a:lnTo>
                <a:lnTo>
                  <a:pt x="710" y="1708"/>
                </a:lnTo>
                <a:lnTo>
                  <a:pt x="710" y="1535"/>
                </a:lnTo>
                <a:cubicBezTo>
                  <a:pt x="624" y="1517"/>
                  <a:pt x="544" y="1484"/>
                  <a:pt x="473" y="1437"/>
                </a:cubicBezTo>
                <a:lnTo>
                  <a:pt x="352" y="1559"/>
                </a:lnTo>
                <a:lnTo>
                  <a:pt x="149" y="1356"/>
                </a:lnTo>
                <a:lnTo>
                  <a:pt x="270" y="1234"/>
                </a:lnTo>
                <a:cubicBezTo>
                  <a:pt x="224" y="1163"/>
                  <a:pt x="190" y="1083"/>
                  <a:pt x="172" y="997"/>
                </a:cubicBezTo>
                <a:lnTo>
                  <a:pt x="0" y="997"/>
                </a:lnTo>
                <a:lnTo>
                  <a:pt x="0" y="710"/>
                </a:lnTo>
                <a:lnTo>
                  <a:pt x="172" y="710"/>
                </a:lnTo>
                <a:cubicBezTo>
                  <a:pt x="190" y="624"/>
                  <a:pt x="224" y="544"/>
                  <a:pt x="270" y="473"/>
                </a:cubicBezTo>
                <a:lnTo>
                  <a:pt x="149" y="352"/>
                </a:lnTo>
                <a:lnTo>
                  <a:pt x="352" y="149"/>
                </a:lnTo>
                <a:lnTo>
                  <a:pt x="473" y="270"/>
                </a:lnTo>
                <a:cubicBezTo>
                  <a:pt x="544" y="224"/>
                  <a:pt x="624" y="190"/>
                  <a:pt x="710" y="172"/>
                </a:cubicBezTo>
                <a:lnTo>
                  <a:pt x="710" y="0"/>
                </a:lnTo>
                <a:lnTo>
                  <a:pt x="997" y="0"/>
                </a:lnTo>
                <a:lnTo>
                  <a:pt x="997" y="172"/>
                </a:lnTo>
                <a:close/>
                <a:moveTo>
                  <a:pt x="854" y="366"/>
                </a:moveTo>
                <a:cubicBezTo>
                  <a:pt x="1123" y="366"/>
                  <a:pt x="1342" y="584"/>
                  <a:pt x="1342" y="854"/>
                </a:cubicBezTo>
                <a:cubicBezTo>
                  <a:pt x="1342" y="1123"/>
                  <a:pt x="1123" y="1342"/>
                  <a:pt x="854" y="1342"/>
                </a:cubicBezTo>
                <a:cubicBezTo>
                  <a:pt x="584" y="1342"/>
                  <a:pt x="366" y="1123"/>
                  <a:pt x="366" y="854"/>
                </a:cubicBezTo>
                <a:cubicBezTo>
                  <a:pt x="366" y="584"/>
                  <a:pt x="584" y="366"/>
                  <a:pt x="854" y="366"/>
                </a:cubicBezTo>
                <a:close/>
                <a:moveTo>
                  <a:pt x="854" y="493"/>
                </a:moveTo>
                <a:cubicBezTo>
                  <a:pt x="1053" y="493"/>
                  <a:pt x="1215" y="655"/>
                  <a:pt x="1215" y="854"/>
                </a:cubicBezTo>
                <a:cubicBezTo>
                  <a:pt x="1215" y="1053"/>
                  <a:pt x="1053" y="1215"/>
                  <a:pt x="854" y="1215"/>
                </a:cubicBezTo>
                <a:cubicBezTo>
                  <a:pt x="655" y="1215"/>
                  <a:pt x="493" y="1053"/>
                  <a:pt x="493" y="854"/>
                </a:cubicBezTo>
                <a:cubicBezTo>
                  <a:pt x="493" y="655"/>
                  <a:pt x="655" y="493"/>
                  <a:pt x="854" y="493"/>
                </a:cubicBezTo>
                <a:close/>
                <a:moveTo>
                  <a:pt x="854" y="650"/>
                </a:moveTo>
                <a:cubicBezTo>
                  <a:pt x="966" y="650"/>
                  <a:pt x="1058" y="741"/>
                  <a:pt x="1058" y="854"/>
                </a:cubicBezTo>
                <a:cubicBezTo>
                  <a:pt x="1058" y="966"/>
                  <a:pt x="966" y="1058"/>
                  <a:pt x="854" y="1058"/>
                </a:cubicBezTo>
                <a:cubicBezTo>
                  <a:pt x="741" y="1058"/>
                  <a:pt x="650" y="966"/>
                  <a:pt x="650" y="854"/>
                </a:cubicBezTo>
                <a:cubicBezTo>
                  <a:pt x="650" y="741"/>
                  <a:pt x="741" y="650"/>
                  <a:pt x="854" y="650"/>
                </a:cubicBezTo>
                <a:close/>
              </a:path>
            </a:pathLst>
          </a:custGeom>
          <a:solidFill>
            <a:srgbClr val="78875C"/>
          </a:solidFill>
          <a:ln>
            <a:noFill/>
          </a:ln>
        </p:spPr>
        <p:txBody>
          <a:bodyPr lIns="72574" tIns="36287" rIns="72574" bIns="36287"/>
          <a:lstStyle/>
          <a:p>
            <a:endParaRPr lang="zh-CN" altLang="en-US"/>
          </a:p>
        </p:txBody>
      </p:sp>
      <p:sp>
        <p:nvSpPr>
          <p:cNvPr id="17" name="Freeform 6"/>
          <p:cNvSpPr>
            <a:spLocks noEditPoints="1"/>
          </p:cNvSpPr>
          <p:nvPr/>
        </p:nvSpPr>
        <p:spPr bwMode="auto">
          <a:xfrm>
            <a:off x="4206875" y="2379657"/>
            <a:ext cx="1660525" cy="1660525"/>
          </a:xfrm>
          <a:custGeom>
            <a:avLst/>
            <a:gdLst>
              <a:gd name="T0" fmla="*/ 997 w 1708"/>
              <a:gd name="T1" fmla="*/ 172 h 1708"/>
              <a:gd name="T2" fmla="*/ 1234 w 1708"/>
              <a:gd name="T3" fmla="*/ 270 h 1708"/>
              <a:gd name="T4" fmla="*/ 1356 w 1708"/>
              <a:gd name="T5" fmla="*/ 149 h 1708"/>
              <a:gd name="T6" fmla="*/ 1559 w 1708"/>
              <a:gd name="T7" fmla="*/ 352 h 1708"/>
              <a:gd name="T8" fmla="*/ 1437 w 1708"/>
              <a:gd name="T9" fmla="*/ 473 h 1708"/>
              <a:gd name="T10" fmla="*/ 1535 w 1708"/>
              <a:gd name="T11" fmla="*/ 710 h 1708"/>
              <a:gd name="T12" fmla="*/ 1708 w 1708"/>
              <a:gd name="T13" fmla="*/ 710 h 1708"/>
              <a:gd name="T14" fmla="*/ 1708 w 1708"/>
              <a:gd name="T15" fmla="*/ 997 h 1708"/>
              <a:gd name="T16" fmla="*/ 1535 w 1708"/>
              <a:gd name="T17" fmla="*/ 997 h 1708"/>
              <a:gd name="T18" fmla="*/ 1437 w 1708"/>
              <a:gd name="T19" fmla="*/ 1234 h 1708"/>
              <a:gd name="T20" fmla="*/ 1559 w 1708"/>
              <a:gd name="T21" fmla="*/ 1356 h 1708"/>
              <a:gd name="T22" fmla="*/ 1356 w 1708"/>
              <a:gd name="T23" fmla="*/ 1559 h 1708"/>
              <a:gd name="T24" fmla="*/ 1234 w 1708"/>
              <a:gd name="T25" fmla="*/ 1437 h 1708"/>
              <a:gd name="T26" fmla="*/ 997 w 1708"/>
              <a:gd name="T27" fmla="*/ 1535 h 1708"/>
              <a:gd name="T28" fmla="*/ 997 w 1708"/>
              <a:gd name="T29" fmla="*/ 1708 h 1708"/>
              <a:gd name="T30" fmla="*/ 710 w 1708"/>
              <a:gd name="T31" fmla="*/ 1708 h 1708"/>
              <a:gd name="T32" fmla="*/ 710 w 1708"/>
              <a:gd name="T33" fmla="*/ 1535 h 1708"/>
              <a:gd name="T34" fmla="*/ 473 w 1708"/>
              <a:gd name="T35" fmla="*/ 1437 h 1708"/>
              <a:gd name="T36" fmla="*/ 352 w 1708"/>
              <a:gd name="T37" fmla="*/ 1559 h 1708"/>
              <a:gd name="T38" fmla="*/ 149 w 1708"/>
              <a:gd name="T39" fmla="*/ 1356 h 1708"/>
              <a:gd name="T40" fmla="*/ 270 w 1708"/>
              <a:gd name="T41" fmla="*/ 1234 h 1708"/>
              <a:gd name="T42" fmla="*/ 172 w 1708"/>
              <a:gd name="T43" fmla="*/ 997 h 1708"/>
              <a:gd name="T44" fmla="*/ 0 w 1708"/>
              <a:gd name="T45" fmla="*/ 997 h 1708"/>
              <a:gd name="T46" fmla="*/ 0 w 1708"/>
              <a:gd name="T47" fmla="*/ 710 h 1708"/>
              <a:gd name="T48" fmla="*/ 172 w 1708"/>
              <a:gd name="T49" fmla="*/ 710 h 1708"/>
              <a:gd name="T50" fmla="*/ 270 w 1708"/>
              <a:gd name="T51" fmla="*/ 473 h 1708"/>
              <a:gd name="T52" fmla="*/ 149 w 1708"/>
              <a:gd name="T53" fmla="*/ 352 h 1708"/>
              <a:gd name="T54" fmla="*/ 352 w 1708"/>
              <a:gd name="T55" fmla="*/ 149 h 1708"/>
              <a:gd name="T56" fmla="*/ 473 w 1708"/>
              <a:gd name="T57" fmla="*/ 270 h 1708"/>
              <a:gd name="T58" fmla="*/ 710 w 1708"/>
              <a:gd name="T59" fmla="*/ 172 h 1708"/>
              <a:gd name="T60" fmla="*/ 710 w 1708"/>
              <a:gd name="T61" fmla="*/ 0 h 1708"/>
              <a:gd name="T62" fmla="*/ 997 w 1708"/>
              <a:gd name="T63" fmla="*/ 0 h 1708"/>
              <a:gd name="T64" fmla="*/ 997 w 1708"/>
              <a:gd name="T65" fmla="*/ 172 h 1708"/>
              <a:gd name="T66" fmla="*/ 854 w 1708"/>
              <a:gd name="T67" fmla="*/ 366 h 1708"/>
              <a:gd name="T68" fmla="*/ 1342 w 1708"/>
              <a:gd name="T69" fmla="*/ 854 h 1708"/>
              <a:gd name="T70" fmla="*/ 854 w 1708"/>
              <a:gd name="T71" fmla="*/ 1342 h 1708"/>
              <a:gd name="T72" fmla="*/ 366 w 1708"/>
              <a:gd name="T73" fmla="*/ 854 h 1708"/>
              <a:gd name="T74" fmla="*/ 854 w 1708"/>
              <a:gd name="T75" fmla="*/ 366 h 1708"/>
              <a:gd name="T76" fmla="*/ 854 w 1708"/>
              <a:gd name="T77" fmla="*/ 493 h 1708"/>
              <a:gd name="T78" fmla="*/ 1215 w 1708"/>
              <a:gd name="T79" fmla="*/ 854 h 1708"/>
              <a:gd name="T80" fmla="*/ 854 w 1708"/>
              <a:gd name="T81" fmla="*/ 1215 h 1708"/>
              <a:gd name="T82" fmla="*/ 493 w 1708"/>
              <a:gd name="T83" fmla="*/ 854 h 1708"/>
              <a:gd name="T84" fmla="*/ 854 w 1708"/>
              <a:gd name="T85" fmla="*/ 493 h 1708"/>
              <a:gd name="T86" fmla="*/ 854 w 1708"/>
              <a:gd name="T87" fmla="*/ 650 h 1708"/>
              <a:gd name="T88" fmla="*/ 1058 w 1708"/>
              <a:gd name="T89" fmla="*/ 854 h 1708"/>
              <a:gd name="T90" fmla="*/ 854 w 1708"/>
              <a:gd name="T91" fmla="*/ 1058 h 1708"/>
              <a:gd name="T92" fmla="*/ 650 w 1708"/>
              <a:gd name="T93" fmla="*/ 854 h 1708"/>
              <a:gd name="T94" fmla="*/ 854 w 1708"/>
              <a:gd name="T95" fmla="*/ 650 h 17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708" h="1708">
                <a:moveTo>
                  <a:pt x="997" y="172"/>
                </a:moveTo>
                <a:cubicBezTo>
                  <a:pt x="1083" y="190"/>
                  <a:pt x="1163" y="224"/>
                  <a:pt x="1234" y="270"/>
                </a:cubicBezTo>
                <a:lnTo>
                  <a:pt x="1356" y="149"/>
                </a:lnTo>
                <a:lnTo>
                  <a:pt x="1559" y="352"/>
                </a:lnTo>
                <a:lnTo>
                  <a:pt x="1437" y="473"/>
                </a:lnTo>
                <a:cubicBezTo>
                  <a:pt x="1484" y="544"/>
                  <a:pt x="1517" y="624"/>
                  <a:pt x="1535" y="710"/>
                </a:cubicBezTo>
                <a:lnTo>
                  <a:pt x="1708" y="710"/>
                </a:lnTo>
                <a:lnTo>
                  <a:pt x="1708" y="997"/>
                </a:lnTo>
                <a:lnTo>
                  <a:pt x="1535" y="997"/>
                </a:lnTo>
                <a:cubicBezTo>
                  <a:pt x="1517" y="1083"/>
                  <a:pt x="1484" y="1163"/>
                  <a:pt x="1437" y="1234"/>
                </a:cubicBezTo>
                <a:lnTo>
                  <a:pt x="1559" y="1356"/>
                </a:lnTo>
                <a:lnTo>
                  <a:pt x="1356" y="1559"/>
                </a:lnTo>
                <a:lnTo>
                  <a:pt x="1234" y="1437"/>
                </a:lnTo>
                <a:cubicBezTo>
                  <a:pt x="1163" y="1484"/>
                  <a:pt x="1083" y="1517"/>
                  <a:pt x="997" y="1535"/>
                </a:cubicBezTo>
                <a:lnTo>
                  <a:pt x="997" y="1708"/>
                </a:lnTo>
                <a:lnTo>
                  <a:pt x="710" y="1708"/>
                </a:lnTo>
                <a:lnTo>
                  <a:pt x="710" y="1535"/>
                </a:lnTo>
                <a:cubicBezTo>
                  <a:pt x="624" y="1517"/>
                  <a:pt x="544" y="1484"/>
                  <a:pt x="473" y="1437"/>
                </a:cubicBezTo>
                <a:lnTo>
                  <a:pt x="352" y="1559"/>
                </a:lnTo>
                <a:lnTo>
                  <a:pt x="149" y="1356"/>
                </a:lnTo>
                <a:lnTo>
                  <a:pt x="270" y="1234"/>
                </a:lnTo>
                <a:cubicBezTo>
                  <a:pt x="224" y="1163"/>
                  <a:pt x="190" y="1083"/>
                  <a:pt x="172" y="997"/>
                </a:cubicBezTo>
                <a:lnTo>
                  <a:pt x="0" y="997"/>
                </a:lnTo>
                <a:lnTo>
                  <a:pt x="0" y="710"/>
                </a:lnTo>
                <a:lnTo>
                  <a:pt x="172" y="710"/>
                </a:lnTo>
                <a:cubicBezTo>
                  <a:pt x="190" y="624"/>
                  <a:pt x="224" y="544"/>
                  <a:pt x="270" y="473"/>
                </a:cubicBezTo>
                <a:lnTo>
                  <a:pt x="149" y="352"/>
                </a:lnTo>
                <a:lnTo>
                  <a:pt x="352" y="149"/>
                </a:lnTo>
                <a:lnTo>
                  <a:pt x="473" y="270"/>
                </a:lnTo>
                <a:cubicBezTo>
                  <a:pt x="544" y="224"/>
                  <a:pt x="624" y="190"/>
                  <a:pt x="710" y="172"/>
                </a:cubicBezTo>
                <a:lnTo>
                  <a:pt x="710" y="0"/>
                </a:lnTo>
                <a:lnTo>
                  <a:pt x="997" y="0"/>
                </a:lnTo>
                <a:lnTo>
                  <a:pt x="997" y="172"/>
                </a:lnTo>
                <a:close/>
                <a:moveTo>
                  <a:pt x="854" y="366"/>
                </a:moveTo>
                <a:cubicBezTo>
                  <a:pt x="1123" y="366"/>
                  <a:pt x="1342" y="584"/>
                  <a:pt x="1342" y="854"/>
                </a:cubicBezTo>
                <a:cubicBezTo>
                  <a:pt x="1342" y="1123"/>
                  <a:pt x="1123" y="1342"/>
                  <a:pt x="854" y="1342"/>
                </a:cubicBezTo>
                <a:cubicBezTo>
                  <a:pt x="584" y="1342"/>
                  <a:pt x="366" y="1123"/>
                  <a:pt x="366" y="854"/>
                </a:cubicBezTo>
                <a:cubicBezTo>
                  <a:pt x="366" y="584"/>
                  <a:pt x="584" y="366"/>
                  <a:pt x="854" y="366"/>
                </a:cubicBezTo>
                <a:close/>
                <a:moveTo>
                  <a:pt x="854" y="493"/>
                </a:moveTo>
                <a:cubicBezTo>
                  <a:pt x="1053" y="493"/>
                  <a:pt x="1215" y="655"/>
                  <a:pt x="1215" y="854"/>
                </a:cubicBezTo>
                <a:cubicBezTo>
                  <a:pt x="1215" y="1053"/>
                  <a:pt x="1053" y="1215"/>
                  <a:pt x="854" y="1215"/>
                </a:cubicBezTo>
                <a:cubicBezTo>
                  <a:pt x="655" y="1215"/>
                  <a:pt x="493" y="1053"/>
                  <a:pt x="493" y="854"/>
                </a:cubicBezTo>
                <a:cubicBezTo>
                  <a:pt x="493" y="655"/>
                  <a:pt x="655" y="493"/>
                  <a:pt x="854" y="493"/>
                </a:cubicBezTo>
                <a:close/>
                <a:moveTo>
                  <a:pt x="854" y="650"/>
                </a:moveTo>
                <a:cubicBezTo>
                  <a:pt x="966" y="650"/>
                  <a:pt x="1058" y="741"/>
                  <a:pt x="1058" y="854"/>
                </a:cubicBezTo>
                <a:cubicBezTo>
                  <a:pt x="1058" y="966"/>
                  <a:pt x="966" y="1058"/>
                  <a:pt x="854" y="1058"/>
                </a:cubicBezTo>
                <a:cubicBezTo>
                  <a:pt x="741" y="1058"/>
                  <a:pt x="650" y="966"/>
                  <a:pt x="650" y="854"/>
                </a:cubicBezTo>
                <a:cubicBezTo>
                  <a:pt x="650" y="741"/>
                  <a:pt x="741" y="650"/>
                  <a:pt x="854" y="650"/>
                </a:cubicBezTo>
                <a:close/>
              </a:path>
            </a:pathLst>
          </a:custGeom>
          <a:solidFill>
            <a:srgbClr val="78875C"/>
          </a:solidFill>
          <a:ln>
            <a:noFill/>
          </a:ln>
        </p:spPr>
        <p:txBody>
          <a:bodyPr lIns="72574" tIns="36287" rIns="72574" bIns="36287"/>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par>
                                <p:cTn id="8" presetID="8" presetClass="emph" presetSubtype="0" repeatCount="indefinite" fill="hold" grpId="0" nodeType="withEffect">
                                  <p:stCondLst>
                                    <p:cond delay="0"/>
                                  </p:stCondLst>
                                  <p:childTnLst>
                                    <p:animRot by="-21599820">
                                      <p:cBhvr>
                                        <p:cTn id="9" dur="2000" fill="hold"/>
                                        <p:tgtEl>
                                          <p:spTgt spid="16"/>
                                        </p:tgtEl>
                                        <p:attrNameLst>
                                          <p:attrName>r</p:attrName>
                                        </p:attrNameLst>
                                      </p:cBhvr>
                                    </p:animRot>
                                  </p:childTnLst>
                                </p:cTn>
                              </p:par>
                              <p:par>
                                <p:cTn id="10" presetID="8" presetClass="emph" presetSubtype="0" repeatCount="indefinite" fill="hold" grpId="0" nodeType="withEffect">
                                  <p:stCondLst>
                                    <p:cond delay="0"/>
                                  </p:stCondLst>
                                  <p:endCondLst>
                                    <p:cond evt="onNext" delay="0">
                                      <p:tgtEl>
                                        <p:sldTgt/>
                                      </p:tgtEl>
                                    </p:cond>
                                  </p:endCondLst>
                                  <p:childTnLst>
                                    <p:animRot by="21600000">
                                      <p:cBhvr>
                                        <p:cTn id="11" dur="800" fill="hold"/>
                                        <p:tgtEl>
                                          <p:spTgt spid="17"/>
                                        </p:tgtEl>
                                        <p:attrNameLst>
                                          <p:attrName>r</p:attrName>
                                        </p:attrNameLst>
                                      </p:cBhvr>
                                    </p:animRot>
                                  </p:childTnLst>
                                </p:cTn>
                              </p:par>
                              <p:par>
                                <p:cTn id="12" presetID="8" presetClass="emph" presetSubtype="0" repeatCount="indefinite" fill="hold" grpId="0" nodeType="withEffect">
                                  <p:stCondLst>
                                    <p:cond delay="0"/>
                                  </p:stCondLst>
                                  <p:childTnLst>
                                    <p:animRot by="-21599820">
                                      <p:cBhvr>
                                        <p:cTn id="13" dur="1400" fill="hold"/>
                                        <p:tgtEl>
                                          <p:spTgt spid="15"/>
                                        </p:tgtEl>
                                        <p:attrNameLst>
                                          <p:attrName>r</p:attrName>
                                        </p:attrNameLst>
                                      </p:cBhvr>
                                    </p:animRot>
                                  </p:childTnLst>
                                </p:cTn>
                              </p:par>
                            </p:childTnLst>
                          </p:cTn>
                        </p:par>
                        <p:par>
                          <p:cTn id="14" fill="hold">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left)">
                                      <p:cBhvr>
                                        <p:cTn id="20" dur="500"/>
                                        <p:tgtEl>
                                          <p:spTgt spid="10"/>
                                        </p:tgtEl>
                                      </p:cBhvr>
                                    </p:animEffect>
                                  </p:childTnLst>
                                </p:cTn>
                              </p:par>
                            </p:childTnLst>
                          </p:cTn>
                        </p:par>
                        <p:par>
                          <p:cTn id="21" fill="hold">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left)">
                                      <p:cBhvr>
                                        <p:cTn id="24" dur="500"/>
                                        <p:tgtEl>
                                          <p:spTgt spid="7"/>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500"/>
                                        <p:tgtEl>
                                          <p:spTgt spid="6"/>
                                        </p:tgtEl>
                                      </p:cBhvr>
                                    </p:animEffect>
                                  </p:childTnLst>
                                </p:cTn>
                              </p:par>
                            </p:childTnLst>
                          </p:cTn>
                        </p:par>
                        <p:par>
                          <p:cTn id="28" fill="hold">
                            <p:stCondLst>
                              <p:cond delay="1500"/>
                            </p:stCondLst>
                            <p:childTnLst>
                              <p:par>
                                <p:cTn id="29" presetID="22" presetClass="entr" presetSubtype="8"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left)">
                                      <p:cBhvr>
                                        <p:cTn id="31" dur="500"/>
                                        <p:tgtEl>
                                          <p:spTgt spid="14"/>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wipe(left)">
                                      <p:cBhvr>
                                        <p:cTn id="3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P spid="7" grpId="0" autoUpdateAnimBg="0"/>
      <p:bldP spid="9" grpId="0" autoUpdateAnimBg="0"/>
      <p:bldP spid="10" grpId="0" autoUpdateAnimBg="0"/>
      <p:bldP spid="13" grpId="0" autoUpdateAnimBg="0"/>
      <p:bldP spid="14" grpId="0" autoUpdateAnimBg="0"/>
      <p:bldP spid="15" grpId="0" animBg="1"/>
      <p:bldP spid="16" grpId="0" animBg="1"/>
      <p:bldP spid="1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4"/>
          <a:stretch>
            <a:fillRect/>
          </a:stretch>
        </p:blipFill>
        <p:spPr>
          <a:xfrm>
            <a:off x="0" y="1240"/>
            <a:ext cx="12190413" cy="6857107"/>
          </a:xfrm>
          <a:prstGeom prst="rect">
            <a:avLst/>
          </a:prstGeom>
        </p:spPr>
      </p:pic>
      <p:grpSp>
        <p:nvGrpSpPr>
          <p:cNvPr id="12" name="组合 11"/>
          <p:cNvGrpSpPr/>
          <p:nvPr/>
        </p:nvGrpSpPr>
        <p:grpSpPr>
          <a:xfrm>
            <a:off x="2708955" y="1712665"/>
            <a:ext cx="6797902" cy="3435846"/>
            <a:chOff x="2418675" y="1545658"/>
            <a:chExt cx="7380169" cy="3621241"/>
          </a:xfrm>
        </p:grpSpPr>
        <p:grpSp>
          <p:nvGrpSpPr>
            <p:cNvPr id="13" name="组合 12"/>
            <p:cNvGrpSpPr/>
            <p:nvPr/>
          </p:nvGrpSpPr>
          <p:grpSpPr>
            <a:xfrm flipH="1" flipV="1">
              <a:off x="9270355" y="1545658"/>
              <a:ext cx="528489" cy="376022"/>
              <a:chOff x="2945453" y="2246911"/>
              <a:chExt cx="5437284" cy="3868656"/>
            </a:xfrm>
          </p:grpSpPr>
          <p:cxnSp>
            <p:nvCxnSpPr>
              <p:cNvPr id="25" name="直接连接符 24"/>
              <p:cNvCxnSpPr/>
              <p:nvPr/>
            </p:nvCxnSpPr>
            <p:spPr>
              <a:xfrm flipH="1">
                <a:off x="3802741" y="2246911"/>
                <a:ext cx="0" cy="3868656"/>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V="1">
                <a:off x="2945453" y="5227012"/>
                <a:ext cx="5437284" cy="0"/>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a:off x="2418675" y="4790877"/>
              <a:ext cx="528489" cy="376022"/>
              <a:chOff x="2945453" y="2246911"/>
              <a:chExt cx="5437284" cy="3868656"/>
            </a:xfrm>
          </p:grpSpPr>
          <p:cxnSp>
            <p:nvCxnSpPr>
              <p:cNvPr id="23" name="直接连接符 22"/>
              <p:cNvCxnSpPr/>
              <p:nvPr/>
            </p:nvCxnSpPr>
            <p:spPr>
              <a:xfrm flipH="1">
                <a:off x="3802741" y="2246911"/>
                <a:ext cx="0" cy="3868656"/>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V="1">
                <a:off x="2945453" y="5227012"/>
                <a:ext cx="5437284" cy="0"/>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grpSp>
        <p:grpSp>
          <p:nvGrpSpPr>
            <p:cNvPr id="15" name="组合 14"/>
            <p:cNvGrpSpPr/>
            <p:nvPr/>
          </p:nvGrpSpPr>
          <p:grpSpPr>
            <a:xfrm flipH="1">
              <a:off x="2418675" y="1545658"/>
              <a:ext cx="7380169" cy="3621241"/>
              <a:chOff x="1931365" y="747372"/>
              <a:chExt cx="7380169" cy="3621241"/>
            </a:xfrm>
          </p:grpSpPr>
          <p:grpSp>
            <p:nvGrpSpPr>
              <p:cNvPr id="16" name="组合 15"/>
              <p:cNvGrpSpPr/>
              <p:nvPr/>
            </p:nvGrpSpPr>
            <p:grpSpPr>
              <a:xfrm flipH="1" flipV="1">
                <a:off x="8783045" y="747372"/>
                <a:ext cx="528489" cy="376022"/>
                <a:chOff x="2945453" y="2246911"/>
                <a:chExt cx="5437284" cy="3868656"/>
              </a:xfrm>
            </p:grpSpPr>
            <p:cxnSp>
              <p:nvCxnSpPr>
                <p:cNvPr id="21" name="直接连接符 20"/>
                <p:cNvCxnSpPr/>
                <p:nvPr/>
              </p:nvCxnSpPr>
              <p:spPr>
                <a:xfrm flipH="1">
                  <a:off x="3802741" y="2246911"/>
                  <a:ext cx="0" cy="3868656"/>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V="1">
                  <a:off x="2945453" y="5227012"/>
                  <a:ext cx="5437284" cy="0"/>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grpSp>
          <p:grpSp>
            <p:nvGrpSpPr>
              <p:cNvPr id="18" name="组合 17"/>
              <p:cNvGrpSpPr/>
              <p:nvPr/>
            </p:nvGrpSpPr>
            <p:grpSpPr>
              <a:xfrm>
                <a:off x="1931365" y="3992591"/>
                <a:ext cx="528489" cy="376022"/>
                <a:chOff x="2945453" y="2246911"/>
                <a:chExt cx="5437284" cy="3868656"/>
              </a:xfrm>
            </p:grpSpPr>
            <p:cxnSp>
              <p:nvCxnSpPr>
                <p:cNvPr id="19" name="直接连接符 18"/>
                <p:cNvCxnSpPr/>
                <p:nvPr/>
              </p:nvCxnSpPr>
              <p:spPr>
                <a:xfrm flipH="1">
                  <a:off x="3802741" y="2246911"/>
                  <a:ext cx="0" cy="3868656"/>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flipV="1">
                  <a:off x="2945453" y="5227012"/>
                  <a:ext cx="5437284" cy="0"/>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grpSp>
        </p:grpSp>
      </p:grpSp>
      <p:sp>
        <p:nvSpPr>
          <p:cNvPr id="27" name="MH_Number_1"/>
          <p:cNvSpPr/>
          <p:nvPr>
            <p:custDataLst>
              <p:tags r:id="rId1"/>
            </p:custDataLst>
          </p:nvPr>
        </p:nvSpPr>
        <p:spPr>
          <a:xfrm>
            <a:off x="3409140" y="2632240"/>
            <a:ext cx="1574704" cy="1581294"/>
          </a:xfrm>
          <a:prstGeom prst="ellipse">
            <a:avLst/>
          </a:prstGeom>
          <a:solidFill>
            <a:srgbClr val="78875C"/>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en-US" altLang="zh-CN" sz="4800" noProof="1">
                <a:solidFill>
                  <a:schemeClr val="bg1"/>
                </a:solidFill>
                <a:latin typeface="张海山锐线体简" panose="02000000000000000000" pitchFamily="2" charset="-122"/>
                <a:ea typeface="张海山锐线体简" panose="02000000000000000000" pitchFamily="2" charset="-122"/>
                <a:cs typeface="Times New Roman" panose="02020603050405020304" pitchFamily="18" charset="0"/>
                <a:sym typeface="Arial" panose="020B0604020202020204" pitchFamily="34" charset="0"/>
              </a:rPr>
              <a:t>4</a:t>
            </a:r>
            <a:endParaRPr lang="zh-CN" altLang="en-US" sz="4800" noProof="1">
              <a:solidFill>
                <a:schemeClr val="bg1"/>
              </a:solidFill>
              <a:latin typeface="张海山锐线体简" panose="02000000000000000000" pitchFamily="2" charset="-122"/>
              <a:ea typeface="张海山锐线体简" panose="02000000000000000000" pitchFamily="2" charset="-122"/>
              <a:cs typeface="Times New Roman" panose="02020603050405020304" pitchFamily="18" charset="0"/>
              <a:sym typeface="Arial" panose="020B0604020202020204" pitchFamily="34" charset="0"/>
            </a:endParaRPr>
          </a:p>
        </p:txBody>
      </p:sp>
      <p:sp>
        <p:nvSpPr>
          <p:cNvPr id="28" name="矩形 27"/>
          <p:cNvSpPr/>
          <p:nvPr/>
        </p:nvSpPr>
        <p:spPr>
          <a:xfrm>
            <a:off x="5226071" y="2695429"/>
            <a:ext cx="3865562" cy="738664"/>
          </a:xfrm>
          <a:prstGeom prst="rect">
            <a:avLst/>
          </a:prstGeom>
        </p:spPr>
        <p:txBody>
          <a:bodyPr lIns="0" tIns="0" rIns="0" bIns="0">
            <a:spAutoFit/>
          </a:bodyPr>
          <a:lstStyle/>
          <a:p>
            <a:pPr eaLnBrk="1" hangingPunct="1">
              <a:defRPr/>
            </a:pPr>
            <a:r>
              <a:rPr lang="zh-CN" altLang="en-US" sz="4800" noProof="1">
                <a:solidFill>
                  <a:srgbClr val="ED695B"/>
                </a:solidFill>
                <a:latin typeface="张海山锐线体简" panose="02000000000000000000" pitchFamily="2" charset="-122"/>
                <a:ea typeface="张海山锐线体简" panose="02000000000000000000" pitchFamily="2" charset="-122"/>
                <a:cs typeface="+mn-ea"/>
                <a:sym typeface="Arial" panose="020B0604020202020204" pitchFamily="34" charset="0"/>
              </a:rPr>
              <a:t>明年工作计划</a:t>
            </a:r>
          </a:p>
        </p:txBody>
      </p:sp>
      <p:sp>
        <p:nvSpPr>
          <p:cNvPr id="29" name="TextBox 11"/>
          <p:cNvSpPr txBox="1"/>
          <p:nvPr/>
        </p:nvSpPr>
        <p:spPr>
          <a:xfrm>
            <a:off x="5156221" y="3492354"/>
            <a:ext cx="3743332" cy="276999"/>
          </a:xfrm>
          <a:prstGeom prst="rect">
            <a:avLst/>
          </a:prstGeom>
          <a:noFill/>
        </p:spPr>
        <p:txBody>
          <a:bodyPr wrap="none">
            <a:spAutoFit/>
          </a:bodyPr>
          <a:lstStyle/>
          <a:p>
            <a:pPr marL="171450" lvl="1" indent="-171450">
              <a:buFont typeface="Arial" panose="020B0604020202020204" pitchFamily="34" charset="0"/>
              <a:buChar char="•"/>
              <a:defRPr/>
            </a:pPr>
            <a:r>
              <a:rPr lang="zh-CN" altLang="en-US" sz="1200" noProof="1">
                <a:solidFill>
                  <a:schemeClr val="bg1">
                    <a:lumMod val="50000"/>
                  </a:schemeClr>
                </a:solidFill>
                <a:latin typeface="张海山锐线体简" panose="02000000000000000000" pitchFamily="2" charset="-122"/>
                <a:ea typeface="张海山锐线体简" panose="02000000000000000000" pitchFamily="2" charset="-122"/>
                <a:cs typeface="+mn-ea"/>
                <a:sym typeface="Arial" panose="020B0604020202020204" pitchFamily="34" charset="0"/>
              </a:rPr>
              <a:t>添加相关标题文字添加相关标题文字相关标题文字</a:t>
            </a:r>
            <a:endParaRPr lang="en-US" altLang="zh-CN" sz="1200" noProof="1">
              <a:solidFill>
                <a:schemeClr val="bg1">
                  <a:lumMod val="50000"/>
                </a:schemeClr>
              </a:solidFill>
              <a:latin typeface="张海山锐线体简" panose="02000000000000000000" pitchFamily="2" charset="-122"/>
              <a:ea typeface="张海山锐线体简" panose="02000000000000000000" pitchFamily="2" charset="-122"/>
              <a:sym typeface="Arial" panose="020B0604020202020204" pitchFamily="34" charset="0"/>
            </a:endParaRPr>
          </a:p>
        </p:txBody>
      </p:sp>
      <p:sp>
        <p:nvSpPr>
          <p:cNvPr id="30" name="TextBox 11"/>
          <p:cNvSpPr txBox="1"/>
          <p:nvPr/>
        </p:nvSpPr>
        <p:spPr>
          <a:xfrm>
            <a:off x="5156221" y="3809854"/>
            <a:ext cx="3743332" cy="276999"/>
          </a:xfrm>
          <a:prstGeom prst="rect">
            <a:avLst/>
          </a:prstGeom>
          <a:noFill/>
        </p:spPr>
        <p:txBody>
          <a:bodyPr wrap="none">
            <a:spAutoFit/>
          </a:bodyPr>
          <a:lstStyle/>
          <a:p>
            <a:pPr marL="171450" lvl="1" indent="-171450">
              <a:buFont typeface="Arial" panose="020B0604020202020204" pitchFamily="34" charset="0"/>
              <a:buChar char="•"/>
              <a:defRPr/>
            </a:pPr>
            <a:r>
              <a:rPr lang="zh-CN" altLang="en-US" sz="1200" noProof="1">
                <a:solidFill>
                  <a:schemeClr val="bg1">
                    <a:lumMod val="50000"/>
                  </a:schemeClr>
                </a:solidFill>
                <a:latin typeface="张海山锐线体简" panose="02000000000000000000" pitchFamily="2" charset="-122"/>
                <a:ea typeface="张海山锐线体简" panose="02000000000000000000" pitchFamily="2" charset="-122"/>
                <a:cs typeface="+mn-ea"/>
                <a:sym typeface="Arial" panose="020B0604020202020204" pitchFamily="34" charset="0"/>
              </a:rPr>
              <a:t>添加相关标题文字添加相关标题文字相关标题文字</a:t>
            </a:r>
            <a:endParaRPr lang="en-US" altLang="zh-CN" sz="1200" noProof="1">
              <a:solidFill>
                <a:schemeClr val="bg1">
                  <a:lumMod val="50000"/>
                </a:schemeClr>
              </a:solidFill>
              <a:latin typeface="张海山锐线体简" panose="02000000000000000000" pitchFamily="2" charset="-122"/>
              <a:ea typeface="张海山锐线体简" panose="02000000000000000000" pitchFamily="2"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750"/>
                                        <p:tgtEl>
                                          <p:spTgt spid="7"/>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750" fill="hold"/>
                                        <p:tgtEl>
                                          <p:spTgt spid="12"/>
                                        </p:tgtEl>
                                        <p:attrNameLst>
                                          <p:attrName>ppt_w</p:attrName>
                                        </p:attrNameLst>
                                      </p:cBhvr>
                                      <p:tavLst>
                                        <p:tav tm="0">
                                          <p:val>
                                            <p:fltVal val="0"/>
                                          </p:val>
                                        </p:tav>
                                        <p:tav tm="100000">
                                          <p:val>
                                            <p:strVal val="#ppt_w"/>
                                          </p:val>
                                        </p:tav>
                                      </p:tavLst>
                                    </p:anim>
                                    <p:anim calcmode="lin" valueType="num">
                                      <p:cBhvr>
                                        <p:cTn id="12" dur="750" fill="hold"/>
                                        <p:tgtEl>
                                          <p:spTgt spid="12"/>
                                        </p:tgtEl>
                                        <p:attrNameLst>
                                          <p:attrName>ppt_h</p:attrName>
                                        </p:attrNameLst>
                                      </p:cBhvr>
                                      <p:tavLst>
                                        <p:tav tm="0">
                                          <p:val>
                                            <p:fltVal val="0"/>
                                          </p:val>
                                        </p:tav>
                                        <p:tav tm="100000">
                                          <p:val>
                                            <p:strVal val="#ppt_h"/>
                                          </p:val>
                                        </p:tav>
                                      </p:tavLst>
                                    </p:anim>
                                    <p:animEffect transition="in" filter="fade">
                                      <p:cBhvr>
                                        <p:cTn id="13" dur="750"/>
                                        <p:tgtEl>
                                          <p:spTgt spid="12"/>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27"/>
                                        </p:tgtEl>
                                        <p:attrNameLst>
                                          <p:attrName>style.visibility</p:attrName>
                                        </p:attrNameLst>
                                      </p:cBhvr>
                                      <p:to>
                                        <p:strVal val="visible"/>
                                      </p:to>
                                    </p:set>
                                    <p:anim calcmode="lin" valueType="num">
                                      <p:cBhvr>
                                        <p:cTn id="17" dur="500" fill="hold"/>
                                        <p:tgtEl>
                                          <p:spTgt spid="27"/>
                                        </p:tgtEl>
                                        <p:attrNameLst>
                                          <p:attrName>ppt_w</p:attrName>
                                        </p:attrNameLst>
                                      </p:cBhvr>
                                      <p:tavLst>
                                        <p:tav tm="0">
                                          <p:val>
                                            <p:fltVal val="0"/>
                                          </p:val>
                                        </p:tav>
                                        <p:tav tm="100000">
                                          <p:val>
                                            <p:strVal val="#ppt_w"/>
                                          </p:val>
                                        </p:tav>
                                      </p:tavLst>
                                    </p:anim>
                                    <p:anim calcmode="lin" valueType="num">
                                      <p:cBhvr>
                                        <p:cTn id="18" dur="500" fill="hold"/>
                                        <p:tgtEl>
                                          <p:spTgt spid="27"/>
                                        </p:tgtEl>
                                        <p:attrNameLst>
                                          <p:attrName>ppt_h</p:attrName>
                                        </p:attrNameLst>
                                      </p:cBhvr>
                                      <p:tavLst>
                                        <p:tav tm="0">
                                          <p:val>
                                            <p:fltVal val="0"/>
                                          </p:val>
                                        </p:tav>
                                        <p:tav tm="100000">
                                          <p:val>
                                            <p:strVal val="#ppt_h"/>
                                          </p:val>
                                        </p:tav>
                                      </p:tavLst>
                                    </p:anim>
                                    <p:animEffect transition="in" filter="fade">
                                      <p:cBhvr>
                                        <p:cTn id="19" dur="500"/>
                                        <p:tgtEl>
                                          <p:spTgt spid="27"/>
                                        </p:tgtEl>
                                      </p:cBhvr>
                                    </p:animEffect>
                                  </p:childTnLst>
                                </p:cTn>
                              </p:par>
                            </p:childTnLst>
                          </p:cTn>
                        </p:par>
                        <p:par>
                          <p:cTn id="20" fill="hold">
                            <p:stCondLst>
                              <p:cond delay="2500"/>
                            </p:stCondLst>
                            <p:childTnLst>
                              <p:par>
                                <p:cTn id="21" presetID="23" presetClass="entr" presetSubtype="32" fill="hold" grpId="0" nodeType="afterEffect">
                                  <p:stCondLst>
                                    <p:cond delay="0"/>
                                  </p:stCondLst>
                                  <p:childTnLst>
                                    <p:set>
                                      <p:cBhvr>
                                        <p:cTn id="22" dur="1" fill="hold">
                                          <p:stCondLst>
                                            <p:cond delay="0"/>
                                          </p:stCondLst>
                                        </p:cTn>
                                        <p:tgtEl>
                                          <p:spTgt spid="28"/>
                                        </p:tgtEl>
                                        <p:attrNameLst>
                                          <p:attrName>style.visibility</p:attrName>
                                        </p:attrNameLst>
                                      </p:cBhvr>
                                      <p:to>
                                        <p:strVal val="visible"/>
                                      </p:to>
                                    </p:set>
                                    <p:anim calcmode="lin" valueType="num">
                                      <p:cBhvr>
                                        <p:cTn id="23" dur="500" fill="hold"/>
                                        <p:tgtEl>
                                          <p:spTgt spid="28"/>
                                        </p:tgtEl>
                                        <p:attrNameLst>
                                          <p:attrName>ppt_w</p:attrName>
                                        </p:attrNameLst>
                                      </p:cBhvr>
                                      <p:tavLst>
                                        <p:tav tm="0">
                                          <p:val>
                                            <p:strVal val="4*#ppt_w"/>
                                          </p:val>
                                        </p:tav>
                                        <p:tav tm="100000">
                                          <p:val>
                                            <p:strVal val="#ppt_w"/>
                                          </p:val>
                                        </p:tav>
                                      </p:tavLst>
                                    </p:anim>
                                    <p:anim calcmode="lin" valueType="num">
                                      <p:cBhvr>
                                        <p:cTn id="24" dur="500" fill="hold"/>
                                        <p:tgtEl>
                                          <p:spTgt spid="28"/>
                                        </p:tgtEl>
                                        <p:attrNameLst>
                                          <p:attrName>ppt_h</p:attrName>
                                        </p:attrNameLst>
                                      </p:cBhvr>
                                      <p:tavLst>
                                        <p:tav tm="0">
                                          <p:val>
                                            <p:strVal val="4*#ppt_h"/>
                                          </p:val>
                                        </p:tav>
                                        <p:tav tm="100000">
                                          <p:val>
                                            <p:strVal val="#ppt_h"/>
                                          </p:val>
                                        </p:tav>
                                      </p:tavLst>
                                    </p:anim>
                                  </p:childTnLst>
                                </p:cTn>
                              </p:par>
                            </p:childTnLst>
                          </p:cTn>
                        </p:par>
                        <p:par>
                          <p:cTn id="25" fill="hold">
                            <p:stCondLst>
                              <p:cond delay="3000"/>
                            </p:stCondLst>
                            <p:childTnLst>
                              <p:par>
                                <p:cTn id="26" presetID="12" presetClass="entr" presetSubtype="8" fill="hold" grpId="0" nodeType="afterEffect">
                                  <p:stCondLst>
                                    <p:cond delay="0"/>
                                  </p:stCondLst>
                                  <p:childTnLst>
                                    <p:set>
                                      <p:cBhvr>
                                        <p:cTn id="27" dur="1" fill="hold">
                                          <p:stCondLst>
                                            <p:cond delay="0"/>
                                          </p:stCondLst>
                                        </p:cTn>
                                        <p:tgtEl>
                                          <p:spTgt spid="29"/>
                                        </p:tgtEl>
                                        <p:attrNameLst>
                                          <p:attrName>style.visibility</p:attrName>
                                        </p:attrNameLst>
                                      </p:cBhvr>
                                      <p:to>
                                        <p:strVal val="visible"/>
                                      </p:to>
                                    </p:set>
                                    <p:anim calcmode="lin" valueType="num">
                                      <p:cBhvr>
                                        <p:cTn id="28" dur="500"/>
                                        <p:tgtEl>
                                          <p:spTgt spid="29"/>
                                        </p:tgtEl>
                                        <p:attrNameLst>
                                          <p:attrName>ppt_x</p:attrName>
                                        </p:attrNameLst>
                                      </p:cBhvr>
                                      <p:tavLst>
                                        <p:tav tm="0">
                                          <p:val>
                                            <p:strVal val="#ppt_x-#ppt_w*1.125000"/>
                                          </p:val>
                                        </p:tav>
                                        <p:tav tm="100000">
                                          <p:val>
                                            <p:strVal val="#ppt_x"/>
                                          </p:val>
                                        </p:tav>
                                      </p:tavLst>
                                    </p:anim>
                                    <p:animEffect transition="in" filter="wipe(right)">
                                      <p:cBhvr>
                                        <p:cTn id="29" dur="500"/>
                                        <p:tgtEl>
                                          <p:spTgt spid="29"/>
                                        </p:tgtEl>
                                      </p:cBhvr>
                                    </p:animEffect>
                                  </p:childTnLst>
                                </p:cTn>
                              </p:par>
                            </p:childTnLst>
                          </p:cTn>
                        </p:par>
                        <p:par>
                          <p:cTn id="30" fill="hold">
                            <p:stCondLst>
                              <p:cond delay="3500"/>
                            </p:stCondLst>
                            <p:childTnLst>
                              <p:par>
                                <p:cTn id="31" presetID="12" presetClass="entr" presetSubtype="8" fill="hold" grpId="0" nodeType="afterEffect">
                                  <p:stCondLst>
                                    <p:cond delay="0"/>
                                  </p:stCondLst>
                                  <p:childTnLst>
                                    <p:set>
                                      <p:cBhvr>
                                        <p:cTn id="32" dur="1" fill="hold">
                                          <p:stCondLst>
                                            <p:cond delay="0"/>
                                          </p:stCondLst>
                                        </p:cTn>
                                        <p:tgtEl>
                                          <p:spTgt spid="30"/>
                                        </p:tgtEl>
                                        <p:attrNameLst>
                                          <p:attrName>style.visibility</p:attrName>
                                        </p:attrNameLst>
                                      </p:cBhvr>
                                      <p:to>
                                        <p:strVal val="visible"/>
                                      </p:to>
                                    </p:set>
                                    <p:anim calcmode="lin" valueType="num">
                                      <p:cBhvr>
                                        <p:cTn id="33" dur="500"/>
                                        <p:tgtEl>
                                          <p:spTgt spid="30"/>
                                        </p:tgtEl>
                                        <p:attrNameLst>
                                          <p:attrName>ppt_x</p:attrName>
                                        </p:attrNameLst>
                                      </p:cBhvr>
                                      <p:tavLst>
                                        <p:tav tm="0">
                                          <p:val>
                                            <p:strVal val="#ppt_x-#ppt_w*1.125000"/>
                                          </p:val>
                                        </p:tav>
                                        <p:tav tm="100000">
                                          <p:val>
                                            <p:strVal val="#ppt_x"/>
                                          </p:val>
                                        </p:tav>
                                      </p:tavLst>
                                    </p:anim>
                                    <p:animEffect transition="in" filter="wipe(right)">
                                      <p:cBhvr>
                                        <p:cTn id="34"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p:bldP spid="29" grpId="0"/>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图片 33"/>
          <p:cNvPicPr>
            <a:picLocks noChangeAspect="1"/>
          </p:cNvPicPr>
          <p:nvPr/>
        </p:nvPicPr>
        <p:blipFill>
          <a:blip r:embed="rId12"/>
          <a:stretch>
            <a:fillRect/>
          </a:stretch>
        </p:blipFill>
        <p:spPr>
          <a:xfrm>
            <a:off x="0" y="1240"/>
            <a:ext cx="12190413" cy="6857107"/>
          </a:xfrm>
          <a:prstGeom prst="rect">
            <a:avLst/>
          </a:prstGeom>
        </p:spPr>
      </p:pic>
      <p:sp>
        <p:nvSpPr>
          <p:cNvPr id="35" name="MH_Number_1"/>
          <p:cNvSpPr/>
          <p:nvPr>
            <p:custDataLst>
              <p:tags r:id="rId1"/>
            </p:custDataLst>
          </p:nvPr>
        </p:nvSpPr>
        <p:spPr>
          <a:xfrm>
            <a:off x="5477442" y="1893009"/>
            <a:ext cx="495180" cy="497252"/>
          </a:xfrm>
          <a:prstGeom prst="ellipse">
            <a:avLst/>
          </a:prstGeom>
          <a:solidFill>
            <a:srgbClr val="78875C"/>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en-US" altLang="zh-CN" sz="2110" noProof="1">
                <a:solidFill>
                  <a:schemeClr val="bg1"/>
                </a:solidFill>
                <a:latin typeface="张海山锐线体简" panose="02000000000000000000" pitchFamily="2" charset="-122"/>
                <a:ea typeface="张海山锐线体简" panose="02000000000000000000" pitchFamily="2" charset="-122"/>
                <a:cs typeface="Times New Roman" panose="02020603050405020304" pitchFamily="18" charset="0"/>
                <a:sym typeface="Arial" panose="020B0604020202020204" pitchFamily="34" charset="0"/>
              </a:rPr>
              <a:t>1</a:t>
            </a:r>
            <a:endParaRPr lang="zh-CN" altLang="en-US" sz="2110" noProof="1">
              <a:solidFill>
                <a:schemeClr val="bg1"/>
              </a:solidFill>
              <a:latin typeface="张海山锐线体简" panose="02000000000000000000" pitchFamily="2" charset="-122"/>
              <a:ea typeface="张海山锐线体简" panose="02000000000000000000" pitchFamily="2" charset="-122"/>
              <a:cs typeface="Times New Roman" panose="02020603050405020304" pitchFamily="18" charset="0"/>
              <a:sym typeface="Arial" panose="020B0604020202020204" pitchFamily="34" charset="0"/>
            </a:endParaRPr>
          </a:p>
        </p:txBody>
      </p:sp>
      <p:sp>
        <p:nvSpPr>
          <p:cNvPr id="36" name="MH_Entry_1"/>
          <p:cNvSpPr/>
          <p:nvPr>
            <p:custDataLst>
              <p:tags r:id="rId2"/>
            </p:custDataLst>
          </p:nvPr>
        </p:nvSpPr>
        <p:spPr>
          <a:xfrm>
            <a:off x="6227476" y="1883443"/>
            <a:ext cx="2466975" cy="538609"/>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spAutoFit/>
          </a:bodyPr>
          <a:lstStyle/>
          <a:p>
            <a:pPr eaLnBrk="1" hangingPunct="1">
              <a:defRPr/>
            </a:pPr>
            <a:r>
              <a:rPr lang="zh-CN" altLang="en-US" sz="2400" noProof="1">
                <a:solidFill>
                  <a:srgbClr val="78875C"/>
                </a:solidFill>
                <a:latin typeface="张海山锐线体简" panose="02000000000000000000" pitchFamily="2" charset="-122"/>
                <a:ea typeface="张海山锐线体简" panose="02000000000000000000" pitchFamily="2" charset="-122"/>
                <a:sym typeface="Arial" panose="020B0604020202020204" pitchFamily="34" charset="0"/>
              </a:rPr>
              <a:t>年度工作概述</a:t>
            </a:r>
            <a:endParaRPr lang="en-US" altLang="zh-CN" sz="2400" noProof="1">
              <a:solidFill>
                <a:srgbClr val="78875C"/>
              </a:solidFill>
              <a:latin typeface="张海山锐线体简" panose="02000000000000000000" pitchFamily="2" charset="-122"/>
              <a:ea typeface="张海山锐线体简" panose="02000000000000000000" pitchFamily="2" charset="-122"/>
              <a:sym typeface="Arial" panose="020B0604020202020204" pitchFamily="34" charset="0"/>
            </a:endParaRPr>
          </a:p>
          <a:p>
            <a:pPr eaLnBrk="1" hangingPunct="1">
              <a:defRPr/>
            </a:pPr>
            <a:r>
              <a:rPr lang="en-US" altLang="zh-CN" sz="1100" noProof="1">
                <a:solidFill>
                  <a:srgbClr val="78875C"/>
                </a:solidFill>
                <a:latin typeface="张海山锐线体简" panose="02000000000000000000" pitchFamily="2" charset="-122"/>
                <a:ea typeface="张海山锐线体简" panose="02000000000000000000" pitchFamily="2" charset="-122"/>
                <a:sym typeface="Arial" panose="020B0604020202020204" pitchFamily="34" charset="0"/>
              </a:rPr>
              <a:t>ANNUAL WORK SUMMARY</a:t>
            </a:r>
            <a:endParaRPr lang="zh-CN" altLang="en-US" sz="1100" noProof="1">
              <a:solidFill>
                <a:srgbClr val="78875C"/>
              </a:solidFill>
              <a:latin typeface="张海山锐线体简" panose="02000000000000000000" pitchFamily="2" charset="-122"/>
              <a:ea typeface="张海山锐线体简" panose="02000000000000000000" pitchFamily="2" charset="-122"/>
              <a:sym typeface="Arial" panose="020B0604020202020204" pitchFamily="34" charset="0"/>
            </a:endParaRPr>
          </a:p>
        </p:txBody>
      </p:sp>
      <p:sp>
        <p:nvSpPr>
          <p:cNvPr id="37" name="MH_Number_2"/>
          <p:cNvSpPr/>
          <p:nvPr>
            <p:custDataLst>
              <p:tags r:id="rId3"/>
            </p:custDataLst>
          </p:nvPr>
        </p:nvSpPr>
        <p:spPr>
          <a:xfrm>
            <a:off x="5477442" y="2763201"/>
            <a:ext cx="495180" cy="495180"/>
          </a:xfrm>
          <a:prstGeom prst="ellipse">
            <a:avLst/>
          </a:prstGeom>
          <a:solidFill>
            <a:srgbClr val="ED695B"/>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en-US" altLang="zh-CN" sz="2110" noProof="1">
                <a:solidFill>
                  <a:schemeClr val="bg1"/>
                </a:solidFill>
                <a:latin typeface="张海山锐线体简" panose="02000000000000000000" pitchFamily="2" charset="-122"/>
                <a:ea typeface="张海山锐线体简" panose="02000000000000000000" pitchFamily="2" charset="-122"/>
                <a:cs typeface="Times New Roman" panose="02020603050405020304" pitchFamily="18" charset="0"/>
                <a:sym typeface="Arial" panose="020B0604020202020204" pitchFamily="34" charset="0"/>
              </a:rPr>
              <a:t>2</a:t>
            </a:r>
            <a:endParaRPr lang="zh-CN" altLang="en-US" sz="2110" noProof="1">
              <a:solidFill>
                <a:schemeClr val="bg1"/>
              </a:solidFill>
              <a:latin typeface="张海山锐线体简" panose="02000000000000000000" pitchFamily="2" charset="-122"/>
              <a:ea typeface="张海山锐线体简" panose="02000000000000000000" pitchFamily="2" charset="-122"/>
              <a:cs typeface="Times New Roman" panose="02020603050405020304" pitchFamily="18" charset="0"/>
              <a:sym typeface="Arial" panose="020B0604020202020204" pitchFamily="34" charset="0"/>
            </a:endParaRPr>
          </a:p>
        </p:txBody>
      </p:sp>
      <p:sp>
        <p:nvSpPr>
          <p:cNvPr id="38" name="MH_Entry_2"/>
          <p:cNvSpPr/>
          <p:nvPr>
            <p:custDataLst>
              <p:tags r:id="rId4"/>
            </p:custDataLst>
          </p:nvPr>
        </p:nvSpPr>
        <p:spPr>
          <a:xfrm>
            <a:off x="6227476" y="2753393"/>
            <a:ext cx="2466975" cy="538609"/>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spAutoFit/>
          </a:bodyPr>
          <a:lstStyle/>
          <a:p>
            <a:pPr eaLnBrk="1" hangingPunct="1">
              <a:defRPr/>
            </a:pPr>
            <a:r>
              <a:rPr lang="zh-CN" altLang="en-US" sz="2400" noProof="1">
                <a:solidFill>
                  <a:srgbClr val="ED695B"/>
                </a:solidFill>
                <a:latin typeface="张海山锐线体简" panose="02000000000000000000" pitchFamily="2" charset="-122"/>
                <a:ea typeface="张海山锐线体简" panose="02000000000000000000" pitchFamily="2" charset="-122"/>
                <a:sym typeface="Arial" panose="020B0604020202020204" pitchFamily="34" charset="0"/>
              </a:rPr>
              <a:t>工作完成情况</a:t>
            </a:r>
            <a:endParaRPr lang="en-US" altLang="zh-CN" sz="2400" noProof="1">
              <a:solidFill>
                <a:srgbClr val="ED695B"/>
              </a:solidFill>
              <a:latin typeface="张海山锐线体简" panose="02000000000000000000" pitchFamily="2" charset="-122"/>
              <a:ea typeface="张海山锐线体简" panose="02000000000000000000" pitchFamily="2" charset="-122"/>
              <a:sym typeface="Arial" panose="020B0604020202020204" pitchFamily="34" charset="0"/>
            </a:endParaRPr>
          </a:p>
          <a:p>
            <a:pPr eaLnBrk="1" hangingPunct="1">
              <a:defRPr/>
            </a:pPr>
            <a:r>
              <a:rPr lang="en-US" altLang="zh-CN" sz="1100" noProof="1">
                <a:solidFill>
                  <a:srgbClr val="ED695B"/>
                </a:solidFill>
                <a:latin typeface="张海山锐线体简" panose="02000000000000000000" pitchFamily="2" charset="-122"/>
                <a:ea typeface="张海山锐线体简" panose="02000000000000000000" pitchFamily="2" charset="-122"/>
                <a:sym typeface="Arial" panose="020B0604020202020204" pitchFamily="34" charset="0"/>
              </a:rPr>
              <a:t>COMPLETION OF WORK</a:t>
            </a:r>
            <a:endParaRPr lang="zh-CN" altLang="en-US" sz="1100" noProof="1">
              <a:solidFill>
                <a:srgbClr val="ED695B"/>
              </a:solidFill>
              <a:latin typeface="张海山锐线体简" panose="02000000000000000000" pitchFamily="2" charset="-122"/>
              <a:ea typeface="张海山锐线体简" panose="02000000000000000000" pitchFamily="2" charset="-122"/>
              <a:sym typeface="Arial" panose="020B0604020202020204" pitchFamily="34" charset="0"/>
            </a:endParaRPr>
          </a:p>
        </p:txBody>
      </p:sp>
      <p:sp>
        <p:nvSpPr>
          <p:cNvPr id="39" name="MH_Number_1"/>
          <p:cNvSpPr/>
          <p:nvPr>
            <p:custDataLst>
              <p:tags r:id="rId5"/>
            </p:custDataLst>
          </p:nvPr>
        </p:nvSpPr>
        <p:spPr>
          <a:xfrm>
            <a:off x="5477442" y="3601889"/>
            <a:ext cx="495180" cy="497252"/>
          </a:xfrm>
          <a:prstGeom prst="ellipse">
            <a:avLst/>
          </a:prstGeom>
          <a:solidFill>
            <a:srgbClr val="78875C"/>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en-US" altLang="zh-CN" sz="2110" noProof="1">
                <a:solidFill>
                  <a:schemeClr val="bg1"/>
                </a:solidFill>
                <a:latin typeface="张海山锐线体简" panose="02000000000000000000" pitchFamily="2" charset="-122"/>
                <a:ea typeface="张海山锐线体简" panose="02000000000000000000" pitchFamily="2" charset="-122"/>
                <a:cs typeface="Times New Roman" panose="02020603050405020304" pitchFamily="18" charset="0"/>
                <a:sym typeface="Arial" panose="020B0604020202020204" pitchFamily="34" charset="0"/>
              </a:rPr>
              <a:t>3</a:t>
            </a:r>
            <a:endParaRPr lang="zh-CN" altLang="en-US" sz="2110" noProof="1">
              <a:solidFill>
                <a:schemeClr val="bg1"/>
              </a:solidFill>
              <a:latin typeface="张海山锐线体简" panose="02000000000000000000" pitchFamily="2" charset="-122"/>
              <a:ea typeface="张海山锐线体简" panose="02000000000000000000" pitchFamily="2" charset="-122"/>
              <a:cs typeface="Times New Roman" panose="02020603050405020304" pitchFamily="18" charset="0"/>
              <a:sym typeface="Arial" panose="020B0604020202020204" pitchFamily="34" charset="0"/>
            </a:endParaRPr>
          </a:p>
        </p:txBody>
      </p:sp>
      <p:sp>
        <p:nvSpPr>
          <p:cNvPr id="40" name="MH_Entry_1"/>
          <p:cNvSpPr/>
          <p:nvPr>
            <p:custDataLst>
              <p:tags r:id="rId6"/>
            </p:custDataLst>
          </p:nvPr>
        </p:nvSpPr>
        <p:spPr>
          <a:xfrm>
            <a:off x="6227476" y="3592323"/>
            <a:ext cx="2466975" cy="538609"/>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spAutoFit/>
          </a:bodyPr>
          <a:lstStyle/>
          <a:p>
            <a:pPr eaLnBrk="1" hangingPunct="1">
              <a:defRPr/>
            </a:pPr>
            <a:r>
              <a:rPr lang="zh-CN" altLang="en-US" sz="2400" noProof="1">
                <a:solidFill>
                  <a:srgbClr val="78875C"/>
                </a:solidFill>
                <a:latin typeface="张海山锐线体简" panose="02000000000000000000" pitchFamily="2" charset="-122"/>
                <a:ea typeface="张海山锐线体简" panose="02000000000000000000" pitchFamily="2" charset="-122"/>
                <a:sym typeface="Arial" panose="020B0604020202020204" pitchFamily="34" charset="0"/>
              </a:rPr>
              <a:t>成功项目展示</a:t>
            </a:r>
            <a:endParaRPr lang="en-US" altLang="zh-CN" sz="2400" noProof="1">
              <a:solidFill>
                <a:srgbClr val="78875C"/>
              </a:solidFill>
              <a:latin typeface="张海山锐线体简" panose="02000000000000000000" pitchFamily="2" charset="-122"/>
              <a:ea typeface="张海山锐线体简" panose="02000000000000000000" pitchFamily="2" charset="-122"/>
              <a:sym typeface="Arial" panose="020B0604020202020204" pitchFamily="34" charset="0"/>
            </a:endParaRPr>
          </a:p>
          <a:p>
            <a:pPr eaLnBrk="1" hangingPunct="1">
              <a:defRPr/>
            </a:pPr>
            <a:r>
              <a:rPr lang="en-US" altLang="zh-CN" sz="1100" noProof="1">
                <a:solidFill>
                  <a:srgbClr val="78875C"/>
                </a:solidFill>
                <a:latin typeface="张海山锐线体简" panose="02000000000000000000" pitchFamily="2" charset="-122"/>
                <a:ea typeface="张海山锐线体简" panose="02000000000000000000" pitchFamily="2" charset="-122"/>
                <a:sym typeface="Arial" panose="020B0604020202020204" pitchFamily="34" charset="0"/>
              </a:rPr>
              <a:t>ANNUAL WORK SUMMARY</a:t>
            </a:r>
            <a:endParaRPr lang="zh-CN" altLang="en-US" sz="1100" noProof="1">
              <a:solidFill>
                <a:srgbClr val="78875C"/>
              </a:solidFill>
              <a:latin typeface="张海山锐线体简" panose="02000000000000000000" pitchFamily="2" charset="-122"/>
              <a:ea typeface="张海山锐线体简" panose="02000000000000000000" pitchFamily="2" charset="-122"/>
              <a:sym typeface="Arial" panose="020B0604020202020204" pitchFamily="34" charset="0"/>
            </a:endParaRPr>
          </a:p>
        </p:txBody>
      </p:sp>
      <p:sp>
        <p:nvSpPr>
          <p:cNvPr id="41" name="MH_Number_2"/>
          <p:cNvSpPr/>
          <p:nvPr>
            <p:custDataLst>
              <p:tags r:id="rId7"/>
            </p:custDataLst>
          </p:nvPr>
        </p:nvSpPr>
        <p:spPr>
          <a:xfrm>
            <a:off x="5477442" y="4472081"/>
            <a:ext cx="495180" cy="495180"/>
          </a:xfrm>
          <a:prstGeom prst="ellipse">
            <a:avLst/>
          </a:prstGeom>
          <a:solidFill>
            <a:srgbClr val="ED695B"/>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en-US" altLang="zh-CN" sz="2110" noProof="1">
                <a:solidFill>
                  <a:schemeClr val="bg1"/>
                </a:solidFill>
                <a:latin typeface="张海山锐线体简" panose="02000000000000000000" pitchFamily="2" charset="-122"/>
                <a:ea typeface="张海山锐线体简" panose="02000000000000000000" pitchFamily="2" charset="-122"/>
                <a:cs typeface="Times New Roman" panose="02020603050405020304" pitchFamily="18" charset="0"/>
                <a:sym typeface="Arial" panose="020B0604020202020204" pitchFamily="34" charset="0"/>
              </a:rPr>
              <a:t>4</a:t>
            </a:r>
            <a:endParaRPr lang="zh-CN" altLang="en-US" sz="2110" noProof="1">
              <a:solidFill>
                <a:schemeClr val="bg1"/>
              </a:solidFill>
              <a:latin typeface="张海山锐线体简" panose="02000000000000000000" pitchFamily="2" charset="-122"/>
              <a:ea typeface="张海山锐线体简" panose="02000000000000000000" pitchFamily="2" charset="-122"/>
              <a:cs typeface="Times New Roman" panose="02020603050405020304" pitchFamily="18" charset="0"/>
              <a:sym typeface="Arial" panose="020B0604020202020204" pitchFamily="34" charset="0"/>
            </a:endParaRPr>
          </a:p>
        </p:txBody>
      </p:sp>
      <p:sp>
        <p:nvSpPr>
          <p:cNvPr id="42" name="MH_Entry_2"/>
          <p:cNvSpPr/>
          <p:nvPr>
            <p:custDataLst>
              <p:tags r:id="rId8"/>
            </p:custDataLst>
          </p:nvPr>
        </p:nvSpPr>
        <p:spPr>
          <a:xfrm>
            <a:off x="6227476" y="4462273"/>
            <a:ext cx="2466975" cy="538609"/>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spAutoFit/>
          </a:bodyPr>
          <a:lstStyle/>
          <a:p>
            <a:pPr lvl="0">
              <a:defRPr/>
            </a:pPr>
            <a:r>
              <a:rPr lang="zh-CN" altLang="en-US" sz="2400" noProof="1">
                <a:solidFill>
                  <a:srgbClr val="ED695B"/>
                </a:solidFill>
                <a:latin typeface="张海山锐线体简" panose="02000000000000000000" pitchFamily="2" charset="-122"/>
                <a:ea typeface="张海山锐线体简" panose="02000000000000000000" pitchFamily="2" charset="-122"/>
                <a:sym typeface="Arial" panose="020B0604020202020204" pitchFamily="34" charset="0"/>
              </a:rPr>
              <a:t>明年工作计划</a:t>
            </a:r>
            <a:endParaRPr lang="en-US" altLang="zh-CN" sz="2400" noProof="1">
              <a:solidFill>
                <a:srgbClr val="ED695B"/>
              </a:solidFill>
              <a:latin typeface="张海山锐线体简" panose="02000000000000000000" pitchFamily="2" charset="-122"/>
              <a:ea typeface="张海山锐线体简" panose="02000000000000000000" pitchFamily="2" charset="-122"/>
              <a:sym typeface="Arial" panose="020B0604020202020204" pitchFamily="34" charset="0"/>
            </a:endParaRPr>
          </a:p>
          <a:p>
            <a:pPr lvl="0">
              <a:defRPr/>
            </a:pPr>
            <a:r>
              <a:rPr lang="en-US" altLang="zh-CN" sz="1100" noProof="1">
                <a:solidFill>
                  <a:srgbClr val="ED695B"/>
                </a:solidFill>
                <a:latin typeface="张海山锐线体简" panose="02000000000000000000" pitchFamily="2" charset="-122"/>
                <a:ea typeface="张海山锐线体简" panose="02000000000000000000" pitchFamily="2" charset="-122"/>
                <a:sym typeface="Arial" panose="020B0604020202020204" pitchFamily="34" charset="0"/>
              </a:rPr>
              <a:t>ANNUAL WORK SUMMARY</a:t>
            </a:r>
            <a:endParaRPr lang="zh-CN" altLang="en-US" sz="1100" noProof="1">
              <a:solidFill>
                <a:srgbClr val="ED695B"/>
              </a:solidFill>
              <a:latin typeface="张海山锐线体简" panose="02000000000000000000" pitchFamily="2" charset="-122"/>
              <a:ea typeface="张海山锐线体简" panose="02000000000000000000" pitchFamily="2" charset="-122"/>
              <a:sym typeface="Arial" panose="020B0604020202020204" pitchFamily="34" charset="0"/>
            </a:endParaRPr>
          </a:p>
        </p:txBody>
      </p:sp>
      <p:sp>
        <p:nvSpPr>
          <p:cNvPr id="43" name="MH_Number_1"/>
          <p:cNvSpPr/>
          <p:nvPr>
            <p:custDataLst>
              <p:tags r:id="rId9"/>
            </p:custDataLst>
          </p:nvPr>
        </p:nvSpPr>
        <p:spPr>
          <a:xfrm>
            <a:off x="3497132" y="2637682"/>
            <a:ext cx="1574704" cy="1581294"/>
          </a:xfrm>
          <a:prstGeom prst="ellipse">
            <a:avLst/>
          </a:prstGeom>
          <a:solidFill>
            <a:srgbClr val="78875C"/>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zh-CN" altLang="en-US" sz="3600" noProof="1">
                <a:solidFill>
                  <a:schemeClr val="bg1"/>
                </a:solidFill>
                <a:latin typeface="张海山锐线体简" panose="02000000000000000000" pitchFamily="2" charset="-122"/>
                <a:ea typeface="张海山锐线体简" panose="02000000000000000000" pitchFamily="2" charset="-122"/>
                <a:cs typeface="Times New Roman" panose="02020603050405020304" pitchFamily="18" charset="0"/>
                <a:sym typeface="Arial" panose="020B0604020202020204" pitchFamily="34" charset="0"/>
              </a:rPr>
              <a:t>目录</a:t>
            </a:r>
          </a:p>
        </p:txBody>
      </p:sp>
      <p:grpSp>
        <p:nvGrpSpPr>
          <p:cNvPr id="44" name="组合 43"/>
          <p:cNvGrpSpPr/>
          <p:nvPr/>
        </p:nvGrpSpPr>
        <p:grpSpPr>
          <a:xfrm>
            <a:off x="3109912" y="1066801"/>
            <a:ext cx="5995988" cy="4727574"/>
            <a:chOff x="2418675" y="1545658"/>
            <a:chExt cx="7380169" cy="3621241"/>
          </a:xfrm>
        </p:grpSpPr>
        <p:grpSp>
          <p:nvGrpSpPr>
            <p:cNvPr id="45" name="组合 44"/>
            <p:cNvGrpSpPr/>
            <p:nvPr/>
          </p:nvGrpSpPr>
          <p:grpSpPr>
            <a:xfrm flipH="1" flipV="1">
              <a:off x="9270355" y="1545658"/>
              <a:ext cx="528489" cy="376022"/>
              <a:chOff x="2945453" y="2246911"/>
              <a:chExt cx="5437284" cy="3868656"/>
            </a:xfrm>
          </p:grpSpPr>
          <p:cxnSp>
            <p:nvCxnSpPr>
              <p:cNvPr id="56" name="直接连接符 55"/>
              <p:cNvCxnSpPr/>
              <p:nvPr/>
            </p:nvCxnSpPr>
            <p:spPr>
              <a:xfrm flipH="1">
                <a:off x="3802741" y="2246911"/>
                <a:ext cx="0" cy="3868656"/>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flipV="1">
                <a:off x="2945453" y="5227012"/>
                <a:ext cx="5437284" cy="0"/>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grpSp>
        <p:grpSp>
          <p:nvGrpSpPr>
            <p:cNvPr id="46" name="组合 45"/>
            <p:cNvGrpSpPr/>
            <p:nvPr/>
          </p:nvGrpSpPr>
          <p:grpSpPr>
            <a:xfrm>
              <a:off x="2418675" y="4790877"/>
              <a:ext cx="528489" cy="376022"/>
              <a:chOff x="2945453" y="2246911"/>
              <a:chExt cx="5437284" cy="3868656"/>
            </a:xfrm>
          </p:grpSpPr>
          <p:cxnSp>
            <p:nvCxnSpPr>
              <p:cNvPr id="54" name="直接连接符 53"/>
              <p:cNvCxnSpPr/>
              <p:nvPr/>
            </p:nvCxnSpPr>
            <p:spPr>
              <a:xfrm flipH="1">
                <a:off x="3802741" y="2246911"/>
                <a:ext cx="0" cy="3868656"/>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flipV="1">
                <a:off x="2945453" y="5227012"/>
                <a:ext cx="5437284" cy="0"/>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grpSp>
        <p:grpSp>
          <p:nvGrpSpPr>
            <p:cNvPr id="47" name="组合 46"/>
            <p:cNvGrpSpPr/>
            <p:nvPr/>
          </p:nvGrpSpPr>
          <p:grpSpPr>
            <a:xfrm flipH="1">
              <a:off x="2418675" y="1545658"/>
              <a:ext cx="7380169" cy="3621241"/>
              <a:chOff x="1931365" y="747372"/>
              <a:chExt cx="7380169" cy="3621241"/>
            </a:xfrm>
          </p:grpSpPr>
          <p:grpSp>
            <p:nvGrpSpPr>
              <p:cNvPr id="48" name="组合 47"/>
              <p:cNvGrpSpPr/>
              <p:nvPr/>
            </p:nvGrpSpPr>
            <p:grpSpPr>
              <a:xfrm flipH="1" flipV="1">
                <a:off x="8783045" y="747372"/>
                <a:ext cx="528489" cy="376022"/>
                <a:chOff x="2945453" y="2246911"/>
                <a:chExt cx="5437284" cy="3868656"/>
              </a:xfrm>
            </p:grpSpPr>
            <p:cxnSp>
              <p:nvCxnSpPr>
                <p:cNvPr id="52" name="直接连接符 51"/>
                <p:cNvCxnSpPr/>
                <p:nvPr/>
              </p:nvCxnSpPr>
              <p:spPr>
                <a:xfrm flipH="1">
                  <a:off x="3802741" y="2246911"/>
                  <a:ext cx="0" cy="3868656"/>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V="1">
                  <a:off x="2945453" y="5227012"/>
                  <a:ext cx="5437284" cy="0"/>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grpSp>
          <p:grpSp>
            <p:nvGrpSpPr>
              <p:cNvPr id="49" name="组合 48"/>
              <p:cNvGrpSpPr/>
              <p:nvPr/>
            </p:nvGrpSpPr>
            <p:grpSpPr>
              <a:xfrm>
                <a:off x="1931365" y="3992591"/>
                <a:ext cx="528489" cy="376022"/>
                <a:chOff x="2945453" y="2246911"/>
                <a:chExt cx="5437284" cy="3868656"/>
              </a:xfrm>
            </p:grpSpPr>
            <p:cxnSp>
              <p:nvCxnSpPr>
                <p:cNvPr id="50" name="直接连接符 49"/>
                <p:cNvCxnSpPr/>
                <p:nvPr/>
              </p:nvCxnSpPr>
              <p:spPr>
                <a:xfrm flipH="1">
                  <a:off x="3802741" y="2246911"/>
                  <a:ext cx="0" cy="3868656"/>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flipV="1">
                  <a:off x="2945453" y="5227012"/>
                  <a:ext cx="5437284" cy="0"/>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grpSp>
        </p:grpSp>
      </p:gr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inVertical)">
                                      <p:cBhvr>
                                        <p:cTn id="7" dur="750"/>
                                        <p:tgtEl>
                                          <p:spTgt spid="34"/>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44"/>
                                        </p:tgtEl>
                                        <p:attrNameLst>
                                          <p:attrName>style.visibility</p:attrName>
                                        </p:attrNameLst>
                                      </p:cBhvr>
                                      <p:to>
                                        <p:strVal val="visible"/>
                                      </p:to>
                                    </p:set>
                                    <p:anim calcmode="lin" valueType="num">
                                      <p:cBhvr>
                                        <p:cTn id="11" dur="750" fill="hold"/>
                                        <p:tgtEl>
                                          <p:spTgt spid="44"/>
                                        </p:tgtEl>
                                        <p:attrNameLst>
                                          <p:attrName>ppt_w</p:attrName>
                                        </p:attrNameLst>
                                      </p:cBhvr>
                                      <p:tavLst>
                                        <p:tav tm="0">
                                          <p:val>
                                            <p:fltVal val="0"/>
                                          </p:val>
                                        </p:tav>
                                        <p:tav tm="100000">
                                          <p:val>
                                            <p:strVal val="#ppt_w"/>
                                          </p:val>
                                        </p:tav>
                                      </p:tavLst>
                                    </p:anim>
                                    <p:anim calcmode="lin" valueType="num">
                                      <p:cBhvr>
                                        <p:cTn id="12" dur="750" fill="hold"/>
                                        <p:tgtEl>
                                          <p:spTgt spid="44"/>
                                        </p:tgtEl>
                                        <p:attrNameLst>
                                          <p:attrName>ppt_h</p:attrName>
                                        </p:attrNameLst>
                                      </p:cBhvr>
                                      <p:tavLst>
                                        <p:tav tm="0">
                                          <p:val>
                                            <p:fltVal val="0"/>
                                          </p:val>
                                        </p:tav>
                                        <p:tav tm="100000">
                                          <p:val>
                                            <p:strVal val="#ppt_h"/>
                                          </p:val>
                                        </p:tav>
                                      </p:tavLst>
                                    </p:anim>
                                    <p:animEffect transition="in" filter="fade">
                                      <p:cBhvr>
                                        <p:cTn id="13" dur="750"/>
                                        <p:tgtEl>
                                          <p:spTgt spid="44"/>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43"/>
                                        </p:tgtEl>
                                        <p:attrNameLst>
                                          <p:attrName>style.visibility</p:attrName>
                                        </p:attrNameLst>
                                      </p:cBhvr>
                                      <p:to>
                                        <p:strVal val="visible"/>
                                      </p:to>
                                    </p:set>
                                    <p:anim calcmode="lin" valueType="num">
                                      <p:cBhvr>
                                        <p:cTn id="17" dur="500" fill="hold"/>
                                        <p:tgtEl>
                                          <p:spTgt spid="43"/>
                                        </p:tgtEl>
                                        <p:attrNameLst>
                                          <p:attrName>ppt_w</p:attrName>
                                        </p:attrNameLst>
                                      </p:cBhvr>
                                      <p:tavLst>
                                        <p:tav tm="0">
                                          <p:val>
                                            <p:fltVal val="0"/>
                                          </p:val>
                                        </p:tav>
                                        <p:tav tm="100000">
                                          <p:val>
                                            <p:strVal val="#ppt_w"/>
                                          </p:val>
                                        </p:tav>
                                      </p:tavLst>
                                    </p:anim>
                                    <p:anim calcmode="lin" valueType="num">
                                      <p:cBhvr>
                                        <p:cTn id="18" dur="500" fill="hold"/>
                                        <p:tgtEl>
                                          <p:spTgt spid="43"/>
                                        </p:tgtEl>
                                        <p:attrNameLst>
                                          <p:attrName>ppt_h</p:attrName>
                                        </p:attrNameLst>
                                      </p:cBhvr>
                                      <p:tavLst>
                                        <p:tav tm="0">
                                          <p:val>
                                            <p:fltVal val="0"/>
                                          </p:val>
                                        </p:tav>
                                        <p:tav tm="100000">
                                          <p:val>
                                            <p:strVal val="#ppt_h"/>
                                          </p:val>
                                        </p:tav>
                                      </p:tavLst>
                                    </p:anim>
                                    <p:animEffect transition="in" filter="fade">
                                      <p:cBhvr>
                                        <p:cTn id="19" dur="500"/>
                                        <p:tgtEl>
                                          <p:spTgt spid="43"/>
                                        </p:tgtEl>
                                      </p:cBhvr>
                                    </p:animEffect>
                                  </p:childTnLst>
                                </p:cTn>
                              </p:par>
                            </p:childTnLst>
                          </p:cTn>
                        </p:par>
                        <p:par>
                          <p:cTn id="20" fill="hold">
                            <p:stCondLst>
                              <p:cond delay="2500"/>
                            </p:stCondLst>
                            <p:childTnLst>
                              <p:par>
                                <p:cTn id="21" presetID="53" presetClass="entr" presetSubtype="16" fill="hold" grpId="0" nodeType="afterEffect">
                                  <p:stCondLst>
                                    <p:cond delay="0"/>
                                  </p:stCondLst>
                                  <p:childTnLst>
                                    <p:set>
                                      <p:cBhvr>
                                        <p:cTn id="22" dur="1" fill="hold">
                                          <p:stCondLst>
                                            <p:cond delay="0"/>
                                          </p:stCondLst>
                                        </p:cTn>
                                        <p:tgtEl>
                                          <p:spTgt spid="35"/>
                                        </p:tgtEl>
                                        <p:attrNameLst>
                                          <p:attrName>style.visibility</p:attrName>
                                        </p:attrNameLst>
                                      </p:cBhvr>
                                      <p:to>
                                        <p:strVal val="visible"/>
                                      </p:to>
                                    </p:set>
                                    <p:anim calcmode="lin" valueType="num">
                                      <p:cBhvr>
                                        <p:cTn id="23" dur="500" fill="hold"/>
                                        <p:tgtEl>
                                          <p:spTgt spid="35"/>
                                        </p:tgtEl>
                                        <p:attrNameLst>
                                          <p:attrName>ppt_w</p:attrName>
                                        </p:attrNameLst>
                                      </p:cBhvr>
                                      <p:tavLst>
                                        <p:tav tm="0">
                                          <p:val>
                                            <p:fltVal val="0"/>
                                          </p:val>
                                        </p:tav>
                                        <p:tav tm="100000">
                                          <p:val>
                                            <p:strVal val="#ppt_w"/>
                                          </p:val>
                                        </p:tav>
                                      </p:tavLst>
                                    </p:anim>
                                    <p:anim calcmode="lin" valueType="num">
                                      <p:cBhvr>
                                        <p:cTn id="24" dur="500" fill="hold"/>
                                        <p:tgtEl>
                                          <p:spTgt spid="35"/>
                                        </p:tgtEl>
                                        <p:attrNameLst>
                                          <p:attrName>ppt_h</p:attrName>
                                        </p:attrNameLst>
                                      </p:cBhvr>
                                      <p:tavLst>
                                        <p:tav tm="0">
                                          <p:val>
                                            <p:fltVal val="0"/>
                                          </p:val>
                                        </p:tav>
                                        <p:tav tm="100000">
                                          <p:val>
                                            <p:strVal val="#ppt_h"/>
                                          </p:val>
                                        </p:tav>
                                      </p:tavLst>
                                    </p:anim>
                                    <p:animEffect transition="in" filter="fade">
                                      <p:cBhvr>
                                        <p:cTn id="25" dur="500"/>
                                        <p:tgtEl>
                                          <p:spTgt spid="35"/>
                                        </p:tgtEl>
                                      </p:cBhvr>
                                    </p:animEffect>
                                  </p:childTnLst>
                                </p:cTn>
                              </p:par>
                            </p:childTnLst>
                          </p:cTn>
                        </p:par>
                        <p:par>
                          <p:cTn id="26" fill="hold">
                            <p:stCondLst>
                              <p:cond delay="3000"/>
                            </p:stCondLst>
                            <p:childTnLst>
                              <p:par>
                                <p:cTn id="27" presetID="22" presetClass="entr" presetSubtype="4" fill="hold" grpId="0" nodeType="afterEffect">
                                  <p:stCondLst>
                                    <p:cond delay="0"/>
                                  </p:stCondLst>
                                  <p:childTnLst>
                                    <p:set>
                                      <p:cBhvr>
                                        <p:cTn id="28" dur="1" fill="hold">
                                          <p:stCondLst>
                                            <p:cond delay="0"/>
                                          </p:stCondLst>
                                        </p:cTn>
                                        <p:tgtEl>
                                          <p:spTgt spid="36"/>
                                        </p:tgtEl>
                                        <p:attrNameLst>
                                          <p:attrName>style.visibility</p:attrName>
                                        </p:attrNameLst>
                                      </p:cBhvr>
                                      <p:to>
                                        <p:strVal val="visible"/>
                                      </p:to>
                                    </p:set>
                                    <p:animEffect transition="in" filter="wipe(down)">
                                      <p:cBhvr>
                                        <p:cTn id="29" dur="500"/>
                                        <p:tgtEl>
                                          <p:spTgt spid="36"/>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p:cTn id="32" dur="500" fill="hold"/>
                                        <p:tgtEl>
                                          <p:spTgt spid="37"/>
                                        </p:tgtEl>
                                        <p:attrNameLst>
                                          <p:attrName>ppt_w</p:attrName>
                                        </p:attrNameLst>
                                      </p:cBhvr>
                                      <p:tavLst>
                                        <p:tav tm="0">
                                          <p:val>
                                            <p:fltVal val="0"/>
                                          </p:val>
                                        </p:tav>
                                        <p:tav tm="100000">
                                          <p:val>
                                            <p:strVal val="#ppt_w"/>
                                          </p:val>
                                        </p:tav>
                                      </p:tavLst>
                                    </p:anim>
                                    <p:anim calcmode="lin" valueType="num">
                                      <p:cBhvr>
                                        <p:cTn id="33" dur="500" fill="hold"/>
                                        <p:tgtEl>
                                          <p:spTgt spid="37"/>
                                        </p:tgtEl>
                                        <p:attrNameLst>
                                          <p:attrName>ppt_h</p:attrName>
                                        </p:attrNameLst>
                                      </p:cBhvr>
                                      <p:tavLst>
                                        <p:tav tm="0">
                                          <p:val>
                                            <p:fltVal val="0"/>
                                          </p:val>
                                        </p:tav>
                                        <p:tav tm="100000">
                                          <p:val>
                                            <p:strVal val="#ppt_h"/>
                                          </p:val>
                                        </p:tav>
                                      </p:tavLst>
                                    </p:anim>
                                    <p:animEffect transition="in" filter="fade">
                                      <p:cBhvr>
                                        <p:cTn id="34" dur="500"/>
                                        <p:tgtEl>
                                          <p:spTgt spid="37"/>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down)">
                                      <p:cBhvr>
                                        <p:cTn id="37" dur="500"/>
                                        <p:tgtEl>
                                          <p:spTgt spid="38"/>
                                        </p:tgtEl>
                                      </p:cBhvr>
                                    </p:animEffect>
                                  </p:childTnLst>
                                </p:cTn>
                              </p:par>
                            </p:childTnLst>
                          </p:cTn>
                        </p:par>
                        <p:par>
                          <p:cTn id="38" fill="hold">
                            <p:stCondLst>
                              <p:cond delay="3500"/>
                            </p:stCondLst>
                            <p:childTnLst>
                              <p:par>
                                <p:cTn id="39" presetID="53" presetClass="entr" presetSubtype="16" fill="hold" grpId="0" nodeType="afterEffect">
                                  <p:stCondLst>
                                    <p:cond delay="0"/>
                                  </p:stCondLst>
                                  <p:childTnLst>
                                    <p:set>
                                      <p:cBhvr>
                                        <p:cTn id="40" dur="1" fill="hold">
                                          <p:stCondLst>
                                            <p:cond delay="0"/>
                                          </p:stCondLst>
                                        </p:cTn>
                                        <p:tgtEl>
                                          <p:spTgt spid="39"/>
                                        </p:tgtEl>
                                        <p:attrNameLst>
                                          <p:attrName>style.visibility</p:attrName>
                                        </p:attrNameLst>
                                      </p:cBhvr>
                                      <p:to>
                                        <p:strVal val="visible"/>
                                      </p:to>
                                    </p:set>
                                    <p:anim calcmode="lin" valueType="num">
                                      <p:cBhvr>
                                        <p:cTn id="41" dur="500" fill="hold"/>
                                        <p:tgtEl>
                                          <p:spTgt spid="39"/>
                                        </p:tgtEl>
                                        <p:attrNameLst>
                                          <p:attrName>ppt_w</p:attrName>
                                        </p:attrNameLst>
                                      </p:cBhvr>
                                      <p:tavLst>
                                        <p:tav tm="0">
                                          <p:val>
                                            <p:fltVal val="0"/>
                                          </p:val>
                                        </p:tav>
                                        <p:tav tm="100000">
                                          <p:val>
                                            <p:strVal val="#ppt_w"/>
                                          </p:val>
                                        </p:tav>
                                      </p:tavLst>
                                    </p:anim>
                                    <p:anim calcmode="lin" valueType="num">
                                      <p:cBhvr>
                                        <p:cTn id="42" dur="500" fill="hold"/>
                                        <p:tgtEl>
                                          <p:spTgt spid="39"/>
                                        </p:tgtEl>
                                        <p:attrNameLst>
                                          <p:attrName>ppt_h</p:attrName>
                                        </p:attrNameLst>
                                      </p:cBhvr>
                                      <p:tavLst>
                                        <p:tav tm="0">
                                          <p:val>
                                            <p:fltVal val="0"/>
                                          </p:val>
                                        </p:tav>
                                        <p:tav tm="100000">
                                          <p:val>
                                            <p:strVal val="#ppt_h"/>
                                          </p:val>
                                        </p:tav>
                                      </p:tavLst>
                                    </p:anim>
                                    <p:animEffect transition="in" filter="fade">
                                      <p:cBhvr>
                                        <p:cTn id="43" dur="500"/>
                                        <p:tgtEl>
                                          <p:spTgt spid="39"/>
                                        </p:tgtEl>
                                      </p:cBhvr>
                                    </p:animEffect>
                                  </p:childTnLst>
                                </p:cTn>
                              </p:par>
                            </p:childTnLst>
                          </p:cTn>
                        </p:par>
                        <p:par>
                          <p:cTn id="44" fill="hold">
                            <p:stCondLst>
                              <p:cond delay="4000"/>
                            </p:stCondLst>
                            <p:childTnLst>
                              <p:par>
                                <p:cTn id="45" presetID="22" presetClass="entr" presetSubtype="4" fill="hold" grpId="0" nodeType="afterEffect">
                                  <p:stCondLst>
                                    <p:cond delay="0"/>
                                  </p:stCondLst>
                                  <p:childTnLst>
                                    <p:set>
                                      <p:cBhvr>
                                        <p:cTn id="46" dur="1" fill="hold">
                                          <p:stCondLst>
                                            <p:cond delay="0"/>
                                          </p:stCondLst>
                                        </p:cTn>
                                        <p:tgtEl>
                                          <p:spTgt spid="40"/>
                                        </p:tgtEl>
                                        <p:attrNameLst>
                                          <p:attrName>style.visibility</p:attrName>
                                        </p:attrNameLst>
                                      </p:cBhvr>
                                      <p:to>
                                        <p:strVal val="visible"/>
                                      </p:to>
                                    </p:set>
                                    <p:animEffect transition="in" filter="wipe(down)">
                                      <p:cBhvr>
                                        <p:cTn id="47" dur="500"/>
                                        <p:tgtEl>
                                          <p:spTgt spid="40"/>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41"/>
                                        </p:tgtEl>
                                        <p:attrNameLst>
                                          <p:attrName>style.visibility</p:attrName>
                                        </p:attrNameLst>
                                      </p:cBhvr>
                                      <p:to>
                                        <p:strVal val="visible"/>
                                      </p:to>
                                    </p:set>
                                    <p:anim calcmode="lin" valueType="num">
                                      <p:cBhvr>
                                        <p:cTn id="50" dur="500" fill="hold"/>
                                        <p:tgtEl>
                                          <p:spTgt spid="41"/>
                                        </p:tgtEl>
                                        <p:attrNameLst>
                                          <p:attrName>ppt_w</p:attrName>
                                        </p:attrNameLst>
                                      </p:cBhvr>
                                      <p:tavLst>
                                        <p:tav tm="0">
                                          <p:val>
                                            <p:fltVal val="0"/>
                                          </p:val>
                                        </p:tav>
                                        <p:tav tm="100000">
                                          <p:val>
                                            <p:strVal val="#ppt_w"/>
                                          </p:val>
                                        </p:tav>
                                      </p:tavLst>
                                    </p:anim>
                                    <p:anim calcmode="lin" valueType="num">
                                      <p:cBhvr>
                                        <p:cTn id="51" dur="500" fill="hold"/>
                                        <p:tgtEl>
                                          <p:spTgt spid="41"/>
                                        </p:tgtEl>
                                        <p:attrNameLst>
                                          <p:attrName>ppt_h</p:attrName>
                                        </p:attrNameLst>
                                      </p:cBhvr>
                                      <p:tavLst>
                                        <p:tav tm="0">
                                          <p:val>
                                            <p:fltVal val="0"/>
                                          </p:val>
                                        </p:tav>
                                        <p:tav tm="100000">
                                          <p:val>
                                            <p:strVal val="#ppt_h"/>
                                          </p:val>
                                        </p:tav>
                                      </p:tavLst>
                                    </p:anim>
                                    <p:animEffect transition="in" filter="fade">
                                      <p:cBhvr>
                                        <p:cTn id="52" dur="500"/>
                                        <p:tgtEl>
                                          <p:spTgt spid="41"/>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42"/>
                                        </p:tgtEl>
                                        <p:attrNameLst>
                                          <p:attrName>style.visibility</p:attrName>
                                        </p:attrNameLst>
                                      </p:cBhvr>
                                      <p:to>
                                        <p:strVal val="visible"/>
                                      </p:to>
                                    </p:set>
                                    <p:animEffect transition="in" filter="wipe(down)">
                                      <p:cBhvr>
                                        <p:cTn id="55"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p:bldP spid="37" grpId="0" animBg="1"/>
      <p:bldP spid="38" grpId="0"/>
      <p:bldP spid="39" grpId="0" animBg="1"/>
      <p:bldP spid="40" grpId="0"/>
      <p:bldP spid="41" grpId="0" animBg="1"/>
      <p:bldP spid="42" grpId="0"/>
      <p:bldP spid="4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99009"/>
            <a:ext cx="12190413" cy="792494"/>
            <a:chOff x="0" y="507619"/>
            <a:chExt cx="12190413" cy="792494"/>
          </a:xfrm>
        </p:grpSpPr>
        <p:sp>
          <p:nvSpPr>
            <p:cNvPr id="11" name="矩形 10"/>
            <p:cNvSpPr/>
            <p:nvPr/>
          </p:nvSpPr>
          <p:spPr>
            <a:xfrm flipV="1">
              <a:off x="0" y="1254394"/>
              <a:ext cx="12190413" cy="45719"/>
            </a:xfrm>
            <a:prstGeom prst="rect">
              <a:avLst/>
            </a:prstGeom>
            <a:solidFill>
              <a:srgbClr val="7887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8"/>
            <p:cNvSpPr txBox="1">
              <a:spLocks noChangeArrowheads="1"/>
            </p:cNvSpPr>
            <p:nvPr/>
          </p:nvSpPr>
          <p:spPr bwMode="auto">
            <a:xfrm>
              <a:off x="4467544" y="507619"/>
              <a:ext cx="3255323"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4000" dirty="0">
                  <a:solidFill>
                    <a:srgbClr val="ED695B"/>
                  </a:solidFill>
                  <a:latin typeface="张海山锐线体简" panose="02000000000000000000" pitchFamily="2" charset="-122"/>
                  <a:ea typeface="张海山锐线体简" panose="02000000000000000000" pitchFamily="2" charset="-122"/>
                  <a:sym typeface="Arial" panose="020B0604020202020204" pitchFamily="34" charset="0"/>
                </a:rPr>
                <a:t>明年工作计划</a:t>
              </a:r>
            </a:p>
          </p:txBody>
        </p:sp>
      </p:grpSp>
      <p:grpSp>
        <p:nvGrpSpPr>
          <p:cNvPr id="5" name="组合 18"/>
          <p:cNvGrpSpPr/>
          <p:nvPr/>
        </p:nvGrpSpPr>
        <p:grpSpPr bwMode="auto">
          <a:xfrm>
            <a:off x="1544854" y="1776182"/>
            <a:ext cx="2659063" cy="2660650"/>
            <a:chOff x="0" y="0"/>
            <a:chExt cx="2018000" cy="2018000"/>
          </a:xfrm>
        </p:grpSpPr>
        <p:sp>
          <p:nvSpPr>
            <p:cNvPr id="6" name="灰色圆形背景"/>
            <p:cNvSpPr>
              <a:spLocks noChangeArrowheads="1"/>
            </p:cNvSpPr>
            <p:nvPr/>
          </p:nvSpPr>
          <p:spPr bwMode="auto">
            <a:xfrm>
              <a:off x="0" y="0"/>
              <a:ext cx="2018000" cy="2018000"/>
            </a:xfrm>
            <a:prstGeom prst="ellipse">
              <a:avLst/>
            </a:pr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buFont typeface="Arial" panose="020B0604020202020204" pitchFamily="34" charset="0"/>
                <a:buNone/>
              </a:pPr>
              <a:endParaRPr lang="zh-CN" altLang="en-US" sz="4800">
                <a:solidFill>
                  <a:schemeClr val="bg1">
                    <a:lumMod val="50000"/>
                  </a:schemeClr>
                </a:solidFill>
              </a:endParaRPr>
            </a:p>
          </p:txBody>
        </p:sp>
        <p:sp>
          <p:nvSpPr>
            <p:cNvPr id="7" name="空心弧 20"/>
            <p:cNvSpPr/>
            <p:nvPr/>
          </p:nvSpPr>
          <p:spPr bwMode="auto">
            <a:xfrm>
              <a:off x="77539" y="77539"/>
              <a:ext cx="1860923" cy="1860923"/>
            </a:xfrm>
            <a:custGeom>
              <a:avLst/>
              <a:gdLst>
                <a:gd name="T0" fmla="*/ 936455 w 1860923"/>
                <a:gd name="T1" fmla="*/ 1860904 h 1860923"/>
                <a:gd name="T2" fmla="*/ 39 w 1860923"/>
                <a:gd name="T3" fmla="*/ 939031 h 1860923"/>
                <a:gd name="T4" fmla="*/ 919315 w 1860923"/>
                <a:gd name="T5" fmla="*/ 66 h 1860923"/>
                <a:gd name="T6" fmla="*/ 923667 w 1860923"/>
                <a:gd name="T7" fmla="*/ 363349 h 1860923"/>
                <a:gd name="T8" fmla="*/ 363332 w 1860923"/>
                <a:gd name="T9" fmla="*/ 935686 h 1860923"/>
                <a:gd name="T10" fmla="*/ 934115 w 1860923"/>
                <a:gd name="T11" fmla="*/ 1497604 h 1860923"/>
                <a:gd name="T12" fmla="*/ 936455 w 1860923"/>
                <a:gd name="T13" fmla="*/ 1860904 h 186092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860923" h="1860923">
                  <a:moveTo>
                    <a:pt x="936455" y="1860904"/>
                  </a:moveTo>
                  <a:cubicBezTo>
                    <a:pt x="423592" y="1864208"/>
                    <a:pt x="4763" y="1451884"/>
                    <a:pt x="39" y="939031"/>
                  </a:cubicBezTo>
                  <a:cubicBezTo>
                    <a:pt x="-4685" y="426179"/>
                    <a:pt x="406478" y="6210"/>
                    <a:pt x="919315" y="66"/>
                  </a:cubicBezTo>
                  <a:cubicBezTo>
                    <a:pt x="920766" y="121160"/>
                    <a:pt x="922216" y="242255"/>
                    <a:pt x="923667" y="363349"/>
                  </a:cubicBezTo>
                  <a:cubicBezTo>
                    <a:pt x="611072" y="367094"/>
                    <a:pt x="360452" y="623082"/>
                    <a:pt x="363332" y="935686"/>
                  </a:cubicBezTo>
                  <a:cubicBezTo>
                    <a:pt x="366211" y="1248290"/>
                    <a:pt x="621504" y="1499618"/>
                    <a:pt x="934115" y="1497604"/>
                  </a:cubicBezTo>
                  <a:lnTo>
                    <a:pt x="936455" y="1860904"/>
                  </a:lnTo>
                  <a:close/>
                </a:path>
              </a:pathLst>
            </a:custGeom>
            <a:solidFill>
              <a:srgbClr val="78875C"/>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solidFill>
                  <a:schemeClr val="bg1">
                    <a:lumMod val="50000"/>
                  </a:schemeClr>
                </a:solidFill>
              </a:endParaRPr>
            </a:p>
          </p:txBody>
        </p:sp>
        <p:sp>
          <p:nvSpPr>
            <p:cNvPr id="9" name="椭圆 46"/>
            <p:cNvSpPr/>
            <p:nvPr/>
          </p:nvSpPr>
          <p:spPr bwMode="auto">
            <a:xfrm>
              <a:off x="279139" y="279139"/>
              <a:ext cx="1457723" cy="1457723"/>
            </a:xfrm>
            <a:custGeom>
              <a:avLst/>
              <a:gdLst>
                <a:gd name="T0" fmla="*/ 298053 w 1692000"/>
                <a:gd name="T1" fmla="*/ 38339 h 1692000"/>
                <a:gd name="T2" fmla="*/ 557766 w 1692000"/>
                <a:gd name="T3" fmla="*/ 298053 h 1692000"/>
                <a:gd name="T4" fmla="*/ 298053 w 1692000"/>
                <a:gd name="T5" fmla="*/ 557766 h 1692000"/>
                <a:gd name="T6" fmla="*/ 38339 w 1692000"/>
                <a:gd name="T7" fmla="*/ 298053 h 1692000"/>
                <a:gd name="T8" fmla="*/ 298053 w 1692000"/>
                <a:gd name="T9" fmla="*/ 38339 h 1692000"/>
                <a:gd name="T10" fmla="*/ 298053 w 1692000"/>
                <a:gd name="T11" fmla="*/ 19024 h 1692000"/>
                <a:gd name="T12" fmla="*/ 19024 w 1692000"/>
                <a:gd name="T13" fmla="*/ 298053 h 1692000"/>
                <a:gd name="T14" fmla="*/ 298053 w 1692000"/>
                <a:gd name="T15" fmla="*/ 577080 h 1692000"/>
                <a:gd name="T16" fmla="*/ 577080 w 1692000"/>
                <a:gd name="T17" fmla="*/ 298053 h 1692000"/>
                <a:gd name="T18" fmla="*/ 298053 w 1692000"/>
                <a:gd name="T19" fmla="*/ 19024 h 1692000"/>
                <a:gd name="T20" fmla="*/ 298053 w 1692000"/>
                <a:gd name="T21" fmla="*/ 0 h 1692000"/>
                <a:gd name="T22" fmla="*/ 596105 w 1692000"/>
                <a:gd name="T23" fmla="*/ 298053 h 1692000"/>
                <a:gd name="T24" fmla="*/ 298053 w 1692000"/>
                <a:gd name="T25" fmla="*/ 596105 h 1692000"/>
                <a:gd name="T26" fmla="*/ 0 w 1692000"/>
                <a:gd name="T27" fmla="*/ 298053 h 1692000"/>
                <a:gd name="T28" fmla="*/ 298053 w 1692000"/>
                <a:gd name="T29" fmla="*/ 0 h 16920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692000" h="1692000">
                  <a:moveTo>
                    <a:pt x="846000" y="108822"/>
                  </a:moveTo>
                  <a:cubicBezTo>
                    <a:pt x="1253132" y="108822"/>
                    <a:pt x="1583178" y="438868"/>
                    <a:pt x="1583178" y="846000"/>
                  </a:cubicBezTo>
                  <a:cubicBezTo>
                    <a:pt x="1583178" y="1253132"/>
                    <a:pt x="1253132" y="1583178"/>
                    <a:pt x="846000" y="1583178"/>
                  </a:cubicBezTo>
                  <a:cubicBezTo>
                    <a:pt x="438868" y="1583178"/>
                    <a:pt x="108822" y="1253132"/>
                    <a:pt x="108822" y="846000"/>
                  </a:cubicBezTo>
                  <a:cubicBezTo>
                    <a:pt x="108822" y="438868"/>
                    <a:pt x="438868" y="108822"/>
                    <a:pt x="846000" y="108822"/>
                  </a:cubicBezTo>
                  <a:close/>
                  <a:moveTo>
                    <a:pt x="846000" y="54000"/>
                  </a:moveTo>
                  <a:cubicBezTo>
                    <a:pt x="408590" y="54000"/>
                    <a:pt x="54000" y="408590"/>
                    <a:pt x="54000" y="846000"/>
                  </a:cubicBezTo>
                  <a:cubicBezTo>
                    <a:pt x="54000" y="1283410"/>
                    <a:pt x="408590" y="1638000"/>
                    <a:pt x="846000" y="1638000"/>
                  </a:cubicBezTo>
                  <a:cubicBezTo>
                    <a:pt x="1283410" y="1638000"/>
                    <a:pt x="1638000" y="1283410"/>
                    <a:pt x="1638000" y="846000"/>
                  </a:cubicBezTo>
                  <a:cubicBezTo>
                    <a:pt x="1638000" y="408590"/>
                    <a:pt x="1283410" y="54000"/>
                    <a:pt x="846000" y="54000"/>
                  </a:cubicBezTo>
                  <a:close/>
                  <a:moveTo>
                    <a:pt x="846000" y="0"/>
                  </a:moveTo>
                  <a:cubicBezTo>
                    <a:pt x="1313233" y="0"/>
                    <a:pt x="1692000" y="378767"/>
                    <a:pt x="1692000" y="846000"/>
                  </a:cubicBezTo>
                  <a:cubicBezTo>
                    <a:pt x="1692000" y="1313233"/>
                    <a:pt x="1313233" y="1692000"/>
                    <a:pt x="846000" y="1692000"/>
                  </a:cubicBezTo>
                  <a:cubicBezTo>
                    <a:pt x="378767" y="1692000"/>
                    <a:pt x="0" y="1313233"/>
                    <a:pt x="0" y="846000"/>
                  </a:cubicBezTo>
                  <a:cubicBezTo>
                    <a:pt x="0" y="378767"/>
                    <a:pt x="378767" y="0"/>
                    <a:pt x="846000"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solidFill>
                  <a:schemeClr val="bg1">
                    <a:lumMod val="50000"/>
                  </a:schemeClr>
                </a:solidFill>
              </a:endParaRPr>
            </a:p>
          </p:txBody>
        </p:sp>
        <p:pic>
          <p:nvPicPr>
            <p:cNvPr id="10" name="TextBox 50"/>
            <p:cNvPicPr>
              <a:picLocks noChangeArrowheads="1"/>
            </p:cNvPicPr>
            <p:nvPr/>
          </p:nvPicPr>
          <p:blipFill>
            <a:blip r:embed="rId3" cstate="print">
              <a:lum bright="70000" contrast="-70000"/>
            </a:blip>
            <a:srcRect/>
            <a:stretch>
              <a:fillRect/>
            </a:stretch>
          </p:blipFill>
          <p:spPr bwMode="auto">
            <a:xfrm>
              <a:off x="454191" y="695181"/>
              <a:ext cx="1150447" cy="628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 name="组合 23"/>
          <p:cNvGrpSpPr/>
          <p:nvPr/>
        </p:nvGrpSpPr>
        <p:grpSpPr bwMode="auto">
          <a:xfrm>
            <a:off x="4988827" y="1776182"/>
            <a:ext cx="2660650" cy="2660650"/>
            <a:chOff x="0" y="0"/>
            <a:chExt cx="2018000" cy="2018000"/>
          </a:xfrm>
        </p:grpSpPr>
        <p:sp>
          <p:nvSpPr>
            <p:cNvPr id="14" name="灰色圆形背景"/>
            <p:cNvSpPr>
              <a:spLocks noChangeArrowheads="1"/>
            </p:cNvSpPr>
            <p:nvPr/>
          </p:nvSpPr>
          <p:spPr bwMode="auto">
            <a:xfrm>
              <a:off x="0" y="0"/>
              <a:ext cx="2018000" cy="2018000"/>
            </a:xfrm>
            <a:prstGeom prst="ellipse">
              <a:avLst/>
            </a:pr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buFont typeface="Arial" panose="020B0604020202020204" pitchFamily="34" charset="0"/>
                <a:buNone/>
              </a:pPr>
              <a:endParaRPr lang="zh-CN" altLang="en-US" sz="4800">
                <a:solidFill>
                  <a:schemeClr val="bg1">
                    <a:lumMod val="50000"/>
                  </a:schemeClr>
                </a:solidFill>
              </a:endParaRPr>
            </a:p>
          </p:txBody>
        </p:sp>
        <p:sp>
          <p:nvSpPr>
            <p:cNvPr id="15" name="空心弧 25"/>
            <p:cNvSpPr/>
            <p:nvPr/>
          </p:nvSpPr>
          <p:spPr bwMode="auto">
            <a:xfrm>
              <a:off x="77539" y="77539"/>
              <a:ext cx="1860923" cy="1860923"/>
            </a:xfrm>
            <a:custGeom>
              <a:avLst/>
              <a:gdLst>
                <a:gd name="T0" fmla="*/ 1860902 w 1860923"/>
                <a:gd name="T1" fmla="*/ 936719 h 1860923"/>
                <a:gd name="T2" fmla="*/ 930005 w 1860923"/>
                <a:gd name="T3" fmla="*/ 1860924 h 1860923"/>
                <a:gd name="T4" fmla="*/ 14 w 1860923"/>
                <a:gd name="T5" fmla="*/ 935808 h 1860923"/>
                <a:gd name="T6" fmla="*/ 919314 w 1860923"/>
                <a:gd name="T7" fmla="*/ 67 h 1860923"/>
                <a:gd name="T8" fmla="*/ 923667 w 1860923"/>
                <a:gd name="T9" fmla="*/ 363349 h 1860923"/>
                <a:gd name="T10" fmla="*/ 363317 w 1860923"/>
                <a:gd name="T11" fmla="*/ 933721 h 1860923"/>
                <a:gd name="T12" fmla="*/ 930184 w 1860923"/>
                <a:gd name="T13" fmla="*/ 1497616 h 1860923"/>
                <a:gd name="T14" fmla="*/ 1497603 w 1860923"/>
                <a:gd name="T15" fmla="*/ 934276 h 1860923"/>
                <a:gd name="T16" fmla="*/ 1860902 w 1860923"/>
                <a:gd name="T17" fmla="*/ 936719 h 18609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60923" h="1860923">
                  <a:moveTo>
                    <a:pt x="1860902" y="936719"/>
                  </a:moveTo>
                  <a:cubicBezTo>
                    <a:pt x="1857462" y="1448323"/>
                    <a:pt x="1441621" y="1861174"/>
                    <a:pt x="930005" y="1860924"/>
                  </a:cubicBezTo>
                  <a:cubicBezTo>
                    <a:pt x="418389" y="1860673"/>
                    <a:pt x="2953" y="1447415"/>
                    <a:pt x="14" y="935808"/>
                  </a:cubicBezTo>
                  <a:cubicBezTo>
                    <a:pt x="-2925" y="424201"/>
                    <a:pt x="407735" y="6196"/>
                    <a:pt x="919314" y="67"/>
                  </a:cubicBezTo>
                  <a:lnTo>
                    <a:pt x="923667" y="363349"/>
                  </a:lnTo>
                  <a:cubicBezTo>
                    <a:pt x="611839" y="367085"/>
                    <a:pt x="361525" y="621875"/>
                    <a:pt x="363317" y="933721"/>
                  </a:cubicBezTo>
                  <a:cubicBezTo>
                    <a:pt x="365109" y="1245566"/>
                    <a:pt x="618334" y="1497464"/>
                    <a:pt x="930184" y="1497616"/>
                  </a:cubicBezTo>
                  <a:cubicBezTo>
                    <a:pt x="1242034" y="1497769"/>
                    <a:pt x="1495506" y="1246119"/>
                    <a:pt x="1497603" y="934276"/>
                  </a:cubicBezTo>
                  <a:lnTo>
                    <a:pt x="1860902" y="936719"/>
                  </a:lnTo>
                  <a:close/>
                </a:path>
              </a:pathLst>
            </a:custGeom>
            <a:solidFill>
              <a:srgbClr val="ED695B"/>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solidFill>
                  <a:schemeClr val="bg1">
                    <a:lumMod val="50000"/>
                  </a:schemeClr>
                </a:solidFill>
              </a:endParaRPr>
            </a:p>
          </p:txBody>
        </p:sp>
        <p:sp>
          <p:nvSpPr>
            <p:cNvPr id="16" name="椭圆 46"/>
            <p:cNvSpPr/>
            <p:nvPr/>
          </p:nvSpPr>
          <p:spPr bwMode="auto">
            <a:xfrm>
              <a:off x="279139" y="279139"/>
              <a:ext cx="1457723" cy="1457723"/>
            </a:xfrm>
            <a:custGeom>
              <a:avLst/>
              <a:gdLst>
                <a:gd name="T0" fmla="*/ 298053 w 1692000"/>
                <a:gd name="T1" fmla="*/ 38339 h 1692000"/>
                <a:gd name="T2" fmla="*/ 557766 w 1692000"/>
                <a:gd name="T3" fmla="*/ 298053 h 1692000"/>
                <a:gd name="T4" fmla="*/ 298053 w 1692000"/>
                <a:gd name="T5" fmla="*/ 557766 h 1692000"/>
                <a:gd name="T6" fmla="*/ 38339 w 1692000"/>
                <a:gd name="T7" fmla="*/ 298053 h 1692000"/>
                <a:gd name="T8" fmla="*/ 298053 w 1692000"/>
                <a:gd name="T9" fmla="*/ 38339 h 1692000"/>
                <a:gd name="T10" fmla="*/ 298053 w 1692000"/>
                <a:gd name="T11" fmla="*/ 19024 h 1692000"/>
                <a:gd name="T12" fmla="*/ 19024 w 1692000"/>
                <a:gd name="T13" fmla="*/ 298053 h 1692000"/>
                <a:gd name="T14" fmla="*/ 298053 w 1692000"/>
                <a:gd name="T15" fmla="*/ 577080 h 1692000"/>
                <a:gd name="T16" fmla="*/ 577080 w 1692000"/>
                <a:gd name="T17" fmla="*/ 298053 h 1692000"/>
                <a:gd name="T18" fmla="*/ 298053 w 1692000"/>
                <a:gd name="T19" fmla="*/ 19024 h 1692000"/>
                <a:gd name="T20" fmla="*/ 298053 w 1692000"/>
                <a:gd name="T21" fmla="*/ 0 h 1692000"/>
                <a:gd name="T22" fmla="*/ 596105 w 1692000"/>
                <a:gd name="T23" fmla="*/ 298053 h 1692000"/>
                <a:gd name="T24" fmla="*/ 298053 w 1692000"/>
                <a:gd name="T25" fmla="*/ 596105 h 1692000"/>
                <a:gd name="T26" fmla="*/ 0 w 1692000"/>
                <a:gd name="T27" fmla="*/ 298053 h 1692000"/>
                <a:gd name="T28" fmla="*/ 298053 w 1692000"/>
                <a:gd name="T29" fmla="*/ 0 h 16920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692000" h="1692000">
                  <a:moveTo>
                    <a:pt x="846000" y="108822"/>
                  </a:moveTo>
                  <a:cubicBezTo>
                    <a:pt x="1253132" y="108822"/>
                    <a:pt x="1583178" y="438868"/>
                    <a:pt x="1583178" y="846000"/>
                  </a:cubicBezTo>
                  <a:cubicBezTo>
                    <a:pt x="1583178" y="1253132"/>
                    <a:pt x="1253132" y="1583178"/>
                    <a:pt x="846000" y="1583178"/>
                  </a:cubicBezTo>
                  <a:cubicBezTo>
                    <a:pt x="438868" y="1583178"/>
                    <a:pt x="108822" y="1253132"/>
                    <a:pt x="108822" y="846000"/>
                  </a:cubicBezTo>
                  <a:cubicBezTo>
                    <a:pt x="108822" y="438868"/>
                    <a:pt x="438868" y="108822"/>
                    <a:pt x="846000" y="108822"/>
                  </a:cubicBezTo>
                  <a:close/>
                  <a:moveTo>
                    <a:pt x="846000" y="54000"/>
                  </a:moveTo>
                  <a:cubicBezTo>
                    <a:pt x="408590" y="54000"/>
                    <a:pt x="54000" y="408590"/>
                    <a:pt x="54000" y="846000"/>
                  </a:cubicBezTo>
                  <a:cubicBezTo>
                    <a:pt x="54000" y="1283410"/>
                    <a:pt x="408590" y="1638000"/>
                    <a:pt x="846000" y="1638000"/>
                  </a:cubicBezTo>
                  <a:cubicBezTo>
                    <a:pt x="1283410" y="1638000"/>
                    <a:pt x="1638000" y="1283410"/>
                    <a:pt x="1638000" y="846000"/>
                  </a:cubicBezTo>
                  <a:cubicBezTo>
                    <a:pt x="1638000" y="408590"/>
                    <a:pt x="1283410" y="54000"/>
                    <a:pt x="846000" y="54000"/>
                  </a:cubicBezTo>
                  <a:close/>
                  <a:moveTo>
                    <a:pt x="846000" y="0"/>
                  </a:moveTo>
                  <a:cubicBezTo>
                    <a:pt x="1313233" y="0"/>
                    <a:pt x="1692000" y="378767"/>
                    <a:pt x="1692000" y="846000"/>
                  </a:cubicBezTo>
                  <a:cubicBezTo>
                    <a:pt x="1692000" y="1313233"/>
                    <a:pt x="1313233" y="1692000"/>
                    <a:pt x="846000" y="1692000"/>
                  </a:cubicBezTo>
                  <a:cubicBezTo>
                    <a:pt x="378767" y="1692000"/>
                    <a:pt x="0" y="1313233"/>
                    <a:pt x="0" y="846000"/>
                  </a:cubicBezTo>
                  <a:cubicBezTo>
                    <a:pt x="0" y="378767"/>
                    <a:pt x="378767" y="0"/>
                    <a:pt x="846000"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solidFill>
                  <a:schemeClr val="bg1">
                    <a:lumMod val="50000"/>
                  </a:schemeClr>
                </a:solidFill>
              </a:endParaRPr>
            </a:p>
          </p:txBody>
        </p:sp>
        <p:pic>
          <p:nvPicPr>
            <p:cNvPr id="17" name="TextBox 75"/>
            <p:cNvPicPr>
              <a:picLocks noChangeArrowheads="1"/>
            </p:cNvPicPr>
            <p:nvPr/>
          </p:nvPicPr>
          <p:blipFill>
            <a:blip r:embed="rId4" cstate="print">
              <a:lum bright="70000" contrast="-70000"/>
            </a:blip>
            <a:srcRect/>
            <a:stretch>
              <a:fillRect/>
            </a:stretch>
          </p:blipFill>
          <p:spPr bwMode="auto">
            <a:xfrm>
              <a:off x="431790" y="690561"/>
              <a:ext cx="1150447" cy="628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8" name="组合 28"/>
          <p:cNvGrpSpPr/>
          <p:nvPr/>
        </p:nvGrpSpPr>
        <p:grpSpPr bwMode="auto">
          <a:xfrm>
            <a:off x="8418286" y="1776182"/>
            <a:ext cx="2660650" cy="2660650"/>
            <a:chOff x="0" y="0"/>
            <a:chExt cx="2018000" cy="2018000"/>
          </a:xfrm>
        </p:grpSpPr>
        <p:sp>
          <p:nvSpPr>
            <p:cNvPr id="19" name="灰色圆形背景"/>
            <p:cNvSpPr>
              <a:spLocks noChangeArrowheads="1"/>
            </p:cNvSpPr>
            <p:nvPr/>
          </p:nvSpPr>
          <p:spPr bwMode="auto">
            <a:xfrm>
              <a:off x="0" y="0"/>
              <a:ext cx="2018000" cy="2018000"/>
            </a:xfrm>
            <a:prstGeom prst="ellipse">
              <a:avLst/>
            </a:prstGeom>
            <a:solidFill>
              <a:srgbClr val="C0C0C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buFont typeface="Arial" panose="020B0604020202020204" pitchFamily="34" charset="0"/>
                <a:buNone/>
              </a:pPr>
              <a:endParaRPr lang="zh-CN" altLang="en-US" sz="4800">
                <a:solidFill>
                  <a:schemeClr val="bg1">
                    <a:lumMod val="50000"/>
                  </a:schemeClr>
                </a:solidFill>
              </a:endParaRPr>
            </a:p>
          </p:txBody>
        </p:sp>
        <p:sp>
          <p:nvSpPr>
            <p:cNvPr id="20" name="空心弧 30"/>
            <p:cNvSpPr/>
            <p:nvPr/>
          </p:nvSpPr>
          <p:spPr bwMode="auto">
            <a:xfrm>
              <a:off x="77539" y="77539"/>
              <a:ext cx="1860923" cy="1860923"/>
            </a:xfrm>
            <a:custGeom>
              <a:avLst/>
              <a:gdLst>
                <a:gd name="T0" fmla="*/ 270419 w 1860923"/>
                <a:gd name="T1" fmla="*/ 1586283 h 1860923"/>
                <a:gd name="T2" fmla="*/ 69274 w 1860923"/>
                <a:gd name="T3" fmla="*/ 578162 h 1860923"/>
                <a:gd name="T4" fmla="*/ 919316 w 1860923"/>
                <a:gd name="T5" fmla="*/ 65 h 1860923"/>
                <a:gd name="T6" fmla="*/ 923667 w 1860923"/>
                <a:gd name="T7" fmla="*/ 363349 h 1860923"/>
                <a:gd name="T8" fmla="*/ 405533 w 1860923"/>
                <a:gd name="T9" fmla="*/ 715722 h 1860923"/>
                <a:gd name="T10" fmla="*/ 528139 w 1860923"/>
                <a:gd name="T11" fmla="*/ 1330212 h 1860923"/>
                <a:gd name="T12" fmla="*/ 270419 w 1860923"/>
                <a:gd name="T13" fmla="*/ 1586283 h 186092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860923" h="1860923">
                  <a:moveTo>
                    <a:pt x="270419" y="1586283"/>
                  </a:moveTo>
                  <a:cubicBezTo>
                    <a:pt x="6976" y="1321144"/>
                    <a:pt x="-72244" y="924101"/>
                    <a:pt x="69274" y="578162"/>
                  </a:cubicBezTo>
                  <a:cubicBezTo>
                    <a:pt x="210792" y="232223"/>
                    <a:pt x="545576" y="4543"/>
                    <a:pt x="919316" y="65"/>
                  </a:cubicBezTo>
                  <a:cubicBezTo>
                    <a:pt x="920766" y="121160"/>
                    <a:pt x="922217" y="242254"/>
                    <a:pt x="923667" y="363349"/>
                  </a:cubicBezTo>
                  <a:cubicBezTo>
                    <a:pt x="695858" y="366078"/>
                    <a:pt x="491794" y="504859"/>
                    <a:pt x="405533" y="715722"/>
                  </a:cubicBezTo>
                  <a:cubicBezTo>
                    <a:pt x="319272" y="926586"/>
                    <a:pt x="367560" y="1168599"/>
                    <a:pt x="528139" y="1330212"/>
                  </a:cubicBezTo>
                  <a:lnTo>
                    <a:pt x="270419" y="1586283"/>
                  </a:lnTo>
                  <a:close/>
                </a:path>
              </a:pathLst>
            </a:custGeom>
            <a:solidFill>
              <a:srgbClr val="78875C"/>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solidFill>
                  <a:schemeClr val="bg1">
                    <a:lumMod val="50000"/>
                  </a:schemeClr>
                </a:solidFill>
              </a:endParaRPr>
            </a:p>
          </p:txBody>
        </p:sp>
        <p:sp>
          <p:nvSpPr>
            <p:cNvPr id="21" name="椭圆 46"/>
            <p:cNvSpPr/>
            <p:nvPr/>
          </p:nvSpPr>
          <p:spPr bwMode="auto">
            <a:xfrm>
              <a:off x="279139" y="279139"/>
              <a:ext cx="1457723" cy="1457723"/>
            </a:xfrm>
            <a:custGeom>
              <a:avLst/>
              <a:gdLst>
                <a:gd name="T0" fmla="*/ 298053 w 1692000"/>
                <a:gd name="T1" fmla="*/ 38339 h 1692000"/>
                <a:gd name="T2" fmla="*/ 557766 w 1692000"/>
                <a:gd name="T3" fmla="*/ 298053 h 1692000"/>
                <a:gd name="T4" fmla="*/ 298053 w 1692000"/>
                <a:gd name="T5" fmla="*/ 557766 h 1692000"/>
                <a:gd name="T6" fmla="*/ 38339 w 1692000"/>
                <a:gd name="T7" fmla="*/ 298053 h 1692000"/>
                <a:gd name="T8" fmla="*/ 298053 w 1692000"/>
                <a:gd name="T9" fmla="*/ 38339 h 1692000"/>
                <a:gd name="T10" fmla="*/ 298053 w 1692000"/>
                <a:gd name="T11" fmla="*/ 19024 h 1692000"/>
                <a:gd name="T12" fmla="*/ 19024 w 1692000"/>
                <a:gd name="T13" fmla="*/ 298053 h 1692000"/>
                <a:gd name="T14" fmla="*/ 298053 w 1692000"/>
                <a:gd name="T15" fmla="*/ 577080 h 1692000"/>
                <a:gd name="T16" fmla="*/ 577080 w 1692000"/>
                <a:gd name="T17" fmla="*/ 298053 h 1692000"/>
                <a:gd name="T18" fmla="*/ 298053 w 1692000"/>
                <a:gd name="T19" fmla="*/ 19024 h 1692000"/>
                <a:gd name="T20" fmla="*/ 298053 w 1692000"/>
                <a:gd name="T21" fmla="*/ 0 h 1692000"/>
                <a:gd name="T22" fmla="*/ 596105 w 1692000"/>
                <a:gd name="T23" fmla="*/ 298053 h 1692000"/>
                <a:gd name="T24" fmla="*/ 298053 w 1692000"/>
                <a:gd name="T25" fmla="*/ 596105 h 1692000"/>
                <a:gd name="T26" fmla="*/ 0 w 1692000"/>
                <a:gd name="T27" fmla="*/ 298053 h 1692000"/>
                <a:gd name="T28" fmla="*/ 298053 w 1692000"/>
                <a:gd name="T29" fmla="*/ 0 h 16920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692000" h="1692000">
                  <a:moveTo>
                    <a:pt x="846000" y="108822"/>
                  </a:moveTo>
                  <a:cubicBezTo>
                    <a:pt x="1253132" y="108822"/>
                    <a:pt x="1583178" y="438868"/>
                    <a:pt x="1583178" y="846000"/>
                  </a:cubicBezTo>
                  <a:cubicBezTo>
                    <a:pt x="1583178" y="1253132"/>
                    <a:pt x="1253132" y="1583178"/>
                    <a:pt x="846000" y="1583178"/>
                  </a:cubicBezTo>
                  <a:cubicBezTo>
                    <a:pt x="438868" y="1583178"/>
                    <a:pt x="108822" y="1253132"/>
                    <a:pt x="108822" y="846000"/>
                  </a:cubicBezTo>
                  <a:cubicBezTo>
                    <a:pt x="108822" y="438868"/>
                    <a:pt x="438868" y="108822"/>
                    <a:pt x="846000" y="108822"/>
                  </a:cubicBezTo>
                  <a:close/>
                  <a:moveTo>
                    <a:pt x="846000" y="54000"/>
                  </a:moveTo>
                  <a:cubicBezTo>
                    <a:pt x="408590" y="54000"/>
                    <a:pt x="54000" y="408590"/>
                    <a:pt x="54000" y="846000"/>
                  </a:cubicBezTo>
                  <a:cubicBezTo>
                    <a:pt x="54000" y="1283410"/>
                    <a:pt x="408590" y="1638000"/>
                    <a:pt x="846000" y="1638000"/>
                  </a:cubicBezTo>
                  <a:cubicBezTo>
                    <a:pt x="1283410" y="1638000"/>
                    <a:pt x="1638000" y="1283410"/>
                    <a:pt x="1638000" y="846000"/>
                  </a:cubicBezTo>
                  <a:cubicBezTo>
                    <a:pt x="1638000" y="408590"/>
                    <a:pt x="1283410" y="54000"/>
                    <a:pt x="846000" y="54000"/>
                  </a:cubicBezTo>
                  <a:close/>
                  <a:moveTo>
                    <a:pt x="846000" y="0"/>
                  </a:moveTo>
                  <a:cubicBezTo>
                    <a:pt x="1313233" y="0"/>
                    <a:pt x="1692000" y="378767"/>
                    <a:pt x="1692000" y="846000"/>
                  </a:cubicBezTo>
                  <a:cubicBezTo>
                    <a:pt x="1692000" y="1313233"/>
                    <a:pt x="1313233" y="1692000"/>
                    <a:pt x="846000" y="1692000"/>
                  </a:cubicBezTo>
                  <a:cubicBezTo>
                    <a:pt x="378767" y="1692000"/>
                    <a:pt x="0" y="1313233"/>
                    <a:pt x="0" y="846000"/>
                  </a:cubicBezTo>
                  <a:cubicBezTo>
                    <a:pt x="0" y="378767"/>
                    <a:pt x="378767" y="0"/>
                    <a:pt x="846000"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solidFill>
                  <a:schemeClr val="bg1">
                    <a:lumMod val="50000"/>
                  </a:schemeClr>
                </a:solidFill>
              </a:endParaRPr>
            </a:p>
          </p:txBody>
        </p:sp>
        <p:pic>
          <p:nvPicPr>
            <p:cNvPr id="22" name="TextBox 80"/>
            <p:cNvPicPr>
              <a:picLocks noChangeArrowheads="1"/>
            </p:cNvPicPr>
            <p:nvPr/>
          </p:nvPicPr>
          <p:blipFill>
            <a:blip r:embed="rId5" cstate="print">
              <a:lum bright="70000" contrast="-70000"/>
            </a:blip>
            <a:srcRect/>
            <a:stretch>
              <a:fillRect/>
            </a:stretch>
          </p:blipFill>
          <p:spPr bwMode="auto">
            <a:xfrm>
              <a:off x="432490" y="690561"/>
              <a:ext cx="1150447" cy="628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3" name="文本框 33"/>
          <p:cNvSpPr txBox="1">
            <a:spLocks noChangeArrowheads="1"/>
          </p:cNvSpPr>
          <p:nvPr/>
        </p:nvSpPr>
        <p:spPr bwMode="auto">
          <a:xfrm>
            <a:off x="1613117" y="4635045"/>
            <a:ext cx="2522537"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eaLnBrk="1" hangingPunct="1">
              <a:lnSpc>
                <a:spcPct val="150000"/>
              </a:lnSpc>
              <a:buFont typeface="Arial" panose="020B0604020202020204" pitchFamily="34" charset="0"/>
              <a:buNone/>
            </a:pPr>
            <a:r>
              <a:rPr lang="zh-CN" altLang="en-US" sz="1200" dirty="0">
                <a:solidFill>
                  <a:schemeClr val="bg1">
                    <a:lumMod val="50000"/>
                  </a:schemeClr>
                </a:solidFill>
                <a:latin typeface="微软雅黑" panose="020B0503020204020204" pitchFamily="34" charset="-122"/>
                <a:ea typeface="微软雅黑" panose="020B0503020204020204" pitchFamily="34" charset="-122"/>
              </a:rPr>
              <a:t>致力于专业</a:t>
            </a:r>
            <a:r>
              <a:rPr lang="en-US" altLang="zh-CN" sz="1200" dirty="0">
                <a:solidFill>
                  <a:schemeClr val="bg1">
                    <a:lumMod val="50000"/>
                  </a:schemeClr>
                </a:solidFill>
                <a:latin typeface="微软雅黑" panose="020B0503020204020204" pitchFamily="34" charset="-122"/>
                <a:ea typeface="微软雅黑" panose="020B0503020204020204" pitchFamily="34" charset="-122"/>
              </a:rPr>
              <a:t>PPT</a:t>
            </a:r>
            <a:r>
              <a:rPr lang="zh-CN" altLang="en-US" sz="1200" dirty="0">
                <a:solidFill>
                  <a:schemeClr val="bg1">
                    <a:lumMod val="50000"/>
                  </a:schemeClr>
                </a:solidFill>
                <a:latin typeface="微软雅黑" panose="020B0503020204020204" pitchFamily="34" charset="-122"/>
                <a:ea typeface="微软雅黑" panose="020B0503020204020204" pitchFamily="34" charset="-122"/>
              </a:rPr>
              <a:t>模板的发布，课件及汇报</a:t>
            </a:r>
            <a:r>
              <a:rPr lang="en-US" altLang="zh-CN" sz="1200" dirty="0">
                <a:solidFill>
                  <a:schemeClr val="bg1">
                    <a:lumMod val="50000"/>
                  </a:schemeClr>
                </a:solidFill>
                <a:latin typeface="微软雅黑" panose="020B0503020204020204" pitchFamily="34" charset="-122"/>
                <a:ea typeface="微软雅黑" panose="020B0503020204020204" pitchFamily="34" charset="-122"/>
              </a:rPr>
              <a:t>PPT</a:t>
            </a:r>
            <a:r>
              <a:rPr lang="zh-CN" altLang="en-US" sz="1200" dirty="0">
                <a:solidFill>
                  <a:schemeClr val="bg1">
                    <a:lumMod val="50000"/>
                  </a:schemeClr>
                </a:solidFill>
                <a:latin typeface="微软雅黑" panose="020B0503020204020204" pitchFamily="34" charset="-122"/>
                <a:ea typeface="微软雅黑" panose="020B0503020204020204" pitchFamily="34" charset="-122"/>
              </a:rPr>
              <a:t>的美化，并为您提供专业的</a:t>
            </a:r>
            <a:r>
              <a:rPr lang="en-US" altLang="zh-CN" sz="1200" dirty="0">
                <a:solidFill>
                  <a:schemeClr val="bg1">
                    <a:lumMod val="50000"/>
                  </a:schemeClr>
                </a:solidFill>
                <a:latin typeface="微软雅黑" panose="020B0503020204020204" pitchFamily="34" charset="-122"/>
                <a:ea typeface="微软雅黑" panose="020B0503020204020204" pitchFamily="34" charset="-122"/>
              </a:rPr>
              <a:t>PPT</a:t>
            </a:r>
            <a:r>
              <a:rPr lang="zh-CN" altLang="en-US" sz="1200" dirty="0">
                <a:solidFill>
                  <a:schemeClr val="bg1">
                    <a:lumMod val="50000"/>
                  </a:schemeClr>
                </a:solidFill>
                <a:latin typeface="微软雅黑" panose="020B0503020204020204" pitchFamily="34" charset="-122"/>
                <a:ea typeface="微软雅黑" panose="020B0503020204020204" pitchFamily="34" charset="-122"/>
              </a:rPr>
              <a:t>个性定制服务。我们秉承“给您演示的光和热”的理念，为您分担职场压力</a:t>
            </a:r>
            <a:r>
              <a:rPr lang="en-US" altLang="zh-CN" sz="1200" dirty="0">
                <a:solidFill>
                  <a:schemeClr val="bg1">
                    <a:lumMod val="50000"/>
                  </a:schemeClr>
                </a:solidFill>
                <a:latin typeface="微软雅黑" panose="020B0503020204020204" pitchFamily="34" charset="-122"/>
                <a:ea typeface="微软雅黑" panose="020B0503020204020204" pitchFamily="34" charset="-122"/>
              </a:rPr>
              <a:t>,</a:t>
            </a:r>
            <a:r>
              <a:rPr lang="zh-CN" altLang="en-US" sz="1200" dirty="0">
                <a:solidFill>
                  <a:schemeClr val="bg1">
                    <a:lumMod val="50000"/>
                  </a:schemeClr>
                </a:solidFill>
                <a:latin typeface="微软雅黑" panose="020B0503020204020204" pitchFamily="34" charset="-122"/>
                <a:ea typeface="微软雅黑" panose="020B0503020204020204" pitchFamily="34" charset="-122"/>
              </a:rPr>
              <a:t>让您的每一次亮相都信心澎湃。</a:t>
            </a:r>
          </a:p>
        </p:txBody>
      </p:sp>
      <p:sp>
        <p:nvSpPr>
          <p:cNvPr id="24" name="文本框 34"/>
          <p:cNvSpPr txBox="1">
            <a:spLocks noChangeArrowheads="1"/>
          </p:cNvSpPr>
          <p:nvPr/>
        </p:nvSpPr>
        <p:spPr bwMode="auto">
          <a:xfrm>
            <a:off x="5057090" y="4635045"/>
            <a:ext cx="2522537"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eaLnBrk="1" hangingPunct="1">
              <a:lnSpc>
                <a:spcPct val="150000"/>
              </a:lnSpc>
              <a:buFont typeface="Arial" panose="020B0604020202020204" pitchFamily="34" charset="0"/>
              <a:buNone/>
            </a:pPr>
            <a:r>
              <a:rPr lang="zh-CN" altLang="en-US" sz="1200" dirty="0">
                <a:solidFill>
                  <a:schemeClr val="bg1">
                    <a:lumMod val="50000"/>
                  </a:schemeClr>
                </a:solidFill>
                <a:latin typeface="微软雅黑" panose="020B0503020204020204" pitchFamily="34" charset="-122"/>
                <a:ea typeface="微软雅黑" panose="020B0503020204020204" pitchFamily="34" charset="-122"/>
              </a:rPr>
              <a:t>致力于专业</a:t>
            </a:r>
            <a:r>
              <a:rPr lang="en-US" altLang="zh-CN" sz="1200" dirty="0">
                <a:solidFill>
                  <a:schemeClr val="bg1">
                    <a:lumMod val="50000"/>
                  </a:schemeClr>
                </a:solidFill>
                <a:latin typeface="微软雅黑" panose="020B0503020204020204" pitchFamily="34" charset="-122"/>
                <a:ea typeface="微软雅黑" panose="020B0503020204020204" pitchFamily="34" charset="-122"/>
              </a:rPr>
              <a:t>PPT</a:t>
            </a:r>
            <a:r>
              <a:rPr lang="zh-CN" altLang="en-US" sz="1200" dirty="0">
                <a:solidFill>
                  <a:schemeClr val="bg1">
                    <a:lumMod val="50000"/>
                  </a:schemeClr>
                </a:solidFill>
                <a:latin typeface="微软雅黑" panose="020B0503020204020204" pitchFamily="34" charset="-122"/>
                <a:ea typeface="微软雅黑" panose="020B0503020204020204" pitchFamily="34" charset="-122"/>
              </a:rPr>
              <a:t>模板的发布，课件及汇报</a:t>
            </a:r>
            <a:r>
              <a:rPr lang="en-US" altLang="zh-CN" sz="1200" dirty="0">
                <a:solidFill>
                  <a:schemeClr val="bg1">
                    <a:lumMod val="50000"/>
                  </a:schemeClr>
                </a:solidFill>
                <a:latin typeface="微软雅黑" panose="020B0503020204020204" pitchFamily="34" charset="-122"/>
                <a:ea typeface="微软雅黑" panose="020B0503020204020204" pitchFamily="34" charset="-122"/>
              </a:rPr>
              <a:t>PPT</a:t>
            </a:r>
            <a:r>
              <a:rPr lang="zh-CN" altLang="en-US" sz="1200" dirty="0">
                <a:solidFill>
                  <a:schemeClr val="bg1">
                    <a:lumMod val="50000"/>
                  </a:schemeClr>
                </a:solidFill>
                <a:latin typeface="微软雅黑" panose="020B0503020204020204" pitchFamily="34" charset="-122"/>
                <a:ea typeface="微软雅黑" panose="020B0503020204020204" pitchFamily="34" charset="-122"/>
              </a:rPr>
              <a:t>的美化，并为您提供专业的</a:t>
            </a:r>
            <a:r>
              <a:rPr lang="en-US" altLang="zh-CN" sz="1200" dirty="0">
                <a:solidFill>
                  <a:schemeClr val="bg1">
                    <a:lumMod val="50000"/>
                  </a:schemeClr>
                </a:solidFill>
                <a:latin typeface="微软雅黑" panose="020B0503020204020204" pitchFamily="34" charset="-122"/>
                <a:ea typeface="微软雅黑" panose="020B0503020204020204" pitchFamily="34" charset="-122"/>
              </a:rPr>
              <a:t>PPT</a:t>
            </a:r>
            <a:r>
              <a:rPr lang="zh-CN" altLang="en-US" sz="1200" dirty="0">
                <a:solidFill>
                  <a:schemeClr val="bg1">
                    <a:lumMod val="50000"/>
                  </a:schemeClr>
                </a:solidFill>
                <a:latin typeface="微软雅黑" panose="020B0503020204020204" pitchFamily="34" charset="-122"/>
                <a:ea typeface="微软雅黑" panose="020B0503020204020204" pitchFamily="34" charset="-122"/>
              </a:rPr>
              <a:t>个性定制服务。我们秉承“给您演示的光和热”的理念，为您分担职场压力</a:t>
            </a:r>
            <a:r>
              <a:rPr lang="en-US" altLang="zh-CN" sz="1200" dirty="0">
                <a:solidFill>
                  <a:schemeClr val="bg1">
                    <a:lumMod val="50000"/>
                  </a:schemeClr>
                </a:solidFill>
                <a:latin typeface="微软雅黑" panose="020B0503020204020204" pitchFamily="34" charset="-122"/>
                <a:ea typeface="微软雅黑" panose="020B0503020204020204" pitchFamily="34" charset="-122"/>
              </a:rPr>
              <a:t>,</a:t>
            </a:r>
            <a:r>
              <a:rPr lang="zh-CN" altLang="en-US" sz="1200" dirty="0">
                <a:solidFill>
                  <a:schemeClr val="bg1">
                    <a:lumMod val="50000"/>
                  </a:schemeClr>
                </a:solidFill>
                <a:latin typeface="微软雅黑" panose="020B0503020204020204" pitchFamily="34" charset="-122"/>
                <a:ea typeface="微软雅黑" panose="020B0503020204020204" pitchFamily="34" charset="-122"/>
              </a:rPr>
              <a:t>让您的每一次亮相都信心澎湃。</a:t>
            </a:r>
          </a:p>
        </p:txBody>
      </p:sp>
      <p:sp>
        <p:nvSpPr>
          <p:cNvPr id="25" name="文本框 35"/>
          <p:cNvSpPr txBox="1">
            <a:spLocks noChangeArrowheads="1"/>
          </p:cNvSpPr>
          <p:nvPr/>
        </p:nvSpPr>
        <p:spPr bwMode="auto">
          <a:xfrm>
            <a:off x="8486549" y="4635045"/>
            <a:ext cx="2524125"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eaLnBrk="1" hangingPunct="1">
              <a:lnSpc>
                <a:spcPct val="150000"/>
              </a:lnSpc>
              <a:buFont typeface="Arial" panose="020B0604020202020204" pitchFamily="34" charset="0"/>
              <a:buNone/>
            </a:pPr>
            <a:r>
              <a:rPr lang="zh-CN" altLang="en-US" sz="1200" dirty="0">
                <a:solidFill>
                  <a:schemeClr val="bg1">
                    <a:lumMod val="50000"/>
                  </a:schemeClr>
                </a:solidFill>
                <a:latin typeface="微软雅黑" panose="020B0503020204020204" pitchFamily="34" charset="-122"/>
                <a:ea typeface="微软雅黑" panose="020B0503020204020204" pitchFamily="34" charset="-122"/>
              </a:rPr>
              <a:t>致力于专业</a:t>
            </a:r>
            <a:r>
              <a:rPr lang="en-US" altLang="zh-CN" sz="1200" dirty="0">
                <a:solidFill>
                  <a:schemeClr val="bg1">
                    <a:lumMod val="50000"/>
                  </a:schemeClr>
                </a:solidFill>
                <a:latin typeface="微软雅黑" panose="020B0503020204020204" pitchFamily="34" charset="-122"/>
                <a:ea typeface="微软雅黑" panose="020B0503020204020204" pitchFamily="34" charset="-122"/>
              </a:rPr>
              <a:t>PPT</a:t>
            </a:r>
            <a:r>
              <a:rPr lang="zh-CN" altLang="en-US" sz="1200" dirty="0">
                <a:solidFill>
                  <a:schemeClr val="bg1">
                    <a:lumMod val="50000"/>
                  </a:schemeClr>
                </a:solidFill>
                <a:latin typeface="微软雅黑" panose="020B0503020204020204" pitchFamily="34" charset="-122"/>
                <a:ea typeface="微软雅黑" panose="020B0503020204020204" pitchFamily="34" charset="-122"/>
              </a:rPr>
              <a:t>模板的发布，课件及汇报</a:t>
            </a:r>
            <a:r>
              <a:rPr lang="en-US" altLang="zh-CN" sz="1200" dirty="0">
                <a:solidFill>
                  <a:schemeClr val="bg1">
                    <a:lumMod val="50000"/>
                  </a:schemeClr>
                </a:solidFill>
                <a:latin typeface="微软雅黑" panose="020B0503020204020204" pitchFamily="34" charset="-122"/>
                <a:ea typeface="微软雅黑" panose="020B0503020204020204" pitchFamily="34" charset="-122"/>
              </a:rPr>
              <a:t>PPT</a:t>
            </a:r>
            <a:r>
              <a:rPr lang="zh-CN" altLang="en-US" sz="1200" dirty="0">
                <a:solidFill>
                  <a:schemeClr val="bg1">
                    <a:lumMod val="50000"/>
                  </a:schemeClr>
                </a:solidFill>
                <a:latin typeface="微软雅黑" panose="020B0503020204020204" pitchFamily="34" charset="-122"/>
                <a:ea typeface="微软雅黑" panose="020B0503020204020204" pitchFamily="34" charset="-122"/>
              </a:rPr>
              <a:t>的美化，并为您提供专业的</a:t>
            </a:r>
            <a:r>
              <a:rPr lang="en-US" altLang="zh-CN" sz="1200" dirty="0">
                <a:solidFill>
                  <a:schemeClr val="bg1">
                    <a:lumMod val="50000"/>
                  </a:schemeClr>
                </a:solidFill>
                <a:latin typeface="微软雅黑" panose="020B0503020204020204" pitchFamily="34" charset="-122"/>
                <a:ea typeface="微软雅黑" panose="020B0503020204020204" pitchFamily="34" charset="-122"/>
              </a:rPr>
              <a:t>PPT</a:t>
            </a:r>
            <a:r>
              <a:rPr lang="zh-CN" altLang="en-US" sz="1200" dirty="0">
                <a:solidFill>
                  <a:schemeClr val="bg1">
                    <a:lumMod val="50000"/>
                  </a:schemeClr>
                </a:solidFill>
                <a:latin typeface="微软雅黑" panose="020B0503020204020204" pitchFamily="34" charset="-122"/>
                <a:ea typeface="微软雅黑" panose="020B0503020204020204" pitchFamily="34" charset="-122"/>
              </a:rPr>
              <a:t>个性定制服务。我们秉承“给您演示的光和热”的理念，为您分担职场压力</a:t>
            </a:r>
            <a:r>
              <a:rPr lang="en-US" altLang="zh-CN" sz="1200" dirty="0">
                <a:solidFill>
                  <a:schemeClr val="bg1">
                    <a:lumMod val="50000"/>
                  </a:schemeClr>
                </a:solidFill>
                <a:latin typeface="微软雅黑" panose="020B0503020204020204" pitchFamily="34" charset="-122"/>
                <a:ea typeface="微软雅黑" panose="020B0503020204020204" pitchFamily="34" charset="-122"/>
              </a:rPr>
              <a:t>,</a:t>
            </a:r>
            <a:r>
              <a:rPr lang="zh-CN" altLang="en-US" sz="1200" dirty="0">
                <a:solidFill>
                  <a:schemeClr val="bg1">
                    <a:lumMod val="50000"/>
                  </a:schemeClr>
                </a:solidFill>
                <a:latin typeface="微软雅黑" panose="020B0503020204020204" pitchFamily="34" charset="-122"/>
                <a:ea typeface="微软雅黑" panose="020B0503020204020204" pitchFamily="34" charset="-122"/>
              </a:rPr>
              <a:t>让您的每一次亮相都信心澎湃。</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par>
                                <p:cTn id="8" presetID="42"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anim calcmode="lin" valueType="num">
                                      <p:cBhvr>
                                        <p:cTn id="11" dur="1000" fill="hold"/>
                                        <p:tgtEl>
                                          <p:spTgt spid="5"/>
                                        </p:tgtEl>
                                        <p:attrNameLst>
                                          <p:attrName>ppt_x</p:attrName>
                                        </p:attrNameLst>
                                      </p:cBhvr>
                                      <p:tavLst>
                                        <p:tav tm="0">
                                          <p:val>
                                            <p:strVal val="#ppt_x"/>
                                          </p:val>
                                        </p:tav>
                                        <p:tav tm="100000">
                                          <p:val>
                                            <p:strVal val="#ppt_x"/>
                                          </p:val>
                                        </p:tav>
                                      </p:tavLst>
                                    </p:anim>
                                    <p:anim calcmode="lin" valueType="num">
                                      <p:cBhvr>
                                        <p:cTn id="12" dur="1000" fill="hold"/>
                                        <p:tgtEl>
                                          <p:spTgt spid="5"/>
                                        </p:tgtEl>
                                        <p:attrNameLst>
                                          <p:attrName>ppt_y</p:attrName>
                                        </p:attrNameLst>
                                      </p:cBhvr>
                                      <p:tavLst>
                                        <p:tav tm="0">
                                          <p:val>
                                            <p:strVal val="#ppt_y+.1"/>
                                          </p:val>
                                        </p:tav>
                                        <p:tav tm="100000">
                                          <p:val>
                                            <p:strVal val="#ppt_y"/>
                                          </p:val>
                                        </p:tav>
                                      </p:tavLst>
                                    </p:anim>
                                  </p:childTnLst>
                                </p:cTn>
                              </p:par>
                              <p:par>
                                <p:cTn id="13" presetID="42"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1000"/>
                                        <p:tgtEl>
                                          <p:spTgt spid="13"/>
                                        </p:tgtEl>
                                      </p:cBhvr>
                                    </p:animEffect>
                                    <p:anim calcmode="lin" valueType="num">
                                      <p:cBhvr>
                                        <p:cTn id="16" dur="1000" fill="hold"/>
                                        <p:tgtEl>
                                          <p:spTgt spid="13"/>
                                        </p:tgtEl>
                                        <p:attrNameLst>
                                          <p:attrName>ppt_x</p:attrName>
                                        </p:attrNameLst>
                                      </p:cBhvr>
                                      <p:tavLst>
                                        <p:tav tm="0">
                                          <p:val>
                                            <p:strVal val="#ppt_x"/>
                                          </p:val>
                                        </p:tav>
                                        <p:tav tm="100000">
                                          <p:val>
                                            <p:strVal val="#ppt_x"/>
                                          </p:val>
                                        </p:tav>
                                      </p:tavLst>
                                    </p:anim>
                                    <p:anim calcmode="lin" valueType="num">
                                      <p:cBhvr>
                                        <p:cTn id="17" dur="1000" fill="hold"/>
                                        <p:tgtEl>
                                          <p:spTgt spid="13"/>
                                        </p:tgtEl>
                                        <p:attrNameLst>
                                          <p:attrName>ppt_y</p:attrName>
                                        </p:attrNameLst>
                                      </p:cBhvr>
                                      <p:tavLst>
                                        <p:tav tm="0">
                                          <p:val>
                                            <p:strVal val="#ppt_y+.1"/>
                                          </p:val>
                                        </p:tav>
                                        <p:tav tm="100000">
                                          <p:val>
                                            <p:strVal val="#ppt_y"/>
                                          </p:val>
                                        </p:tav>
                                      </p:tavLst>
                                    </p:anim>
                                  </p:childTnLst>
                                </p:cTn>
                              </p:par>
                              <p:par>
                                <p:cTn id="18" presetID="42" presetClass="entr" presetSubtype="0" fill="hold" nodeType="with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fade">
                                      <p:cBhvr>
                                        <p:cTn id="20" dur="1000"/>
                                        <p:tgtEl>
                                          <p:spTgt spid="18"/>
                                        </p:tgtEl>
                                      </p:cBhvr>
                                    </p:animEffect>
                                    <p:anim calcmode="lin" valueType="num">
                                      <p:cBhvr>
                                        <p:cTn id="21" dur="1000" fill="hold"/>
                                        <p:tgtEl>
                                          <p:spTgt spid="18"/>
                                        </p:tgtEl>
                                        <p:attrNameLst>
                                          <p:attrName>ppt_x</p:attrName>
                                        </p:attrNameLst>
                                      </p:cBhvr>
                                      <p:tavLst>
                                        <p:tav tm="0">
                                          <p:val>
                                            <p:strVal val="#ppt_x"/>
                                          </p:val>
                                        </p:tav>
                                        <p:tav tm="100000">
                                          <p:val>
                                            <p:strVal val="#ppt_x"/>
                                          </p:val>
                                        </p:tav>
                                      </p:tavLst>
                                    </p:anim>
                                    <p:anim calcmode="lin" valueType="num">
                                      <p:cBhvr>
                                        <p:cTn id="22" dur="1000" fill="hold"/>
                                        <p:tgtEl>
                                          <p:spTgt spid="18"/>
                                        </p:tgtEl>
                                        <p:attrNameLst>
                                          <p:attrName>ppt_y</p:attrName>
                                        </p:attrNameLst>
                                      </p:cBhvr>
                                      <p:tavLst>
                                        <p:tav tm="0">
                                          <p:val>
                                            <p:strVal val="#ppt_y+.1"/>
                                          </p:val>
                                        </p:tav>
                                        <p:tav tm="100000">
                                          <p:val>
                                            <p:strVal val="#ppt_y"/>
                                          </p:val>
                                        </p:tav>
                                      </p:tavLst>
                                    </p:anim>
                                  </p:childTnLst>
                                </p:cTn>
                              </p:par>
                            </p:childTnLst>
                          </p:cTn>
                        </p:par>
                        <p:par>
                          <p:cTn id="23" fill="hold">
                            <p:stCondLst>
                              <p:cond delay="500"/>
                            </p:stCondLst>
                            <p:childTnLst>
                              <p:par>
                                <p:cTn id="24" presetID="42" presetClass="entr" presetSubtype="0" fill="hold" grpId="0" nodeType="after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fade">
                                      <p:cBhvr>
                                        <p:cTn id="26" dur="1000"/>
                                        <p:tgtEl>
                                          <p:spTgt spid="23"/>
                                        </p:tgtEl>
                                      </p:cBhvr>
                                    </p:animEffect>
                                    <p:anim calcmode="lin" valueType="num">
                                      <p:cBhvr>
                                        <p:cTn id="27" dur="1000" fill="hold"/>
                                        <p:tgtEl>
                                          <p:spTgt spid="23"/>
                                        </p:tgtEl>
                                        <p:attrNameLst>
                                          <p:attrName>ppt_x</p:attrName>
                                        </p:attrNameLst>
                                      </p:cBhvr>
                                      <p:tavLst>
                                        <p:tav tm="0">
                                          <p:val>
                                            <p:strVal val="#ppt_x"/>
                                          </p:val>
                                        </p:tav>
                                        <p:tav tm="100000">
                                          <p:val>
                                            <p:strVal val="#ppt_x"/>
                                          </p:val>
                                        </p:tav>
                                      </p:tavLst>
                                    </p:anim>
                                    <p:anim calcmode="lin" valueType="num">
                                      <p:cBhvr>
                                        <p:cTn id="28" dur="1000" fill="hold"/>
                                        <p:tgtEl>
                                          <p:spTgt spid="23"/>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fade">
                                      <p:cBhvr>
                                        <p:cTn id="31" dur="1000"/>
                                        <p:tgtEl>
                                          <p:spTgt spid="24"/>
                                        </p:tgtEl>
                                      </p:cBhvr>
                                    </p:animEffect>
                                    <p:anim calcmode="lin" valueType="num">
                                      <p:cBhvr>
                                        <p:cTn id="32" dur="1000" fill="hold"/>
                                        <p:tgtEl>
                                          <p:spTgt spid="24"/>
                                        </p:tgtEl>
                                        <p:attrNameLst>
                                          <p:attrName>ppt_x</p:attrName>
                                        </p:attrNameLst>
                                      </p:cBhvr>
                                      <p:tavLst>
                                        <p:tav tm="0">
                                          <p:val>
                                            <p:strVal val="#ppt_x"/>
                                          </p:val>
                                        </p:tav>
                                        <p:tav tm="100000">
                                          <p:val>
                                            <p:strVal val="#ppt_x"/>
                                          </p:val>
                                        </p:tav>
                                      </p:tavLst>
                                    </p:anim>
                                    <p:anim calcmode="lin" valueType="num">
                                      <p:cBhvr>
                                        <p:cTn id="33" dur="1000" fill="hold"/>
                                        <p:tgtEl>
                                          <p:spTgt spid="24"/>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fade">
                                      <p:cBhvr>
                                        <p:cTn id="36" dur="1000"/>
                                        <p:tgtEl>
                                          <p:spTgt spid="25"/>
                                        </p:tgtEl>
                                      </p:cBhvr>
                                    </p:animEffect>
                                    <p:anim calcmode="lin" valueType="num">
                                      <p:cBhvr>
                                        <p:cTn id="37" dur="1000" fill="hold"/>
                                        <p:tgtEl>
                                          <p:spTgt spid="25"/>
                                        </p:tgtEl>
                                        <p:attrNameLst>
                                          <p:attrName>ppt_x</p:attrName>
                                        </p:attrNameLst>
                                      </p:cBhvr>
                                      <p:tavLst>
                                        <p:tav tm="0">
                                          <p:val>
                                            <p:strVal val="#ppt_x"/>
                                          </p:val>
                                        </p:tav>
                                        <p:tav tm="100000">
                                          <p:val>
                                            <p:strVal val="#ppt_x"/>
                                          </p:val>
                                        </p:tav>
                                      </p:tavLst>
                                    </p:anim>
                                    <p:anim calcmode="lin" valueType="num">
                                      <p:cBhvr>
                                        <p:cTn id="38"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99009"/>
            <a:ext cx="12190413" cy="792494"/>
            <a:chOff x="0" y="507619"/>
            <a:chExt cx="12190413" cy="792494"/>
          </a:xfrm>
        </p:grpSpPr>
        <p:sp>
          <p:nvSpPr>
            <p:cNvPr id="11" name="矩形 10"/>
            <p:cNvSpPr/>
            <p:nvPr/>
          </p:nvSpPr>
          <p:spPr>
            <a:xfrm flipV="1">
              <a:off x="0" y="1254394"/>
              <a:ext cx="12190413" cy="45719"/>
            </a:xfrm>
            <a:prstGeom prst="rect">
              <a:avLst/>
            </a:prstGeom>
            <a:solidFill>
              <a:srgbClr val="7887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8"/>
            <p:cNvSpPr txBox="1">
              <a:spLocks noChangeArrowheads="1"/>
            </p:cNvSpPr>
            <p:nvPr/>
          </p:nvSpPr>
          <p:spPr bwMode="auto">
            <a:xfrm>
              <a:off x="4467544" y="507619"/>
              <a:ext cx="3255323"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4000" dirty="0">
                  <a:solidFill>
                    <a:srgbClr val="ED695B"/>
                  </a:solidFill>
                  <a:latin typeface="张海山锐线体简" panose="02000000000000000000" pitchFamily="2" charset="-122"/>
                  <a:ea typeface="张海山锐线体简" panose="02000000000000000000" pitchFamily="2" charset="-122"/>
                  <a:sym typeface="Arial" panose="020B0604020202020204" pitchFamily="34" charset="0"/>
                </a:rPr>
                <a:t>明年工作计划</a:t>
              </a:r>
            </a:p>
          </p:txBody>
        </p:sp>
      </p:grpSp>
      <p:grpSp>
        <p:nvGrpSpPr>
          <p:cNvPr id="5" name="组合 4"/>
          <p:cNvGrpSpPr/>
          <p:nvPr/>
        </p:nvGrpSpPr>
        <p:grpSpPr>
          <a:xfrm>
            <a:off x="352976" y="2750571"/>
            <a:ext cx="11462545" cy="2893901"/>
            <a:chOff x="250825" y="1823013"/>
            <a:chExt cx="8642351" cy="2181898"/>
          </a:xfrm>
        </p:grpSpPr>
        <p:grpSp>
          <p:nvGrpSpPr>
            <p:cNvPr id="6" name="Group 21"/>
            <p:cNvGrpSpPr/>
            <p:nvPr/>
          </p:nvGrpSpPr>
          <p:grpSpPr bwMode="auto">
            <a:xfrm>
              <a:off x="2946401" y="1902412"/>
              <a:ext cx="3248025" cy="2102499"/>
              <a:chOff x="0" y="0"/>
              <a:chExt cx="2046" cy="1324"/>
            </a:xfrm>
          </p:grpSpPr>
          <p:sp>
            <p:nvSpPr>
              <p:cNvPr id="34" name="Freeform 22"/>
              <p:cNvSpPr/>
              <p:nvPr/>
            </p:nvSpPr>
            <p:spPr bwMode="auto">
              <a:xfrm>
                <a:off x="1023" y="0"/>
                <a:ext cx="664" cy="1324"/>
              </a:xfrm>
              <a:custGeom>
                <a:avLst/>
                <a:gdLst>
                  <a:gd name="T0" fmla="*/ 0 w 347"/>
                  <a:gd name="T1" fmla="*/ 0 h 693"/>
                  <a:gd name="T2" fmla="*/ 0 w 347"/>
                  <a:gd name="T3" fmla="*/ 122 h 693"/>
                  <a:gd name="T4" fmla="*/ 225 w 347"/>
                  <a:gd name="T5" fmla="*/ 347 h 693"/>
                  <a:gd name="T6" fmla="*/ 0 w 347"/>
                  <a:gd name="T7" fmla="*/ 572 h 693"/>
                  <a:gd name="T8" fmla="*/ 0 w 347"/>
                  <a:gd name="T9" fmla="*/ 693 h 693"/>
                  <a:gd name="T10" fmla="*/ 347 w 347"/>
                  <a:gd name="T11" fmla="*/ 347 h 693"/>
                  <a:gd name="T12" fmla="*/ 0 w 347"/>
                  <a:gd name="T13" fmla="*/ 0 h 693"/>
                </a:gdLst>
                <a:ahLst/>
                <a:cxnLst>
                  <a:cxn ang="0">
                    <a:pos x="T0" y="T1"/>
                  </a:cxn>
                  <a:cxn ang="0">
                    <a:pos x="T2" y="T3"/>
                  </a:cxn>
                  <a:cxn ang="0">
                    <a:pos x="T4" y="T5"/>
                  </a:cxn>
                  <a:cxn ang="0">
                    <a:pos x="T6" y="T7"/>
                  </a:cxn>
                  <a:cxn ang="0">
                    <a:pos x="T8" y="T9"/>
                  </a:cxn>
                  <a:cxn ang="0">
                    <a:pos x="T10" y="T11"/>
                  </a:cxn>
                  <a:cxn ang="0">
                    <a:pos x="T12" y="T13"/>
                  </a:cxn>
                </a:cxnLst>
                <a:rect l="0" t="0" r="r" b="b"/>
                <a:pathLst>
                  <a:path w="347" h="693">
                    <a:moveTo>
                      <a:pt x="0" y="0"/>
                    </a:moveTo>
                    <a:cubicBezTo>
                      <a:pt x="0" y="122"/>
                      <a:pt x="0" y="122"/>
                      <a:pt x="0" y="122"/>
                    </a:cubicBezTo>
                    <a:cubicBezTo>
                      <a:pt x="125" y="122"/>
                      <a:pt x="225" y="222"/>
                      <a:pt x="225" y="347"/>
                    </a:cubicBezTo>
                    <a:cubicBezTo>
                      <a:pt x="225" y="471"/>
                      <a:pt x="125" y="572"/>
                      <a:pt x="0" y="572"/>
                    </a:cubicBezTo>
                    <a:cubicBezTo>
                      <a:pt x="0" y="693"/>
                      <a:pt x="0" y="693"/>
                      <a:pt x="0" y="693"/>
                    </a:cubicBezTo>
                    <a:cubicBezTo>
                      <a:pt x="192" y="693"/>
                      <a:pt x="347" y="538"/>
                      <a:pt x="347" y="347"/>
                    </a:cubicBezTo>
                    <a:cubicBezTo>
                      <a:pt x="347" y="155"/>
                      <a:pt x="192" y="0"/>
                      <a:pt x="0" y="0"/>
                    </a:cubicBezTo>
                    <a:close/>
                  </a:path>
                </a:pathLst>
              </a:custGeom>
              <a:solidFill>
                <a:srgbClr val="78875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3200">
                  <a:solidFill>
                    <a:schemeClr val="bg1">
                      <a:lumMod val="50000"/>
                    </a:schemeClr>
                  </a:solidFill>
                </a:endParaRPr>
              </a:p>
            </p:txBody>
          </p:sp>
          <p:sp>
            <p:nvSpPr>
              <p:cNvPr id="35" name="Freeform 23"/>
              <p:cNvSpPr/>
              <p:nvPr/>
            </p:nvSpPr>
            <p:spPr bwMode="auto">
              <a:xfrm>
                <a:off x="361" y="0"/>
                <a:ext cx="662" cy="1324"/>
              </a:xfrm>
              <a:custGeom>
                <a:avLst/>
                <a:gdLst>
                  <a:gd name="T0" fmla="*/ 121 w 346"/>
                  <a:gd name="T1" fmla="*/ 347 h 693"/>
                  <a:gd name="T2" fmla="*/ 346 w 346"/>
                  <a:gd name="T3" fmla="*/ 122 h 693"/>
                  <a:gd name="T4" fmla="*/ 346 w 346"/>
                  <a:gd name="T5" fmla="*/ 0 h 693"/>
                  <a:gd name="T6" fmla="*/ 0 w 346"/>
                  <a:gd name="T7" fmla="*/ 347 h 693"/>
                  <a:gd name="T8" fmla="*/ 346 w 346"/>
                  <a:gd name="T9" fmla="*/ 693 h 693"/>
                  <a:gd name="T10" fmla="*/ 346 w 346"/>
                  <a:gd name="T11" fmla="*/ 572 h 693"/>
                  <a:gd name="T12" fmla="*/ 121 w 346"/>
                  <a:gd name="T13" fmla="*/ 347 h 693"/>
                </a:gdLst>
                <a:ahLst/>
                <a:cxnLst>
                  <a:cxn ang="0">
                    <a:pos x="T0" y="T1"/>
                  </a:cxn>
                  <a:cxn ang="0">
                    <a:pos x="T2" y="T3"/>
                  </a:cxn>
                  <a:cxn ang="0">
                    <a:pos x="T4" y="T5"/>
                  </a:cxn>
                  <a:cxn ang="0">
                    <a:pos x="T6" y="T7"/>
                  </a:cxn>
                  <a:cxn ang="0">
                    <a:pos x="T8" y="T9"/>
                  </a:cxn>
                  <a:cxn ang="0">
                    <a:pos x="T10" y="T11"/>
                  </a:cxn>
                  <a:cxn ang="0">
                    <a:pos x="T12" y="T13"/>
                  </a:cxn>
                </a:cxnLst>
                <a:rect l="0" t="0" r="r" b="b"/>
                <a:pathLst>
                  <a:path w="346" h="693">
                    <a:moveTo>
                      <a:pt x="121" y="347"/>
                    </a:moveTo>
                    <a:cubicBezTo>
                      <a:pt x="121" y="222"/>
                      <a:pt x="222" y="122"/>
                      <a:pt x="346" y="122"/>
                    </a:cubicBezTo>
                    <a:cubicBezTo>
                      <a:pt x="346" y="0"/>
                      <a:pt x="346" y="0"/>
                      <a:pt x="346" y="0"/>
                    </a:cubicBezTo>
                    <a:cubicBezTo>
                      <a:pt x="155" y="0"/>
                      <a:pt x="0" y="155"/>
                      <a:pt x="0" y="347"/>
                    </a:cubicBezTo>
                    <a:cubicBezTo>
                      <a:pt x="0" y="538"/>
                      <a:pt x="155" y="693"/>
                      <a:pt x="346" y="693"/>
                    </a:cubicBezTo>
                    <a:cubicBezTo>
                      <a:pt x="346" y="572"/>
                      <a:pt x="346" y="572"/>
                      <a:pt x="346" y="572"/>
                    </a:cubicBezTo>
                    <a:cubicBezTo>
                      <a:pt x="222" y="572"/>
                      <a:pt x="121" y="471"/>
                      <a:pt x="121" y="347"/>
                    </a:cubicBezTo>
                    <a:close/>
                  </a:path>
                </a:pathLst>
              </a:custGeom>
              <a:solidFill>
                <a:srgbClr val="78875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3200">
                  <a:solidFill>
                    <a:schemeClr val="bg1">
                      <a:lumMod val="50000"/>
                    </a:schemeClr>
                  </a:solidFill>
                </a:endParaRPr>
              </a:p>
            </p:txBody>
          </p:sp>
          <p:sp>
            <p:nvSpPr>
              <p:cNvPr id="36" name="Freeform 24"/>
              <p:cNvSpPr/>
              <p:nvPr/>
            </p:nvSpPr>
            <p:spPr bwMode="auto">
              <a:xfrm>
                <a:off x="593" y="233"/>
                <a:ext cx="430" cy="860"/>
              </a:xfrm>
              <a:custGeom>
                <a:avLst/>
                <a:gdLst>
                  <a:gd name="T0" fmla="*/ 0 w 225"/>
                  <a:gd name="T1" fmla="*/ 225 h 450"/>
                  <a:gd name="T2" fmla="*/ 225 w 225"/>
                  <a:gd name="T3" fmla="*/ 450 h 450"/>
                  <a:gd name="T4" fmla="*/ 225 w 225"/>
                  <a:gd name="T5" fmla="*/ 0 h 450"/>
                  <a:gd name="T6" fmla="*/ 0 w 225"/>
                  <a:gd name="T7" fmla="*/ 225 h 450"/>
                </a:gdLst>
                <a:ahLst/>
                <a:cxnLst>
                  <a:cxn ang="0">
                    <a:pos x="T0" y="T1"/>
                  </a:cxn>
                  <a:cxn ang="0">
                    <a:pos x="T2" y="T3"/>
                  </a:cxn>
                  <a:cxn ang="0">
                    <a:pos x="T4" y="T5"/>
                  </a:cxn>
                  <a:cxn ang="0">
                    <a:pos x="T6" y="T7"/>
                  </a:cxn>
                </a:cxnLst>
                <a:rect l="0" t="0" r="r" b="b"/>
                <a:pathLst>
                  <a:path w="225" h="450">
                    <a:moveTo>
                      <a:pt x="0" y="225"/>
                    </a:moveTo>
                    <a:cubicBezTo>
                      <a:pt x="0" y="349"/>
                      <a:pt x="101" y="450"/>
                      <a:pt x="225" y="450"/>
                    </a:cubicBezTo>
                    <a:cubicBezTo>
                      <a:pt x="225" y="0"/>
                      <a:pt x="225" y="0"/>
                      <a:pt x="225" y="0"/>
                    </a:cubicBezTo>
                    <a:cubicBezTo>
                      <a:pt x="101" y="0"/>
                      <a:pt x="0" y="100"/>
                      <a:pt x="0" y="225"/>
                    </a:cubicBezTo>
                    <a:close/>
                  </a:path>
                </a:pathLst>
              </a:custGeom>
              <a:solidFill>
                <a:srgbClr val="ED695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3200">
                  <a:solidFill>
                    <a:schemeClr val="bg1">
                      <a:lumMod val="50000"/>
                    </a:schemeClr>
                  </a:solidFill>
                </a:endParaRPr>
              </a:p>
            </p:txBody>
          </p:sp>
          <p:sp>
            <p:nvSpPr>
              <p:cNvPr id="37" name="Freeform 25"/>
              <p:cNvSpPr/>
              <p:nvPr/>
            </p:nvSpPr>
            <p:spPr bwMode="auto">
              <a:xfrm>
                <a:off x="1023" y="233"/>
                <a:ext cx="430" cy="860"/>
              </a:xfrm>
              <a:custGeom>
                <a:avLst/>
                <a:gdLst>
                  <a:gd name="T0" fmla="*/ 225 w 225"/>
                  <a:gd name="T1" fmla="*/ 225 h 450"/>
                  <a:gd name="T2" fmla="*/ 0 w 225"/>
                  <a:gd name="T3" fmla="*/ 0 h 450"/>
                  <a:gd name="T4" fmla="*/ 0 w 225"/>
                  <a:gd name="T5" fmla="*/ 450 h 450"/>
                  <a:gd name="T6" fmla="*/ 225 w 225"/>
                  <a:gd name="T7" fmla="*/ 225 h 450"/>
                </a:gdLst>
                <a:ahLst/>
                <a:cxnLst>
                  <a:cxn ang="0">
                    <a:pos x="T0" y="T1"/>
                  </a:cxn>
                  <a:cxn ang="0">
                    <a:pos x="T2" y="T3"/>
                  </a:cxn>
                  <a:cxn ang="0">
                    <a:pos x="T4" y="T5"/>
                  </a:cxn>
                  <a:cxn ang="0">
                    <a:pos x="T6" y="T7"/>
                  </a:cxn>
                </a:cxnLst>
                <a:rect l="0" t="0" r="r" b="b"/>
                <a:pathLst>
                  <a:path w="225" h="450">
                    <a:moveTo>
                      <a:pt x="225" y="225"/>
                    </a:moveTo>
                    <a:cubicBezTo>
                      <a:pt x="225" y="100"/>
                      <a:pt x="125" y="0"/>
                      <a:pt x="0" y="0"/>
                    </a:cubicBezTo>
                    <a:cubicBezTo>
                      <a:pt x="0" y="450"/>
                      <a:pt x="0" y="450"/>
                      <a:pt x="0" y="450"/>
                    </a:cubicBezTo>
                    <a:cubicBezTo>
                      <a:pt x="125" y="450"/>
                      <a:pt x="225" y="349"/>
                      <a:pt x="225" y="225"/>
                    </a:cubicBezTo>
                    <a:close/>
                  </a:path>
                </a:pathLst>
              </a:custGeom>
              <a:solidFill>
                <a:srgbClr val="ED695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3200">
                  <a:solidFill>
                    <a:schemeClr val="bg1">
                      <a:lumMod val="50000"/>
                    </a:schemeClr>
                  </a:solidFill>
                </a:endParaRPr>
              </a:p>
            </p:txBody>
          </p:sp>
          <p:sp>
            <p:nvSpPr>
              <p:cNvPr id="38" name="Oval 26"/>
              <p:cNvSpPr>
                <a:spLocks noChangeArrowheads="1"/>
              </p:cNvSpPr>
              <p:nvPr/>
            </p:nvSpPr>
            <p:spPr bwMode="auto">
              <a:xfrm>
                <a:off x="824" y="464"/>
                <a:ext cx="398" cy="397"/>
              </a:xfrm>
              <a:prstGeom prst="ellipse">
                <a:avLst/>
              </a:prstGeom>
              <a:solidFill>
                <a:srgbClr val="FAFAFA"/>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3200">
                  <a:solidFill>
                    <a:schemeClr val="bg1">
                      <a:lumMod val="50000"/>
                    </a:schemeClr>
                  </a:solidFill>
                </a:endParaRPr>
              </a:p>
            </p:txBody>
          </p:sp>
          <p:sp>
            <p:nvSpPr>
              <p:cNvPr id="39" name="Freeform 27"/>
              <p:cNvSpPr>
                <a:spLocks noEditPoints="1"/>
              </p:cNvSpPr>
              <p:nvPr/>
            </p:nvSpPr>
            <p:spPr bwMode="auto">
              <a:xfrm>
                <a:off x="924" y="561"/>
                <a:ext cx="201" cy="201"/>
              </a:xfrm>
              <a:custGeom>
                <a:avLst/>
                <a:gdLst>
                  <a:gd name="T0" fmla="*/ 87 w 105"/>
                  <a:gd name="T1" fmla="*/ 1 h 105"/>
                  <a:gd name="T2" fmla="*/ 91 w 105"/>
                  <a:gd name="T3" fmla="*/ 2 h 105"/>
                  <a:gd name="T4" fmla="*/ 91 w 105"/>
                  <a:gd name="T5" fmla="*/ 2 h 105"/>
                  <a:gd name="T6" fmla="*/ 103 w 105"/>
                  <a:gd name="T7" fmla="*/ 14 h 105"/>
                  <a:gd name="T8" fmla="*/ 103 w 105"/>
                  <a:gd name="T9" fmla="*/ 14 h 105"/>
                  <a:gd name="T10" fmla="*/ 104 w 105"/>
                  <a:gd name="T11" fmla="*/ 18 h 105"/>
                  <a:gd name="T12" fmla="*/ 88 w 105"/>
                  <a:gd name="T13" fmla="*/ 32 h 105"/>
                  <a:gd name="T14" fmla="*/ 77 w 105"/>
                  <a:gd name="T15" fmla="*/ 34 h 105"/>
                  <a:gd name="T16" fmla="*/ 74 w 105"/>
                  <a:gd name="T17" fmla="*/ 76 h 105"/>
                  <a:gd name="T18" fmla="*/ 51 w 105"/>
                  <a:gd name="T19" fmla="*/ 85 h 105"/>
                  <a:gd name="T20" fmla="*/ 19 w 105"/>
                  <a:gd name="T21" fmla="*/ 53 h 105"/>
                  <a:gd name="T22" fmla="*/ 51 w 105"/>
                  <a:gd name="T23" fmla="*/ 21 h 105"/>
                  <a:gd name="T24" fmla="*/ 75 w 105"/>
                  <a:gd name="T25" fmla="*/ 24 h 105"/>
                  <a:gd name="T26" fmla="*/ 73 w 105"/>
                  <a:gd name="T27" fmla="*/ 14 h 105"/>
                  <a:gd name="T28" fmla="*/ 93 w 105"/>
                  <a:gd name="T29" fmla="*/ 41 h 105"/>
                  <a:gd name="T30" fmla="*/ 101 w 105"/>
                  <a:gd name="T31" fmla="*/ 38 h 105"/>
                  <a:gd name="T32" fmla="*/ 103 w 105"/>
                  <a:gd name="T33" fmla="*/ 53 h 105"/>
                  <a:gd name="T34" fmla="*/ 51 w 105"/>
                  <a:gd name="T35" fmla="*/ 105 h 105"/>
                  <a:gd name="T36" fmla="*/ 0 w 105"/>
                  <a:gd name="T37" fmla="*/ 53 h 105"/>
                  <a:gd name="T38" fmla="*/ 51 w 105"/>
                  <a:gd name="T39" fmla="*/ 2 h 105"/>
                  <a:gd name="T40" fmla="*/ 66 w 105"/>
                  <a:gd name="T41" fmla="*/ 4 h 105"/>
                  <a:gd name="T42" fmla="*/ 64 w 105"/>
                  <a:gd name="T43" fmla="*/ 12 h 105"/>
                  <a:gd name="T44" fmla="*/ 51 w 105"/>
                  <a:gd name="T45" fmla="*/ 10 h 105"/>
                  <a:gd name="T46" fmla="*/ 8 w 105"/>
                  <a:gd name="T47" fmla="*/ 53 h 105"/>
                  <a:gd name="T48" fmla="*/ 51 w 105"/>
                  <a:gd name="T49" fmla="*/ 97 h 105"/>
                  <a:gd name="T50" fmla="*/ 95 w 105"/>
                  <a:gd name="T51" fmla="*/ 53 h 105"/>
                  <a:gd name="T52" fmla="*/ 93 w 105"/>
                  <a:gd name="T53" fmla="*/ 41 h 105"/>
                  <a:gd name="T54" fmla="*/ 51 w 105"/>
                  <a:gd name="T55" fmla="*/ 39 h 105"/>
                  <a:gd name="T56" fmla="*/ 67 w 105"/>
                  <a:gd name="T57" fmla="*/ 32 h 105"/>
                  <a:gd name="T58" fmla="*/ 32 w 105"/>
                  <a:gd name="T59" fmla="*/ 34 h 105"/>
                  <a:gd name="T60" fmla="*/ 32 w 105"/>
                  <a:gd name="T61" fmla="*/ 34 h 105"/>
                  <a:gd name="T62" fmla="*/ 32 w 105"/>
                  <a:gd name="T63" fmla="*/ 73 h 105"/>
                  <a:gd name="T64" fmla="*/ 71 w 105"/>
                  <a:gd name="T65" fmla="*/ 73 h 105"/>
                  <a:gd name="T66" fmla="*/ 79 w 105"/>
                  <a:gd name="T67" fmla="*/ 53 h 105"/>
                  <a:gd name="T68" fmla="*/ 64 w 105"/>
                  <a:gd name="T69" fmla="*/ 46 h 105"/>
                  <a:gd name="T70" fmla="*/ 62 w 105"/>
                  <a:gd name="T71" fmla="*/ 64 h 105"/>
                  <a:gd name="T72" fmla="*/ 51 w 105"/>
                  <a:gd name="T73" fmla="*/ 68 h 105"/>
                  <a:gd name="T74" fmla="*/ 37 w 105"/>
                  <a:gd name="T75" fmla="*/ 53 h 105"/>
                  <a:gd name="T76" fmla="*/ 41 w 105"/>
                  <a:gd name="T77" fmla="*/ 43 h 105"/>
                  <a:gd name="T78" fmla="*/ 55 w 105"/>
                  <a:gd name="T79" fmla="*/ 44 h 105"/>
                  <a:gd name="T80" fmla="*/ 51 w 105"/>
                  <a:gd name="T81" fmla="*/ 44 h 105"/>
                  <a:gd name="T82" fmla="*/ 42 w 105"/>
                  <a:gd name="T83" fmla="*/ 53 h 105"/>
                  <a:gd name="T84" fmla="*/ 51 w 105"/>
                  <a:gd name="T85" fmla="*/ 63 h 105"/>
                  <a:gd name="T86" fmla="*/ 58 w 105"/>
                  <a:gd name="T87" fmla="*/ 60 h 105"/>
                  <a:gd name="T88" fmla="*/ 61 w 105"/>
                  <a:gd name="T89" fmla="*/ 50 h 105"/>
                  <a:gd name="T90" fmla="*/ 49 w 105"/>
                  <a:gd name="T91" fmla="*/ 56 h 105"/>
                  <a:gd name="T92" fmla="*/ 55 w 105"/>
                  <a:gd name="T93" fmla="*/ 44 h 105"/>
                  <a:gd name="T94" fmla="*/ 87 w 105"/>
                  <a:gd name="T95" fmla="*/ 7 h 105"/>
                  <a:gd name="T96" fmla="*/ 79 w 105"/>
                  <a:gd name="T97" fmla="*/ 22 h 105"/>
                  <a:gd name="T98" fmla="*/ 87 w 105"/>
                  <a:gd name="T99" fmla="*/ 7 h 105"/>
                  <a:gd name="T100" fmla="*/ 92 w 105"/>
                  <a:gd name="T101" fmla="*/ 16 h 105"/>
                  <a:gd name="T102" fmla="*/ 88 w 105"/>
                  <a:gd name="T103" fmla="*/ 27 h 105"/>
                  <a:gd name="T104" fmla="*/ 92 w 105"/>
                  <a:gd name="T105" fmla="*/ 16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05" h="105">
                    <a:moveTo>
                      <a:pt x="73" y="14"/>
                    </a:moveTo>
                    <a:cubicBezTo>
                      <a:pt x="87" y="1"/>
                      <a:pt x="87" y="1"/>
                      <a:pt x="87" y="1"/>
                    </a:cubicBezTo>
                    <a:cubicBezTo>
                      <a:pt x="88" y="0"/>
                      <a:pt x="89" y="0"/>
                      <a:pt x="90" y="1"/>
                    </a:cubicBezTo>
                    <a:cubicBezTo>
                      <a:pt x="91" y="1"/>
                      <a:pt x="91" y="2"/>
                      <a:pt x="91" y="2"/>
                    </a:cubicBezTo>
                    <a:cubicBezTo>
                      <a:pt x="91" y="2"/>
                      <a:pt x="91" y="2"/>
                      <a:pt x="91" y="2"/>
                    </a:cubicBezTo>
                    <a:cubicBezTo>
                      <a:pt x="91" y="2"/>
                      <a:pt x="91" y="2"/>
                      <a:pt x="91" y="2"/>
                    </a:cubicBezTo>
                    <a:cubicBezTo>
                      <a:pt x="94" y="11"/>
                      <a:pt x="94" y="11"/>
                      <a:pt x="94" y="11"/>
                    </a:cubicBezTo>
                    <a:cubicBezTo>
                      <a:pt x="103" y="14"/>
                      <a:pt x="103" y="14"/>
                      <a:pt x="103" y="14"/>
                    </a:cubicBezTo>
                    <a:cubicBezTo>
                      <a:pt x="103" y="14"/>
                      <a:pt x="103" y="14"/>
                      <a:pt x="103" y="14"/>
                    </a:cubicBezTo>
                    <a:cubicBezTo>
                      <a:pt x="103" y="14"/>
                      <a:pt x="103" y="14"/>
                      <a:pt x="103" y="14"/>
                    </a:cubicBezTo>
                    <a:cubicBezTo>
                      <a:pt x="103" y="14"/>
                      <a:pt x="104" y="14"/>
                      <a:pt x="104" y="14"/>
                    </a:cubicBezTo>
                    <a:cubicBezTo>
                      <a:pt x="105" y="15"/>
                      <a:pt x="105" y="17"/>
                      <a:pt x="104" y="18"/>
                    </a:cubicBezTo>
                    <a:cubicBezTo>
                      <a:pt x="91" y="31"/>
                      <a:pt x="91" y="31"/>
                      <a:pt x="91" y="31"/>
                    </a:cubicBezTo>
                    <a:cubicBezTo>
                      <a:pt x="90" y="32"/>
                      <a:pt x="89" y="32"/>
                      <a:pt x="88" y="32"/>
                    </a:cubicBezTo>
                    <a:cubicBezTo>
                      <a:pt x="81" y="30"/>
                      <a:pt x="81" y="30"/>
                      <a:pt x="81" y="30"/>
                    </a:cubicBezTo>
                    <a:cubicBezTo>
                      <a:pt x="77" y="34"/>
                      <a:pt x="77" y="34"/>
                      <a:pt x="77" y="34"/>
                    </a:cubicBezTo>
                    <a:cubicBezTo>
                      <a:pt x="81" y="39"/>
                      <a:pt x="83" y="46"/>
                      <a:pt x="83" y="53"/>
                    </a:cubicBezTo>
                    <a:cubicBezTo>
                      <a:pt x="83" y="62"/>
                      <a:pt x="80" y="70"/>
                      <a:pt x="74" y="76"/>
                    </a:cubicBezTo>
                    <a:cubicBezTo>
                      <a:pt x="74" y="76"/>
                      <a:pt x="74" y="76"/>
                      <a:pt x="74" y="76"/>
                    </a:cubicBezTo>
                    <a:cubicBezTo>
                      <a:pt x="68" y="82"/>
                      <a:pt x="60" y="85"/>
                      <a:pt x="51" y="85"/>
                    </a:cubicBezTo>
                    <a:cubicBezTo>
                      <a:pt x="43" y="85"/>
                      <a:pt x="35" y="82"/>
                      <a:pt x="29" y="76"/>
                    </a:cubicBezTo>
                    <a:cubicBezTo>
                      <a:pt x="23" y="70"/>
                      <a:pt x="19" y="62"/>
                      <a:pt x="19" y="53"/>
                    </a:cubicBezTo>
                    <a:cubicBezTo>
                      <a:pt x="19" y="45"/>
                      <a:pt x="23" y="37"/>
                      <a:pt x="29" y="31"/>
                    </a:cubicBezTo>
                    <a:cubicBezTo>
                      <a:pt x="35" y="25"/>
                      <a:pt x="43" y="21"/>
                      <a:pt x="51" y="21"/>
                    </a:cubicBezTo>
                    <a:cubicBezTo>
                      <a:pt x="59" y="21"/>
                      <a:pt x="66" y="24"/>
                      <a:pt x="71" y="28"/>
                    </a:cubicBezTo>
                    <a:cubicBezTo>
                      <a:pt x="75" y="24"/>
                      <a:pt x="75" y="24"/>
                      <a:pt x="75" y="24"/>
                    </a:cubicBezTo>
                    <a:cubicBezTo>
                      <a:pt x="73" y="17"/>
                      <a:pt x="73" y="17"/>
                      <a:pt x="73" y="17"/>
                    </a:cubicBezTo>
                    <a:cubicBezTo>
                      <a:pt x="73" y="16"/>
                      <a:pt x="73" y="15"/>
                      <a:pt x="73" y="14"/>
                    </a:cubicBezTo>
                    <a:close/>
                    <a:moveTo>
                      <a:pt x="93" y="41"/>
                    </a:moveTo>
                    <a:cubicBezTo>
                      <a:pt x="93" y="41"/>
                      <a:pt x="93" y="41"/>
                      <a:pt x="93" y="41"/>
                    </a:cubicBezTo>
                    <a:cubicBezTo>
                      <a:pt x="92" y="39"/>
                      <a:pt x="94" y="36"/>
                      <a:pt x="96" y="36"/>
                    </a:cubicBezTo>
                    <a:cubicBezTo>
                      <a:pt x="98" y="35"/>
                      <a:pt x="100" y="36"/>
                      <a:pt x="101" y="38"/>
                    </a:cubicBezTo>
                    <a:cubicBezTo>
                      <a:pt x="102" y="41"/>
                      <a:pt x="102" y="43"/>
                      <a:pt x="102" y="46"/>
                    </a:cubicBezTo>
                    <a:cubicBezTo>
                      <a:pt x="103" y="48"/>
                      <a:pt x="103" y="51"/>
                      <a:pt x="103" y="53"/>
                    </a:cubicBezTo>
                    <a:cubicBezTo>
                      <a:pt x="103" y="68"/>
                      <a:pt x="97" y="81"/>
                      <a:pt x="88" y="90"/>
                    </a:cubicBezTo>
                    <a:cubicBezTo>
                      <a:pt x="79" y="99"/>
                      <a:pt x="66" y="105"/>
                      <a:pt x="51" y="105"/>
                    </a:cubicBezTo>
                    <a:cubicBezTo>
                      <a:pt x="37" y="105"/>
                      <a:pt x="24" y="99"/>
                      <a:pt x="15" y="90"/>
                    </a:cubicBezTo>
                    <a:cubicBezTo>
                      <a:pt x="6" y="81"/>
                      <a:pt x="0" y="68"/>
                      <a:pt x="0" y="53"/>
                    </a:cubicBezTo>
                    <a:cubicBezTo>
                      <a:pt x="0" y="39"/>
                      <a:pt x="6" y="26"/>
                      <a:pt x="15" y="17"/>
                    </a:cubicBezTo>
                    <a:cubicBezTo>
                      <a:pt x="24" y="8"/>
                      <a:pt x="37" y="2"/>
                      <a:pt x="51" y="2"/>
                    </a:cubicBezTo>
                    <a:cubicBezTo>
                      <a:pt x="54" y="2"/>
                      <a:pt x="57" y="2"/>
                      <a:pt x="59" y="2"/>
                    </a:cubicBezTo>
                    <a:cubicBezTo>
                      <a:pt x="62" y="3"/>
                      <a:pt x="64" y="3"/>
                      <a:pt x="66" y="4"/>
                    </a:cubicBezTo>
                    <a:cubicBezTo>
                      <a:pt x="69" y="5"/>
                      <a:pt x="70" y="7"/>
                      <a:pt x="69" y="9"/>
                    </a:cubicBezTo>
                    <a:cubicBezTo>
                      <a:pt x="69" y="11"/>
                      <a:pt x="66" y="13"/>
                      <a:pt x="64" y="12"/>
                    </a:cubicBezTo>
                    <a:cubicBezTo>
                      <a:pt x="62" y="11"/>
                      <a:pt x="60" y="11"/>
                      <a:pt x="58" y="11"/>
                    </a:cubicBezTo>
                    <a:cubicBezTo>
                      <a:pt x="56" y="10"/>
                      <a:pt x="54" y="10"/>
                      <a:pt x="51" y="10"/>
                    </a:cubicBezTo>
                    <a:cubicBezTo>
                      <a:pt x="39" y="10"/>
                      <a:pt x="29" y="15"/>
                      <a:pt x="21" y="23"/>
                    </a:cubicBezTo>
                    <a:cubicBezTo>
                      <a:pt x="13" y="31"/>
                      <a:pt x="8" y="41"/>
                      <a:pt x="8" y="53"/>
                    </a:cubicBezTo>
                    <a:cubicBezTo>
                      <a:pt x="8" y="65"/>
                      <a:pt x="13" y="76"/>
                      <a:pt x="21" y="84"/>
                    </a:cubicBezTo>
                    <a:cubicBezTo>
                      <a:pt x="29" y="92"/>
                      <a:pt x="39" y="97"/>
                      <a:pt x="51" y="97"/>
                    </a:cubicBezTo>
                    <a:cubicBezTo>
                      <a:pt x="63" y="97"/>
                      <a:pt x="74" y="92"/>
                      <a:pt x="82" y="84"/>
                    </a:cubicBezTo>
                    <a:cubicBezTo>
                      <a:pt x="90" y="76"/>
                      <a:pt x="95" y="65"/>
                      <a:pt x="95" y="53"/>
                    </a:cubicBezTo>
                    <a:cubicBezTo>
                      <a:pt x="95" y="51"/>
                      <a:pt x="95" y="49"/>
                      <a:pt x="94" y="47"/>
                    </a:cubicBezTo>
                    <a:cubicBezTo>
                      <a:pt x="94" y="45"/>
                      <a:pt x="94" y="43"/>
                      <a:pt x="93" y="41"/>
                    </a:cubicBezTo>
                    <a:close/>
                    <a:moveTo>
                      <a:pt x="51" y="39"/>
                    </a:moveTo>
                    <a:cubicBezTo>
                      <a:pt x="51" y="39"/>
                      <a:pt x="51" y="39"/>
                      <a:pt x="51" y="39"/>
                    </a:cubicBezTo>
                    <a:cubicBezTo>
                      <a:pt x="54" y="39"/>
                      <a:pt x="56" y="39"/>
                      <a:pt x="59" y="41"/>
                    </a:cubicBezTo>
                    <a:cubicBezTo>
                      <a:pt x="67" y="32"/>
                      <a:pt x="67" y="32"/>
                      <a:pt x="67" y="32"/>
                    </a:cubicBezTo>
                    <a:cubicBezTo>
                      <a:pt x="63" y="28"/>
                      <a:pt x="57" y="26"/>
                      <a:pt x="51" y="26"/>
                    </a:cubicBezTo>
                    <a:cubicBezTo>
                      <a:pt x="44" y="26"/>
                      <a:pt x="37" y="29"/>
                      <a:pt x="32" y="34"/>
                    </a:cubicBezTo>
                    <a:cubicBezTo>
                      <a:pt x="32" y="34"/>
                      <a:pt x="32" y="34"/>
                      <a:pt x="32" y="34"/>
                    </a:cubicBezTo>
                    <a:cubicBezTo>
                      <a:pt x="32" y="34"/>
                      <a:pt x="32" y="34"/>
                      <a:pt x="32" y="34"/>
                    </a:cubicBezTo>
                    <a:cubicBezTo>
                      <a:pt x="27" y="39"/>
                      <a:pt x="24" y="46"/>
                      <a:pt x="24" y="53"/>
                    </a:cubicBezTo>
                    <a:cubicBezTo>
                      <a:pt x="24" y="61"/>
                      <a:pt x="27" y="68"/>
                      <a:pt x="32" y="73"/>
                    </a:cubicBezTo>
                    <a:cubicBezTo>
                      <a:pt x="37" y="78"/>
                      <a:pt x="44" y="81"/>
                      <a:pt x="51" y="81"/>
                    </a:cubicBezTo>
                    <a:cubicBezTo>
                      <a:pt x="59" y="81"/>
                      <a:pt x="66" y="78"/>
                      <a:pt x="71" y="73"/>
                    </a:cubicBezTo>
                    <a:cubicBezTo>
                      <a:pt x="71" y="73"/>
                      <a:pt x="71" y="73"/>
                      <a:pt x="71" y="73"/>
                    </a:cubicBezTo>
                    <a:cubicBezTo>
                      <a:pt x="76" y="68"/>
                      <a:pt x="79" y="61"/>
                      <a:pt x="79" y="53"/>
                    </a:cubicBezTo>
                    <a:cubicBezTo>
                      <a:pt x="79" y="47"/>
                      <a:pt x="77" y="42"/>
                      <a:pt x="73" y="37"/>
                    </a:cubicBezTo>
                    <a:cubicBezTo>
                      <a:pt x="64" y="46"/>
                      <a:pt x="64" y="46"/>
                      <a:pt x="64" y="46"/>
                    </a:cubicBezTo>
                    <a:cubicBezTo>
                      <a:pt x="65" y="48"/>
                      <a:pt x="66" y="51"/>
                      <a:pt x="66" y="53"/>
                    </a:cubicBezTo>
                    <a:cubicBezTo>
                      <a:pt x="66" y="57"/>
                      <a:pt x="64" y="61"/>
                      <a:pt x="62" y="64"/>
                    </a:cubicBezTo>
                    <a:cubicBezTo>
                      <a:pt x="62" y="64"/>
                      <a:pt x="62" y="64"/>
                      <a:pt x="62" y="64"/>
                    </a:cubicBezTo>
                    <a:cubicBezTo>
                      <a:pt x="59" y="66"/>
                      <a:pt x="55" y="68"/>
                      <a:pt x="51" y="68"/>
                    </a:cubicBezTo>
                    <a:cubicBezTo>
                      <a:pt x="47" y="68"/>
                      <a:pt x="44" y="66"/>
                      <a:pt x="41" y="64"/>
                    </a:cubicBezTo>
                    <a:cubicBezTo>
                      <a:pt x="38" y="61"/>
                      <a:pt x="37" y="57"/>
                      <a:pt x="37" y="53"/>
                    </a:cubicBezTo>
                    <a:cubicBezTo>
                      <a:pt x="37" y="49"/>
                      <a:pt x="38" y="46"/>
                      <a:pt x="41" y="43"/>
                    </a:cubicBezTo>
                    <a:cubicBezTo>
                      <a:pt x="41" y="43"/>
                      <a:pt x="41" y="43"/>
                      <a:pt x="41" y="43"/>
                    </a:cubicBezTo>
                    <a:cubicBezTo>
                      <a:pt x="44" y="40"/>
                      <a:pt x="47" y="39"/>
                      <a:pt x="51" y="39"/>
                    </a:cubicBezTo>
                    <a:close/>
                    <a:moveTo>
                      <a:pt x="55" y="44"/>
                    </a:moveTo>
                    <a:cubicBezTo>
                      <a:pt x="55" y="44"/>
                      <a:pt x="55" y="44"/>
                      <a:pt x="55" y="44"/>
                    </a:cubicBezTo>
                    <a:cubicBezTo>
                      <a:pt x="54" y="44"/>
                      <a:pt x="53" y="44"/>
                      <a:pt x="51" y="44"/>
                    </a:cubicBezTo>
                    <a:cubicBezTo>
                      <a:pt x="49" y="44"/>
                      <a:pt x="46" y="45"/>
                      <a:pt x="45" y="46"/>
                    </a:cubicBezTo>
                    <a:cubicBezTo>
                      <a:pt x="43" y="48"/>
                      <a:pt x="42" y="51"/>
                      <a:pt x="42" y="53"/>
                    </a:cubicBezTo>
                    <a:cubicBezTo>
                      <a:pt x="42" y="56"/>
                      <a:pt x="43" y="59"/>
                      <a:pt x="45" y="60"/>
                    </a:cubicBezTo>
                    <a:cubicBezTo>
                      <a:pt x="46" y="62"/>
                      <a:pt x="49" y="63"/>
                      <a:pt x="51" y="63"/>
                    </a:cubicBezTo>
                    <a:cubicBezTo>
                      <a:pt x="54" y="63"/>
                      <a:pt x="57" y="62"/>
                      <a:pt x="58" y="60"/>
                    </a:cubicBezTo>
                    <a:cubicBezTo>
                      <a:pt x="58" y="60"/>
                      <a:pt x="58" y="60"/>
                      <a:pt x="58" y="60"/>
                    </a:cubicBezTo>
                    <a:cubicBezTo>
                      <a:pt x="60" y="59"/>
                      <a:pt x="61" y="56"/>
                      <a:pt x="61" y="53"/>
                    </a:cubicBezTo>
                    <a:cubicBezTo>
                      <a:pt x="61" y="52"/>
                      <a:pt x="61" y="51"/>
                      <a:pt x="61" y="50"/>
                    </a:cubicBezTo>
                    <a:cubicBezTo>
                      <a:pt x="54" y="56"/>
                      <a:pt x="54" y="56"/>
                      <a:pt x="54" y="56"/>
                    </a:cubicBezTo>
                    <a:cubicBezTo>
                      <a:pt x="53" y="58"/>
                      <a:pt x="50" y="58"/>
                      <a:pt x="49" y="56"/>
                    </a:cubicBezTo>
                    <a:cubicBezTo>
                      <a:pt x="47" y="55"/>
                      <a:pt x="47" y="52"/>
                      <a:pt x="49" y="51"/>
                    </a:cubicBezTo>
                    <a:cubicBezTo>
                      <a:pt x="55" y="44"/>
                      <a:pt x="55" y="44"/>
                      <a:pt x="55" y="44"/>
                    </a:cubicBezTo>
                    <a:close/>
                    <a:moveTo>
                      <a:pt x="87" y="7"/>
                    </a:moveTo>
                    <a:cubicBezTo>
                      <a:pt x="87" y="7"/>
                      <a:pt x="87" y="7"/>
                      <a:pt x="87" y="7"/>
                    </a:cubicBezTo>
                    <a:cubicBezTo>
                      <a:pt x="78" y="17"/>
                      <a:pt x="78" y="17"/>
                      <a:pt x="78" y="17"/>
                    </a:cubicBezTo>
                    <a:cubicBezTo>
                      <a:pt x="79" y="22"/>
                      <a:pt x="79" y="22"/>
                      <a:pt x="79" y="22"/>
                    </a:cubicBezTo>
                    <a:cubicBezTo>
                      <a:pt x="89" y="13"/>
                      <a:pt x="89" y="13"/>
                      <a:pt x="89" y="13"/>
                    </a:cubicBezTo>
                    <a:cubicBezTo>
                      <a:pt x="87" y="7"/>
                      <a:pt x="87" y="7"/>
                      <a:pt x="87" y="7"/>
                    </a:cubicBezTo>
                    <a:close/>
                    <a:moveTo>
                      <a:pt x="92" y="16"/>
                    </a:moveTo>
                    <a:cubicBezTo>
                      <a:pt x="92" y="16"/>
                      <a:pt x="92" y="16"/>
                      <a:pt x="92" y="16"/>
                    </a:cubicBezTo>
                    <a:cubicBezTo>
                      <a:pt x="83" y="25"/>
                      <a:pt x="83" y="25"/>
                      <a:pt x="83" y="25"/>
                    </a:cubicBezTo>
                    <a:cubicBezTo>
                      <a:pt x="88" y="27"/>
                      <a:pt x="88" y="27"/>
                      <a:pt x="88" y="27"/>
                    </a:cubicBezTo>
                    <a:cubicBezTo>
                      <a:pt x="97" y="18"/>
                      <a:pt x="97" y="18"/>
                      <a:pt x="97" y="18"/>
                    </a:cubicBezTo>
                    <a:cubicBezTo>
                      <a:pt x="92" y="16"/>
                      <a:pt x="92" y="16"/>
                      <a:pt x="92" y="16"/>
                    </a:cubicBez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3200">
                  <a:solidFill>
                    <a:schemeClr val="bg1">
                      <a:lumMod val="50000"/>
                    </a:schemeClr>
                  </a:solidFill>
                </a:endParaRPr>
              </a:p>
            </p:txBody>
          </p:sp>
          <p:sp>
            <p:nvSpPr>
              <p:cNvPr id="40" name="Freeform 28"/>
              <p:cNvSpPr/>
              <p:nvPr/>
            </p:nvSpPr>
            <p:spPr bwMode="auto">
              <a:xfrm>
                <a:off x="0" y="861"/>
                <a:ext cx="1051" cy="232"/>
              </a:xfrm>
              <a:custGeom>
                <a:avLst/>
                <a:gdLst>
                  <a:gd name="T0" fmla="*/ 61 w 535"/>
                  <a:gd name="T1" fmla="*/ 0 h 121"/>
                  <a:gd name="T2" fmla="*/ 0 w 535"/>
                  <a:gd name="T3" fmla="*/ 60 h 121"/>
                  <a:gd name="T4" fmla="*/ 61 w 535"/>
                  <a:gd name="T5" fmla="*/ 121 h 121"/>
                  <a:gd name="T6" fmla="*/ 535 w 535"/>
                  <a:gd name="T7" fmla="*/ 121 h 121"/>
                  <a:gd name="T8" fmla="*/ 535 w 535"/>
                  <a:gd name="T9" fmla="*/ 0 h 121"/>
                  <a:gd name="T10" fmla="*/ 61 w 535"/>
                  <a:gd name="T11" fmla="*/ 0 h 121"/>
                </a:gdLst>
                <a:ahLst/>
                <a:cxnLst>
                  <a:cxn ang="0">
                    <a:pos x="T0" y="T1"/>
                  </a:cxn>
                  <a:cxn ang="0">
                    <a:pos x="T2" y="T3"/>
                  </a:cxn>
                  <a:cxn ang="0">
                    <a:pos x="T4" y="T5"/>
                  </a:cxn>
                  <a:cxn ang="0">
                    <a:pos x="T6" y="T7"/>
                  </a:cxn>
                  <a:cxn ang="0">
                    <a:pos x="T8" y="T9"/>
                  </a:cxn>
                  <a:cxn ang="0">
                    <a:pos x="T10" y="T11"/>
                  </a:cxn>
                </a:cxnLst>
                <a:rect l="0" t="0" r="r" b="b"/>
                <a:pathLst>
                  <a:path w="535" h="121">
                    <a:moveTo>
                      <a:pt x="61" y="0"/>
                    </a:moveTo>
                    <a:cubicBezTo>
                      <a:pt x="27" y="0"/>
                      <a:pt x="0" y="27"/>
                      <a:pt x="0" y="60"/>
                    </a:cubicBezTo>
                    <a:cubicBezTo>
                      <a:pt x="0" y="93"/>
                      <a:pt x="27" y="121"/>
                      <a:pt x="61" y="121"/>
                    </a:cubicBezTo>
                    <a:cubicBezTo>
                      <a:pt x="535" y="121"/>
                      <a:pt x="535" y="121"/>
                      <a:pt x="535" y="121"/>
                    </a:cubicBezTo>
                    <a:cubicBezTo>
                      <a:pt x="535" y="0"/>
                      <a:pt x="535" y="0"/>
                      <a:pt x="535" y="0"/>
                    </a:cubicBezTo>
                    <a:lnTo>
                      <a:pt x="61" y="0"/>
                    </a:lnTo>
                    <a:close/>
                  </a:path>
                </a:pathLst>
              </a:custGeom>
              <a:solidFill>
                <a:srgbClr val="ED695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3200">
                  <a:solidFill>
                    <a:schemeClr val="bg1">
                      <a:lumMod val="50000"/>
                    </a:schemeClr>
                  </a:solidFill>
                </a:endParaRPr>
              </a:p>
            </p:txBody>
          </p:sp>
          <p:sp>
            <p:nvSpPr>
              <p:cNvPr id="41" name="Freeform 29"/>
              <p:cNvSpPr/>
              <p:nvPr/>
            </p:nvSpPr>
            <p:spPr bwMode="auto">
              <a:xfrm>
                <a:off x="0" y="1093"/>
                <a:ext cx="1051" cy="231"/>
              </a:xfrm>
              <a:custGeom>
                <a:avLst/>
                <a:gdLst>
                  <a:gd name="T0" fmla="*/ 61 w 535"/>
                  <a:gd name="T1" fmla="*/ 0 h 121"/>
                  <a:gd name="T2" fmla="*/ 0 w 535"/>
                  <a:gd name="T3" fmla="*/ 60 h 121"/>
                  <a:gd name="T4" fmla="*/ 61 w 535"/>
                  <a:gd name="T5" fmla="*/ 121 h 121"/>
                  <a:gd name="T6" fmla="*/ 535 w 535"/>
                  <a:gd name="T7" fmla="*/ 121 h 121"/>
                  <a:gd name="T8" fmla="*/ 535 w 535"/>
                  <a:gd name="T9" fmla="*/ 0 h 121"/>
                  <a:gd name="T10" fmla="*/ 61 w 535"/>
                  <a:gd name="T11" fmla="*/ 0 h 121"/>
                </a:gdLst>
                <a:ahLst/>
                <a:cxnLst>
                  <a:cxn ang="0">
                    <a:pos x="T0" y="T1"/>
                  </a:cxn>
                  <a:cxn ang="0">
                    <a:pos x="T2" y="T3"/>
                  </a:cxn>
                  <a:cxn ang="0">
                    <a:pos x="T4" y="T5"/>
                  </a:cxn>
                  <a:cxn ang="0">
                    <a:pos x="T6" y="T7"/>
                  </a:cxn>
                  <a:cxn ang="0">
                    <a:pos x="T8" y="T9"/>
                  </a:cxn>
                  <a:cxn ang="0">
                    <a:pos x="T10" y="T11"/>
                  </a:cxn>
                </a:cxnLst>
                <a:rect l="0" t="0" r="r" b="b"/>
                <a:pathLst>
                  <a:path w="535" h="121">
                    <a:moveTo>
                      <a:pt x="61" y="0"/>
                    </a:moveTo>
                    <a:cubicBezTo>
                      <a:pt x="27" y="0"/>
                      <a:pt x="0" y="27"/>
                      <a:pt x="0" y="60"/>
                    </a:cubicBezTo>
                    <a:cubicBezTo>
                      <a:pt x="0" y="93"/>
                      <a:pt x="27" y="121"/>
                      <a:pt x="61" y="121"/>
                    </a:cubicBezTo>
                    <a:cubicBezTo>
                      <a:pt x="535" y="121"/>
                      <a:pt x="535" y="121"/>
                      <a:pt x="535" y="121"/>
                    </a:cubicBezTo>
                    <a:cubicBezTo>
                      <a:pt x="535" y="0"/>
                      <a:pt x="535" y="0"/>
                      <a:pt x="535" y="0"/>
                    </a:cubicBezTo>
                    <a:lnTo>
                      <a:pt x="61" y="0"/>
                    </a:lnTo>
                    <a:close/>
                  </a:path>
                </a:pathLst>
              </a:custGeom>
              <a:solidFill>
                <a:srgbClr val="78875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3200">
                  <a:solidFill>
                    <a:schemeClr val="bg1">
                      <a:lumMod val="50000"/>
                    </a:schemeClr>
                  </a:solidFill>
                </a:endParaRPr>
              </a:p>
            </p:txBody>
          </p:sp>
          <p:sp>
            <p:nvSpPr>
              <p:cNvPr id="42" name="Freeform 30"/>
              <p:cNvSpPr/>
              <p:nvPr/>
            </p:nvSpPr>
            <p:spPr bwMode="auto">
              <a:xfrm>
                <a:off x="983" y="2"/>
                <a:ext cx="1063" cy="231"/>
              </a:xfrm>
              <a:custGeom>
                <a:avLst/>
                <a:gdLst>
                  <a:gd name="T0" fmla="*/ 475 w 535"/>
                  <a:gd name="T1" fmla="*/ 0 h 121"/>
                  <a:gd name="T2" fmla="*/ 0 w 535"/>
                  <a:gd name="T3" fmla="*/ 0 h 121"/>
                  <a:gd name="T4" fmla="*/ 0 w 535"/>
                  <a:gd name="T5" fmla="*/ 121 h 121"/>
                  <a:gd name="T6" fmla="*/ 475 w 535"/>
                  <a:gd name="T7" fmla="*/ 121 h 121"/>
                  <a:gd name="T8" fmla="*/ 535 w 535"/>
                  <a:gd name="T9" fmla="*/ 60 h 121"/>
                  <a:gd name="T10" fmla="*/ 475 w 535"/>
                  <a:gd name="T11" fmla="*/ 0 h 121"/>
                </a:gdLst>
                <a:ahLst/>
                <a:cxnLst>
                  <a:cxn ang="0">
                    <a:pos x="T0" y="T1"/>
                  </a:cxn>
                  <a:cxn ang="0">
                    <a:pos x="T2" y="T3"/>
                  </a:cxn>
                  <a:cxn ang="0">
                    <a:pos x="T4" y="T5"/>
                  </a:cxn>
                  <a:cxn ang="0">
                    <a:pos x="T6" y="T7"/>
                  </a:cxn>
                  <a:cxn ang="0">
                    <a:pos x="T8" y="T9"/>
                  </a:cxn>
                  <a:cxn ang="0">
                    <a:pos x="T10" y="T11"/>
                  </a:cxn>
                </a:cxnLst>
                <a:rect l="0" t="0" r="r" b="b"/>
                <a:pathLst>
                  <a:path w="535" h="121">
                    <a:moveTo>
                      <a:pt x="475" y="0"/>
                    </a:moveTo>
                    <a:cubicBezTo>
                      <a:pt x="0" y="0"/>
                      <a:pt x="0" y="0"/>
                      <a:pt x="0" y="0"/>
                    </a:cubicBezTo>
                    <a:cubicBezTo>
                      <a:pt x="0" y="121"/>
                      <a:pt x="0" y="121"/>
                      <a:pt x="0" y="121"/>
                    </a:cubicBezTo>
                    <a:cubicBezTo>
                      <a:pt x="475" y="121"/>
                      <a:pt x="475" y="121"/>
                      <a:pt x="475" y="121"/>
                    </a:cubicBezTo>
                    <a:cubicBezTo>
                      <a:pt x="508" y="121"/>
                      <a:pt x="535" y="93"/>
                      <a:pt x="535" y="60"/>
                    </a:cubicBezTo>
                    <a:cubicBezTo>
                      <a:pt x="535" y="27"/>
                      <a:pt x="508" y="0"/>
                      <a:pt x="475" y="0"/>
                    </a:cubicBezTo>
                    <a:close/>
                  </a:path>
                </a:pathLst>
              </a:custGeom>
              <a:solidFill>
                <a:srgbClr val="78875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3200">
                  <a:solidFill>
                    <a:schemeClr val="bg1">
                      <a:lumMod val="50000"/>
                    </a:schemeClr>
                  </a:solidFill>
                </a:endParaRPr>
              </a:p>
            </p:txBody>
          </p:sp>
          <p:sp>
            <p:nvSpPr>
              <p:cNvPr id="43" name="Freeform 31"/>
              <p:cNvSpPr/>
              <p:nvPr/>
            </p:nvSpPr>
            <p:spPr bwMode="auto">
              <a:xfrm>
                <a:off x="983" y="233"/>
                <a:ext cx="1063" cy="231"/>
              </a:xfrm>
              <a:custGeom>
                <a:avLst/>
                <a:gdLst>
                  <a:gd name="T0" fmla="*/ 475 w 535"/>
                  <a:gd name="T1" fmla="*/ 0 h 121"/>
                  <a:gd name="T2" fmla="*/ 0 w 535"/>
                  <a:gd name="T3" fmla="*/ 0 h 121"/>
                  <a:gd name="T4" fmla="*/ 0 w 535"/>
                  <a:gd name="T5" fmla="*/ 121 h 121"/>
                  <a:gd name="T6" fmla="*/ 475 w 535"/>
                  <a:gd name="T7" fmla="*/ 121 h 121"/>
                  <a:gd name="T8" fmla="*/ 535 w 535"/>
                  <a:gd name="T9" fmla="*/ 60 h 121"/>
                  <a:gd name="T10" fmla="*/ 475 w 535"/>
                  <a:gd name="T11" fmla="*/ 0 h 121"/>
                </a:gdLst>
                <a:ahLst/>
                <a:cxnLst>
                  <a:cxn ang="0">
                    <a:pos x="T0" y="T1"/>
                  </a:cxn>
                  <a:cxn ang="0">
                    <a:pos x="T2" y="T3"/>
                  </a:cxn>
                  <a:cxn ang="0">
                    <a:pos x="T4" y="T5"/>
                  </a:cxn>
                  <a:cxn ang="0">
                    <a:pos x="T6" y="T7"/>
                  </a:cxn>
                  <a:cxn ang="0">
                    <a:pos x="T8" y="T9"/>
                  </a:cxn>
                  <a:cxn ang="0">
                    <a:pos x="T10" y="T11"/>
                  </a:cxn>
                </a:cxnLst>
                <a:rect l="0" t="0" r="r" b="b"/>
                <a:pathLst>
                  <a:path w="535" h="121">
                    <a:moveTo>
                      <a:pt x="475" y="0"/>
                    </a:moveTo>
                    <a:cubicBezTo>
                      <a:pt x="0" y="0"/>
                      <a:pt x="0" y="0"/>
                      <a:pt x="0" y="0"/>
                    </a:cubicBezTo>
                    <a:cubicBezTo>
                      <a:pt x="0" y="121"/>
                      <a:pt x="0" y="121"/>
                      <a:pt x="0" y="121"/>
                    </a:cubicBezTo>
                    <a:cubicBezTo>
                      <a:pt x="475" y="121"/>
                      <a:pt x="475" y="121"/>
                      <a:pt x="475" y="121"/>
                    </a:cubicBezTo>
                    <a:cubicBezTo>
                      <a:pt x="508" y="121"/>
                      <a:pt x="535" y="93"/>
                      <a:pt x="535" y="60"/>
                    </a:cubicBezTo>
                    <a:cubicBezTo>
                      <a:pt x="535" y="27"/>
                      <a:pt x="508" y="0"/>
                      <a:pt x="475" y="0"/>
                    </a:cubicBezTo>
                    <a:close/>
                  </a:path>
                </a:pathLst>
              </a:custGeom>
              <a:solidFill>
                <a:srgbClr val="ED695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3200">
                  <a:solidFill>
                    <a:schemeClr val="bg1">
                      <a:lumMod val="50000"/>
                    </a:schemeClr>
                  </a:solidFill>
                </a:endParaRPr>
              </a:p>
            </p:txBody>
          </p:sp>
        </p:grpSp>
        <p:grpSp>
          <p:nvGrpSpPr>
            <p:cNvPr id="7" name="Group 32"/>
            <p:cNvGrpSpPr/>
            <p:nvPr/>
          </p:nvGrpSpPr>
          <p:grpSpPr bwMode="auto">
            <a:xfrm flipH="1">
              <a:off x="6967538" y="3241088"/>
              <a:ext cx="196850" cy="247726"/>
              <a:chOff x="0" y="0"/>
              <a:chExt cx="127" cy="163"/>
            </a:xfrm>
            <a:solidFill>
              <a:schemeClr val="accent4"/>
            </a:solidFill>
          </p:grpSpPr>
          <p:sp>
            <p:nvSpPr>
              <p:cNvPr id="29" name="Freeform 33"/>
              <p:cNvSpPr/>
              <p:nvPr/>
            </p:nvSpPr>
            <p:spPr bwMode="auto">
              <a:xfrm>
                <a:off x="0" y="0"/>
                <a:ext cx="127" cy="163"/>
              </a:xfrm>
              <a:custGeom>
                <a:avLst/>
                <a:gdLst>
                  <a:gd name="T0" fmla="*/ 28 w 124"/>
                  <a:gd name="T1" fmla="*/ 146 h 159"/>
                  <a:gd name="T2" fmla="*/ 14 w 124"/>
                  <a:gd name="T3" fmla="*/ 146 h 159"/>
                  <a:gd name="T4" fmla="*/ 14 w 124"/>
                  <a:gd name="T5" fmla="*/ 13 h 159"/>
                  <a:gd name="T6" fmla="*/ 117 w 124"/>
                  <a:gd name="T7" fmla="*/ 13 h 159"/>
                  <a:gd name="T8" fmla="*/ 124 w 124"/>
                  <a:gd name="T9" fmla="*/ 7 h 159"/>
                  <a:gd name="T10" fmla="*/ 117 w 124"/>
                  <a:gd name="T11" fmla="*/ 0 h 159"/>
                  <a:gd name="T12" fmla="*/ 7 w 124"/>
                  <a:gd name="T13" fmla="*/ 0 h 159"/>
                  <a:gd name="T14" fmla="*/ 0 w 124"/>
                  <a:gd name="T15" fmla="*/ 7 h 159"/>
                  <a:gd name="T16" fmla="*/ 0 w 124"/>
                  <a:gd name="T17" fmla="*/ 152 h 159"/>
                  <a:gd name="T18" fmla="*/ 7 w 124"/>
                  <a:gd name="T19" fmla="*/ 159 h 159"/>
                  <a:gd name="T20" fmla="*/ 28 w 124"/>
                  <a:gd name="T21" fmla="*/ 159 h 159"/>
                  <a:gd name="T22" fmla="*/ 35 w 124"/>
                  <a:gd name="T23" fmla="*/ 152 h 159"/>
                  <a:gd name="T24" fmla="*/ 28 w 124"/>
                  <a:gd name="T25" fmla="*/ 146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4" h="159">
                    <a:moveTo>
                      <a:pt x="28" y="146"/>
                    </a:moveTo>
                    <a:cubicBezTo>
                      <a:pt x="14" y="146"/>
                      <a:pt x="14" y="146"/>
                      <a:pt x="14" y="146"/>
                    </a:cubicBezTo>
                    <a:cubicBezTo>
                      <a:pt x="14" y="13"/>
                      <a:pt x="14" y="13"/>
                      <a:pt x="14" y="13"/>
                    </a:cubicBezTo>
                    <a:cubicBezTo>
                      <a:pt x="117" y="13"/>
                      <a:pt x="117" y="13"/>
                      <a:pt x="117" y="13"/>
                    </a:cubicBezTo>
                    <a:cubicBezTo>
                      <a:pt x="121" y="13"/>
                      <a:pt x="124" y="10"/>
                      <a:pt x="124" y="7"/>
                    </a:cubicBezTo>
                    <a:cubicBezTo>
                      <a:pt x="124" y="3"/>
                      <a:pt x="121" y="0"/>
                      <a:pt x="117" y="0"/>
                    </a:cubicBezTo>
                    <a:cubicBezTo>
                      <a:pt x="7" y="0"/>
                      <a:pt x="7" y="0"/>
                      <a:pt x="7" y="0"/>
                    </a:cubicBezTo>
                    <a:cubicBezTo>
                      <a:pt x="3" y="0"/>
                      <a:pt x="0" y="3"/>
                      <a:pt x="0" y="7"/>
                    </a:cubicBezTo>
                    <a:cubicBezTo>
                      <a:pt x="0" y="152"/>
                      <a:pt x="0" y="152"/>
                      <a:pt x="0" y="152"/>
                    </a:cubicBezTo>
                    <a:cubicBezTo>
                      <a:pt x="0" y="156"/>
                      <a:pt x="3" y="159"/>
                      <a:pt x="7" y="159"/>
                    </a:cubicBezTo>
                    <a:cubicBezTo>
                      <a:pt x="28" y="159"/>
                      <a:pt x="28" y="159"/>
                      <a:pt x="28" y="159"/>
                    </a:cubicBezTo>
                    <a:cubicBezTo>
                      <a:pt x="31" y="159"/>
                      <a:pt x="35" y="156"/>
                      <a:pt x="35" y="152"/>
                    </a:cubicBezTo>
                    <a:cubicBezTo>
                      <a:pt x="35" y="149"/>
                      <a:pt x="31" y="146"/>
                      <a:pt x="28" y="146"/>
                    </a:cubicBezTo>
                  </a:path>
                </a:pathLst>
              </a:custGeom>
              <a:solidFill>
                <a:srgbClr val="78875C"/>
              </a:solidFill>
              <a:ln w="9525">
                <a:noFill/>
                <a:round/>
              </a:ln>
            </p:spPr>
            <p:txBody>
              <a:bodyPr/>
              <a:lstStyle/>
              <a:p>
                <a:endParaRPr lang="zh-CN" altLang="en-US" sz="3200">
                  <a:solidFill>
                    <a:schemeClr val="bg1">
                      <a:lumMod val="50000"/>
                    </a:schemeClr>
                  </a:solidFill>
                </a:endParaRPr>
              </a:p>
            </p:txBody>
          </p:sp>
          <p:sp>
            <p:nvSpPr>
              <p:cNvPr id="30" name="Freeform 34"/>
              <p:cNvSpPr/>
              <p:nvPr/>
            </p:nvSpPr>
            <p:spPr bwMode="auto">
              <a:xfrm>
                <a:off x="80" y="95"/>
                <a:ext cx="47" cy="68"/>
              </a:xfrm>
              <a:custGeom>
                <a:avLst/>
                <a:gdLst>
                  <a:gd name="T0" fmla="*/ 39 w 46"/>
                  <a:gd name="T1" fmla="*/ 0 h 66"/>
                  <a:gd name="T2" fmla="*/ 32 w 46"/>
                  <a:gd name="T3" fmla="*/ 7 h 66"/>
                  <a:gd name="T4" fmla="*/ 32 w 46"/>
                  <a:gd name="T5" fmla="*/ 53 h 66"/>
                  <a:gd name="T6" fmla="*/ 7 w 46"/>
                  <a:gd name="T7" fmla="*/ 53 h 66"/>
                  <a:gd name="T8" fmla="*/ 0 w 46"/>
                  <a:gd name="T9" fmla="*/ 59 h 66"/>
                  <a:gd name="T10" fmla="*/ 7 w 46"/>
                  <a:gd name="T11" fmla="*/ 66 h 66"/>
                  <a:gd name="T12" fmla="*/ 39 w 46"/>
                  <a:gd name="T13" fmla="*/ 66 h 66"/>
                  <a:gd name="T14" fmla="*/ 44 w 46"/>
                  <a:gd name="T15" fmla="*/ 64 h 66"/>
                  <a:gd name="T16" fmla="*/ 46 w 46"/>
                  <a:gd name="T17" fmla="*/ 59 h 66"/>
                  <a:gd name="T18" fmla="*/ 46 w 46"/>
                  <a:gd name="T19" fmla="*/ 7 h 66"/>
                  <a:gd name="T20" fmla="*/ 39 w 46"/>
                  <a:gd name="T21"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 h="66">
                    <a:moveTo>
                      <a:pt x="39" y="0"/>
                    </a:moveTo>
                    <a:cubicBezTo>
                      <a:pt x="35" y="0"/>
                      <a:pt x="32" y="3"/>
                      <a:pt x="32" y="7"/>
                    </a:cubicBezTo>
                    <a:cubicBezTo>
                      <a:pt x="32" y="53"/>
                      <a:pt x="32" y="53"/>
                      <a:pt x="32" y="53"/>
                    </a:cubicBezTo>
                    <a:cubicBezTo>
                      <a:pt x="7" y="53"/>
                      <a:pt x="7" y="53"/>
                      <a:pt x="7" y="53"/>
                    </a:cubicBezTo>
                    <a:cubicBezTo>
                      <a:pt x="3" y="53"/>
                      <a:pt x="0" y="56"/>
                      <a:pt x="0" y="59"/>
                    </a:cubicBezTo>
                    <a:cubicBezTo>
                      <a:pt x="0" y="63"/>
                      <a:pt x="3" y="66"/>
                      <a:pt x="7" y="66"/>
                    </a:cubicBezTo>
                    <a:cubicBezTo>
                      <a:pt x="39" y="66"/>
                      <a:pt x="39" y="66"/>
                      <a:pt x="39" y="66"/>
                    </a:cubicBezTo>
                    <a:cubicBezTo>
                      <a:pt x="41" y="66"/>
                      <a:pt x="43" y="66"/>
                      <a:pt x="44" y="64"/>
                    </a:cubicBezTo>
                    <a:cubicBezTo>
                      <a:pt x="45" y="63"/>
                      <a:pt x="46" y="61"/>
                      <a:pt x="46" y="59"/>
                    </a:cubicBezTo>
                    <a:cubicBezTo>
                      <a:pt x="46" y="7"/>
                      <a:pt x="46" y="7"/>
                      <a:pt x="46" y="7"/>
                    </a:cubicBezTo>
                    <a:cubicBezTo>
                      <a:pt x="46" y="3"/>
                      <a:pt x="43" y="0"/>
                      <a:pt x="39" y="0"/>
                    </a:cubicBezTo>
                  </a:path>
                </a:pathLst>
              </a:custGeom>
              <a:solidFill>
                <a:srgbClr val="78875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3200">
                  <a:solidFill>
                    <a:schemeClr val="bg1">
                      <a:lumMod val="50000"/>
                    </a:schemeClr>
                  </a:solidFill>
                </a:endParaRPr>
              </a:p>
            </p:txBody>
          </p:sp>
          <p:sp>
            <p:nvSpPr>
              <p:cNvPr id="31" name="Freeform 35"/>
              <p:cNvSpPr>
                <a:spLocks noEditPoints="1"/>
              </p:cNvSpPr>
              <p:nvPr/>
            </p:nvSpPr>
            <p:spPr bwMode="auto">
              <a:xfrm>
                <a:off x="46" y="34"/>
                <a:ext cx="79" cy="114"/>
              </a:xfrm>
              <a:custGeom>
                <a:avLst/>
                <a:gdLst>
                  <a:gd name="T0" fmla="*/ 68 w 78"/>
                  <a:gd name="T1" fmla="*/ 2 h 112"/>
                  <a:gd name="T2" fmla="*/ 60 w 78"/>
                  <a:gd name="T3" fmla="*/ 0 h 112"/>
                  <a:gd name="T4" fmla="*/ 46 w 78"/>
                  <a:gd name="T5" fmla="*/ 8 h 112"/>
                  <a:gd name="T6" fmla="*/ 1 w 78"/>
                  <a:gd name="T7" fmla="*/ 85 h 112"/>
                  <a:gd name="T8" fmla="*/ 0 w 78"/>
                  <a:gd name="T9" fmla="*/ 88 h 112"/>
                  <a:gd name="T10" fmla="*/ 1 w 78"/>
                  <a:gd name="T11" fmla="*/ 106 h 112"/>
                  <a:gd name="T12" fmla="*/ 4 w 78"/>
                  <a:gd name="T13" fmla="*/ 112 h 112"/>
                  <a:gd name="T14" fmla="*/ 8 w 78"/>
                  <a:gd name="T15" fmla="*/ 112 h 112"/>
                  <a:gd name="T16" fmla="*/ 11 w 78"/>
                  <a:gd name="T17" fmla="*/ 112 h 112"/>
                  <a:gd name="T18" fmla="*/ 27 w 78"/>
                  <a:gd name="T19" fmla="*/ 103 h 112"/>
                  <a:gd name="T20" fmla="*/ 29 w 78"/>
                  <a:gd name="T21" fmla="*/ 101 h 112"/>
                  <a:gd name="T22" fmla="*/ 74 w 78"/>
                  <a:gd name="T23" fmla="*/ 24 h 112"/>
                  <a:gd name="T24" fmla="*/ 68 w 78"/>
                  <a:gd name="T25" fmla="*/ 2 h 112"/>
                  <a:gd name="T26" fmla="*/ 62 w 78"/>
                  <a:gd name="T27" fmla="*/ 17 h 112"/>
                  <a:gd name="T28" fmla="*/ 18 w 78"/>
                  <a:gd name="T29" fmla="*/ 92 h 112"/>
                  <a:gd name="T30" fmla="*/ 14 w 78"/>
                  <a:gd name="T31" fmla="*/ 94 h 112"/>
                  <a:gd name="T32" fmla="*/ 14 w 78"/>
                  <a:gd name="T33" fmla="*/ 90 h 112"/>
                  <a:gd name="T34" fmla="*/ 57 w 78"/>
                  <a:gd name="T35" fmla="*/ 15 h 112"/>
                  <a:gd name="T36" fmla="*/ 61 w 78"/>
                  <a:gd name="T37" fmla="*/ 14 h 112"/>
                  <a:gd name="T38" fmla="*/ 62 w 78"/>
                  <a:gd name="T39" fmla="*/ 17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8" h="112">
                    <a:moveTo>
                      <a:pt x="68" y="2"/>
                    </a:moveTo>
                    <a:cubicBezTo>
                      <a:pt x="65" y="1"/>
                      <a:pt x="62" y="0"/>
                      <a:pt x="60" y="0"/>
                    </a:cubicBezTo>
                    <a:cubicBezTo>
                      <a:pt x="54" y="0"/>
                      <a:pt x="48" y="3"/>
                      <a:pt x="46" y="8"/>
                    </a:cubicBezTo>
                    <a:cubicBezTo>
                      <a:pt x="1" y="85"/>
                      <a:pt x="1" y="85"/>
                      <a:pt x="1" y="85"/>
                    </a:cubicBezTo>
                    <a:cubicBezTo>
                      <a:pt x="1" y="86"/>
                      <a:pt x="0" y="87"/>
                      <a:pt x="0" y="88"/>
                    </a:cubicBezTo>
                    <a:cubicBezTo>
                      <a:pt x="1" y="106"/>
                      <a:pt x="1" y="106"/>
                      <a:pt x="1" y="106"/>
                    </a:cubicBezTo>
                    <a:cubicBezTo>
                      <a:pt x="1" y="108"/>
                      <a:pt x="2" y="110"/>
                      <a:pt x="4" y="112"/>
                    </a:cubicBezTo>
                    <a:cubicBezTo>
                      <a:pt x="5" y="112"/>
                      <a:pt x="7" y="112"/>
                      <a:pt x="8" y="112"/>
                    </a:cubicBezTo>
                    <a:cubicBezTo>
                      <a:pt x="9" y="112"/>
                      <a:pt x="10" y="112"/>
                      <a:pt x="11" y="112"/>
                    </a:cubicBezTo>
                    <a:cubicBezTo>
                      <a:pt x="27" y="103"/>
                      <a:pt x="27" y="103"/>
                      <a:pt x="27" y="103"/>
                    </a:cubicBezTo>
                    <a:cubicBezTo>
                      <a:pt x="28" y="103"/>
                      <a:pt x="29" y="102"/>
                      <a:pt x="29" y="101"/>
                    </a:cubicBezTo>
                    <a:cubicBezTo>
                      <a:pt x="74" y="24"/>
                      <a:pt x="74" y="24"/>
                      <a:pt x="74" y="24"/>
                    </a:cubicBezTo>
                    <a:cubicBezTo>
                      <a:pt x="78" y="16"/>
                      <a:pt x="75" y="7"/>
                      <a:pt x="68" y="2"/>
                    </a:cubicBezTo>
                    <a:moveTo>
                      <a:pt x="62" y="17"/>
                    </a:moveTo>
                    <a:cubicBezTo>
                      <a:pt x="18" y="92"/>
                      <a:pt x="18" y="92"/>
                      <a:pt x="18" y="92"/>
                    </a:cubicBezTo>
                    <a:cubicBezTo>
                      <a:pt x="14" y="94"/>
                      <a:pt x="14" y="94"/>
                      <a:pt x="14" y="94"/>
                    </a:cubicBezTo>
                    <a:cubicBezTo>
                      <a:pt x="14" y="90"/>
                      <a:pt x="14" y="90"/>
                      <a:pt x="14" y="90"/>
                    </a:cubicBezTo>
                    <a:cubicBezTo>
                      <a:pt x="57" y="15"/>
                      <a:pt x="57" y="15"/>
                      <a:pt x="57" y="15"/>
                    </a:cubicBezTo>
                    <a:cubicBezTo>
                      <a:pt x="58" y="14"/>
                      <a:pt x="60" y="13"/>
                      <a:pt x="61" y="14"/>
                    </a:cubicBezTo>
                    <a:cubicBezTo>
                      <a:pt x="62" y="15"/>
                      <a:pt x="62" y="16"/>
                      <a:pt x="62" y="17"/>
                    </a:cubicBezTo>
                  </a:path>
                </a:pathLst>
              </a:custGeom>
              <a:solidFill>
                <a:srgbClr val="78875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3200">
                  <a:solidFill>
                    <a:schemeClr val="bg1">
                      <a:lumMod val="50000"/>
                    </a:schemeClr>
                  </a:solidFill>
                </a:endParaRPr>
              </a:p>
            </p:txBody>
          </p:sp>
          <p:sp>
            <p:nvSpPr>
              <p:cNvPr id="32" name="Freeform 36"/>
              <p:cNvSpPr/>
              <p:nvPr/>
            </p:nvSpPr>
            <p:spPr bwMode="auto">
              <a:xfrm>
                <a:off x="24" y="46"/>
                <a:ext cx="49" cy="14"/>
              </a:xfrm>
              <a:custGeom>
                <a:avLst/>
                <a:gdLst>
                  <a:gd name="T0" fmla="*/ 48 w 48"/>
                  <a:gd name="T1" fmla="*/ 7 h 14"/>
                  <a:gd name="T2" fmla="*/ 42 w 48"/>
                  <a:gd name="T3" fmla="*/ 0 h 14"/>
                  <a:gd name="T4" fmla="*/ 7 w 48"/>
                  <a:gd name="T5" fmla="*/ 0 h 14"/>
                  <a:gd name="T6" fmla="*/ 0 w 48"/>
                  <a:gd name="T7" fmla="*/ 7 h 14"/>
                  <a:gd name="T8" fmla="*/ 7 w 48"/>
                  <a:gd name="T9" fmla="*/ 14 h 14"/>
                  <a:gd name="T10" fmla="*/ 42 w 48"/>
                  <a:gd name="T11" fmla="*/ 14 h 14"/>
                  <a:gd name="T12" fmla="*/ 48 w 48"/>
                  <a:gd name="T13" fmla="*/ 7 h 14"/>
                </a:gdLst>
                <a:ahLst/>
                <a:cxnLst>
                  <a:cxn ang="0">
                    <a:pos x="T0" y="T1"/>
                  </a:cxn>
                  <a:cxn ang="0">
                    <a:pos x="T2" y="T3"/>
                  </a:cxn>
                  <a:cxn ang="0">
                    <a:pos x="T4" y="T5"/>
                  </a:cxn>
                  <a:cxn ang="0">
                    <a:pos x="T6" y="T7"/>
                  </a:cxn>
                  <a:cxn ang="0">
                    <a:pos x="T8" y="T9"/>
                  </a:cxn>
                  <a:cxn ang="0">
                    <a:pos x="T10" y="T11"/>
                  </a:cxn>
                  <a:cxn ang="0">
                    <a:pos x="T12" y="T13"/>
                  </a:cxn>
                </a:cxnLst>
                <a:rect l="0" t="0" r="r" b="b"/>
                <a:pathLst>
                  <a:path w="48" h="14">
                    <a:moveTo>
                      <a:pt x="48" y="7"/>
                    </a:moveTo>
                    <a:cubicBezTo>
                      <a:pt x="48" y="3"/>
                      <a:pt x="45" y="0"/>
                      <a:pt x="42" y="0"/>
                    </a:cubicBezTo>
                    <a:cubicBezTo>
                      <a:pt x="7" y="0"/>
                      <a:pt x="7" y="0"/>
                      <a:pt x="7" y="0"/>
                    </a:cubicBezTo>
                    <a:cubicBezTo>
                      <a:pt x="3" y="0"/>
                      <a:pt x="0" y="3"/>
                      <a:pt x="0" y="7"/>
                    </a:cubicBezTo>
                    <a:cubicBezTo>
                      <a:pt x="0" y="11"/>
                      <a:pt x="3" y="14"/>
                      <a:pt x="7" y="14"/>
                    </a:cubicBezTo>
                    <a:cubicBezTo>
                      <a:pt x="42" y="14"/>
                      <a:pt x="42" y="14"/>
                      <a:pt x="42" y="14"/>
                    </a:cubicBezTo>
                    <a:cubicBezTo>
                      <a:pt x="45" y="14"/>
                      <a:pt x="48" y="11"/>
                      <a:pt x="48" y="7"/>
                    </a:cubicBezTo>
                  </a:path>
                </a:pathLst>
              </a:custGeom>
              <a:solidFill>
                <a:srgbClr val="78875C"/>
              </a:solidFill>
              <a:ln w="9525">
                <a:noFill/>
                <a:round/>
              </a:ln>
            </p:spPr>
            <p:txBody>
              <a:bodyPr/>
              <a:lstStyle/>
              <a:p>
                <a:endParaRPr lang="zh-CN" altLang="en-US" sz="3200">
                  <a:solidFill>
                    <a:schemeClr val="bg1">
                      <a:lumMod val="50000"/>
                    </a:schemeClr>
                  </a:solidFill>
                </a:endParaRPr>
              </a:p>
            </p:txBody>
          </p:sp>
          <p:sp>
            <p:nvSpPr>
              <p:cNvPr id="33" name="Freeform 37"/>
              <p:cNvSpPr/>
              <p:nvPr/>
            </p:nvSpPr>
            <p:spPr bwMode="auto">
              <a:xfrm>
                <a:off x="24" y="73"/>
                <a:ext cx="32" cy="15"/>
              </a:xfrm>
              <a:custGeom>
                <a:avLst/>
                <a:gdLst>
                  <a:gd name="T0" fmla="*/ 7 w 31"/>
                  <a:gd name="T1" fmla="*/ 0 h 14"/>
                  <a:gd name="T2" fmla="*/ 0 w 31"/>
                  <a:gd name="T3" fmla="*/ 7 h 14"/>
                  <a:gd name="T4" fmla="*/ 7 w 31"/>
                  <a:gd name="T5" fmla="*/ 14 h 14"/>
                  <a:gd name="T6" fmla="*/ 24 w 31"/>
                  <a:gd name="T7" fmla="*/ 14 h 14"/>
                  <a:gd name="T8" fmla="*/ 31 w 31"/>
                  <a:gd name="T9" fmla="*/ 7 h 14"/>
                  <a:gd name="T10" fmla="*/ 24 w 31"/>
                  <a:gd name="T11" fmla="*/ 0 h 14"/>
                  <a:gd name="T12" fmla="*/ 7 w 31"/>
                  <a:gd name="T13" fmla="*/ 0 h 14"/>
                </a:gdLst>
                <a:ahLst/>
                <a:cxnLst>
                  <a:cxn ang="0">
                    <a:pos x="T0" y="T1"/>
                  </a:cxn>
                  <a:cxn ang="0">
                    <a:pos x="T2" y="T3"/>
                  </a:cxn>
                  <a:cxn ang="0">
                    <a:pos x="T4" y="T5"/>
                  </a:cxn>
                  <a:cxn ang="0">
                    <a:pos x="T6" y="T7"/>
                  </a:cxn>
                  <a:cxn ang="0">
                    <a:pos x="T8" y="T9"/>
                  </a:cxn>
                  <a:cxn ang="0">
                    <a:pos x="T10" y="T11"/>
                  </a:cxn>
                  <a:cxn ang="0">
                    <a:pos x="T12" y="T13"/>
                  </a:cxn>
                </a:cxnLst>
                <a:rect l="0" t="0" r="r" b="b"/>
                <a:pathLst>
                  <a:path w="31" h="14">
                    <a:moveTo>
                      <a:pt x="7" y="0"/>
                    </a:moveTo>
                    <a:cubicBezTo>
                      <a:pt x="3" y="0"/>
                      <a:pt x="0" y="3"/>
                      <a:pt x="0" y="7"/>
                    </a:cubicBezTo>
                    <a:cubicBezTo>
                      <a:pt x="0" y="11"/>
                      <a:pt x="3" y="14"/>
                      <a:pt x="7" y="14"/>
                    </a:cubicBezTo>
                    <a:cubicBezTo>
                      <a:pt x="24" y="14"/>
                      <a:pt x="24" y="14"/>
                      <a:pt x="24" y="14"/>
                    </a:cubicBezTo>
                    <a:cubicBezTo>
                      <a:pt x="28" y="14"/>
                      <a:pt x="31" y="11"/>
                      <a:pt x="31" y="7"/>
                    </a:cubicBezTo>
                    <a:cubicBezTo>
                      <a:pt x="31" y="3"/>
                      <a:pt x="28" y="0"/>
                      <a:pt x="24" y="0"/>
                    </a:cubicBezTo>
                    <a:lnTo>
                      <a:pt x="7" y="0"/>
                    </a:lnTo>
                    <a:close/>
                  </a:path>
                </a:pathLst>
              </a:custGeom>
              <a:solidFill>
                <a:srgbClr val="78875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3200">
                  <a:solidFill>
                    <a:schemeClr val="bg1">
                      <a:lumMod val="50000"/>
                    </a:schemeClr>
                  </a:solidFill>
                </a:endParaRPr>
              </a:p>
            </p:txBody>
          </p:sp>
        </p:grpSp>
        <p:sp>
          <p:nvSpPr>
            <p:cNvPr id="9" name="Freeform 38"/>
            <p:cNvSpPr>
              <a:spLocks noEditPoints="1"/>
            </p:cNvSpPr>
            <p:nvPr/>
          </p:nvSpPr>
          <p:spPr bwMode="auto">
            <a:xfrm flipH="1">
              <a:off x="6877051" y="1946876"/>
              <a:ext cx="301625" cy="203263"/>
            </a:xfrm>
            <a:custGeom>
              <a:avLst/>
              <a:gdLst>
                <a:gd name="T0" fmla="*/ 154 w 160"/>
                <a:gd name="T1" fmla="*/ 12 h 109"/>
                <a:gd name="T2" fmla="*/ 139 w 160"/>
                <a:gd name="T3" fmla="*/ 6 h 109"/>
                <a:gd name="T4" fmla="*/ 123 w 160"/>
                <a:gd name="T5" fmla="*/ 12 h 109"/>
                <a:gd name="T6" fmla="*/ 117 w 160"/>
                <a:gd name="T7" fmla="*/ 27 h 109"/>
                <a:gd name="T8" fmla="*/ 119 w 160"/>
                <a:gd name="T9" fmla="*/ 36 h 109"/>
                <a:gd name="T10" fmla="*/ 93 w 160"/>
                <a:gd name="T11" fmla="*/ 60 h 109"/>
                <a:gd name="T12" fmla="*/ 79 w 160"/>
                <a:gd name="T13" fmla="*/ 56 h 109"/>
                <a:gd name="T14" fmla="*/ 66 w 160"/>
                <a:gd name="T15" fmla="*/ 59 h 109"/>
                <a:gd name="T16" fmla="*/ 47 w 160"/>
                <a:gd name="T17" fmla="*/ 37 h 109"/>
                <a:gd name="T18" fmla="*/ 43 w 160"/>
                <a:gd name="T19" fmla="*/ 7 h 109"/>
                <a:gd name="T20" fmla="*/ 25 w 160"/>
                <a:gd name="T21" fmla="*/ 0 h 109"/>
                <a:gd name="T22" fmla="*/ 8 w 160"/>
                <a:gd name="T23" fmla="*/ 7 h 109"/>
                <a:gd name="T24" fmla="*/ 0 w 160"/>
                <a:gd name="T25" fmla="*/ 24 h 109"/>
                <a:gd name="T26" fmla="*/ 8 w 160"/>
                <a:gd name="T27" fmla="*/ 42 h 109"/>
                <a:gd name="T28" fmla="*/ 25 w 160"/>
                <a:gd name="T29" fmla="*/ 49 h 109"/>
                <a:gd name="T30" fmla="*/ 37 w 160"/>
                <a:gd name="T31" fmla="*/ 46 h 109"/>
                <a:gd name="T32" fmla="*/ 56 w 160"/>
                <a:gd name="T33" fmla="*/ 69 h 109"/>
                <a:gd name="T34" fmla="*/ 60 w 160"/>
                <a:gd name="T35" fmla="*/ 102 h 109"/>
                <a:gd name="T36" fmla="*/ 79 w 160"/>
                <a:gd name="T37" fmla="*/ 109 h 109"/>
                <a:gd name="T38" fmla="*/ 98 w 160"/>
                <a:gd name="T39" fmla="*/ 102 h 109"/>
                <a:gd name="T40" fmla="*/ 102 w 160"/>
                <a:gd name="T41" fmla="*/ 69 h 109"/>
                <a:gd name="T42" fmla="*/ 129 w 160"/>
                <a:gd name="T43" fmla="*/ 46 h 109"/>
                <a:gd name="T44" fmla="*/ 139 w 160"/>
                <a:gd name="T45" fmla="*/ 49 h 109"/>
                <a:gd name="T46" fmla="*/ 154 w 160"/>
                <a:gd name="T47" fmla="*/ 43 h 109"/>
                <a:gd name="T48" fmla="*/ 160 w 160"/>
                <a:gd name="T49" fmla="*/ 27 h 109"/>
                <a:gd name="T50" fmla="*/ 154 w 160"/>
                <a:gd name="T51" fmla="*/ 12 h 109"/>
                <a:gd name="T52" fmla="*/ 17 w 160"/>
                <a:gd name="T53" fmla="*/ 32 h 109"/>
                <a:gd name="T54" fmla="*/ 14 w 160"/>
                <a:gd name="T55" fmla="*/ 24 h 109"/>
                <a:gd name="T56" fmla="*/ 17 w 160"/>
                <a:gd name="T57" fmla="*/ 17 h 109"/>
                <a:gd name="T58" fmla="*/ 25 w 160"/>
                <a:gd name="T59" fmla="*/ 13 h 109"/>
                <a:gd name="T60" fmla="*/ 33 w 160"/>
                <a:gd name="T61" fmla="*/ 17 h 109"/>
                <a:gd name="T62" fmla="*/ 33 w 160"/>
                <a:gd name="T63" fmla="*/ 32 h 109"/>
                <a:gd name="T64" fmla="*/ 17 w 160"/>
                <a:gd name="T65" fmla="*/ 32 h 109"/>
                <a:gd name="T66" fmla="*/ 144 w 160"/>
                <a:gd name="T67" fmla="*/ 33 h 109"/>
                <a:gd name="T68" fmla="*/ 133 w 160"/>
                <a:gd name="T69" fmla="*/ 33 h 109"/>
                <a:gd name="T70" fmla="*/ 131 w 160"/>
                <a:gd name="T71" fmla="*/ 27 h 109"/>
                <a:gd name="T72" fmla="*/ 133 w 160"/>
                <a:gd name="T73" fmla="*/ 22 h 109"/>
                <a:gd name="T74" fmla="*/ 139 w 160"/>
                <a:gd name="T75" fmla="*/ 20 h 109"/>
                <a:gd name="T76" fmla="*/ 144 w 160"/>
                <a:gd name="T77" fmla="*/ 22 h 109"/>
                <a:gd name="T78" fmla="*/ 146 w 160"/>
                <a:gd name="T79" fmla="*/ 27 h 109"/>
                <a:gd name="T80" fmla="*/ 144 w 160"/>
                <a:gd name="T81" fmla="*/ 33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60" h="109">
                  <a:moveTo>
                    <a:pt x="154" y="12"/>
                  </a:moveTo>
                  <a:cubicBezTo>
                    <a:pt x="150" y="8"/>
                    <a:pt x="144" y="6"/>
                    <a:pt x="139" y="6"/>
                  </a:cubicBezTo>
                  <a:cubicBezTo>
                    <a:pt x="133" y="6"/>
                    <a:pt x="127" y="8"/>
                    <a:pt x="123" y="12"/>
                  </a:cubicBezTo>
                  <a:cubicBezTo>
                    <a:pt x="119" y="16"/>
                    <a:pt x="117" y="22"/>
                    <a:pt x="117" y="27"/>
                  </a:cubicBezTo>
                  <a:cubicBezTo>
                    <a:pt x="117" y="31"/>
                    <a:pt x="118" y="34"/>
                    <a:pt x="119" y="36"/>
                  </a:cubicBezTo>
                  <a:cubicBezTo>
                    <a:pt x="93" y="60"/>
                    <a:pt x="93" y="60"/>
                    <a:pt x="93" y="60"/>
                  </a:cubicBezTo>
                  <a:cubicBezTo>
                    <a:pt x="89" y="57"/>
                    <a:pt x="84" y="56"/>
                    <a:pt x="79" y="56"/>
                  </a:cubicBezTo>
                  <a:cubicBezTo>
                    <a:pt x="74" y="56"/>
                    <a:pt x="70" y="57"/>
                    <a:pt x="66" y="59"/>
                  </a:cubicBezTo>
                  <a:cubicBezTo>
                    <a:pt x="47" y="37"/>
                    <a:pt x="47" y="37"/>
                    <a:pt x="47" y="37"/>
                  </a:cubicBezTo>
                  <a:cubicBezTo>
                    <a:pt x="52" y="27"/>
                    <a:pt x="51" y="15"/>
                    <a:pt x="43" y="7"/>
                  </a:cubicBezTo>
                  <a:cubicBezTo>
                    <a:pt x="38" y="2"/>
                    <a:pt x="32" y="0"/>
                    <a:pt x="25" y="0"/>
                  </a:cubicBezTo>
                  <a:cubicBezTo>
                    <a:pt x="19" y="0"/>
                    <a:pt x="12" y="2"/>
                    <a:pt x="8" y="7"/>
                  </a:cubicBezTo>
                  <a:cubicBezTo>
                    <a:pt x="3" y="12"/>
                    <a:pt x="0" y="18"/>
                    <a:pt x="0" y="24"/>
                  </a:cubicBezTo>
                  <a:cubicBezTo>
                    <a:pt x="0" y="31"/>
                    <a:pt x="3" y="37"/>
                    <a:pt x="8" y="42"/>
                  </a:cubicBezTo>
                  <a:cubicBezTo>
                    <a:pt x="12" y="47"/>
                    <a:pt x="19" y="49"/>
                    <a:pt x="25" y="49"/>
                  </a:cubicBezTo>
                  <a:cubicBezTo>
                    <a:pt x="29" y="49"/>
                    <a:pt x="33" y="48"/>
                    <a:pt x="37" y="46"/>
                  </a:cubicBezTo>
                  <a:cubicBezTo>
                    <a:pt x="56" y="69"/>
                    <a:pt x="56" y="69"/>
                    <a:pt x="56" y="69"/>
                  </a:cubicBezTo>
                  <a:cubicBezTo>
                    <a:pt x="50" y="79"/>
                    <a:pt x="51" y="93"/>
                    <a:pt x="60" y="102"/>
                  </a:cubicBezTo>
                  <a:cubicBezTo>
                    <a:pt x="65" y="107"/>
                    <a:pt x="72" y="109"/>
                    <a:pt x="79" y="109"/>
                  </a:cubicBezTo>
                  <a:cubicBezTo>
                    <a:pt x="86" y="109"/>
                    <a:pt x="93" y="107"/>
                    <a:pt x="98" y="102"/>
                  </a:cubicBezTo>
                  <a:cubicBezTo>
                    <a:pt x="107" y="93"/>
                    <a:pt x="108" y="80"/>
                    <a:pt x="102" y="69"/>
                  </a:cubicBezTo>
                  <a:cubicBezTo>
                    <a:pt x="129" y="46"/>
                    <a:pt x="129" y="46"/>
                    <a:pt x="129" y="46"/>
                  </a:cubicBezTo>
                  <a:cubicBezTo>
                    <a:pt x="132" y="48"/>
                    <a:pt x="135" y="49"/>
                    <a:pt x="139" y="49"/>
                  </a:cubicBezTo>
                  <a:cubicBezTo>
                    <a:pt x="144" y="49"/>
                    <a:pt x="150" y="47"/>
                    <a:pt x="154" y="43"/>
                  </a:cubicBezTo>
                  <a:cubicBezTo>
                    <a:pt x="158" y="38"/>
                    <a:pt x="160" y="33"/>
                    <a:pt x="160" y="27"/>
                  </a:cubicBezTo>
                  <a:cubicBezTo>
                    <a:pt x="160" y="22"/>
                    <a:pt x="158" y="16"/>
                    <a:pt x="154" y="12"/>
                  </a:cubicBezTo>
                  <a:moveTo>
                    <a:pt x="17" y="32"/>
                  </a:moveTo>
                  <a:cubicBezTo>
                    <a:pt x="15" y="30"/>
                    <a:pt x="14" y="27"/>
                    <a:pt x="14" y="24"/>
                  </a:cubicBezTo>
                  <a:cubicBezTo>
                    <a:pt x="14" y="21"/>
                    <a:pt x="15" y="19"/>
                    <a:pt x="17" y="17"/>
                  </a:cubicBezTo>
                  <a:cubicBezTo>
                    <a:pt x="20" y="14"/>
                    <a:pt x="22" y="13"/>
                    <a:pt x="25" y="13"/>
                  </a:cubicBezTo>
                  <a:cubicBezTo>
                    <a:pt x="28" y="13"/>
                    <a:pt x="31" y="14"/>
                    <a:pt x="33" y="17"/>
                  </a:cubicBezTo>
                  <a:cubicBezTo>
                    <a:pt x="38" y="21"/>
                    <a:pt x="38" y="28"/>
                    <a:pt x="33" y="32"/>
                  </a:cubicBezTo>
                  <a:cubicBezTo>
                    <a:pt x="29" y="37"/>
                    <a:pt x="22" y="37"/>
                    <a:pt x="17" y="32"/>
                  </a:cubicBezTo>
                  <a:moveTo>
                    <a:pt x="144" y="33"/>
                  </a:moveTo>
                  <a:cubicBezTo>
                    <a:pt x="141" y="36"/>
                    <a:pt x="136" y="36"/>
                    <a:pt x="133" y="33"/>
                  </a:cubicBezTo>
                  <a:cubicBezTo>
                    <a:pt x="132" y="31"/>
                    <a:pt x="131" y="29"/>
                    <a:pt x="131" y="27"/>
                  </a:cubicBezTo>
                  <a:cubicBezTo>
                    <a:pt x="131" y="25"/>
                    <a:pt x="132" y="23"/>
                    <a:pt x="133" y="22"/>
                  </a:cubicBezTo>
                  <a:cubicBezTo>
                    <a:pt x="135" y="20"/>
                    <a:pt x="137" y="20"/>
                    <a:pt x="139" y="20"/>
                  </a:cubicBezTo>
                  <a:cubicBezTo>
                    <a:pt x="141" y="20"/>
                    <a:pt x="143" y="20"/>
                    <a:pt x="144" y="22"/>
                  </a:cubicBezTo>
                  <a:cubicBezTo>
                    <a:pt x="146" y="23"/>
                    <a:pt x="146" y="25"/>
                    <a:pt x="146" y="27"/>
                  </a:cubicBezTo>
                  <a:cubicBezTo>
                    <a:pt x="146" y="29"/>
                    <a:pt x="146" y="31"/>
                    <a:pt x="144" y="33"/>
                  </a:cubicBezTo>
                </a:path>
              </a:pathLst>
            </a:custGeom>
            <a:solidFill>
              <a:srgbClr val="ED695B"/>
            </a:solidFill>
            <a:ln>
              <a:noFill/>
            </a:ln>
          </p:spPr>
          <p:txBody>
            <a:bodyPr/>
            <a:lstStyle/>
            <a:p>
              <a:endParaRPr lang="zh-CN" altLang="en-US" sz="3200">
                <a:solidFill>
                  <a:schemeClr val="bg1">
                    <a:lumMod val="50000"/>
                  </a:schemeClr>
                </a:solidFill>
              </a:endParaRPr>
            </a:p>
          </p:txBody>
        </p:sp>
        <p:sp>
          <p:nvSpPr>
            <p:cNvPr id="10" name="Rectangle 39"/>
            <p:cNvSpPr>
              <a:spLocks noChangeArrowheads="1"/>
            </p:cNvSpPr>
            <p:nvPr/>
          </p:nvSpPr>
          <p:spPr bwMode="auto">
            <a:xfrm>
              <a:off x="6300789" y="2242242"/>
              <a:ext cx="2592387" cy="4408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16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点击此处更换文本编辑文字</a:t>
              </a:r>
              <a:endParaRPr lang="en-US" altLang="zh-CN" sz="1600" dirty="0">
                <a:solidFill>
                  <a:schemeClr val="bg1">
                    <a:lumMod val="50000"/>
                  </a:schemeClr>
                </a:solidFill>
                <a:latin typeface="微软雅黑" panose="020B0503020204020204" pitchFamily="34" charset="-122"/>
                <a:ea typeface="微软雅黑" panose="020B0503020204020204" pitchFamily="34" charset="-122"/>
                <a:cs typeface="Lato Regular"/>
              </a:endParaRPr>
            </a:p>
            <a:p>
              <a:r>
                <a:rPr lang="zh-CN" altLang="en-US" sz="16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点击此处更换文本编辑文字</a:t>
              </a:r>
              <a:endParaRPr lang="en-US" altLang="zh-CN" sz="1600" dirty="0">
                <a:solidFill>
                  <a:schemeClr val="bg1">
                    <a:lumMod val="50000"/>
                  </a:schemeClr>
                </a:solidFill>
                <a:latin typeface="微软雅黑" panose="020B0503020204020204" pitchFamily="34" charset="-122"/>
                <a:ea typeface="微软雅黑" panose="020B0503020204020204" pitchFamily="34" charset="-122"/>
                <a:cs typeface="Lato Regular"/>
              </a:endParaRPr>
            </a:p>
          </p:txBody>
        </p:sp>
        <p:sp>
          <p:nvSpPr>
            <p:cNvPr id="13" name="Text Box 40"/>
            <p:cNvSpPr txBox="1">
              <a:spLocks noChangeArrowheads="1"/>
            </p:cNvSpPr>
            <p:nvPr/>
          </p:nvSpPr>
          <p:spPr bwMode="auto">
            <a:xfrm>
              <a:off x="6300788" y="1823013"/>
              <a:ext cx="552575" cy="533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4000" dirty="0">
                  <a:solidFill>
                    <a:schemeClr val="bg1">
                      <a:lumMod val="50000"/>
                    </a:schemeClr>
                  </a:solidFill>
                  <a:latin typeface="Impact" panose="020B0806030902050204" pitchFamily="34" charset="0"/>
                </a:rPr>
                <a:t>03</a:t>
              </a:r>
            </a:p>
          </p:txBody>
        </p:sp>
        <p:sp>
          <p:nvSpPr>
            <p:cNvPr id="14" name="Rectangle 41"/>
            <p:cNvSpPr>
              <a:spLocks noChangeArrowheads="1"/>
            </p:cNvSpPr>
            <p:nvPr/>
          </p:nvSpPr>
          <p:spPr bwMode="auto">
            <a:xfrm>
              <a:off x="6300789" y="3557097"/>
              <a:ext cx="2592387" cy="4408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16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点击此处更换文本编辑文字</a:t>
              </a:r>
              <a:endParaRPr lang="en-US" altLang="zh-CN" sz="1600" dirty="0">
                <a:solidFill>
                  <a:schemeClr val="bg1">
                    <a:lumMod val="50000"/>
                  </a:schemeClr>
                </a:solidFill>
                <a:latin typeface="微软雅黑" panose="020B0503020204020204" pitchFamily="34" charset="-122"/>
                <a:ea typeface="微软雅黑" panose="020B0503020204020204" pitchFamily="34" charset="-122"/>
                <a:cs typeface="Lato Regular"/>
              </a:endParaRPr>
            </a:p>
            <a:p>
              <a:r>
                <a:rPr lang="zh-CN" altLang="en-US" sz="16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点击此处更换文本编辑文字</a:t>
              </a:r>
              <a:endParaRPr lang="en-US" altLang="zh-CN" sz="1600" dirty="0">
                <a:solidFill>
                  <a:schemeClr val="bg1">
                    <a:lumMod val="50000"/>
                  </a:schemeClr>
                </a:solidFill>
                <a:latin typeface="微软雅黑" panose="020B0503020204020204" pitchFamily="34" charset="-122"/>
                <a:ea typeface="微软雅黑" panose="020B0503020204020204" pitchFamily="34" charset="-122"/>
                <a:cs typeface="Lato Regular"/>
              </a:endParaRPr>
            </a:p>
          </p:txBody>
        </p:sp>
        <p:sp>
          <p:nvSpPr>
            <p:cNvPr id="15" name="Text Box 42"/>
            <p:cNvSpPr txBox="1">
              <a:spLocks noChangeArrowheads="1"/>
            </p:cNvSpPr>
            <p:nvPr/>
          </p:nvSpPr>
          <p:spPr bwMode="auto">
            <a:xfrm>
              <a:off x="6300788" y="3137869"/>
              <a:ext cx="540489" cy="533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zh-CN" sz="4000" dirty="0">
                  <a:solidFill>
                    <a:schemeClr val="bg1">
                      <a:lumMod val="50000"/>
                    </a:schemeClr>
                  </a:solidFill>
                  <a:latin typeface="Impact" panose="020B0806030902050204" pitchFamily="34" charset="0"/>
                </a:rPr>
                <a:t>04</a:t>
              </a:r>
            </a:p>
          </p:txBody>
        </p:sp>
        <p:sp>
          <p:nvSpPr>
            <p:cNvPr id="16" name="Rectangle 43"/>
            <p:cNvSpPr>
              <a:spLocks noChangeArrowheads="1"/>
            </p:cNvSpPr>
            <p:nvPr/>
          </p:nvSpPr>
          <p:spPr bwMode="auto">
            <a:xfrm>
              <a:off x="250825" y="3557097"/>
              <a:ext cx="2592388" cy="4408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zh-CN" altLang="en-US" sz="16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点击此处更换文本编辑文字</a:t>
              </a:r>
              <a:endParaRPr lang="en-US" altLang="zh-CN" sz="1600" dirty="0">
                <a:solidFill>
                  <a:schemeClr val="bg1">
                    <a:lumMod val="50000"/>
                  </a:schemeClr>
                </a:solidFill>
                <a:latin typeface="微软雅黑" panose="020B0503020204020204" pitchFamily="34" charset="-122"/>
                <a:ea typeface="微软雅黑" panose="020B0503020204020204" pitchFamily="34" charset="-122"/>
                <a:cs typeface="Lato Regular"/>
              </a:endParaRPr>
            </a:p>
            <a:p>
              <a:pPr algn="r"/>
              <a:r>
                <a:rPr lang="zh-CN" altLang="en-US" sz="16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点击此处更换文本编辑文字</a:t>
              </a:r>
              <a:endParaRPr lang="en-US" altLang="zh-CN" sz="1600" dirty="0">
                <a:solidFill>
                  <a:schemeClr val="bg1">
                    <a:lumMod val="50000"/>
                  </a:schemeClr>
                </a:solidFill>
                <a:latin typeface="微软雅黑" panose="020B0503020204020204" pitchFamily="34" charset="-122"/>
                <a:ea typeface="微软雅黑" panose="020B0503020204020204" pitchFamily="34" charset="-122"/>
                <a:cs typeface="Lato Regular"/>
              </a:endParaRPr>
            </a:p>
          </p:txBody>
        </p:sp>
        <p:sp>
          <p:nvSpPr>
            <p:cNvPr id="17" name="Text Box 44"/>
            <p:cNvSpPr txBox="1">
              <a:spLocks noChangeArrowheads="1"/>
            </p:cNvSpPr>
            <p:nvPr/>
          </p:nvSpPr>
          <p:spPr bwMode="auto">
            <a:xfrm>
              <a:off x="2325327" y="3137869"/>
              <a:ext cx="541698" cy="533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zh-CN" altLang="zh-CN" sz="4000" dirty="0">
                  <a:solidFill>
                    <a:schemeClr val="bg1">
                      <a:lumMod val="50000"/>
                    </a:schemeClr>
                  </a:solidFill>
                  <a:latin typeface="Impact" panose="020B0806030902050204" pitchFamily="34" charset="0"/>
                </a:rPr>
                <a:t>02</a:t>
              </a:r>
            </a:p>
          </p:txBody>
        </p:sp>
        <p:grpSp>
          <p:nvGrpSpPr>
            <p:cNvPr id="18" name="Group 45"/>
            <p:cNvGrpSpPr/>
            <p:nvPr/>
          </p:nvGrpSpPr>
          <p:grpSpPr bwMode="auto">
            <a:xfrm flipH="1">
              <a:off x="2003425" y="1935761"/>
              <a:ext cx="209550" cy="257254"/>
              <a:chOff x="0" y="0"/>
              <a:chExt cx="134" cy="163"/>
            </a:xfrm>
            <a:solidFill>
              <a:schemeClr val="accent1"/>
            </a:solidFill>
          </p:grpSpPr>
          <p:sp>
            <p:nvSpPr>
              <p:cNvPr id="26" name="Freeform 46"/>
              <p:cNvSpPr>
                <a:spLocks noEditPoints="1"/>
              </p:cNvSpPr>
              <p:nvPr/>
            </p:nvSpPr>
            <p:spPr bwMode="auto">
              <a:xfrm>
                <a:off x="0" y="0"/>
                <a:ext cx="134" cy="163"/>
              </a:xfrm>
              <a:custGeom>
                <a:avLst/>
                <a:gdLst>
                  <a:gd name="T0" fmla="*/ 0 w 134"/>
                  <a:gd name="T1" fmla="*/ 0 h 163"/>
                  <a:gd name="T2" fmla="*/ 0 w 134"/>
                  <a:gd name="T3" fmla="*/ 163 h 163"/>
                  <a:gd name="T4" fmla="*/ 92 w 134"/>
                  <a:gd name="T5" fmla="*/ 163 h 163"/>
                  <a:gd name="T6" fmla="*/ 134 w 134"/>
                  <a:gd name="T7" fmla="*/ 121 h 163"/>
                  <a:gd name="T8" fmla="*/ 134 w 134"/>
                  <a:gd name="T9" fmla="*/ 0 h 163"/>
                  <a:gd name="T10" fmla="*/ 0 w 134"/>
                  <a:gd name="T11" fmla="*/ 0 h 163"/>
                  <a:gd name="T12" fmla="*/ 14 w 134"/>
                  <a:gd name="T13" fmla="*/ 14 h 163"/>
                  <a:gd name="T14" fmla="*/ 120 w 134"/>
                  <a:gd name="T15" fmla="*/ 14 h 163"/>
                  <a:gd name="T16" fmla="*/ 120 w 134"/>
                  <a:gd name="T17" fmla="*/ 112 h 163"/>
                  <a:gd name="T18" fmla="*/ 83 w 134"/>
                  <a:gd name="T19" fmla="*/ 112 h 163"/>
                  <a:gd name="T20" fmla="*/ 83 w 134"/>
                  <a:gd name="T21" fmla="*/ 150 h 163"/>
                  <a:gd name="T22" fmla="*/ 14 w 134"/>
                  <a:gd name="T23" fmla="*/ 150 h 163"/>
                  <a:gd name="T24" fmla="*/ 14 w 134"/>
                  <a:gd name="T25" fmla="*/ 14 h 163"/>
                  <a:gd name="T26" fmla="*/ 111 w 134"/>
                  <a:gd name="T27" fmla="*/ 125 h 163"/>
                  <a:gd name="T28" fmla="*/ 96 w 134"/>
                  <a:gd name="T29" fmla="*/ 140 h 163"/>
                  <a:gd name="T30" fmla="*/ 96 w 134"/>
                  <a:gd name="T31" fmla="*/ 125 h 163"/>
                  <a:gd name="T32" fmla="*/ 111 w 134"/>
                  <a:gd name="T33" fmla="*/ 125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63">
                    <a:moveTo>
                      <a:pt x="0" y="0"/>
                    </a:moveTo>
                    <a:lnTo>
                      <a:pt x="0" y="163"/>
                    </a:lnTo>
                    <a:lnTo>
                      <a:pt x="92" y="163"/>
                    </a:lnTo>
                    <a:lnTo>
                      <a:pt x="134" y="121"/>
                    </a:lnTo>
                    <a:lnTo>
                      <a:pt x="134" y="0"/>
                    </a:lnTo>
                    <a:lnTo>
                      <a:pt x="0" y="0"/>
                    </a:lnTo>
                    <a:close/>
                    <a:moveTo>
                      <a:pt x="14" y="14"/>
                    </a:moveTo>
                    <a:lnTo>
                      <a:pt x="120" y="14"/>
                    </a:lnTo>
                    <a:lnTo>
                      <a:pt x="120" y="112"/>
                    </a:lnTo>
                    <a:lnTo>
                      <a:pt x="83" y="112"/>
                    </a:lnTo>
                    <a:lnTo>
                      <a:pt x="83" y="150"/>
                    </a:lnTo>
                    <a:lnTo>
                      <a:pt x="14" y="150"/>
                    </a:lnTo>
                    <a:lnTo>
                      <a:pt x="14" y="14"/>
                    </a:lnTo>
                    <a:close/>
                    <a:moveTo>
                      <a:pt x="111" y="125"/>
                    </a:moveTo>
                    <a:lnTo>
                      <a:pt x="96" y="140"/>
                    </a:lnTo>
                    <a:lnTo>
                      <a:pt x="96" y="125"/>
                    </a:lnTo>
                    <a:lnTo>
                      <a:pt x="111" y="125"/>
                    </a:lnTo>
                    <a:close/>
                  </a:path>
                </a:pathLst>
              </a:custGeom>
              <a:solidFill>
                <a:srgbClr val="78875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3200">
                  <a:solidFill>
                    <a:schemeClr val="bg1">
                      <a:lumMod val="50000"/>
                    </a:schemeClr>
                  </a:solidFill>
                </a:endParaRPr>
              </a:p>
            </p:txBody>
          </p:sp>
          <p:sp>
            <p:nvSpPr>
              <p:cNvPr id="27" name="Rectangle 47"/>
              <p:cNvSpPr>
                <a:spLocks noChangeArrowheads="1"/>
              </p:cNvSpPr>
              <p:nvPr/>
            </p:nvSpPr>
            <p:spPr bwMode="auto">
              <a:xfrm>
                <a:off x="37" y="44"/>
                <a:ext cx="59" cy="15"/>
              </a:xfrm>
              <a:prstGeom prst="rect">
                <a:avLst/>
              </a:prstGeom>
              <a:solidFill>
                <a:srgbClr val="7887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3200">
                  <a:solidFill>
                    <a:schemeClr val="bg1">
                      <a:lumMod val="50000"/>
                    </a:schemeClr>
                  </a:solidFill>
                </a:endParaRPr>
              </a:p>
            </p:txBody>
          </p:sp>
          <p:sp>
            <p:nvSpPr>
              <p:cNvPr id="28" name="Rectangle 48"/>
              <p:cNvSpPr>
                <a:spLocks noChangeArrowheads="1"/>
              </p:cNvSpPr>
              <p:nvPr/>
            </p:nvSpPr>
            <p:spPr bwMode="auto">
              <a:xfrm>
                <a:off x="37" y="83"/>
                <a:ext cx="38" cy="14"/>
              </a:xfrm>
              <a:prstGeom prst="rect">
                <a:avLst/>
              </a:prstGeom>
              <a:solidFill>
                <a:srgbClr val="78875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3200">
                  <a:solidFill>
                    <a:schemeClr val="bg1">
                      <a:lumMod val="50000"/>
                    </a:schemeClr>
                  </a:solidFill>
                </a:endParaRPr>
              </a:p>
            </p:txBody>
          </p:sp>
        </p:grpSp>
        <p:sp>
          <p:nvSpPr>
            <p:cNvPr id="19" name="Rectangle 49"/>
            <p:cNvSpPr>
              <a:spLocks noChangeArrowheads="1"/>
            </p:cNvSpPr>
            <p:nvPr/>
          </p:nvSpPr>
          <p:spPr bwMode="auto">
            <a:xfrm>
              <a:off x="250825" y="2248594"/>
              <a:ext cx="2592388" cy="4408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zh-CN" altLang="en-US" sz="16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点击此处更换文本编辑文字</a:t>
              </a:r>
              <a:endParaRPr lang="en-US" altLang="zh-CN" sz="1600" dirty="0">
                <a:solidFill>
                  <a:schemeClr val="bg1">
                    <a:lumMod val="50000"/>
                  </a:schemeClr>
                </a:solidFill>
                <a:latin typeface="微软雅黑" panose="020B0503020204020204" pitchFamily="34" charset="-122"/>
                <a:ea typeface="微软雅黑" panose="020B0503020204020204" pitchFamily="34" charset="-122"/>
                <a:cs typeface="Lato Regular"/>
              </a:endParaRPr>
            </a:p>
            <a:p>
              <a:pPr algn="r"/>
              <a:r>
                <a:rPr lang="zh-CN" altLang="en-US" sz="16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点击此处更换文本编辑文字</a:t>
              </a:r>
              <a:endParaRPr lang="en-US" altLang="zh-CN" sz="1600" dirty="0">
                <a:solidFill>
                  <a:schemeClr val="bg1">
                    <a:lumMod val="50000"/>
                  </a:schemeClr>
                </a:solidFill>
                <a:latin typeface="微软雅黑" panose="020B0503020204020204" pitchFamily="34" charset="-122"/>
                <a:ea typeface="微软雅黑" panose="020B0503020204020204" pitchFamily="34" charset="-122"/>
                <a:cs typeface="Lato Regular"/>
              </a:endParaRPr>
            </a:p>
          </p:txBody>
        </p:sp>
        <p:sp>
          <p:nvSpPr>
            <p:cNvPr id="20" name="Text Box 50"/>
            <p:cNvSpPr txBox="1">
              <a:spLocks noChangeArrowheads="1"/>
            </p:cNvSpPr>
            <p:nvPr/>
          </p:nvSpPr>
          <p:spPr bwMode="auto">
            <a:xfrm>
              <a:off x="2372464" y="1829365"/>
              <a:ext cx="494562" cy="533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zh-CN" altLang="zh-CN" sz="4000" dirty="0">
                  <a:solidFill>
                    <a:schemeClr val="bg1">
                      <a:lumMod val="50000"/>
                    </a:schemeClr>
                  </a:solidFill>
                  <a:latin typeface="Impact" panose="020B0806030902050204" pitchFamily="34" charset="0"/>
                </a:rPr>
                <a:t>01</a:t>
              </a:r>
            </a:p>
          </p:txBody>
        </p:sp>
        <p:sp>
          <p:nvSpPr>
            <p:cNvPr id="21" name="Freeform 51"/>
            <p:cNvSpPr>
              <a:spLocks noEditPoints="1"/>
            </p:cNvSpPr>
            <p:nvPr/>
          </p:nvSpPr>
          <p:spPr bwMode="auto">
            <a:xfrm>
              <a:off x="2005013" y="3244264"/>
              <a:ext cx="233362" cy="242962"/>
            </a:xfrm>
            <a:custGeom>
              <a:avLst/>
              <a:gdLst>
                <a:gd name="T0" fmla="*/ 123 w 144"/>
                <a:gd name="T1" fmla="*/ 21 h 151"/>
                <a:gd name="T2" fmla="*/ 127 w 144"/>
                <a:gd name="T3" fmla="*/ 119 h 151"/>
                <a:gd name="T4" fmla="*/ 133 w 144"/>
                <a:gd name="T5" fmla="*/ 76 h 151"/>
                <a:gd name="T6" fmla="*/ 108 w 144"/>
                <a:gd name="T7" fmla="*/ 101 h 151"/>
                <a:gd name="T8" fmla="*/ 105 w 144"/>
                <a:gd name="T9" fmla="*/ 76 h 151"/>
                <a:gd name="T10" fmla="*/ 42 w 144"/>
                <a:gd name="T11" fmla="*/ 100 h 151"/>
                <a:gd name="T12" fmla="*/ 32 w 144"/>
                <a:gd name="T13" fmla="*/ 76 h 151"/>
                <a:gd name="T14" fmla="*/ 25 w 144"/>
                <a:gd name="T15" fmla="*/ 112 h 151"/>
                <a:gd name="T16" fmla="*/ 0 w 144"/>
                <a:gd name="T17" fmla="*/ 72 h 151"/>
                <a:gd name="T18" fmla="*/ 72 w 144"/>
                <a:gd name="T19" fmla="*/ 0 h 151"/>
                <a:gd name="T20" fmla="*/ 94 w 144"/>
                <a:gd name="T21" fmla="*/ 131 h 151"/>
                <a:gd name="T22" fmla="*/ 88 w 144"/>
                <a:gd name="T23" fmla="*/ 151 h 151"/>
                <a:gd name="T24" fmla="*/ 56 w 144"/>
                <a:gd name="T25" fmla="*/ 151 h 151"/>
                <a:gd name="T26" fmla="*/ 50 w 144"/>
                <a:gd name="T27" fmla="*/ 146 h 151"/>
                <a:gd name="T28" fmla="*/ 33 w 144"/>
                <a:gd name="T29" fmla="*/ 131 h 151"/>
                <a:gd name="T30" fmla="*/ 29 w 144"/>
                <a:gd name="T31" fmla="*/ 121 h 151"/>
                <a:gd name="T32" fmla="*/ 76 w 144"/>
                <a:gd name="T33" fmla="*/ 83 h 151"/>
                <a:gd name="T34" fmla="*/ 115 w 144"/>
                <a:gd name="T35" fmla="*/ 121 h 151"/>
                <a:gd name="T36" fmla="*/ 111 w 144"/>
                <a:gd name="T37" fmla="*/ 131 h 151"/>
                <a:gd name="T38" fmla="*/ 94 w 144"/>
                <a:gd name="T39" fmla="*/ 131 h 151"/>
                <a:gd name="T40" fmla="*/ 83 w 144"/>
                <a:gd name="T41" fmla="*/ 140 h 151"/>
                <a:gd name="T42" fmla="*/ 83 w 144"/>
                <a:gd name="T43" fmla="*/ 125 h 151"/>
                <a:gd name="T44" fmla="*/ 97 w 144"/>
                <a:gd name="T45" fmla="*/ 120 h 151"/>
                <a:gd name="T46" fmla="*/ 47 w 144"/>
                <a:gd name="T47" fmla="*/ 120 h 151"/>
                <a:gd name="T48" fmla="*/ 56 w 144"/>
                <a:gd name="T49" fmla="*/ 120 h 151"/>
                <a:gd name="T50" fmla="*/ 61 w 144"/>
                <a:gd name="T51" fmla="*/ 140 h 151"/>
                <a:gd name="T52" fmla="*/ 115 w 144"/>
                <a:gd name="T53" fmla="*/ 29 h 151"/>
                <a:gd name="T54" fmla="*/ 114 w 144"/>
                <a:gd name="T55" fmla="*/ 28 h 151"/>
                <a:gd name="T56" fmla="*/ 112 w 144"/>
                <a:gd name="T57" fmla="*/ 69 h 151"/>
                <a:gd name="T58" fmla="*/ 115 w 144"/>
                <a:gd name="T59" fmla="*/ 29 h 151"/>
                <a:gd name="T60" fmla="*/ 108 w 144"/>
                <a:gd name="T61" fmla="*/ 23 h 151"/>
                <a:gd name="T62" fmla="*/ 101 w 144"/>
                <a:gd name="T63" fmla="*/ 24 h 151"/>
                <a:gd name="T64" fmla="*/ 108 w 144"/>
                <a:gd name="T65" fmla="*/ 23 h 151"/>
                <a:gd name="T66" fmla="*/ 82 w 144"/>
                <a:gd name="T67" fmla="*/ 12 h 151"/>
                <a:gd name="T68" fmla="*/ 75 w 144"/>
                <a:gd name="T69" fmla="*/ 35 h 151"/>
                <a:gd name="T70" fmla="*/ 96 w 144"/>
                <a:gd name="T71" fmla="*/ 30 h 151"/>
                <a:gd name="T72" fmla="*/ 82 w 144"/>
                <a:gd name="T73" fmla="*/ 12 h 151"/>
                <a:gd name="T74" fmla="*/ 69 w 144"/>
                <a:gd name="T75" fmla="*/ 12 h 151"/>
                <a:gd name="T76" fmla="*/ 49 w 144"/>
                <a:gd name="T77" fmla="*/ 27 h 151"/>
                <a:gd name="T78" fmla="*/ 50 w 144"/>
                <a:gd name="T79" fmla="*/ 31 h 151"/>
                <a:gd name="T80" fmla="*/ 69 w 144"/>
                <a:gd name="T81" fmla="*/ 12 h 151"/>
                <a:gd name="T82" fmla="*/ 48 w 144"/>
                <a:gd name="T83" fmla="*/ 16 h 151"/>
                <a:gd name="T84" fmla="*/ 41 w 144"/>
                <a:gd name="T85" fmla="*/ 27 h 151"/>
                <a:gd name="T86" fmla="*/ 48 w 144"/>
                <a:gd name="T87" fmla="*/ 16 h 151"/>
                <a:gd name="T88" fmla="*/ 30 w 144"/>
                <a:gd name="T89" fmla="*/ 28 h 151"/>
                <a:gd name="T90" fmla="*/ 11 w 144"/>
                <a:gd name="T91" fmla="*/ 69 h 151"/>
                <a:gd name="T92" fmla="*/ 39 w 144"/>
                <a:gd name="T93" fmla="*/ 33 h 151"/>
                <a:gd name="T94" fmla="*/ 99 w 144"/>
                <a:gd name="T95" fmla="*/ 36 h 151"/>
                <a:gd name="T96" fmla="*/ 96 w 144"/>
                <a:gd name="T97" fmla="*/ 37 h 151"/>
                <a:gd name="T98" fmla="*/ 75 w 144"/>
                <a:gd name="T99" fmla="*/ 69 h 151"/>
                <a:gd name="T100" fmla="*/ 99 w 144"/>
                <a:gd name="T101" fmla="*/ 36 h 151"/>
                <a:gd name="T102" fmla="*/ 69 w 144"/>
                <a:gd name="T103" fmla="*/ 42 h 151"/>
                <a:gd name="T104" fmla="*/ 45 w 144"/>
                <a:gd name="T105" fmla="*/ 36 h 151"/>
                <a:gd name="T106" fmla="*/ 69 w 144"/>
                <a:gd name="T107" fmla="*/ 69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44" h="151">
                  <a:moveTo>
                    <a:pt x="72" y="0"/>
                  </a:moveTo>
                  <a:cubicBezTo>
                    <a:pt x="92" y="0"/>
                    <a:pt x="110" y="8"/>
                    <a:pt x="123" y="21"/>
                  </a:cubicBezTo>
                  <a:cubicBezTo>
                    <a:pt x="136" y="34"/>
                    <a:pt x="144" y="53"/>
                    <a:pt x="144" y="72"/>
                  </a:cubicBezTo>
                  <a:cubicBezTo>
                    <a:pt x="144" y="90"/>
                    <a:pt x="138" y="106"/>
                    <a:pt x="127" y="119"/>
                  </a:cubicBezTo>
                  <a:cubicBezTo>
                    <a:pt x="122" y="124"/>
                    <a:pt x="114" y="118"/>
                    <a:pt x="119" y="112"/>
                  </a:cubicBezTo>
                  <a:cubicBezTo>
                    <a:pt x="127" y="102"/>
                    <a:pt x="132" y="89"/>
                    <a:pt x="133" y="76"/>
                  </a:cubicBezTo>
                  <a:cubicBezTo>
                    <a:pt x="112" y="76"/>
                    <a:pt x="112" y="76"/>
                    <a:pt x="112" y="76"/>
                  </a:cubicBezTo>
                  <a:cubicBezTo>
                    <a:pt x="112" y="85"/>
                    <a:pt x="110" y="94"/>
                    <a:pt x="108" y="101"/>
                  </a:cubicBezTo>
                  <a:cubicBezTo>
                    <a:pt x="107" y="106"/>
                    <a:pt x="101" y="105"/>
                    <a:pt x="102" y="100"/>
                  </a:cubicBezTo>
                  <a:cubicBezTo>
                    <a:pt x="104" y="93"/>
                    <a:pt x="105" y="85"/>
                    <a:pt x="105" y="76"/>
                  </a:cubicBezTo>
                  <a:cubicBezTo>
                    <a:pt x="78" y="76"/>
                    <a:pt x="66" y="76"/>
                    <a:pt x="39" y="76"/>
                  </a:cubicBezTo>
                  <a:cubicBezTo>
                    <a:pt x="39" y="85"/>
                    <a:pt x="40" y="93"/>
                    <a:pt x="42" y="100"/>
                  </a:cubicBezTo>
                  <a:cubicBezTo>
                    <a:pt x="43" y="105"/>
                    <a:pt x="37" y="106"/>
                    <a:pt x="35" y="101"/>
                  </a:cubicBezTo>
                  <a:cubicBezTo>
                    <a:pt x="33" y="93"/>
                    <a:pt x="32" y="85"/>
                    <a:pt x="32" y="76"/>
                  </a:cubicBezTo>
                  <a:cubicBezTo>
                    <a:pt x="11" y="76"/>
                    <a:pt x="11" y="76"/>
                    <a:pt x="11" y="76"/>
                  </a:cubicBezTo>
                  <a:cubicBezTo>
                    <a:pt x="12" y="89"/>
                    <a:pt x="17" y="102"/>
                    <a:pt x="25" y="112"/>
                  </a:cubicBezTo>
                  <a:cubicBezTo>
                    <a:pt x="30" y="118"/>
                    <a:pt x="21" y="124"/>
                    <a:pt x="17" y="119"/>
                  </a:cubicBezTo>
                  <a:cubicBezTo>
                    <a:pt x="6" y="106"/>
                    <a:pt x="0" y="90"/>
                    <a:pt x="0" y="72"/>
                  </a:cubicBezTo>
                  <a:cubicBezTo>
                    <a:pt x="0" y="53"/>
                    <a:pt x="8" y="34"/>
                    <a:pt x="21" y="21"/>
                  </a:cubicBezTo>
                  <a:cubicBezTo>
                    <a:pt x="34" y="8"/>
                    <a:pt x="52" y="0"/>
                    <a:pt x="72" y="0"/>
                  </a:cubicBezTo>
                  <a:close/>
                  <a:moveTo>
                    <a:pt x="94" y="131"/>
                  </a:moveTo>
                  <a:cubicBezTo>
                    <a:pt x="94" y="131"/>
                    <a:pt x="94" y="131"/>
                    <a:pt x="94" y="131"/>
                  </a:cubicBezTo>
                  <a:cubicBezTo>
                    <a:pt x="94" y="146"/>
                    <a:pt x="94" y="146"/>
                    <a:pt x="94" y="146"/>
                  </a:cubicBezTo>
                  <a:cubicBezTo>
                    <a:pt x="94" y="149"/>
                    <a:pt x="91" y="151"/>
                    <a:pt x="88" y="151"/>
                  </a:cubicBezTo>
                  <a:cubicBezTo>
                    <a:pt x="88" y="151"/>
                    <a:pt x="88" y="151"/>
                    <a:pt x="88" y="151"/>
                  </a:cubicBezTo>
                  <a:cubicBezTo>
                    <a:pt x="56" y="151"/>
                    <a:pt x="56" y="151"/>
                    <a:pt x="56" y="151"/>
                  </a:cubicBezTo>
                  <a:cubicBezTo>
                    <a:pt x="52" y="151"/>
                    <a:pt x="50" y="149"/>
                    <a:pt x="50" y="146"/>
                  </a:cubicBezTo>
                  <a:cubicBezTo>
                    <a:pt x="50" y="146"/>
                    <a:pt x="50" y="146"/>
                    <a:pt x="50" y="146"/>
                  </a:cubicBezTo>
                  <a:cubicBezTo>
                    <a:pt x="50" y="131"/>
                    <a:pt x="50" y="131"/>
                    <a:pt x="50" y="131"/>
                  </a:cubicBezTo>
                  <a:cubicBezTo>
                    <a:pt x="33" y="131"/>
                    <a:pt x="33" y="131"/>
                    <a:pt x="33" y="131"/>
                  </a:cubicBezTo>
                  <a:cubicBezTo>
                    <a:pt x="30" y="131"/>
                    <a:pt x="28" y="128"/>
                    <a:pt x="28" y="125"/>
                  </a:cubicBezTo>
                  <a:cubicBezTo>
                    <a:pt x="28" y="124"/>
                    <a:pt x="28" y="122"/>
                    <a:pt x="29" y="121"/>
                  </a:cubicBezTo>
                  <a:cubicBezTo>
                    <a:pt x="68" y="83"/>
                    <a:pt x="68" y="83"/>
                    <a:pt x="68" y="83"/>
                  </a:cubicBezTo>
                  <a:cubicBezTo>
                    <a:pt x="70" y="81"/>
                    <a:pt x="74" y="81"/>
                    <a:pt x="76" y="83"/>
                  </a:cubicBezTo>
                  <a:cubicBezTo>
                    <a:pt x="76" y="83"/>
                    <a:pt x="76" y="83"/>
                    <a:pt x="76" y="83"/>
                  </a:cubicBezTo>
                  <a:cubicBezTo>
                    <a:pt x="115" y="121"/>
                    <a:pt x="115" y="121"/>
                    <a:pt x="115" y="121"/>
                  </a:cubicBezTo>
                  <a:cubicBezTo>
                    <a:pt x="117" y="124"/>
                    <a:pt x="117" y="127"/>
                    <a:pt x="115" y="129"/>
                  </a:cubicBezTo>
                  <a:cubicBezTo>
                    <a:pt x="113" y="130"/>
                    <a:pt x="112" y="131"/>
                    <a:pt x="111" y="131"/>
                  </a:cubicBezTo>
                  <a:cubicBezTo>
                    <a:pt x="110" y="131"/>
                    <a:pt x="110" y="131"/>
                    <a:pt x="110" y="131"/>
                  </a:cubicBezTo>
                  <a:cubicBezTo>
                    <a:pt x="94" y="131"/>
                    <a:pt x="94" y="131"/>
                    <a:pt x="94" y="131"/>
                  </a:cubicBezTo>
                  <a:close/>
                  <a:moveTo>
                    <a:pt x="83" y="140"/>
                  </a:moveTo>
                  <a:cubicBezTo>
                    <a:pt x="83" y="140"/>
                    <a:pt x="83" y="140"/>
                    <a:pt x="83" y="140"/>
                  </a:cubicBezTo>
                  <a:cubicBezTo>
                    <a:pt x="83" y="125"/>
                    <a:pt x="83" y="125"/>
                    <a:pt x="83" y="125"/>
                  </a:cubicBezTo>
                  <a:cubicBezTo>
                    <a:pt x="83" y="125"/>
                    <a:pt x="83" y="125"/>
                    <a:pt x="83" y="125"/>
                  </a:cubicBezTo>
                  <a:cubicBezTo>
                    <a:pt x="83" y="122"/>
                    <a:pt x="85" y="120"/>
                    <a:pt x="88" y="120"/>
                  </a:cubicBezTo>
                  <a:cubicBezTo>
                    <a:pt x="97" y="120"/>
                    <a:pt x="97" y="120"/>
                    <a:pt x="97" y="120"/>
                  </a:cubicBezTo>
                  <a:cubicBezTo>
                    <a:pt x="72" y="95"/>
                    <a:pt x="72" y="95"/>
                    <a:pt x="72" y="95"/>
                  </a:cubicBezTo>
                  <a:cubicBezTo>
                    <a:pt x="47" y="120"/>
                    <a:pt x="47" y="120"/>
                    <a:pt x="47" y="120"/>
                  </a:cubicBezTo>
                  <a:cubicBezTo>
                    <a:pt x="55" y="120"/>
                    <a:pt x="55" y="120"/>
                    <a:pt x="55" y="120"/>
                  </a:cubicBezTo>
                  <a:cubicBezTo>
                    <a:pt x="56" y="120"/>
                    <a:pt x="56" y="120"/>
                    <a:pt x="56" y="120"/>
                  </a:cubicBezTo>
                  <a:cubicBezTo>
                    <a:pt x="59" y="120"/>
                    <a:pt x="61" y="122"/>
                    <a:pt x="61" y="125"/>
                  </a:cubicBezTo>
                  <a:cubicBezTo>
                    <a:pt x="61" y="140"/>
                    <a:pt x="61" y="140"/>
                    <a:pt x="61" y="140"/>
                  </a:cubicBezTo>
                  <a:cubicBezTo>
                    <a:pt x="83" y="140"/>
                    <a:pt x="83" y="140"/>
                    <a:pt x="83" y="140"/>
                  </a:cubicBezTo>
                  <a:close/>
                  <a:moveTo>
                    <a:pt x="115" y="29"/>
                  </a:moveTo>
                  <a:cubicBezTo>
                    <a:pt x="115" y="29"/>
                    <a:pt x="115" y="29"/>
                    <a:pt x="115" y="29"/>
                  </a:cubicBezTo>
                  <a:cubicBezTo>
                    <a:pt x="115" y="29"/>
                    <a:pt x="114" y="28"/>
                    <a:pt x="114" y="28"/>
                  </a:cubicBezTo>
                  <a:cubicBezTo>
                    <a:pt x="111" y="30"/>
                    <a:pt x="108" y="32"/>
                    <a:pt x="105" y="33"/>
                  </a:cubicBezTo>
                  <a:cubicBezTo>
                    <a:pt x="109" y="44"/>
                    <a:pt x="111" y="56"/>
                    <a:pt x="112" y="69"/>
                  </a:cubicBezTo>
                  <a:cubicBezTo>
                    <a:pt x="133" y="69"/>
                    <a:pt x="133" y="69"/>
                    <a:pt x="133" y="69"/>
                  </a:cubicBezTo>
                  <a:cubicBezTo>
                    <a:pt x="132" y="54"/>
                    <a:pt x="125" y="40"/>
                    <a:pt x="115" y="29"/>
                  </a:cubicBezTo>
                  <a:close/>
                  <a:moveTo>
                    <a:pt x="108" y="23"/>
                  </a:moveTo>
                  <a:cubicBezTo>
                    <a:pt x="108" y="23"/>
                    <a:pt x="108" y="23"/>
                    <a:pt x="108" y="23"/>
                  </a:cubicBezTo>
                  <a:cubicBezTo>
                    <a:pt x="104" y="21"/>
                    <a:pt x="100" y="18"/>
                    <a:pt x="96" y="16"/>
                  </a:cubicBezTo>
                  <a:cubicBezTo>
                    <a:pt x="98" y="19"/>
                    <a:pt x="99" y="21"/>
                    <a:pt x="101" y="24"/>
                  </a:cubicBezTo>
                  <a:cubicBezTo>
                    <a:pt x="101" y="25"/>
                    <a:pt x="102" y="26"/>
                    <a:pt x="102" y="27"/>
                  </a:cubicBezTo>
                  <a:cubicBezTo>
                    <a:pt x="104" y="26"/>
                    <a:pt x="106" y="25"/>
                    <a:pt x="108" y="23"/>
                  </a:cubicBezTo>
                  <a:close/>
                  <a:moveTo>
                    <a:pt x="82" y="12"/>
                  </a:moveTo>
                  <a:cubicBezTo>
                    <a:pt x="82" y="12"/>
                    <a:pt x="82" y="12"/>
                    <a:pt x="82" y="12"/>
                  </a:cubicBezTo>
                  <a:cubicBezTo>
                    <a:pt x="80" y="12"/>
                    <a:pt x="78" y="12"/>
                    <a:pt x="75" y="12"/>
                  </a:cubicBezTo>
                  <a:cubicBezTo>
                    <a:pt x="75" y="35"/>
                    <a:pt x="75" y="35"/>
                    <a:pt x="75" y="35"/>
                  </a:cubicBezTo>
                  <a:cubicBezTo>
                    <a:pt x="82" y="35"/>
                    <a:pt x="88" y="33"/>
                    <a:pt x="94" y="31"/>
                  </a:cubicBezTo>
                  <a:cubicBezTo>
                    <a:pt x="95" y="31"/>
                    <a:pt x="96" y="30"/>
                    <a:pt x="96" y="30"/>
                  </a:cubicBezTo>
                  <a:cubicBezTo>
                    <a:pt x="96" y="29"/>
                    <a:pt x="95" y="28"/>
                    <a:pt x="95" y="27"/>
                  </a:cubicBezTo>
                  <a:cubicBezTo>
                    <a:pt x="91" y="20"/>
                    <a:pt x="87" y="15"/>
                    <a:pt x="82" y="12"/>
                  </a:cubicBezTo>
                  <a:close/>
                  <a:moveTo>
                    <a:pt x="69" y="12"/>
                  </a:moveTo>
                  <a:cubicBezTo>
                    <a:pt x="69" y="12"/>
                    <a:pt x="69" y="12"/>
                    <a:pt x="69" y="12"/>
                  </a:cubicBezTo>
                  <a:cubicBezTo>
                    <a:pt x="66" y="12"/>
                    <a:pt x="64" y="12"/>
                    <a:pt x="62" y="12"/>
                  </a:cubicBezTo>
                  <a:cubicBezTo>
                    <a:pt x="57" y="15"/>
                    <a:pt x="53" y="20"/>
                    <a:pt x="49" y="27"/>
                  </a:cubicBezTo>
                  <a:cubicBezTo>
                    <a:pt x="48" y="28"/>
                    <a:pt x="48" y="29"/>
                    <a:pt x="47" y="30"/>
                  </a:cubicBezTo>
                  <a:cubicBezTo>
                    <a:pt x="48" y="30"/>
                    <a:pt x="49" y="31"/>
                    <a:pt x="50" y="31"/>
                  </a:cubicBezTo>
                  <a:cubicBezTo>
                    <a:pt x="56" y="33"/>
                    <a:pt x="62" y="35"/>
                    <a:pt x="69" y="35"/>
                  </a:cubicBezTo>
                  <a:cubicBezTo>
                    <a:pt x="69" y="12"/>
                    <a:pt x="69" y="12"/>
                    <a:pt x="69" y="12"/>
                  </a:cubicBezTo>
                  <a:close/>
                  <a:moveTo>
                    <a:pt x="48" y="16"/>
                  </a:moveTo>
                  <a:cubicBezTo>
                    <a:pt x="48" y="16"/>
                    <a:pt x="48" y="16"/>
                    <a:pt x="48" y="16"/>
                  </a:cubicBezTo>
                  <a:cubicBezTo>
                    <a:pt x="44" y="18"/>
                    <a:pt x="39" y="21"/>
                    <a:pt x="36" y="23"/>
                  </a:cubicBezTo>
                  <a:cubicBezTo>
                    <a:pt x="37" y="25"/>
                    <a:pt x="39" y="26"/>
                    <a:pt x="41" y="27"/>
                  </a:cubicBezTo>
                  <a:cubicBezTo>
                    <a:pt x="42" y="26"/>
                    <a:pt x="43" y="25"/>
                    <a:pt x="43" y="24"/>
                  </a:cubicBezTo>
                  <a:cubicBezTo>
                    <a:pt x="45" y="21"/>
                    <a:pt x="46" y="19"/>
                    <a:pt x="48" y="16"/>
                  </a:cubicBezTo>
                  <a:close/>
                  <a:moveTo>
                    <a:pt x="30" y="28"/>
                  </a:moveTo>
                  <a:cubicBezTo>
                    <a:pt x="30" y="28"/>
                    <a:pt x="30" y="28"/>
                    <a:pt x="30" y="28"/>
                  </a:cubicBezTo>
                  <a:cubicBezTo>
                    <a:pt x="30" y="28"/>
                    <a:pt x="29" y="29"/>
                    <a:pt x="29" y="29"/>
                  </a:cubicBezTo>
                  <a:cubicBezTo>
                    <a:pt x="18" y="40"/>
                    <a:pt x="12" y="54"/>
                    <a:pt x="11" y="69"/>
                  </a:cubicBezTo>
                  <a:cubicBezTo>
                    <a:pt x="32" y="69"/>
                    <a:pt x="32" y="69"/>
                    <a:pt x="32" y="69"/>
                  </a:cubicBezTo>
                  <a:cubicBezTo>
                    <a:pt x="32" y="56"/>
                    <a:pt x="35" y="44"/>
                    <a:pt x="39" y="33"/>
                  </a:cubicBezTo>
                  <a:cubicBezTo>
                    <a:pt x="36" y="32"/>
                    <a:pt x="33" y="30"/>
                    <a:pt x="30" y="28"/>
                  </a:cubicBezTo>
                  <a:close/>
                  <a:moveTo>
                    <a:pt x="99" y="36"/>
                  </a:moveTo>
                  <a:cubicBezTo>
                    <a:pt x="99" y="36"/>
                    <a:pt x="99" y="36"/>
                    <a:pt x="99" y="36"/>
                  </a:cubicBezTo>
                  <a:cubicBezTo>
                    <a:pt x="98" y="37"/>
                    <a:pt x="97" y="37"/>
                    <a:pt x="96" y="37"/>
                  </a:cubicBezTo>
                  <a:cubicBezTo>
                    <a:pt x="90" y="40"/>
                    <a:pt x="83" y="41"/>
                    <a:pt x="75" y="42"/>
                  </a:cubicBezTo>
                  <a:cubicBezTo>
                    <a:pt x="75" y="69"/>
                    <a:pt x="75" y="69"/>
                    <a:pt x="75" y="69"/>
                  </a:cubicBezTo>
                  <a:cubicBezTo>
                    <a:pt x="105" y="69"/>
                    <a:pt x="105" y="69"/>
                    <a:pt x="105" y="69"/>
                  </a:cubicBezTo>
                  <a:cubicBezTo>
                    <a:pt x="105" y="57"/>
                    <a:pt x="103" y="46"/>
                    <a:pt x="99" y="36"/>
                  </a:cubicBezTo>
                  <a:close/>
                  <a:moveTo>
                    <a:pt x="69" y="42"/>
                  </a:moveTo>
                  <a:cubicBezTo>
                    <a:pt x="69" y="42"/>
                    <a:pt x="69" y="42"/>
                    <a:pt x="69" y="42"/>
                  </a:cubicBezTo>
                  <a:cubicBezTo>
                    <a:pt x="61" y="41"/>
                    <a:pt x="54" y="40"/>
                    <a:pt x="48" y="37"/>
                  </a:cubicBezTo>
                  <a:cubicBezTo>
                    <a:pt x="47" y="37"/>
                    <a:pt x="46" y="37"/>
                    <a:pt x="45" y="36"/>
                  </a:cubicBezTo>
                  <a:cubicBezTo>
                    <a:pt x="41" y="46"/>
                    <a:pt x="39" y="57"/>
                    <a:pt x="39" y="69"/>
                  </a:cubicBezTo>
                  <a:cubicBezTo>
                    <a:pt x="69" y="69"/>
                    <a:pt x="69" y="69"/>
                    <a:pt x="69" y="69"/>
                  </a:cubicBezTo>
                  <a:cubicBezTo>
                    <a:pt x="69" y="42"/>
                    <a:pt x="69" y="42"/>
                    <a:pt x="69" y="42"/>
                  </a:cubicBezTo>
                  <a:close/>
                </a:path>
              </a:pathLst>
            </a:custGeom>
            <a:solidFill>
              <a:srgbClr val="ED695B"/>
            </a:solidFill>
            <a:ln>
              <a:noFill/>
            </a:ln>
          </p:spPr>
          <p:txBody>
            <a:bodyPr/>
            <a:lstStyle/>
            <a:p>
              <a:endParaRPr lang="zh-CN" altLang="en-US" sz="3200">
                <a:solidFill>
                  <a:schemeClr val="accent2"/>
                </a:solidFill>
              </a:endParaRPr>
            </a:p>
          </p:txBody>
        </p:sp>
        <p:sp>
          <p:nvSpPr>
            <p:cNvPr id="22" name="Rectangle 52"/>
            <p:cNvSpPr>
              <a:spLocks noChangeArrowheads="1"/>
            </p:cNvSpPr>
            <p:nvPr/>
          </p:nvSpPr>
          <p:spPr bwMode="auto">
            <a:xfrm>
              <a:off x="3070617" y="3347483"/>
              <a:ext cx="651681" cy="197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zh-CN" sz="1100">
                  <a:solidFill>
                    <a:schemeClr val="bg1"/>
                  </a:solidFill>
                  <a:latin typeface="微软雅黑" panose="020B0503020204020204" pitchFamily="34" charset="-122"/>
                  <a:ea typeface="微软雅黑" panose="020B0503020204020204" pitchFamily="34" charset="-122"/>
                </a:rPr>
                <a:t>Option 01</a:t>
              </a:r>
            </a:p>
          </p:txBody>
        </p:sp>
        <p:sp>
          <p:nvSpPr>
            <p:cNvPr id="23" name="Rectangle 53"/>
            <p:cNvSpPr>
              <a:spLocks noChangeArrowheads="1"/>
            </p:cNvSpPr>
            <p:nvPr/>
          </p:nvSpPr>
          <p:spPr bwMode="auto">
            <a:xfrm>
              <a:off x="3070617" y="3714309"/>
              <a:ext cx="651681" cy="197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zh-CN" sz="1100">
                  <a:solidFill>
                    <a:schemeClr val="bg1"/>
                  </a:solidFill>
                  <a:latin typeface="微软雅黑" panose="020B0503020204020204" pitchFamily="34" charset="-122"/>
                  <a:ea typeface="微软雅黑" panose="020B0503020204020204" pitchFamily="34" charset="-122"/>
                </a:rPr>
                <a:t>Option 02</a:t>
              </a:r>
            </a:p>
          </p:txBody>
        </p:sp>
        <p:sp>
          <p:nvSpPr>
            <p:cNvPr id="24" name="Rectangle 54"/>
            <p:cNvSpPr>
              <a:spLocks noChangeArrowheads="1"/>
            </p:cNvSpPr>
            <p:nvPr/>
          </p:nvSpPr>
          <p:spPr bwMode="auto">
            <a:xfrm>
              <a:off x="5426467" y="1975460"/>
              <a:ext cx="651681" cy="197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zh-CN" sz="1100">
                  <a:solidFill>
                    <a:schemeClr val="bg1"/>
                  </a:solidFill>
                  <a:latin typeface="微软雅黑" panose="020B0503020204020204" pitchFamily="34" charset="-122"/>
                  <a:ea typeface="微软雅黑" panose="020B0503020204020204" pitchFamily="34" charset="-122"/>
                </a:rPr>
                <a:t>Option 03</a:t>
              </a:r>
            </a:p>
          </p:txBody>
        </p:sp>
        <p:sp>
          <p:nvSpPr>
            <p:cNvPr id="25" name="Rectangle 55"/>
            <p:cNvSpPr>
              <a:spLocks noChangeArrowheads="1"/>
            </p:cNvSpPr>
            <p:nvPr/>
          </p:nvSpPr>
          <p:spPr bwMode="auto">
            <a:xfrm>
              <a:off x="5426467" y="2342286"/>
              <a:ext cx="651681" cy="197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zh-CN" sz="1100">
                  <a:solidFill>
                    <a:schemeClr val="bg1"/>
                  </a:solidFill>
                  <a:latin typeface="微软雅黑" panose="020B0503020204020204" pitchFamily="34" charset="-122"/>
                  <a:ea typeface="微软雅黑" panose="020B0503020204020204" pitchFamily="34" charset="-122"/>
                </a:rPr>
                <a:t>Option 04</a:t>
              </a:r>
            </a:p>
          </p:txBody>
        </p:sp>
      </p:gr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99009"/>
            <a:ext cx="12190413" cy="792494"/>
            <a:chOff x="0" y="507619"/>
            <a:chExt cx="12190413" cy="792494"/>
          </a:xfrm>
        </p:grpSpPr>
        <p:sp>
          <p:nvSpPr>
            <p:cNvPr id="11" name="矩形 10"/>
            <p:cNvSpPr/>
            <p:nvPr/>
          </p:nvSpPr>
          <p:spPr>
            <a:xfrm flipV="1">
              <a:off x="0" y="1254394"/>
              <a:ext cx="12190413" cy="45719"/>
            </a:xfrm>
            <a:prstGeom prst="rect">
              <a:avLst/>
            </a:prstGeom>
            <a:solidFill>
              <a:srgbClr val="7887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8"/>
            <p:cNvSpPr txBox="1">
              <a:spLocks noChangeArrowheads="1"/>
            </p:cNvSpPr>
            <p:nvPr/>
          </p:nvSpPr>
          <p:spPr bwMode="auto">
            <a:xfrm>
              <a:off x="4467544" y="507619"/>
              <a:ext cx="3255323"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4000" dirty="0">
                  <a:solidFill>
                    <a:srgbClr val="ED695B"/>
                  </a:solidFill>
                  <a:latin typeface="张海山锐线体简" panose="02000000000000000000" pitchFamily="2" charset="-122"/>
                  <a:ea typeface="张海山锐线体简" panose="02000000000000000000" pitchFamily="2" charset="-122"/>
                  <a:sym typeface="Arial" panose="020B0604020202020204" pitchFamily="34" charset="0"/>
                </a:rPr>
                <a:t>明年工作计划</a:t>
              </a:r>
            </a:p>
          </p:txBody>
        </p:sp>
      </p:grpSp>
      <p:grpSp>
        <p:nvGrpSpPr>
          <p:cNvPr id="5" name="组合 4"/>
          <p:cNvGrpSpPr/>
          <p:nvPr/>
        </p:nvGrpSpPr>
        <p:grpSpPr>
          <a:xfrm>
            <a:off x="1674904" y="1578801"/>
            <a:ext cx="8804412" cy="1540395"/>
            <a:chOff x="3347864" y="1152445"/>
            <a:chExt cx="4752528" cy="1080119"/>
          </a:xfrm>
        </p:grpSpPr>
        <p:sp>
          <p:nvSpPr>
            <p:cNvPr id="6" name="矩形 5"/>
            <p:cNvSpPr/>
            <p:nvPr/>
          </p:nvSpPr>
          <p:spPr>
            <a:xfrm>
              <a:off x="3347864" y="1152445"/>
              <a:ext cx="4752528" cy="267178"/>
            </a:xfrm>
            <a:prstGeom prst="rect">
              <a:avLst/>
            </a:prstGeom>
            <a:solidFill>
              <a:srgbClr val="7887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微软雅黑" panose="020B0503020204020204" pitchFamily="34" charset="-122"/>
                  <a:ea typeface="微软雅黑" panose="020B0503020204020204" pitchFamily="34" charset="-122"/>
                  <a:cs typeface="Segoe UI" panose="020B0502040204020203" pitchFamily="34" charset="0"/>
                </a:rPr>
                <a:t>加入标题</a:t>
              </a:r>
              <a:endParaRPr lang="en-US" altLang="zh-CN" dirty="0">
                <a:solidFill>
                  <a:schemeClr val="bg1"/>
                </a:solidFill>
                <a:latin typeface="微软雅黑" panose="020B0503020204020204" pitchFamily="34" charset="-122"/>
                <a:ea typeface="微软雅黑" panose="020B0503020204020204" pitchFamily="34" charset="-122"/>
                <a:cs typeface="Segoe UI" panose="020B0502040204020203" pitchFamily="34" charset="0"/>
              </a:endParaRPr>
            </a:p>
          </p:txBody>
        </p:sp>
        <p:sp>
          <p:nvSpPr>
            <p:cNvPr id="7" name="矩形 6"/>
            <p:cNvSpPr/>
            <p:nvPr/>
          </p:nvSpPr>
          <p:spPr>
            <a:xfrm>
              <a:off x="3347864" y="1419622"/>
              <a:ext cx="4752528" cy="81294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lgn="ctr" defTabSz="685800">
                <a:lnSpc>
                  <a:spcPct val="70000"/>
                </a:lnSpc>
                <a:spcBef>
                  <a:spcPts val="675"/>
                </a:spcBef>
                <a:buFont typeface="Arial" panose="020B0604020202020204" pitchFamily="34" charset="0"/>
                <a:buChar char="•"/>
              </a:pPr>
              <a:r>
                <a:rPr lang="zh-CN" altLang="en-US" sz="1400" dirty="0">
                  <a:solidFill>
                    <a:schemeClr val="bg1">
                      <a:lumMod val="50000"/>
                    </a:schemeClr>
                  </a:solidFill>
                  <a:latin typeface="微软雅黑" panose="020B0503020204020204" pitchFamily="34" charset="-122"/>
                  <a:ea typeface="微软雅黑" panose="020B0503020204020204" pitchFamily="34" charset="-122"/>
                  <a:cs typeface="Segoe UI" panose="020B0502040204020203" pitchFamily="34" charset="0"/>
                </a:rPr>
                <a:t>单击此处填加文字内容单击此处填加文字内容单击此处填加文字内容</a:t>
              </a:r>
              <a:endParaRPr lang="en-US" altLang="zh-CN" sz="1400" dirty="0">
                <a:solidFill>
                  <a:schemeClr val="bg1">
                    <a:lumMod val="50000"/>
                  </a:schemeClr>
                </a:solidFill>
                <a:latin typeface="微软雅黑" panose="020B0503020204020204" pitchFamily="34" charset="-122"/>
                <a:ea typeface="微软雅黑" panose="020B0503020204020204" pitchFamily="34" charset="-122"/>
                <a:cs typeface="Segoe UI" panose="020B0502040204020203" pitchFamily="34" charset="0"/>
              </a:endParaRPr>
            </a:p>
            <a:p>
              <a:pPr marL="228600" indent="-228600" algn="ctr" defTabSz="685800">
                <a:lnSpc>
                  <a:spcPct val="70000"/>
                </a:lnSpc>
                <a:spcBef>
                  <a:spcPts val="675"/>
                </a:spcBef>
                <a:buFont typeface="Arial" panose="020B0604020202020204" pitchFamily="34" charset="0"/>
                <a:buChar char="•"/>
              </a:pPr>
              <a:r>
                <a:rPr lang="zh-CN" altLang="en-US" sz="1400" dirty="0">
                  <a:solidFill>
                    <a:schemeClr val="bg1">
                      <a:lumMod val="50000"/>
                    </a:schemeClr>
                  </a:solidFill>
                  <a:latin typeface="微软雅黑" panose="020B0503020204020204" pitchFamily="34" charset="-122"/>
                  <a:ea typeface="微软雅黑" panose="020B0503020204020204" pitchFamily="34" charset="-122"/>
                  <a:cs typeface="Segoe UI" panose="020B0502040204020203" pitchFamily="34" charset="0"/>
                </a:rPr>
                <a:t>单击此处填加文字内容单击此处填加文字内容单击此处填加文字内容</a:t>
              </a:r>
              <a:endParaRPr lang="en-US" altLang="zh-CN" sz="1400" dirty="0">
                <a:solidFill>
                  <a:schemeClr val="bg1">
                    <a:lumMod val="50000"/>
                  </a:schemeClr>
                </a:solidFill>
                <a:latin typeface="微软雅黑" panose="020B0503020204020204" pitchFamily="34" charset="-122"/>
                <a:ea typeface="微软雅黑" panose="020B0503020204020204" pitchFamily="34" charset="-122"/>
                <a:cs typeface="Segoe UI" panose="020B0502040204020203" pitchFamily="34" charset="0"/>
              </a:endParaRPr>
            </a:p>
            <a:p>
              <a:pPr marL="228600" indent="-228600" algn="ctr" defTabSz="685800">
                <a:lnSpc>
                  <a:spcPct val="70000"/>
                </a:lnSpc>
                <a:spcBef>
                  <a:spcPts val="675"/>
                </a:spcBef>
                <a:buFont typeface="Arial" panose="020B0604020202020204" pitchFamily="34" charset="0"/>
                <a:buChar char="•"/>
              </a:pPr>
              <a:r>
                <a:rPr lang="zh-CN" altLang="en-US" sz="1400" dirty="0">
                  <a:solidFill>
                    <a:schemeClr val="bg1">
                      <a:lumMod val="50000"/>
                    </a:schemeClr>
                  </a:solidFill>
                  <a:latin typeface="微软雅黑" panose="020B0503020204020204" pitchFamily="34" charset="-122"/>
                  <a:ea typeface="微软雅黑" panose="020B0503020204020204" pitchFamily="34" charset="-122"/>
                  <a:cs typeface="Segoe UI" panose="020B0502040204020203" pitchFamily="34" charset="0"/>
                </a:rPr>
                <a:t>单击此处填加文字内容单击此处填加文字内容单击此处填加文字内容</a:t>
              </a:r>
              <a:endParaRPr lang="zh-CN" altLang="en-US" sz="1400" dirty="0">
                <a:solidFill>
                  <a:schemeClr val="bg1">
                    <a:lumMod val="50000"/>
                  </a:schemeClr>
                </a:solidFill>
              </a:endParaRPr>
            </a:p>
          </p:txBody>
        </p:sp>
      </p:grpSp>
      <p:grpSp>
        <p:nvGrpSpPr>
          <p:cNvPr id="9" name="组合 8"/>
          <p:cNvGrpSpPr/>
          <p:nvPr/>
        </p:nvGrpSpPr>
        <p:grpSpPr>
          <a:xfrm>
            <a:off x="1674904" y="3211715"/>
            <a:ext cx="8804412" cy="1540397"/>
            <a:chOff x="3347864" y="1152444"/>
            <a:chExt cx="4752528" cy="1080120"/>
          </a:xfrm>
        </p:grpSpPr>
        <p:sp>
          <p:nvSpPr>
            <p:cNvPr id="10" name="矩形 9"/>
            <p:cNvSpPr/>
            <p:nvPr/>
          </p:nvSpPr>
          <p:spPr>
            <a:xfrm>
              <a:off x="3347864" y="1152444"/>
              <a:ext cx="4752528" cy="267178"/>
            </a:xfrm>
            <a:prstGeom prst="rect">
              <a:avLst/>
            </a:prstGeom>
            <a:solidFill>
              <a:srgbClr val="ED6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微软雅黑" panose="020B0503020204020204" pitchFamily="34" charset="-122"/>
                  <a:ea typeface="微软雅黑" panose="020B0503020204020204" pitchFamily="34" charset="-122"/>
                  <a:cs typeface="Segoe UI" panose="020B0502040204020203" pitchFamily="34" charset="0"/>
                </a:rPr>
                <a:t>加入标题</a:t>
              </a:r>
              <a:endParaRPr lang="en-US" altLang="zh-CN" dirty="0">
                <a:solidFill>
                  <a:schemeClr val="bg1"/>
                </a:solidFill>
                <a:latin typeface="微软雅黑" panose="020B0503020204020204" pitchFamily="34" charset="-122"/>
                <a:ea typeface="微软雅黑" panose="020B0503020204020204" pitchFamily="34" charset="-122"/>
                <a:cs typeface="Segoe UI" panose="020B0502040204020203" pitchFamily="34" charset="0"/>
              </a:endParaRPr>
            </a:p>
          </p:txBody>
        </p:sp>
        <p:sp>
          <p:nvSpPr>
            <p:cNvPr id="13" name="矩形 12"/>
            <p:cNvSpPr/>
            <p:nvPr/>
          </p:nvSpPr>
          <p:spPr>
            <a:xfrm>
              <a:off x="3347864" y="1419622"/>
              <a:ext cx="4752528" cy="81294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lgn="ctr" defTabSz="685800">
                <a:lnSpc>
                  <a:spcPct val="70000"/>
                </a:lnSpc>
                <a:spcBef>
                  <a:spcPts val="675"/>
                </a:spcBef>
                <a:buFont typeface="Arial" panose="020B0604020202020204" pitchFamily="34" charset="0"/>
                <a:buChar char="•"/>
              </a:pPr>
              <a:r>
                <a:rPr lang="zh-CN" altLang="en-US" sz="1400" dirty="0">
                  <a:solidFill>
                    <a:schemeClr val="bg1">
                      <a:lumMod val="50000"/>
                    </a:schemeClr>
                  </a:solidFill>
                  <a:latin typeface="微软雅黑" panose="020B0503020204020204" pitchFamily="34" charset="-122"/>
                  <a:ea typeface="微软雅黑" panose="020B0503020204020204" pitchFamily="34" charset="-122"/>
                  <a:cs typeface="Segoe UI" panose="020B0502040204020203" pitchFamily="34" charset="0"/>
                </a:rPr>
                <a:t>单击此处填加文字内容单击此处填加文字内容单击此处填加文字内容</a:t>
              </a:r>
              <a:endParaRPr lang="en-US" altLang="zh-CN" sz="1400" dirty="0">
                <a:solidFill>
                  <a:schemeClr val="bg1">
                    <a:lumMod val="50000"/>
                  </a:schemeClr>
                </a:solidFill>
                <a:latin typeface="微软雅黑" panose="020B0503020204020204" pitchFamily="34" charset="-122"/>
                <a:ea typeface="微软雅黑" panose="020B0503020204020204" pitchFamily="34" charset="-122"/>
                <a:cs typeface="Segoe UI" panose="020B0502040204020203" pitchFamily="34" charset="0"/>
              </a:endParaRPr>
            </a:p>
            <a:p>
              <a:pPr marL="228600" indent="-228600" algn="ctr" defTabSz="685800">
                <a:lnSpc>
                  <a:spcPct val="70000"/>
                </a:lnSpc>
                <a:spcBef>
                  <a:spcPts val="675"/>
                </a:spcBef>
                <a:buFont typeface="Arial" panose="020B0604020202020204" pitchFamily="34" charset="0"/>
                <a:buChar char="•"/>
              </a:pPr>
              <a:r>
                <a:rPr lang="zh-CN" altLang="en-US" sz="1400" dirty="0">
                  <a:solidFill>
                    <a:schemeClr val="bg1">
                      <a:lumMod val="50000"/>
                    </a:schemeClr>
                  </a:solidFill>
                  <a:latin typeface="微软雅黑" panose="020B0503020204020204" pitchFamily="34" charset="-122"/>
                  <a:ea typeface="微软雅黑" panose="020B0503020204020204" pitchFamily="34" charset="-122"/>
                  <a:cs typeface="Segoe UI" panose="020B0502040204020203" pitchFamily="34" charset="0"/>
                </a:rPr>
                <a:t>单击此处填加文字内容单击此处填加文字内容单击此处填加文字内容</a:t>
              </a:r>
              <a:endParaRPr lang="en-US" altLang="zh-CN" sz="1400" dirty="0">
                <a:solidFill>
                  <a:schemeClr val="bg1">
                    <a:lumMod val="50000"/>
                  </a:schemeClr>
                </a:solidFill>
                <a:latin typeface="微软雅黑" panose="020B0503020204020204" pitchFamily="34" charset="-122"/>
                <a:ea typeface="微软雅黑" panose="020B0503020204020204" pitchFamily="34" charset="-122"/>
                <a:cs typeface="Segoe UI" panose="020B0502040204020203" pitchFamily="34" charset="0"/>
              </a:endParaRPr>
            </a:p>
            <a:p>
              <a:pPr marL="228600" indent="-228600" algn="ctr" defTabSz="685800">
                <a:lnSpc>
                  <a:spcPct val="70000"/>
                </a:lnSpc>
                <a:spcBef>
                  <a:spcPts val="675"/>
                </a:spcBef>
                <a:buFont typeface="Arial" panose="020B0604020202020204" pitchFamily="34" charset="0"/>
                <a:buChar char="•"/>
              </a:pPr>
              <a:r>
                <a:rPr lang="zh-CN" altLang="en-US" sz="1400" dirty="0">
                  <a:solidFill>
                    <a:schemeClr val="bg1">
                      <a:lumMod val="50000"/>
                    </a:schemeClr>
                  </a:solidFill>
                  <a:latin typeface="微软雅黑" panose="020B0503020204020204" pitchFamily="34" charset="-122"/>
                  <a:ea typeface="微软雅黑" panose="020B0503020204020204" pitchFamily="34" charset="-122"/>
                  <a:cs typeface="Segoe UI" panose="020B0502040204020203" pitchFamily="34" charset="0"/>
                </a:rPr>
                <a:t>单击此处填加文字内容单击此处填加文字内容单击此处填加文字内容</a:t>
              </a:r>
              <a:endParaRPr lang="zh-CN" altLang="en-US" sz="1400" dirty="0">
                <a:solidFill>
                  <a:schemeClr val="bg1">
                    <a:lumMod val="50000"/>
                  </a:schemeClr>
                </a:solidFill>
              </a:endParaRPr>
            </a:p>
          </p:txBody>
        </p:sp>
      </p:grpSp>
      <p:grpSp>
        <p:nvGrpSpPr>
          <p:cNvPr id="14" name="组合 13"/>
          <p:cNvGrpSpPr/>
          <p:nvPr/>
        </p:nvGrpSpPr>
        <p:grpSpPr>
          <a:xfrm>
            <a:off x="1674904" y="4835240"/>
            <a:ext cx="8804412" cy="1540397"/>
            <a:chOff x="3347864" y="1152444"/>
            <a:chExt cx="4752528" cy="1080120"/>
          </a:xfrm>
        </p:grpSpPr>
        <p:sp>
          <p:nvSpPr>
            <p:cNvPr id="15" name="矩形 14"/>
            <p:cNvSpPr/>
            <p:nvPr/>
          </p:nvSpPr>
          <p:spPr>
            <a:xfrm>
              <a:off x="3347864" y="1152444"/>
              <a:ext cx="4752528" cy="267178"/>
            </a:xfrm>
            <a:prstGeom prst="rect">
              <a:avLst/>
            </a:prstGeom>
            <a:solidFill>
              <a:srgbClr val="7887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微软雅黑" panose="020B0503020204020204" pitchFamily="34" charset="-122"/>
                  <a:ea typeface="微软雅黑" panose="020B0503020204020204" pitchFamily="34" charset="-122"/>
                  <a:cs typeface="Segoe UI" panose="020B0502040204020203" pitchFamily="34" charset="0"/>
                </a:rPr>
                <a:t>加入标题</a:t>
              </a:r>
              <a:endParaRPr lang="en-US" altLang="zh-CN" dirty="0">
                <a:solidFill>
                  <a:schemeClr val="bg1"/>
                </a:solidFill>
                <a:latin typeface="微软雅黑" panose="020B0503020204020204" pitchFamily="34" charset="-122"/>
                <a:ea typeface="微软雅黑" panose="020B0503020204020204" pitchFamily="34" charset="-122"/>
                <a:cs typeface="Segoe UI" panose="020B0502040204020203" pitchFamily="34" charset="0"/>
              </a:endParaRPr>
            </a:p>
          </p:txBody>
        </p:sp>
        <p:sp>
          <p:nvSpPr>
            <p:cNvPr id="16" name="矩形 15"/>
            <p:cNvSpPr/>
            <p:nvPr/>
          </p:nvSpPr>
          <p:spPr>
            <a:xfrm>
              <a:off x="3347864" y="1419622"/>
              <a:ext cx="4752528" cy="81294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lgn="ctr" defTabSz="685800">
                <a:lnSpc>
                  <a:spcPct val="70000"/>
                </a:lnSpc>
                <a:spcBef>
                  <a:spcPts val="675"/>
                </a:spcBef>
                <a:buFont typeface="Arial" panose="020B0604020202020204" pitchFamily="34" charset="0"/>
                <a:buChar char="•"/>
              </a:pPr>
              <a:r>
                <a:rPr lang="zh-CN" altLang="en-US" sz="1400" dirty="0">
                  <a:solidFill>
                    <a:schemeClr val="bg1">
                      <a:lumMod val="50000"/>
                    </a:schemeClr>
                  </a:solidFill>
                  <a:latin typeface="微软雅黑" panose="020B0503020204020204" pitchFamily="34" charset="-122"/>
                  <a:ea typeface="微软雅黑" panose="020B0503020204020204" pitchFamily="34" charset="-122"/>
                  <a:cs typeface="Segoe UI" panose="020B0502040204020203" pitchFamily="34" charset="0"/>
                </a:rPr>
                <a:t>单击此处填加文字内容单击此处填加文字内容单击此处填加文字内容</a:t>
              </a:r>
              <a:endParaRPr lang="en-US" altLang="zh-CN" sz="1400" dirty="0">
                <a:solidFill>
                  <a:schemeClr val="bg1">
                    <a:lumMod val="50000"/>
                  </a:schemeClr>
                </a:solidFill>
                <a:latin typeface="微软雅黑" panose="020B0503020204020204" pitchFamily="34" charset="-122"/>
                <a:ea typeface="微软雅黑" panose="020B0503020204020204" pitchFamily="34" charset="-122"/>
                <a:cs typeface="Segoe UI" panose="020B0502040204020203" pitchFamily="34" charset="0"/>
              </a:endParaRPr>
            </a:p>
            <a:p>
              <a:pPr marL="228600" indent="-228600" algn="ctr" defTabSz="685800">
                <a:lnSpc>
                  <a:spcPct val="70000"/>
                </a:lnSpc>
                <a:spcBef>
                  <a:spcPts val="675"/>
                </a:spcBef>
                <a:buFont typeface="Arial" panose="020B0604020202020204" pitchFamily="34" charset="0"/>
                <a:buChar char="•"/>
              </a:pPr>
              <a:r>
                <a:rPr lang="zh-CN" altLang="en-US" sz="1400" dirty="0">
                  <a:solidFill>
                    <a:schemeClr val="bg1">
                      <a:lumMod val="50000"/>
                    </a:schemeClr>
                  </a:solidFill>
                  <a:latin typeface="微软雅黑" panose="020B0503020204020204" pitchFamily="34" charset="-122"/>
                  <a:ea typeface="微软雅黑" panose="020B0503020204020204" pitchFamily="34" charset="-122"/>
                  <a:cs typeface="Segoe UI" panose="020B0502040204020203" pitchFamily="34" charset="0"/>
                </a:rPr>
                <a:t>单击此处填加文字内容单击此处填加文字内容单击此处填加文字内容</a:t>
              </a:r>
              <a:endParaRPr lang="en-US" altLang="zh-CN" sz="1400" dirty="0">
                <a:solidFill>
                  <a:schemeClr val="bg1">
                    <a:lumMod val="50000"/>
                  </a:schemeClr>
                </a:solidFill>
                <a:latin typeface="微软雅黑" panose="020B0503020204020204" pitchFamily="34" charset="-122"/>
                <a:ea typeface="微软雅黑" panose="020B0503020204020204" pitchFamily="34" charset="-122"/>
                <a:cs typeface="Segoe UI" panose="020B0502040204020203" pitchFamily="34" charset="0"/>
              </a:endParaRPr>
            </a:p>
            <a:p>
              <a:pPr marL="228600" indent="-228600" algn="ctr" defTabSz="685800">
                <a:lnSpc>
                  <a:spcPct val="70000"/>
                </a:lnSpc>
                <a:spcBef>
                  <a:spcPts val="675"/>
                </a:spcBef>
                <a:buFont typeface="Arial" panose="020B0604020202020204" pitchFamily="34" charset="0"/>
                <a:buChar char="•"/>
              </a:pPr>
              <a:r>
                <a:rPr lang="zh-CN" altLang="en-US" sz="1400" dirty="0">
                  <a:solidFill>
                    <a:schemeClr val="bg1">
                      <a:lumMod val="50000"/>
                    </a:schemeClr>
                  </a:solidFill>
                  <a:latin typeface="微软雅黑" panose="020B0503020204020204" pitchFamily="34" charset="-122"/>
                  <a:ea typeface="微软雅黑" panose="020B0503020204020204" pitchFamily="34" charset="-122"/>
                  <a:cs typeface="Segoe UI" panose="020B0502040204020203" pitchFamily="34" charset="0"/>
                </a:rPr>
                <a:t>单击此处填加文字内容单击此处填加文字内容单击此处填加文字内容</a:t>
              </a:r>
              <a:endParaRPr lang="zh-CN" altLang="en-US" sz="1400" dirty="0">
                <a:solidFill>
                  <a:schemeClr val="bg1">
                    <a:lumMod val="50000"/>
                  </a:schemeClr>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par>
                              <p:cTn id="8" fill="hold">
                                <p:stCondLst>
                                  <p:cond delay="500"/>
                                </p:stCondLst>
                                <p:childTnLst>
                                  <p:par>
                                    <p:cTn id="9" presetID="2" presetClass="entr" presetSubtype="2" fill="hold" nodeType="afterEffect" p14:presetBounceEnd="20000">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14:bounceEnd="20000">
                                          <p:cBhvr additive="base">
                                            <p:cTn id="11" dur="500" fill="hold"/>
                                            <p:tgtEl>
                                              <p:spTgt spid="5"/>
                                            </p:tgtEl>
                                            <p:attrNameLst>
                                              <p:attrName>ppt_x</p:attrName>
                                            </p:attrNameLst>
                                          </p:cBhvr>
                                          <p:tavLst>
                                            <p:tav tm="0">
                                              <p:val>
                                                <p:strVal val="1+#ppt_w/2"/>
                                              </p:val>
                                            </p:tav>
                                            <p:tav tm="100000">
                                              <p:val>
                                                <p:strVal val="#ppt_x"/>
                                              </p:val>
                                            </p:tav>
                                          </p:tavLst>
                                        </p:anim>
                                        <p:anim calcmode="lin" valueType="num" p14:bounceEnd="20000">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up)">
                                          <p:cBhvr>
                                            <p:cTn id="16" dur="500"/>
                                            <p:tgtEl>
                                              <p:spTgt spid="9"/>
                                            </p:tgtEl>
                                          </p:cBhvr>
                                        </p:animEffect>
                                      </p:childTnLst>
                                    </p:cTn>
                                  </p:par>
                                </p:childTnLst>
                              </p:cTn>
                            </p:par>
                            <p:par>
                              <p:cTn id="17" fill="hold">
                                <p:stCondLst>
                                  <p:cond delay="1500"/>
                                </p:stCondLst>
                                <p:childTnLst>
                                  <p:par>
                                    <p:cTn id="18" presetID="42" presetClass="entr" presetSubtype="0" fill="hold" nodeType="after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anim calcmode="lin" valueType="num">
                                          <p:cBhvr>
                                            <p:cTn id="21" dur="500" fill="hold"/>
                                            <p:tgtEl>
                                              <p:spTgt spid="14"/>
                                            </p:tgtEl>
                                            <p:attrNameLst>
                                              <p:attrName>ppt_x</p:attrName>
                                            </p:attrNameLst>
                                          </p:cBhvr>
                                          <p:tavLst>
                                            <p:tav tm="0">
                                              <p:val>
                                                <p:strVal val="#ppt_x"/>
                                              </p:val>
                                            </p:tav>
                                            <p:tav tm="100000">
                                              <p:val>
                                                <p:strVal val="#ppt_x"/>
                                              </p:val>
                                            </p:tav>
                                          </p:tavLst>
                                        </p:anim>
                                        <p:anim calcmode="lin" valueType="num">
                                          <p:cBhvr>
                                            <p:cTn id="22" dur="5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up)">
                                          <p:cBhvr>
                                            <p:cTn id="16" dur="500"/>
                                            <p:tgtEl>
                                              <p:spTgt spid="9"/>
                                            </p:tgtEl>
                                          </p:cBhvr>
                                        </p:animEffect>
                                      </p:childTnLst>
                                    </p:cTn>
                                  </p:par>
                                </p:childTnLst>
                              </p:cTn>
                            </p:par>
                            <p:par>
                              <p:cTn id="17" fill="hold">
                                <p:stCondLst>
                                  <p:cond delay="1500"/>
                                </p:stCondLst>
                                <p:childTnLst>
                                  <p:par>
                                    <p:cTn id="18" presetID="42" presetClass="entr" presetSubtype="0" fill="hold" nodeType="after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anim calcmode="lin" valueType="num">
                                          <p:cBhvr>
                                            <p:cTn id="21" dur="500" fill="hold"/>
                                            <p:tgtEl>
                                              <p:spTgt spid="14"/>
                                            </p:tgtEl>
                                            <p:attrNameLst>
                                              <p:attrName>ppt_x</p:attrName>
                                            </p:attrNameLst>
                                          </p:cBhvr>
                                          <p:tavLst>
                                            <p:tav tm="0">
                                              <p:val>
                                                <p:strVal val="#ppt_x"/>
                                              </p:val>
                                            </p:tav>
                                            <p:tav tm="100000">
                                              <p:val>
                                                <p:strVal val="#ppt_x"/>
                                              </p:val>
                                            </p:tav>
                                          </p:tavLst>
                                        </p:anim>
                                        <p:anim calcmode="lin" valueType="num">
                                          <p:cBhvr>
                                            <p:cTn id="22" dur="5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99009"/>
            <a:ext cx="12190413" cy="792494"/>
            <a:chOff x="0" y="507619"/>
            <a:chExt cx="12190413" cy="792494"/>
          </a:xfrm>
        </p:grpSpPr>
        <p:sp>
          <p:nvSpPr>
            <p:cNvPr id="11" name="矩形 10"/>
            <p:cNvSpPr/>
            <p:nvPr/>
          </p:nvSpPr>
          <p:spPr>
            <a:xfrm flipV="1">
              <a:off x="0" y="1254394"/>
              <a:ext cx="12190413" cy="45719"/>
            </a:xfrm>
            <a:prstGeom prst="rect">
              <a:avLst/>
            </a:prstGeom>
            <a:solidFill>
              <a:srgbClr val="7887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8"/>
            <p:cNvSpPr txBox="1">
              <a:spLocks noChangeArrowheads="1"/>
            </p:cNvSpPr>
            <p:nvPr/>
          </p:nvSpPr>
          <p:spPr bwMode="auto">
            <a:xfrm>
              <a:off x="4467544" y="507619"/>
              <a:ext cx="3255323"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4000" dirty="0">
                  <a:solidFill>
                    <a:srgbClr val="ED695B"/>
                  </a:solidFill>
                  <a:latin typeface="张海山锐线体简" panose="02000000000000000000" pitchFamily="2" charset="-122"/>
                  <a:ea typeface="张海山锐线体简" panose="02000000000000000000" pitchFamily="2" charset="-122"/>
                  <a:sym typeface="Arial" panose="020B0604020202020204" pitchFamily="34" charset="0"/>
                </a:rPr>
                <a:t>明年工作计划</a:t>
              </a:r>
            </a:p>
          </p:txBody>
        </p:sp>
      </p:grpSp>
      <p:sp>
        <p:nvSpPr>
          <p:cNvPr id="5" name="矩形 4"/>
          <p:cNvSpPr/>
          <p:nvPr/>
        </p:nvSpPr>
        <p:spPr>
          <a:xfrm>
            <a:off x="5573267" y="2421222"/>
            <a:ext cx="545910" cy="545910"/>
          </a:xfrm>
          <a:prstGeom prst="rect">
            <a:avLst/>
          </a:prstGeom>
          <a:solidFill>
            <a:srgbClr val="7887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latin typeface="微软雅黑" panose="020B0503020204020204" pitchFamily="34" charset="-122"/>
                <a:ea typeface="微软雅黑" panose="020B0503020204020204" pitchFamily="34" charset="-122"/>
                <a:cs typeface="Arial" panose="020B0604020202020204" pitchFamily="34" charset="0"/>
              </a:rPr>
              <a:t>1</a:t>
            </a:r>
            <a:endParaRPr lang="zh-CN" altLang="en-US" sz="2400" b="1"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6" name="矩形 5"/>
          <p:cNvSpPr/>
          <p:nvPr/>
        </p:nvSpPr>
        <p:spPr>
          <a:xfrm>
            <a:off x="6132826" y="2421222"/>
            <a:ext cx="5513698" cy="545910"/>
          </a:xfrm>
          <a:prstGeom prst="rect">
            <a:avLst/>
          </a:prstGeom>
          <a:solidFill>
            <a:srgbClr val="7887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600" dirty="0">
                <a:latin typeface="微软雅黑" panose="020B0503020204020204" pitchFamily="34" charset="-122"/>
                <a:ea typeface="微软雅黑" panose="020B0503020204020204" pitchFamily="34" charset="-122"/>
              </a:rPr>
              <a:t>自加入公司后，您对公司的文化感受最深的是什么？</a:t>
            </a:r>
          </a:p>
        </p:txBody>
      </p:sp>
      <p:sp>
        <p:nvSpPr>
          <p:cNvPr id="7" name="矩形 6"/>
          <p:cNvSpPr/>
          <p:nvPr/>
        </p:nvSpPr>
        <p:spPr>
          <a:xfrm>
            <a:off x="6119176" y="2985385"/>
            <a:ext cx="5527347" cy="387798"/>
          </a:xfrm>
          <a:prstGeom prst="rect">
            <a:avLst/>
          </a:prstGeom>
        </p:spPr>
        <p:txBody>
          <a:bodyPr wrap="square">
            <a:spAutoFit/>
          </a:bodyPr>
          <a:lstStyle/>
          <a:p>
            <a:pPr>
              <a:lnSpc>
                <a:spcPct val="120000"/>
              </a:lnSpc>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具体到理念、倡导行为与反对行为、案例</a:t>
            </a:r>
            <a:r>
              <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rPr>
              <a:t>/</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故事。</a:t>
            </a:r>
          </a:p>
        </p:txBody>
      </p:sp>
      <p:sp>
        <p:nvSpPr>
          <p:cNvPr id="9" name="矩形 8"/>
          <p:cNvSpPr/>
          <p:nvPr/>
        </p:nvSpPr>
        <p:spPr>
          <a:xfrm>
            <a:off x="5573267" y="3499391"/>
            <a:ext cx="545910" cy="737298"/>
          </a:xfrm>
          <a:prstGeom prst="rect">
            <a:avLst/>
          </a:prstGeom>
          <a:solidFill>
            <a:srgbClr val="ED6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latin typeface="微软雅黑" panose="020B0503020204020204" pitchFamily="34" charset="-122"/>
                <a:ea typeface="微软雅黑" panose="020B0503020204020204" pitchFamily="34" charset="-122"/>
                <a:cs typeface="Arial" panose="020B0604020202020204" pitchFamily="34" charset="0"/>
              </a:rPr>
              <a:t>2</a:t>
            </a:r>
            <a:endParaRPr lang="zh-CN" altLang="en-US" sz="2400" b="1"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10" name="矩形 9"/>
          <p:cNvSpPr/>
          <p:nvPr/>
        </p:nvSpPr>
        <p:spPr>
          <a:xfrm>
            <a:off x="6132826" y="3499391"/>
            <a:ext cx="5513698" cy="737298"/>
          </a:xfrm>
          <a:prstGeom prst="rect">
            <a:avLst/>
          </a:prstGeom>
          <a:solidFill>
            <a:srgbClr val="ED6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pPr>
            <a:r>
              <a:rPr lang="zh-CN" altLang="en-US" sz="1600" dirty="0">
                <a:latin typeface="微软雅黑" panose="020B0503020204020204" pitchFamily="34" charset="-122"/>
                <a:ea typeface="微软雅黑" panose="020B0503020204020204" pitchFamily="34" charset="-122"/>
              </a:rPr>
              <a:t>基于对所在部门的使命履行及目标达成，您认为应该遵循何种指导思想或行为方式进行工作？</a:t>
            </a:r>
          </a:p>
        </p:txBody>
      </p:sp>
      <p:sp>
        <p:nvSpPr>
          <p:cNvPr id="13" name="矩形 12"/>
          <p:cNvSpPr/>
          <p:nvPr/>
        </p:nvSpPr>
        <p:spPr>
          <a:xfrm>
            <a:off x="6119176" y="4268274"/>
            <a:ext cx="5527347" cy="387798"/>
          </a:xfrm>
          <a:prstGeom prst="rect">
            <a:avLst/>
          </a:prstGeom>
        </p:spPr>
        <p:txBody>
          <a:bodyPr wrap="square">
            <a:spAutoFit/>
          </a:bodyPr>
          <a:lstStyle/>
          <a:p>
            <a:pPr>
              <a:lnSpc>
                <a:spcPct val="120000"/>
              </a:lnSpc>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具体到理念、倡导行为与反对行为、案例</a:t>
            </a:r>
            <a:r>
              <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rPr>
              <a:t>/</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故事。</a:t>
            </a:r>
          </a:p>
        </p:txBody>
      </p:sp>
      <p:sp>
        <p:nvSpPr>
          <p:cNvPr id="14" name="矩形 13"/>
          <p:cNvSpPr/>
          <p:nvPr/>
        </p:nvSpPr>
        <p:spPr>
          <a:xfrm>
            <a:off x="5573267" y="4837391"/>
            <a:ext cx="545910" cy="737298"/>
          </a:xfrm>
          <a:prstGeom prst="rect">
            <a:avLst/>
          </a:prstGeom>
          <a:solidFill>
            <a:srgbClr val="7887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latin typeface="微软雅黑" panose="020B0503020204020204" pitchFamily="34" charset="-122"/>
                <a:ea typeface="微软雅黑" panose="020B0503020204020204" pitchFamily="34" charset="-122"/>
                <a:cs typeface="Arial" panose="020B0604020202020204" pitchFamily="34" charset="0"/>
              </a:rPr>
              <a:t>3</a:t>
            </a:r>
            <a:endParaRPr lang="zh-CN" altLang="en-US" sz="2400" b="1"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15" name="矩形 14"/>
          <p:cNvSpPr/>
          <p:nvPr/>
        </p:nvSpPr>
        <p:spPr>
          <a:xfrm>
            <a:off x="6132826" y="4837391"/>
            <a:ext cx="5513698" cy="737298"/>
          </a:xfrm>
          <a:prstGeom prst="rect">
            <a:avLst/>
          </a:prstGeom>
          <a:solidFill>
            <a:srgbClr val="7887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pPr>
            <a:r>
              <a:rPr lang="zh-CN" altLang="en-US" sz="1600" dirty="0">
                <a:latin typeface="微软雅黑" panose="020B0503020204020204" pitchFamily="34" charset="-122"/>
                <a:ea typeface="微软雅黑" panose="020B0503020204020204" pitchFamily="34" charset="-122"/>
              </a:rPr>
              <a:t>我们经常会听到哪些对我们的抱怨或投诉，基于这些抱怨或者投诉，我们应该怎样做？</a:t>
            </a:r>
          </a:p>
        </p:txBody>
      </p:sp>
      <p:sp>
        <p:nvSpPr>
          <p:cNvPr id="16" name="矩形 15"/>
          <p:cNvSpPr/>
          <p:nvPr/>
        </p:nvSpPr>
        <p:spPr>
          <a:xfrm>
            <a:off x="6119176" y="5606274"/>
            <a:ext cx="5527347" cy="387798"/>
          </a:xfrm>
          <a:prstGeom prst="rect">
            <a:avLst/>
          </a:prstGeom>
        </p:spPr>
        <p:txBody>
          <a:bodyPr wrap="square">
            <a:spAutoFit/>
          </a:bodyPr>
          <a:lstStyle/>
          <a:p>
            <a:pPr>
              <a:lnSpc>
                <a:spcPct val="120000"/>
              </a:lnSpc>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以反面案例来提炼出价值观、倡导行为与反对行为。</a:t>
            </a:r>
          </a:p>
        </p:txBody>
      </p:sp>
      <p:sp>
        <p:nvSpPr>
          <p:cNvPr id="17" name="六边形 16"/>
          <p:cNvSpPr/>
          <p:nvPr/>
        </p:nvSpPr>
        <p:spPr>
          <a:xfrm rot="16200000">
            <a:off x="534801" y="3310177"/>
            <a:ext cx="1635646" cy="1539430"/>
          </a:xfrm>
          <a:prstGeom prst="hexagon">
            <a:avLst/>
          </a:prstGeom>
          <a:solidFill>
            <a:srgbClr val="78875C"/>
          </a:solidFill>
          <a:ln w="15875" cap="rnd">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8" name="六边形 17"/>
          <p:cNvSpPr/>
          <p:nvPr/>
        </p:nvSpPr>
        <p:spPr>
          <a:xfrm rot="16200000">
            <a:off x="2207638" y="4548318"/>
            <a:ext cx="1635646" cy="1539430"/>
          </a:xfrm>
          <a:prstGeom prst="hexagon">
            <a:avLst/>
          </a:prstGeom>
          <a:solidFill>
            <a:srgbClr val="ED695B"/>
          </a:solidFill>
          <a:ln w="15875" cap="rnd">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9" name="六边形 18"/>
          <p:cNvSpPr/>
          <p:nvPr/>
        </p:nvSpPr>
        <p:spPr>
          <a:xfrm rot="16200000">
            <a:off x="2005924" y="2005314"/>
            <a:ext cx="1635646" cy="1539430"/>
          </a:xfrm>
          <a:prstGeom prst="hexagon">
            <a:avLst/>
          </a:prstGeom>
          <a:solidFill>
            <a:srgbClr val="ED695B"/>
          </a:solidFill>
          <a:ln w="15875" cap="rnd">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10FAB4"/>
              </a:solidFill>
            </a:endParaRPr>
          </a:p>
        </p:txBody>
      </p:sp>
      <p:sp>
        <p:nvSpPr>
          <p:cNvPr id="20" name="六边形 19"/>
          <p:cNvSpPr/>
          <p:nvPr/>
        </p:nvSpPr>
        <p:spPr>
          <a:xfrm rot="16200000">
            <a:off x="3539129" y="3298765"/>
            <a:ext cx="1635646" cy="1539430"/>
          </a:xfrm>
          <a:prstGeom prst="hexagon">
            <a:avLst/>
          </a:prstGeom>
          <a:solidFill>
            <a:srgbClr val="78875C"/>
          </a:solidFill>
          <a:ln w="15875" cap="rnd">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10FAB4"/>
              </a:solidFill>
            </a:endParaRPr>
          </a:p>
        </p:txBody>
      </p:sp>
      <p:pic>
        <p:nvPicPr>
          <p:cNvPr id="21" name="图片 20"/>
          <p:cNvPicPr>
            <a:picLocks noChangeAspect="1"/>
          </p:cNvPicPr>
          <p:nvPr/>
        </p:nvPicPr>
        <p:blipFill>
          <a:blip r:embed="rId3" cstate="screen">
            <a:biLevel thresh="25000"/>
          </a:blip>
          <a:stretch>
            <a:fillRect/>
          </a:stretch>
        </p:blipFill>
        <p:spPr>
          <a:xfrm>
            <a:off x="1035386" y="3767197"/>
            <a:ext cx="647756" cy="602564"/>
          </a:xfrm>
          <a:prstGeom prst="rect">
            <a:avLst/>
          </a:prstGeom>
        </p:spPr>
      </p:pic>
      <p:pic>
        <p:nvPicPr>
          <p:cNvPr id="22" name="图片 21"/>
          <p:cNvPicPr>
            <a:picLocks noChangeAspect="1"/>
          </p:cNvPicPr>
          <p:nvPr/>
        </p:nvPicPr>
        <p:blipFill>
          <a:blip r:embed="rId4" cstate="screen">
            <a:biLevel thresh="25000"/>
          </a:blip>
          <a:stretch>
            <a:fillRect/>
          </a:stretch>
        </p:blipFill>
        <p:spPr>
          <a:xfrm>
            <a:off x="2582720" y="4899592"/>
            <a:ext cx="859290" cy="896524"/>
          </a:xfrm>
          <a:prstGeom prst="rect">
            <a:avLst/>
          </a:prstGeom>
        </p:spPr>
      </p:pic>
      <p:pic>
        <p:nvPicPr>
          <p:cNvPr id="23" name="图片 22"/>
          <p:cNvPicPr>
            <a:picLocks noChangeAspect="1"/>
          </p:cNvPicPr>
          <p:nvPr/>
        </p:nvPicPr>
        <p:blipFill>
          <a:blip r:embed="rId5" cstate="screen">
            <a:biLevel thresh="25000"/>
          </a:blip>
          <a:stretch>
            <a:fillRect/>
          </a:stretch>
        </p:blipFill>
        <p:spPr>
          <a:xfrm>
            <a:off x="2404823" y="2389517"/>
            <a:ext cx="837846" cy="820686"/>
          </a:xfrm>
          <a:prstGeom prst="rect">
            <a:avLst/>
          </a:prstGeom>
        </p:spPr>
      </p:pic>
      <p:pic>
        <p:nvPicPr>
          <p:cNvPr id="24" name="图片 23"/>
          <p:cNvPicPr>
            <a:picLocks noChangeAspect="1"/>
          </p:cNvPicPr>
          <p:nvPr/>
        </p:nvPicPr>
        <p:blipFill>
          <a:blip r:embed="rId6" cstate="screen">
            <a:biLevel thresh="25000"/>
          </a:blip>
          <a:stretch>
            <a:fillRect/>
          </a:stretch>
        </p:blipFill>
        <p:spPr>
          <a:xfrm>
            <a:off x="3952800" y="3670076"/>
            <a:ext cx="808304" cy="837842"/>
          </a:xfrm>
          <a:prstGeom prst="rect">
            <a:avLst/>
          </a:prstGeom>
        </p:spPr>
      </p:pic>
      <p:sp>
        <p:nvSpPr>
          <p:cNvPr id="25" name="圆角右箭头 34"/>
          <p:cNvSpPr/>
          <p:nvPr/>
        </p:nvSpPr>
        <p:spPr>
          <a:xfrm>
            <a:off x="1195946" y="2448505"/>
            <a:ext cx="1084088" cy="1049808"/>
          </a:xfrm>
          <a:prstGeom prst="bentArrow">
            <a:avLst/>
          </a:prstGeom>
          <a:solidFill>
            <a:srgbClr val="7887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26" name="圆角右箭头 35"/>
          <p:cNvSpPr/>
          <p:nvPr/>
        </p:nvSpPr>
        <p:spPr>
          <a:xfrm rot="5400000">
            <a:off x="3572384" y="2460481"/>
            <a:ext cx="1084088" cy="1049808"/>
          </a:xfrm>
          <a:prstGeom prst="bentArrow">
            <a:avLst/>
          </a:prstGeom>
          <a:solidFill>
            <a:srgbClr val="ED6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10FAB4"/>
              </a:solidFill>
            </a:endParaRPr>
          </a:p>
        </p:txBody>
      </p:sp>
      <p:sp>
        <p:nvSpPr>
          <p:cNvPr id="27" name="圆角右箭头 36"/>
          <p:cNvSpPr/>
          <p:nvPr/>
        </p:nvSpPr>
        <p:spPr>
          <a:xfrm rot="10800000">
            <a:off x="3584360" y="4646090"/>
            <a:ext cx="1084088" cy="1049808"/>
          </a:xfrm>
          <a:prstGeom prst="bentArrow">
            <a:avLst/>
          </a:prstGeom>
          <a:solidFill>
            <a:srgbClr val="7887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10FAB4"/>
              </a:solidFill>
            </a:endParaRPr>
          </a:p>
        </p:txBody>
      </p:sp>
      <p:sp>
        <p:nvSpPr>
          <p:cNvPr id="28" name="圆角右箭头 37"/>
          <p:cNvSpPr/>
          <p:nvPr/>
        </p:nvSpPr>
        <p:spPr>
          <a:xfrm rot="16200000">
            <a:off x="1207922" y="4600442"/>
            <a:ext cx="1084088" cy="1049808"/>
          </a:xfrm>
          <a:prstGeom prst="bentArrow">
            <a:avLst/>
          </a:prstGeom>
          <a:solidFill>
            <a:srgbClr val="ED6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29" name="TextBox 38"/>
          <p:cNvSpPr txBox="1"/>
          <p:nvPr/>
        </p:nvSpPr>
        <p:spPr>
          <a:xfrm>
            <a:off x="2379222" y="3793060"/>
            <a:ext cx="1585798" cy="461665"/>
          </a:xfrm>
          <a:prstGeom prst="rect">
            <a:avLst/>
          </a:prstGeom>
          <a:noFill/>
        </p:spPr>
        <p:txBody>
          <a:bodyPr wrap="square" rtlCol="0">
            <a:spAutoFit/>
          </a:bodyPr>
          <a:lstStyle/>
          <a:p>
            <a:r>
              <a:rPr lang="zh-CN" altLang="en-US" sz="2400" b="1" dirty="0">
                <a:solidFill>
                  <a:schemeClr val="bg1">
                    <a:lumMod val="50000"/>
                  </a:schemeClr>
                </a:solidFill>
                <a:latin typeface="微软雅黑" panose="020B0503020204020204" pitchFamily="34" charset="-122"/>
                <a:ea typeface="微软雅黑" panose="020B0503020204020204" pitchFamily="34" charset="-122"/>
              </a:rPr>
              <a:t>关键词</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anim calcmode="lin" valueType="num">
                                      <p:cBhvr>
                                        <p:cTn id="11" dur="1000" fill="hold"/>
                                        <p:tgtEl>
                                          <p:spTgt spid="5"/>
                                        </p:tgtEl>
                                        <p:attrNameLst>
                                          <p:attrName>ppt_x</p:attrName>
                                        </p:attrNameLst>
                                      </p:cBhvr>
                                      <p:tavLst>
                                        <p:tav tm="0">
                                          <p:val>
                                            <p:strVal val="#ppt_x"/>
                                          </p:val>
                                        </p:tav>
                                        <p:tav tm="100000">
                                          <p:val>
                                            <p:strVal val="#ppt_x"/>
                                          </p:val>
                                        </p:tav>
                                      </p:tavLst>
                                    </p:anim>
                                    <p:anim calcmode="lin" valueType="num">
                                      <p:cBhvr>
                                        <p:cTn id="12" dur="1000" fill="hold"/>
                                        <p:tgtEl>
                                          <p:spTgt spid="5"/>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anim calcmode="lin" valueType="num">
                                      <p:cBhvr>
                                        <p:cTn id="16" dur="1000" fill="hold"/>
                                        <p:tgtEl>
                                          <p:spTgt spid="6"/>
                                        </p:tgtEl>
                                        <p:attrNameLst>
                                          <p:attrName>ppt_x</p:attrName>
                                        </p:attrNameLst>
                                      </p:cBhvr>
                                      <p:tavLst>
                                        <p:tav tm="0">
                                          <p:val>
                                            <p:strVal val="#ppt_x"/>
                                          </p:val>
                                        </p:tav>
                                        <p:tav tm="100000">
                                          <p:val>
                                            <p:strVal val="#ppt_x"/>
                                          </p:val>
                                        </p:tav>
                                      </p:tavLst>
                                    </p:anim>
                                    <p:anim calcmode="lin" valueType="num">
                                      <p:cBhvr>
                                        <p:cTn id="17" dur="1000" fill="hold"/>
                                        <p:tgtEl>
                                          <p:spTgt spid="6"/>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1000" fill="hold"/>
                                        <p:tgtEl>
                                          <p:spTgt spid="7"/>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1000"/>
                                        <p:tgtEl>
                                          <p:spTgt spid="9"/>
                                        </p:tgtEl>
                                      </p:cBhvr>
                                    </p:animEffect>
                                    <p:anim calcmode="lin" valueType="num">
                                      <p:cBhvr>
                                        <p:cTn id="26" dur="1000" fill="hold"/>
                                        <p:tgtEl>
                                          <p:spTgt spid="9"/>
                                        </p:tgtEl>
                                        <p:attrNameLst>
                                          <p:attrName>ppt_x</p:attrName>
                                        </p:attrNameLst>
                                      </p:cBhvr>
                                      <p:tavLst>
                                        <p:tav tm="0">
                                          <p:val>
                                            <p:strVal val="#ppt_x"/>
                                          </p:val>
                                        </p:tav>
                                        <p:tav tm="100000">
                                          <p:val>
                                            <p:strVal val="#ppt_x"/>
                                          </p:val>
                                        </p:tav>
                                      </p:tavLst>
                                    </p:anim>
                                    <p:anim calcmode="lin" valueType="num">
                                      <p:cBhvr>
                                        <p:cTn id="27" dur="1000" fill="hold"/>
                                        <p:tgtEl>
                                          <p:spTgt spid="9"/>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1000"/>
                                        <p:tgtEl>
                                          <p:spTgt spid="10"/>
                                        </p:tgtEl>
                                      </p:cBhvr>
                                    </p:animEffect>
                                    <p:anim calcmode="lin" valueType="num">
                                      <p:cBhvr>
                                        <p:cTn id="31" dur="1000" fill="hold"/>
                                        <p:tgtEl>
                                          <p:spTgt spid="10"/>
                                        </p:tgtEl>
                                        <p:attrNameLst>
                                          <p:attrName>ppt_x</p:attrName>
                                        </p:attrNameLst>
                                      </p:cBhvr>
                                      <p:tavLst>
                                        <p:tav tm="0">
                                          <p:val>
                                            <p:strVal val="#ppt_x"/>
                                          </p:val>
                                        </p:tav>
                                        <p:tav tm="100000">
                                          <p:val>
                                            <p:strVal val="#ppt_x"/>
                                          </p:val>
                                        </p:tav>
                                      </p:tavLst>
                                    </p:anim>
                                    <p:anim calcmode="lin" valueType="num">
                                      <p:cBhvr>
                                        <p:cTn id="32" dur="1000" fill="hold"/>
                                        <p:tgtEl>
                                          <p:spTgt spid="10"/>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1000"/>
                                        <p:tgtEl>
                                          <p:spTgt spid="13"/>
                                        </p:tgtEl>
                                      </p:cBhvr>
                                    </p:animEffect>
                                    <p:anim calcmode="lin" valueType="num">
                                      <p:cBhvr>
                                        <p:cTn id="36" dur="1000" fill="hold"/>
                                        <p:tgtEl>
                                          <p:spTgt spid="13"/>
                                        </p:tgtEl>
                                        <p:attrNameLst>
                                          <p:attrName>ppt_x</p:attrName>
                                        </p:attrNameLst>
                                      </p:cBhvr>
                                      <p:tavLst>
                                        <p:tav tm="0">
                                          <p:val>
                                            <p:strVal val="#ppt_x"/>
                                          </p:val>
                                        </p:tav>
                                        <p:tav tm="100000">
                                          <p:val>
                                            <p:strVal val="#ppt_x"/>
                                          </p:val>
                                        </p:tav>
                                      </p:tavLst>
                                    </p:anim>
                                    <p:anim calcmode="lin" valueType="num">
                                      <p:cBhvr>
                                        <p:cTn id="37" dur="1000" fill="hold"/>
                                        <p:tgtEl>
                                          <p:spTgt spid="13"/>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1000"/>
                                        <p:tgtEl>
                                          <p:spTgt spid="14"/>
                                        </p:tgtEl>
                                      </p:cBhvr>
                                    </p:animEffect>
                                    <p:anim calcmode="lin" valueType="num">
                                      <p:cBhvr>
                                        <p:cTn id="41" dur="1000" fill="hold"/>
                                        <p:tgtEl>
                                          <p:spTgt spid="14"/>
                                        </p:tgtEl>
                                        <p:attrNameLst>
                                          <p:attrName>ppt_x</p:attrName>
                                        </p:attrNameLst>
                                      </p:cBhvr>
                                      <p:tavLst>
                                        <p:tav tm="0">
                                          <p:val>
                                            <p:strVal val="#ppt_x"/>
                                          </p:val>
                                        </p:tav>
                                        <p:tav tm="100000">
                                          <p:val>
                                            <p:strVal val="#ppt_x"/>
                                          </p:val>
                                        </p:tav>
                                      </p:tavLst>
                                    </p:anim>
                                    <p:anim calcmode="lin" valueType="num">
                                      <p:cBhvr>
                                        <p:cTn id="42" dur="1000" fill="hold"/>
                                        <p:tgtEl>
                                          <p:spTgt spid="14"/>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fade">
                                      <p:cBhvr>
                                        <p:cTn id="45" dur="1000"/>
                                        <p:tgtEl>
                                          <p:spTgt spid="15"/>
                                        </p:tgtEl>
                                      </p:cBhvr>
                                    </p:animEffect>
                                    <p:anim calcmode="lin" valueType="num">
                                      <p:cBhvr>
                                        <p:cTn id="46" dur="1000" fill="hold"/>
                                        <p:tgtEl>
                                          <p:spTgt spid="15"/>
                                        </p:tgtEl>
                                        <p:attrNameLst>
                                          <p:attrName>ppt_x</p:attrName>
                                        </p:attrNameLst>
                                      </p:cBhvr>
                                      <p:tavLst>
                                        <p:tav tm="0">
                                          <p:val>
                                            <p:strVal val="#ppt_x"/>
                                          </p:val>
                                        </p:tav>
                                        <p:tav tm="100000">
                                          <p:val>
                                            <p:strVal val="#ppt_x"/>
                                          </p:val>
                                        </p:tav>
                                      </p:tavLst>
                                    </p:anim>
                                    <p:anim calcmode="lin" valueType="num">
                                      <p:cBhvr>
                                        <p:cTn id="47" dur="1000" fill="hold"/>
                                        <p:tgtEl>
                                          <p:spTgt spid="15"/>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fade">
                                      <p:cBhvr>
                                        <p:cTn id="50" dur="1000"/>
                                        <p:tgtEl>
                                          <p:spTgt spid="16"/>
                                        </p:tgtEl>
                                      </p:cBhvr>
                                    </p:animEffect>
                                    <p:anim calcmode="lin" valueType="num">
                                      <p:cBhvr>
                                        <p:cTn id="51" dur="1000" fill="hold"/>
                                        <p:tgtEl>
                                          <p:spTgt spid="16"/>
                                        </p:tgtEl>
                                        <p:attrNameLst>
                                          <p:attrName>ppt_x</p:attrName>
                                        </p:attrNameLst>
                                      </p:cBhvr>
                                      <p:tavLst>
                                        <p:tav tm="0">
                                          <p:val>
                                            <p:strVal val="#ppt_x"/>
                                          </p:val>
                                        </p:tav>
                                        <p:tav tm="100000">
                                          <p:val>
                                            <p:strVal val="#ppt_x"/>
                                          </p:val>
                                        </p:tav>
                                      </p:tavLst>
                                    </p:anim>
                                    <p:anim calcmode="lin" valueType="num">
                                      <p:cBhvr>
                                        <p:cTn id="52" dur="1000" fill="hold"/>
                                        <p:tgtEl>
                                          <p:spTgt spid="16"/>
                                        </p:tgtEl>
                                        <p:attrNameLst>
                                          <p:attrName>ppt_y</p:attrName>
                                        </p:attrNameLst>
                                      </p:cBhvr>
                                      <p:tavLst>
                                        <p:tav tm="0">
                                          <p:val>
                                            <p:strVal val="#ppt_y+.1"/>
                                          </p:val>
                                        </p:tav>
                                        <p:tav tm="100000">
                                          <p:val>
                                            <p:strVal val="#ppt_y"/>
                                          </p:val>
                                        </p:tav>
                                      </p:tavLst>
                                    </p:anim>
                                  </p:childTnLst>
                                </p:cTn>
                              </p:par>
                            </p:childTnLst>
                          </p:cTn>
                        </p:par>
                        <p:par>
                          <p:cTn id="53" fill="hold">
                            <p:stCondLst>
                              <p:cond delay="500"/>
                            </p:stCondLst>
                            <p:childTnLst>
                              <p:par>
                                <p:cTn id="54" presetID="21" presetClass="entr" presetSubtype="1" fill="hold" grpId="0" nodeType="afterEffect">
                                  <p:stCondLst>
                                    <p:cond delay="0"/>
                                  </p:stCondLst>
                                  <p:childTnLst>
                                    <p:set>
                                      <p:cBhvr>
                                        <p:cTn id="55" dur="1" fill="hold">
                                          <p:stCondLst>
                                            <p:cond delay="0"/>
                                          </p:stCondLst>
                                        </p:cTn>
                                        <p:tgtEl>
                                          <p:spTgt spid="19"/>
                                        </p:tgtEl>
                                        <p:attrNameLst>
                                          <p:attrName>style.visibility</p:attrName>
                                        </p:attrNameLst>
                                      </p:cBhvr>
                                      <p:to>
                                        <p:strVal val="visible"/>
                                      </p:to>
                                    </p:set>
                                    <p:animEffect transition="in" filter="wheel(1)">
                                      <p:cBhvr>
                                        <p:cTn id="56" dur="2000"/>
                                        <p:tgtEl>
                                          <p:spTgt spid="19"/>
                                        </p:tgtEl>
                                      </p:cBhvr>
                                    </p:animEffect>
                                  </p:childTnLst>
                                </p:cTn>
                              </p:par>
                              <p:par>
                                <p:cTn id="57" presetID="21" presetClass="entr" presetSubtype="1" fill="hold" nodeType="with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wheel(1)">
                                      <p:cBhvr>
                                        <p:cTn id="59" dur="2000"/>
                                        <p:tgtEl>
                                          <p:spTgt spid="21"/>
                                        </p:tgtEl>
                                      </p:cBhvr>
                                    </p:animEffect>
                                  </p:childTnLst>
                                </p:cTn>
                              </p:par>
                              <p:par>
                                <p:cTn id="60" presetID="21" presetClass="entr" presetSubtype="1" fill="hold" grpId="0" nodeType="with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wheel(1)">
                                      <p:cBhvr>
                                        <p:cTn id="62" dur="2000"/>
                                        <p:tgtEl>
                                          <p:spTgt spid="17"/>
                                        </p:tgtEl>
                                      </p:cBhvr>
                                    </p:animEffect>
                                  </p:childTnLst>
                                </p:cTn>
                              </p:par>
                              <p:par>
                                <p:cTn id="63" presetID="21" presetClass="entr" presetSubtype="1" fill="hold" nodeType="withEffect">
                                  <p:stCondLst>
                                    <p:cond delay="0"/>
                                  </p:stCondLst>
                                  <p:childTnLst>
                                    <p:set>
                                      <p:cBhvr>
                                        <p:cTn id="64" dur="1" fill="hold">
                                          <p:stCondLst>
                                            <p:cond delay="0"/>
                                          </p:stCondLst>
                                        </p:cTn>
                                        <p:tgtEl>
                                          <p:spTgt spid="23"/>
                                        </p:tgtEl>
                                        <p:attrNameLst>
                                          <p:attrName>style.visibility</p:attrName>
                                        </p:attrNameLst>
                                      </p:cBhvr>
                                      <p:to>
                                        <p:strVal val="visible"/>
                                      </p:to>
                                    </p:set>
                                    <p:animEffect transition="in" filter="wheel(1)">
                                      <p:cBhvr>
                                        <p:cTn id="65" dur="2000"/>
                                        <p:tgtEl>
                                          <p:spTgt spid="23"/>
                                        </p:tgtEl>
                                      </p:cBhvr>
                                    </p:animEffect>
                                  </p:childTnLst>
                                </p:cTn>
                              </p:par>
                              <p:par>
                                <p:cTn id="66" presetID="21" presetClass="entr" presetSubtype="1" fill="hold" nodeType="withEffect">
                                  <p:stCondLst>
                                    <p:cond delay="0"/>
                                  </p:stCondLst>
                                  <p:childTnLst>
                                    <p:set>
                                      <p:cBhvr>
                                        <p:cTn id="67" dur="1" fill="hold">
                                          <p:stCondLst>
                                            <p:cond delay="0"/>
                                          </p:stCondLst>
                                        </p:cTn>
                                        <p:tgtEl>
                                          <p:spTgt spid="24"/>
                                        </p:tgtEl>
                                        <p:attrNameLst>
                                          <p:attrName>style.visibility</p:attrName>
                                        </p:attrNameLst>
                                      </p:cBhvr>
                                      <p:to>
                                        <p:strVal val="visible"/>
                                      </p:to>
                                    </p:set>
                                    <p:animEffect transition="in" filter="wheel(1)">
                                      <p:cBhvr>
                                        <p:cTn id="68" dur="2000"/>
                                        <p:tgtEl>
                                          <p:spTgt spid="24"/>
                                        </p:tgtEl>
                                      </p:cBhvr>
                                    </p:animEffect>
                                  </p:childTnLst>
                                </p:cTn>
                              </p:par>
                              <p:par>
                                <p:cTn id="69" presetID="21" presetClass="entr" presetSubtype="1" fill="hold" grpId="0" nodeType="withEffect">
                                  <p:stCondLst>
                                    <p:cond delay="0"/>
                                  </p:stCondLst>
                                  <p:childTnLst>
                                    <p:set>
                                      <p:cBhvr>
                                        <p:cTn id="70" dur="1" fill="hold">
                                          <p:stCondLst>
                                            <p:cond delay="0"/>
                                          </p:stCondLst>
                                        </p:cTn>
                                        <p:tgtEl>
                                          <p:spTgt spid="20"/>
                                        </p:tgtEl>
                                        <p:attrNameLst>
                                          <p:attrName>style.visibility</p:attrName>
                                        </p:attrNameLst>
                                      </p:cBhvr>
                                      <p:to>
                                        <p:strVal val="visible"/>
                                      </p:to>
                                    </p:set>
                                    <p:animEffect transition="in" filter="wheel(1)">
                                      <p:cBhvr>
                                        <p:cTn id="71" dur="2000"/>
                                        <p:tgtEl>
                                          <p:spTgt spid="20"/>
                                        </p:tgtEl>
                                      </p:cBhvr>
                                    </p:animEffect>
                                  </p:childTnLst>
                                </p:cTn>
                              </p:par>
                              <p:par>
                                <p:cTn id="72" presetID="21" presetClass="entr" presetSubtype="1" fill="hold" nodeType="withEffect">
                                  <p:stCondLst>
                                    <p:cond delay="0"/>
                                  </p:stCondLst>
                                  <p:childTnLst>
                                    <p:set>
                                      <p:cBhvr>
                                        <p:cTn id="73" dur="1" fill="hold">
                                          <p:stCondLst>
                                            <p:cond delay="0"/>
                                          </p:stCondLst>
                                        </p:cTn>
                                        <p:tgtEl>
                                          <p:spTgt spid="22"/>
                                        </p:tgtEl>
                                        <p:attrNameLst>
                                          <p:attrName>style.visibility</p:attrName>
                                        </p:attrNameLst>
                                      </p:cBhvr>
                                      <p:to>
                                        <p:strVal val="visible"/>
                                      </p:to>
                                    </p:set>
                                    <p:animEffect transition="in" filter="wheel(1)">
                                      <p:cBhvr>
                                        <p:cTn id="74" dur="2000"/>
                                        <p:tgtEl>
                                          <p:spTgt spid="22"/>
                                        </p:tgtEl>
                                      </p:cBhvr>
                                    </p:animEffect>
                                  </p:childTnLst>
                                </p:cTn>
                              </p:par>
                              <p:par>
                                <p:cTn id="75" presetID="21" presetClass="entr" presetSubtype="1" fill="hold" grpId="0" nodeType="withEffect">
                                  <p:stCondLst>
                                    <p:cond delay="0"/>
                                  </p:stCondLst>
                                  <p:childTnLst>
                                    <p:set>
                                      <p:cBhvr>
                                        <p:cTn id="76" dur="1" fill="hold">
                                          <p:stCondLst>
                                            <p:cond delay="0"/>
                                          </p:stCondLst>
                                        </p:cTn>
                                        <p:tgtEl>
                                          <p:spTgt spid="18"/>
                                        </p:tgtEl>
                                        <p:attrNameLst>
                                          <p:attrName>style.visibility</p:attrName>
                                        </p:attrNameLst>
                                      </p:cBhvr>
                                      <p:to>
                                        <p:strVal val="visible"/>
                                      </p:to>
                                    </p:set>
                                    <p:animEffect transition="in" filter="wheel(1)">
                                      <p:cBhvr>
                                        <p:cTn id="77" dur="2000"/>
                                        <p:tgtEl>
                                          <p:spTgt spid="18"/>
                                        </p:tgtEl>
                                      </p:cBhvr>
                                    </p:animEffect>
                                  </p:childTnLst>
                                </p:cTn>
                              </p:par>
                            </p:childTnLst>
                          </p:cTn>
                        </p:par>
                        <p:par>
                          <p:cTn id="78" fill="hold">
                            <p:stCondLst>
                              <p:cond delay="2500"/>
                            </p:stCondLst>
                            <p:childTnLst>
                              <p:par>
                                <p:cTn id="79" presetID="22" presetClass="entr" presetSubtype="4" fill="hold" grpId="0" nodeType="afterEffect">
                                  <p:stCondLst>
                                    <p:cond delay="0"/>
                                  </p:stCondLst>
                                  <p:childTnLst>
                                    <p:set>
                                      <p:cBhvr>
                                        <p:cTn id="80" dur="1" fill="hold">
                                          <p:stCondLst>
                                            <p:cond delay="0"/>
                                          </p:stCondLst>
                                        </p:cTn>
                                        <p:tgtEl>
                                          <p:spTgt spid="25"/>
                                        </p:tgtEl>
                                        <p:attrNameLst>
                                          <p:attrName>style.visibility</p:attrName>
                                        </p:attrNameLst>
                                      </p:cBhvr>
                                      <p:to>
                                        <p:strVal val="visible"/>
                                      </p:to>
                                    </p:set>
                                    <p:animEffect transition="in" filter="wipe(down)">
                                      <p:cBhvr>
                                        <p:cTn id="81" dur="500"/>
                                        <p:tgtEl>
                                          <p:spTgt spid="25"/>
                                        </p:tgtEl>
                                      </p:cBhvr>
                                    </p:animEffect>
                                  </p:childTnLst>
                                </p:cTn>
                              </p:par>
                            </p:childTnLst>
                          </p:cTn>
                        </p:par>
                        <p:par>
                          <p:cTn id="82" fill="hold">
                            <p:stCondLst>
                              <p:cond delay="3000"/>
                            </p:stCondLst>
                            <p:childTnLst>
                              <p:par>
                                <p:cTn id="83" presetID="22" presetClass="entr" presetSubtype="1" fill="hold" grpId="0" nodeType="afterEffect">
                                  <p:stCondLst>
                                    <p:cond delay="0"/>
                                  </p:stCondLst>
                                  <p:childTnLst>
                                    <p:set>
                                      <p:cBhvr>
                                        <p:cTn id="84" dur="1" fill="hold">
                                          <p:stCondLst>
                                            <p:cond delay="0"/>
                                          </p:stCondLst>
                                        </p:cTn>
                                        <p:tgtEl>
                                          <p:spTgt spid="26"/>
                                        </p:tgtEl>
                                        <p:attrNameLst>
                                          <p:attrName>style.visibility</p:attrName>
                                        </p:attrNameLst>
                                      </p:cBhvr>
                                      <p:to>
                                        <p:strVal val="visible"/>
                                      </p:to>
                                    </p:set>
                                    <p:animEffect transition="in" filter="wipe(up)">
                                      <p:cBhvr>
                                        <p:cTn id="85" dur="500"/>
                                        <p:tgtEl>
                                          <p:spTgt spid="26"/>
                                        </p:tgtEl>
                                      </p:cBhvr>
                                    </p:animEffect>
                                  </p:childTnLst>
                                </p:cTn>
                              </p:par>
                            </p:childTnLst>
                          </p:cTn>
                        </p:par>
                        <p:par>
                          <p:cTn id="86" fill="hold">
                            <p:stCondLst>
                              <p:cond delay="3500"/>
                            </p:stCondLst>
                            <p:childTnLst>
                              <p:par>
                                <p:cTn id="87" presetID="22" presetClass="entr" presetSubtype="1" fill="hold" grpId="0" nodeType="afterEffect">
                                  <p:stCondLst>
                                    <p:cond delay="0"/>
                                  </p:stCondLst>
                                  <p:childTnLst>
                                    <p:set>
                                      <p:cBhvr>
                                        <p:cTn id="88" dur="1" fill="hold">
                                          <p:stCondLst>
                                            <p:cond delay="0"/>
                                          </p:stCondLst>
                                        </p:cTn>
                                        <p:tgtEl>
                                          <p:spTgt spid="27"/>
                                        </p:tgtEl>
                                        <p:attrNameLst>
                                          <p:attrName>style.visibility</p:attrName>
                                        </p:attrNameLst>
                                      </p:cBhvr>
                                      <p:to>
                                        <p:strVal val="visible"/>
                                      </p:to>
                                    </p:set>
                                    <p:animEffect transition="in" filter="wipe(up)">
                                      <p:cBhvr>
                                        <p:cTn id="89" dur="500"/>
                                        <p:tgtEl>
                                          <p:spTgt spid="27"/>
                                        </p:tgtEl>
                                      </p:cBhvr>
                                    </p:animEffect>
                                  </p:childTnLst>
                                </p:cTn>
                              </p:par>
                            </p:childTnLst>
                          </p:cTn>
                        </p:par>
                        <p:par>
                          <p:cTn id="90" fill="hold">
                            <p:stCondLst>
                              <p:cond delay="4000"/>
                            </p:stCondLst>
                            <p:childTnLst>
                              <p:par>
                                <p:cTn id="91" presetID="22" presetClass="entr" presetSubtype="4" fill="hold" grpId="0" nodeType="afterEffect">
                                  <p:stCondLst>
                                    <p:cond delay="0"/>
                                  </p:stCondLst>
                                  <p:childTnLst>
                                    <p:set>
                                      <p:cBhvr>
                                        <p:cTn id="92" dur="1" fill="hold">
                                          <p:stCondLst>
                                            <p:cond delay="0"/>
                                          </p:stCondLst>
                                        </p:cTn>
                                        <p:tgtEl>
                                          <p:spTgt spid="28"/>
                                        </p:tgtEl>
                                        <p:attrNameLst>
                                          <p:attrName>style.visibility</p:attrName>
                                        </p:attrNameLst>
                                      </p:cBhvr>
                                      <p:to>
                                        <p:strVal val="visible"/>
                                      </p:to>
                                    </p:set>
                                    <p:animEffect transition="in" filter="wipe(down)">
                                      <p:cBhvr>
                                        <p:cTn id="93" dur="500"/>
                                        <p:tgtEl>
                                          <p:spTgt spid="28"/>
                                        </p:tgtEl>
                                      </p:cBhvr>
                                    </p:animEffect>
                                  </p:childTnLst>
                                </p:cTn>
                              </p:par>
                            </p:childTnLst>
                          </p:cTn>
                        </p:par>
                        <p:par>
                          <p:cTn id="94" fill="hold">
                            <p:stCondLst>
                              <p:cond delay="4500"/>
                            </p:stCondLst>
                            <p:childTnLst>
                              <p:par>
                                <p:cTn id="95" presetID="53" presetClass="entr" presetSubtype="16" fill="hold" grpId="0" nodeType="afterEffect">
                                  <p:stCondLst>
                                    <p:cond delay="0"/>
                                  </p:stCondLst>
                                  <p:childTnLst>
                                    <p:set>
                                      <p:cBhvr>
                                        <p:cTn id="96" dur="1" fill="hold">
                                          <p:stCondLst>
                                            <p:cond delay="0"/>
                                          </p:stCondLst>
                                        </p:cTn>
                                        <p:tgtEl>
                                          <p:spTgt spid="29"/>
                                        </p:tgtEl>
                                        <p:attrNameLst>
                                          <p:attrName>style.visibility</p:attrName>
                                        </p:attrNameLst>
                                      </p:cBhvr>
                                      <p:to>
                                        <p:strVal val="visible"/>
                                      </p:to>
                                    </p:set>
                                    <p:anim calcmode="lin" valueType="num">
                                      <p:cBhvr>
                                        <p:cTn id="97" dur="500" fill="hold"/>
                                        <p:tgtEl>
                                          <p:spTgt spid="29"/>
                                        </p:tgtEl>
                                        <p:attrNameLst>
                                          <p:attrName>ppt_w</p:attrName>
                                        </p:attrNameLst>
                                      </p:cBhvr>
                                      <p:tavLst>
                                        <p:tav tm="0">
                                          <p:val>
                                            <p:fltVal val="0"/>
                                          </p:val>
                                        </p:tav>
                                        <p:tav tm="100000">
                                          <p:val>
                                            <p:strVal val="#ppt_w"/>
                                          </p:val>
                                        </p:tav>
                                      </p:tavLst>
                                    </p:anim>
                                    <p:anim calcmode="lin" valueType="num">
                                      <p:cBhvr>
                                        <p:cTn id="98" dur="500" fill="hold"/>
                                        <p:tgtEl>
                                          <p:spTgt spid="29"/>
                                        </p:tgtEl>
                                        <p:attrNameLst>
                                          <p:attrName>ppt_h</p:attrName>
                                        </p:attrNameLst>
                                      </p:cBhvr>
                                      <p:tavLst>
                                        <p:tav tm="0">
                                          <p:val>
                                            <p:fltVal val="0"/>
                                          </p:val>
                                        </p:tav>
                                        <p:tav tm="100000">
                                          <p:val>
                                            <p:strVal val="#ppt_h"/>
                                          </p:val>
                                        </p:tav>
                                      </p:tavLst>
                                    </p:anim>
                                    <p:animEffect transition="in" filter="fade">
                                      <p:cBhvr>
                                        <p:cTn id="99"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9" grpId="0" animBg="1"/>
      <p:bldP spid="10" grpId="0" animBg="1"/>
      <p:bldP spid="13" grpId="0"/>
      <p:bldP spid="14" grpId="0" animBg="1"/>
      <p:bldP spid="15" grpId="0" animBg="1"/>
      <p:bldP spid="16" grpId="0"/>
      <p:bldP spid="17" grpId="0" animBg="1"/>
      <p:bldP spid="18" grpId="0" animBg="1"/>
      <p:bldP spid="19" grpId="0" animBg="1"/>
      <p:bldP spid="20" grpId="0" animBg="1"/>
      <p:bldP spid="25" grpId="0" animBg="1"/>
      <p:bldP spid="26" grpId="0" animBg="1"/>
      <p:bldP spid="27" grpId="0" animBg="1"/>
      <p:bldP spid="28" grpId="0" animBg="1"/>
      <p:bldP spid="2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3"/>
          <a:stretch>
            <a:fillRect/>
          </a:stretch>
        </p:blipFill>
        <p:spPr>
          <a:xfrm>
            <a:off x="0" y="1240"/>
            <a:ext cx="12190413" cy="6857107"/>
          </a:xfrm>
          <a:prstGeom prst="rect">
            <a:avLst/>
          </a:prstGeom>
        </p:spPr>
      </p:pic>
      <p:grpSp>
        <p:nvGrpSpPr>
          <p:cNvPr id="13" name="组合 12"/>
          <p:cNvGrpSpPr/>
          <p:nvPr/>
        </p:nvGrpSpPr>
        <p:grpSpPr>
          <a:xfrm>
            <a:off x="4177800" y="1990531"/>
            <a:ext cx="3823200" cy="2658291"/>
            <a:chOff x="4290286" y="2020465"/>
            <a:chExt cx="3823200" cy="2658291"/>
          </a:xfrm>
        </p:grpSpPr>
        <p:sp>
          <p:nvSpPr>
            <p:cNvPr id="14" name="Title 1"/>
            <p:cNvSpPr txBox="1"/>
            <p:nvPr/>
          </p:nvSpPr>
          <p:spPr>
            <a:xfrm>
              <a:off x="4290286" y="2020465"/>
              <a:ext cx="3823200" cy="1538868"/>
            </a:xfrm>
            <a:prstGeom prst="rect">
              <a:avLst/>
            </a:prstGeom>
          </p:spPr>
          <p:txBody>
            <a:bodyPr vert="horz" lIns="0" tIns="0" rIns="0" bIns="0" rtlCol="0" anchor="ctr">
              <a:normAutofit/>
            </a:bodyPr>
            <a:lstStyle>
              <a:lvl1pPr algn="ctr" defTabSz="914400" rtl="0" eaLnBrk="1" latinLnBrk="0" hangingPunct="1">
                <a:lnSpc>
                  <a:spcPts val="4800"/>
                </a:lnSpc>
                <a:spcBef>
                  <a:spcPct val="0"/>
                </a:spcBef>
                <a:buNone/>
                <a:defRPr sz="9000" b="0" kern="1200">
                  <a:solidFill>
                    <a:schemeClr val="accent6"/>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zh-CN" altLang="en-US" sz="8800" dirty="0">
                  <a:solidFill>
                    <a:srgbClr val="78875C"/>
                  </a:solidFill>
                  <a:latin typeface="方正细谭黑简体" panose="02000000000000000000" pitchFamily="2" charset="-122"/>
                  <a:ea typeface="方正细谭黑简体" panose="02000000000000000000" pitchFamily="2" charset="-122"/>
                </a:rPr>
                <a:t>谢谢您</a:t>
              </a:r>
              <a:endParaRPr lang="id-ID" sz="8800" dirty="0">
                <a:solidFill>
                  <a:srgbClr val="78875C"/>
                </a:solidFill>
                <a:latin typeface="方正细谭黑简体" panose="02000000000000000000" pitchFamily="2" charset="-122"/>
                <a:ea typeface="方正细谭黑简体" panose="02000000000000000000" pitchFamily="2" charset="-122"/>
              </a:endParaRPr>
            </a:p>
          </p:txBody>
        </p:sp>
        <p:sp>
          <p:nvSpPr>
            <p:cNvPr id="15" name="Title 1"/>
            <p:cNvSpPr txBox="1"/>
            <p:nvPr/>
          </p:nvSpPr>
          <p:spPr>
            <a:xfrm>
              <a:off x="4290286" y="3139888"/>
              <a:ext cx="3823200" cy="1538868"/>
            </a:xfrm>
            <a:prstGeom prst="rect">
              <a:avLst/>
            </a:prstGeom>
          </p:spPr>
          <p:txBody>
            <a:bodyPr vert="horz" lIns="0" tIns="0" rIns="0" bIns="0" rtlCol="0" anchor="ctr">
              <a:normAutofit/>
            </a:bodyPr>
            <a:lstStyle>
              <a:lvl1pPr algn="ctr" defTabSz="914400" rtl="0" eaLnBrk="1" latinLnBrk="0" hangingPunct="1">
                <a:lnSpc>
                  <a:spcPts val="4800"/>
                </a:lnSpc>
                <a:spcBef>
                  <a:spcPct val="0"/>
                </a:spcBef>
                <a:buNone/>
                <a:defRPr sz="9000" b="0" kern="1200">
                  <a:solidFill>
                    <a:schemeClr val="accent6"/>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zh-CN" altLang="en-US" sz="8800" dirty="0">
                  <a:solidFill>
                    <a:srgbClr val="ED695B"/>
                  </a:solidFill>
                  <a:latin typeface="方正细谭黑简体" panose="02000000000000000000" pitchFamily="2" charset="-122"/>
                  <a:ea typeface="方正细谭黑简体" panose="02000000000000000000" pitchFamily="2" charset="-122"/>
                </a:rPr>
                <a:t>的观看</a:t>
              </a:r>
              <a:endParaRPr lang="id-ID" sz="8800" dirty="0">
                <a:solidFill>
                  <a:srgbClr val="ED695B"/>
                </a:solidFill>
                <a:latin typeface="方正细谭黑简体" panose="02000000000000000000" pitchFamily="2" charset="-122"/>
                <a:ea typeface="方正细谭黑简体" panose="02000000000000000000" pitchFamily="2" charset="-122"/>
              </a:endParaRPr>
            </a:p>
          </p:txBody>
        </p:sp>
      </p:grpSp>
      <p:sp>
        <p:nvSpPr>
          <p:cNvPr id="16" name="TextBox 23"/>
          <p:cNvSpPr txBox="1"/>
          <p:nvPr/>
        </p:nvSpPr>
        <p:spPr>
          <a:xfrm>
            <a:off x="4466199" y="4538442"/>
            <a:ext cx="3296676" cy="317010"/>
          </a:xfrm>
          <a:prstGeom prst="rect">
            <a:avLst/>
          </a:prstGeom>
          <a:noFill/>
        </p:spPr>
        <p:txBody>
          <a:bodyPr wrap="square" rtlCol="0">
            <a:spAutoFit/>
          </a:bodyPr>
          <a:lstStyle/>
          <a:p>
            <a:pPr algn="ctr"/>
            <a:r>
              <a:rPr lang="en-US" altLang="zh-CN" sz="730" dirty="0">
                <a:solidFill>
                  <a:srgbClr val="78875C"/>
                </a:solidFill>
                <a:latin typeface="微软雅黑" panose="020B0503020204020204" pitchFamily="34" charset="-122"/>
                <a:ea typeface="微软雅黑" panose="020B0503020204020204" pitchFamily="34" charset="-122"/>
              </a:rPr>
              <a:t>Your content to play here, or through </a:t>
            </a:r>
            <a:r>
              <a:rPr lang="en-US" altLang="zh-CN" sz="730" dirty="0" err="1">
                <a:solidFill>
                  <a:srgbClr val="78875C"/>
                </a:solidFill>
                <a:latin typeface="微软雅黑" panose="020B0503020204020204" pitchFamily="34" charset="-122"/>
                <a:ea typeface="微软雅黑" panose="020B0503020204020204" pitchFamily="34" charset="-122"/>
              </a:rPr>
              <a:t>youy</a:t>
            </a:r>
            <a:r>
              <a:rPr lang="en-US" altLang="zh-CN" sz="730" dirty="0">
                <a:solidFill>
                  <a:srgbClr val="78875C"/>
                </a:solidFill>
                <a:latin typeface="微软雅黑" panose="020B0503020204020204" pitchFamily="34" charset="-122"/>
                <a:ea typeface="微软雅黑" panose="020B0503020204020204" pitchFamily="34" charset="-122"/>
              </a:rPr>
              <a:t>, content to play </a:t>
            </a:r>
            <a:r>
              <a:rPr lang="en-US" altLang="zh-CN" sz="730" dirty="0" err="1">
                <a:solidFill>
                  <a:srgbClr val="78875C"/>
                </a:solidFill>
                <a:latin typeface="微软雅黑" panose="020B0503020204020204" pitchFamily="34" charset="-122"/>
                <a:ea typeface="微软雅黑" panose="020B0503020204020204" pitchFamily="34" charset="-122"/>
              </a:rPr>
              <a:t>hereor</a:t>
            </a:r>
            <a:r>
              <a:rPr lang="en-US" altLang="zh-CN" sz="730" dirty="0">
                <a:solidFill>
                  <a:srgbClr val="78875C"/>
                </a:solidFill>
                <a:latin typeface="微软雅黑" panose="020B0503020204020204" pitchFamily="34" charset="-122"/>
                <a:ea typeface="微软雅黑" panose="020B0503020204020204" pitchFamily="34" charset="-122"/>
              </a:rPr>
              <a:t> through your copy, paste in this box, and select paste in this box, and </a:t>
            </a:r>
          </a:p>
        </p:txBody>
      </p:sp>
      <p:sp>
        <p:nvSpPr>
          <p:cNvPr id="17" name="TextBox 4"/>
          <p:cNvSpPr txBox="1"/>
          <p:nvPr/>
        </p:nvSpPr>
        <p:spPr>
          <a:xfrm>
            <a:off x="4241112" y="4161699"/>
            <a:ext cx="3654886" cy="461665"/>
          </a:xfrm>
          <a:prstGeom prst="rect">
            <a:avLst/>
          </a:prstGeom>
          <a:noFill/>
        </p:spPr>
        <p:txBody>
          <a:bodyPr wrap="square" rtlCol="0">
            <a:spAutoFit/>
          </a:bodyPr>
          <a:lstStyle/>
          <a:p>
            <a:pPr algn="ctr"/>
            <a:r>
              <a:rPr lang="zh-CN" altLang="en-US" sz="2400" spc="300" dirty="0">
                <a:solidFill>
                  <a:srgbClr val="78875C"/>
                </a:solidFill>
                <a:latin typeface="方正细谭黑简体" panose="02000000000000000000" pitchFamily="2" charset="-122"/>
                <a:ea typeface="方正细谭黑简体" panose="02000000000000000000" pitchFamily="2" charset="-122"/>
              </a:rPr>
              <a:t>清</a:t>
            </a:r>
            <a:r>
              <a:rPr lang="en-US" altLang="zh-CN" sz="2400" spc="300" dirty="0">
                <a:solidFill>
                  <a:srgbClr val="78875C"/>
                </a:solidFill>
                <a:latin typeface="方正细谭黑简体" panose="02000000000000000000" pitchFamily="2" charset="-122"/>
                <a:ea typeface="方正细谭黑简体" panose="02000000000000000000" pitchFamily="2" charset="-122"/>
              </a:rPr>
              <a:t>/</a:t>
            </a:r>
            <a:r>
              <a:rPr lang="zh-CN" altLang="en-US" sz="2400" spc="300" dirty="0">
                <a:solidFill>
                  <a:srgbClr val="78875C"/>
                </a:solidFill>
                <a:latin typeface="方正细谭黑简体" panose="02000000000000000000" pitchFamily="2" charset="-122"/>
                <a:ea typeface="方正细谭黑简体" panose="02000000000000000000" pitchFamily="2" charset="-122"/>
              </a:rPr>
              <a:t>爽</a:t>
            </a:r>
            <a:r>
              <a:rPr lang="en-US" altLang="zh-CN" sz="2400" spc="300" dirty="0">
                <a:solidFill>
                  <a:srgbClr val="78875C"/>
                </a:solidFill>
                <a:latin typeface="方正细谭黑简体" panose="02000000000000000000" pitchFamily="2" charset="-122"/>
                <a:ea typeface="方正细谭黑简体" panose="02000000000000000000" pitchFamily="2" charset="-122"/>
              </a:rPr>
              <a:t>/</a:t>
            </a:r>
            <a:r>
              <a:rPr lang="zh-CN" altLang="en-US" sz="2400" spc="300" dirty="0">
                <a:solidFill>
                  <a:srgbClr val="78875C"/>
                </a:solidFill>
                <a:latin typeface="方正细谭黑简体" panose="02000000000000000000" pitchFamily="2" charset="-122"/>
                <a:ea typeface="方正细谭黑简体" panose="02000000000000000000" pitchFamily="2" charset="-122"/>
              </a:rPr>
              <a:t>小</a:t>
            </a:r>
            <a:r>
              <a:rPr lang="en-US" altLang="zh-CN" sz="2400" spc="300" dirty="0">
                <a:solidFill>
                  <a:srgbClr val="78875C"/>
                </a:solidFill>
                <a:latin typeface="方正细谭黑简体" panose="02000000000000000000" pitchFamily="2" charset="-122"/>
                <a:ea typeface="方正细谭黑简体" panose="02000000000000000000" pitchFamily="2" charset="-122"/>
              </a:rPr>
              <a:t>/</a:t>
            </a:r>
            <a:r>
              <a:rPr lang="zh-CN" altLang="en-US" sz="2400" spc="300" dirty="0">
                <a:solidFill>
                  <a:srgbClr val="78875C"/>
                </a:solidFill>
                <a:latin typeface="方正细谭黑简体" panose="02000000000000000000" pitchFamily="2" charset="-122"/>
                <a:ea typeface="方正细谭黑简体" panose="02000000000000000000" pitchFamily="2" charset="-122"/>
              </a:rPr>
              <a:t>清</a:t>
            </a:r>
            <a:r>
              <a:rPr lang="en-US" altLang="zh-CN" sz="2400" spc="300" dirty="0">
                <a:solidFill>
                  <a:srgbClr val="78875C"/>
                </a:solidFill>
                <a:latin typeface="方正细谭黑简体" panose="02000000000000000000" pitchFamily="2" charset="-122"/>
                <a:ea typeface="方正细谭黑简体" panose="02000000000000000000" pitchFamily="2" charset="-122"/>
              </a:rPr>
              <a:t>/</a:t>
            </a:r>
            <a:r>
              <a:rPr lang="zh-CN" altLang="en-US" sz="2400" spc="300" dirty="0">
                <a:solidFill>
                  <a:srgbClr val="78875C"/>
                </a:solidFill>
                <a:latin typeface="方正细谭黑简体" panose="02000000000000000000" pitchFamily="2" charset="-122"/>
                <a:ea typeface="方正细谭黑简体" panose="02000000000000000000" pitchFamily="2" charset="-122"/>
              </a:rPr>
              <a:t>新</a:t>
            </a:r>
            <a:r>
              <a:rPr lang="en-US" altLang="zh-CN" sz="2400" spc="300" dirty="0">
                <a:solidFill>
                  <a:srgbClr val="78875C"/>
                </a:solidFill>
                <a:latin typeface="方正细谭黑简体" panose="02000000000000000000" pitchFamily="2" charset="-122"/>
                <a:ea typeface="方正细谭黑简体" panose="02000000000000000000" pitchFamily="2" charset="-122"/>
              </a:rPr>
              <a:t>/</a:t>
            </a:r>
            <a:r>
              <a:rPr lang="zh-CN" altLang="en-US" sz="2400" spc="300" dirty="0">
                <a:solidFill>
                  <a:srgbClr val="78875C"/>
                </a:solidFill>
                <a:latin typeface="方正细谭黑简体" panose="02000000000000000000" pitchFamily="2" charset="-122"/>
                <a:ea typeface="方正细谭黑简体" panose="02000000000000000000" pitchFamily="2" charset="-122"/>
              </a:rPr>
              <a:t>系</a:t>
            </a:r>
            <a:r>
              <a:rPr lang="en-US" altLang="zh-CN" sz="2400" spc="300" dirty="0">
                <a:solidFill>
                  <a:srgbClr val="78875C"/>
                </a:solidFill>
                <a:latin typeface="方正细谭黑简体" panose="02000000000000000000" pitchFamily="2" charset="-122"/>
                <a:ea typeface="方正细谭黑简体" panose="02000000000000000000" pitchFamily="2" charset="-122"/>
              </a:rPr>
              <a:t>/</a:t>
            </a:r>
            <a:r>
              <a:rPr lang="zh-CN" altLang="en-US" sz="2400" spc="300" dirty="0">
                <a:solidFill>
                  <a:srgbClr val="78875C"/>
                </a:solidFill>
                <a:latin typeface="方正细谭黑简体" panose="02000000000000000000" pitchFamily="2" charset="-122"/>
                <a:ea typeface="方正细谭黑简体" panose="02000000000000000000" pitchFamily="2" charset="-122"/>
              </a:rPr>
              <a:t>列</a:t>
            </a:r>
            <a:endParaRPr lang="en-US" altLang="zh-CN" sz="2400" spc="300" dirty="0">
              <a:solidFill>
                <a:srgbClr val="78875C"/>
              </a:solidFill>
              <a:latin typeface="方正细谭黑简体" panose="02000000000000000000" pitchFamily="2" charset="-122"/>
              <a:ea typeface="方正细谭黑简体" panose="02000000000000000000" pitchFamily="2" charset="-122"/>
            </a:endParaRPr>
          </a:p>
        </p:txBody>
      </p:sp>
      <p:grpSp>
        <p:nvGrpSpPr>
          <p:cNvPr id="18" name="组合 17"/>
          <p:cNvGrpSpPr/>
          <p:nvPr/>
        </p:nvGrpSpPr>
        <p:grpSpPr>
          <a:xfrm>
            <a:off x="3929061" y="1619967"/>
            <a:ext cx="4357690" cy="3621241"/>
            <a:chOff x="2418675" y="1545658"/>
            <a:chExt cx="7380169" cy="3621241"/>
          </a:xfrm>
        </p:grpSpPr>
        <p:grpSp>
          <p:nvGrpSpPr>
            <p:cNvPr id="19" name="组合 18"/>
            <p:cNvGrpSpPr/>
            <p:nvPr/>
          </p:nvGrpSpPr>
          <p:grpSpPr>
            <a:xfrm flipH="1" flipV="1">
              <a:off x="9270355" y="1545658"/>
              <a:ext cx="528489" cy="376022"/>
              <a:chOff x="2945453" y="2246911"/>
              <a:chExt cx="5437284" cy="3868656"/>
            </a:xfrm>
          </p:grpSpPr>
          <p:cxnSp>
            <p:nvCxnSpPr>
              <p:cNvPr id="30" name="直接连接符 29"/>
              <p:cNvCxnSpPr/>
              <p:nvPr/>
            </p:nvCxnSpPr>
            <p:spPr>
              <a:xfrm flipH="1">
                <a:off x="3802741" y="2246911"/>
                <a:ext cx="0" cy="3868656"/>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flipV="1">
                <a:off x="2945453" y="5227012"/>
                <a:ext cx="5437284" cy="0"/>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grpSp>
        <p:grpSp>
          <p:nvGrpSpPr>
            <p:cNvPr id="20" name="组合 19"/>
            <p:cNvGrpSpPr/>
            <p:nvPr/>
          </p:nvGrpSpPr>
          <p:grpSpPr>
            <a:xfrm>
              <a:off x="2418675" y="4790877"/>
              <a:ext cx="528489" cy="376022"/>
              <a:chOff x="2945453" y="2246911"/>
              <a:chExt cx="5437284" cy="3868656"/>
            </a:xfrm>
          </p:grpSpPr>
          <p:cxnSp>
            <p:nvCxnSpPr>
              <p:cNvPr id="28" name="直接连接符 27"/>
              <p:cNvCxnSpPr/>
              <p:nvPr/>
            </p:nvCxnSpPr>
            <p:spPr>
              <a:xfrm flipH="1">
                <a:off x="3802741" y="2246911"/>
                <a:ext cx="0" cy="3868656"/>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V="1">
                <a:off x="2945453" y="5227012"/>
                <a:ext cx="5437284" cy="0"/>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grpSp>
        <p:grpSp>
          <p:nvGrpSpPr>
            <p:cNvPr id="21" name="组合 20"/>
            <p:cNvGrpSpPr/>
            <p:nvPr/>
          </p:nvGrpSpPr>
          <p:grpSpPr>
            <a:xfrm flipH="1">
              <a:off x="2418675" y="1545658"/>
              <a:ext cx="7380169" cy="3621241"/>
              <a:chOff x="1931365" y="747372"/>
              <a:chExt cx="7380169" cy="3621241"/>
            </a:xfrm>
          </p:grpSpPr>
          <p:grpSp>
            <p:nvGrpSpPr>
              <p:cNvPr id="22" name="组合 21"/>
              <p:cNvGrpSpPr/>
              <p:nvPr/>
            </p:nvGrpSpPr>
            <p:grpSpPr>
              <a:xfrm flipH="1" flipV="1">
                <a:off x="8783045" y="747372"/>
                <a:ext cx="528489" cy="376022"/>
                <a:chOff x="2945453" y="2246911"/>
                <a:chExt cx="5437284" cy="3868656"/>
              </a:xfrm>
            </p:grpSpPr>
            <p:cxnSp>
              <p:nvCxnSpPr>
                <p:cNvPr id="26" name="直接连接符 25"/>
                <p:cNvCxnSpPr/>
                <p:nvPr/>
              </p:nvCxnSpPr>
              <p:spPr>
                <a:xfrm flipH="1">
                  <a:off x="3802741" y="2246911"/>
                  <a:ext cx="0" cy="3868656"/>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V="1">
                  <a:off x="2945453" y="5227012"/>
                  <a:ext cx="5437284" cy="0"/>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grpSp>
          <p:grpSp>
            <p:nvGrpSpPr>
              <p:cNvPr id="23" name="组合 22"/>
              <p:cNvGrpSpPr/>
              <p:nvPr/>
            </p:nvGrpSpPr>
            <p:grpSpPr>
              <a:xfrm>
                <a:off x="1931365" y="3992591"/>
                <a:ext cx="528489" cy="376022"/>
                <a:chOff x="2945453" y="2246911"/>
                <a:chExt cx="5437284" cy="3868656"/>
              </a:xfrm>
            </p:grpSpPr>
            <p:cxnSp>
              <p:nvCxnSpPr>
                <p:cNvPr id="24" name="直接连接符 23"/>
                <p:cNvCxnSpPr/>
                <p:nvPr/>
              </p:nvCxnSpPr>
              <p:spPr>
                <a:xfrm flipH="1">
                  <a:off x="3802741" y="2246911"/>
                  <a:ext cx="0" cy="3868656"/>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V="1">
                  <a:off x="2945453" y="5227012"/>
                  <a:ext cx="5437284" cy="0"/>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grpSp>
        </p:grpSp>
      </p:gr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750"/>
                                            <p:tgtEl>
                                              <p:spTgt spid="7"/>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p:cTn id="11" dur="750" fill="hold"/>
                                            <p:tgtEl>
                                              <p:spTgt spid="18"/>
                                            </p:tgtEl>
                                            <p:attrNameLst>
                                              <p:attrName>ppt_w</p:attrName>
                                            </p:attrNameLst>
                                          </p:cBhvr>
                                          <p:tavLst>
                                            <p:tav tm="0">
                                              <p:val>
                                                <p:fltVal val="0"/>
                                              </p:val>
                                            </p:tav>
                                            <p:tav tm="100000">
                                              <p:val>
                                                <p:strVal val="#ppt_w"/>
                                              </p:val>
                                            </p:tav>
                                          </p:tavLst>
                                        </p:anim>
                                        <p:anim calcmode="lin" valueType="num">
                                          <p:cBhvr>
                                            <p:cTn id="12" dur="750" fill="hold"/>
                                            <p:tgtEl>
                                              <p:spTgt spid="18"/>
                                            </p:tgtEl>
                                            <p:attrNameLst>
                                              <p:attrName>ppt_h</p:attrName>
                                            </p:attrNameLst>
                                          </p:cBhvr>
                                          <p:tavLst>
                                            <p:tav tm="0">
                                              <p:val>
                                                <p:fltVal val="0"/>
                                              </p:val>
                                            </p:tav>
                                            <p:tav tm="100000">
                                              <p:val>
                                                <p:strVal val="#ppt_h"/>
                                              </p:val>
                                            </p:tav>
                                          </p:tavLst>
                                        </p:anim>
                                        <p:animEffect transition="in" filter="fade">
                                          <p:cBhvr>
                                            <p:cTn id="13" dur="750"/>
                                            <p:tgtEl>
                                              <p:spTgt spid="18"/>
                                            </p:tgtEl>
                                          </p:cBhvr>
                                        </p:animEffect>
                                      </p:childTnLst>
                                    </p:cTn>
                                  </p:par>
                                </p:childTnLst>
                              </p:cTn>
                            </p:par>
                            <p:par>
                              <p:cTn id="14" fill="hold">
                                <p:stCondLst>
                                  <p:cond delay="2000"/>
                                </p:stCondLst>
                                <p:childTnLst>
                                  <p:par>
                                    <p:cTn id="15" presetID="2" presetClass="entr" presetSubtype="1" fill="hold" nodeType="afterEffect" p14:presetBounceEnd="46000">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14:bounceEnd="46000">
                                          <p:cBhvr additive="base">
                                            <p:cTn id="17" dur="750" fill="hold"/>
                                            <p:tgtEl>
                                              <p:spTgt spid="13"/>
                                            </p:tgtEl>
                                            <p:attrNameLst>
                                              <p:attrName>ppt_x</p:attrName>
                                            </p:attrNameLst>
                                          </p:cBhvr>
                                          <p:tavLst>
                                            <p:tav tm="0">
                                              <p:val>
                                                <p:strVal val="#ppt_x"/>
                                              </p:val>
                                            </p:tav>
                                            <p:tav tm="100000">
                                              <p:val>
                                                <p:strVal val="#ppt_x"/>
                                              </p:val>
                                            </p:tav>
                                          </p:tavLst>
                                        </p:anim>
                                        <p:anim calcmode="lin" valueType="num" p14:bounceEnd="46000">
                                          <p:cBhvr additive="base">
                                            <p:cTn id="18" dur="750" fill="hold"/>
                                            <p:tgtEl>
                                              <p:spTgt spid="13"/>
                                            </p:tgtEl>
                                            <p:attrNameLst>
                                              <p:attrName>ppt_y</p:attrName>
                                            </p:attrNameLst>
                                          </p:cBhvr>
                                          <p:tavLst>
                                            <p:tav tm="0">
                                              <p:val>
                                                <p:strVal val="0-#ppt_h/2"/>
                                              </p:val>
                                            </p:tav>
                                            <p:tav tm="100000">
                                              <p:val>
                                                <p:strVal val="#ppt_y"/>
                                              </p:val>
                                            </p:tav>
                                          </p:tavLst>
                                        </p:anim>
                                      </p:childTnLst>
                                    </p:cTn>
                                  </p:par>
                                </p:childTnLst>
                              </p:cTn>
                            </p:par>
                            <p:par>
                              <p:cTn id="19" fill="hold">
                                <p:stCondLst>
                                  <p:cond delay="3000"/>
                                </p:stCondLst>
                                <p:childTnLst>
                                  <p:par>
                                    <p:cTn id="20" presetID="14" presetClass="entr" presetSubtype="10" fill="hold" grpId="0" nodeType="afterEffect">
                                      <p:stCondLst>
                                        <p:cond delay="0"/>
                                      </p:stCondLst>
                                      <p:iterate type="lt">
                                        <p:tmPct val="30000"/>
                                      </p:iterate>
                                      <p:childTnLst>
                                        <p:set>
                                          <p:cBhvr>
                                            <p:cTn id="21" dur="1" fill="hold">
                                              <p:stCondLst>
                                                <p:cond delay="0"/>
                                              </p:stCondLst>
                                            </p:cTn>
                                            <p:tgtEl>
                                              <p:spTgt spid="17"/>
                                            </p:tgtEl>
                                            <p:attrNameLst>
                                              <p:attrName>style.visibility</p:attrName>
                                            </p:attrNameLst>
                                          </p:cBhvr>
                                          <p:to>
                                            <p:strVal val="visible"/>
                                          </p:to>
                                        </p:set>
                                        <p:animEffect transition="in" filter="randombar(horizontal)">
                                          <p:cBhvr>
                                            <p:cTn id="22" dur="250"/>
                                            <p:tgtEl>
                                              <p:spTgt spid="17"/>
                                            </p:tgtEl>
                                          </p:cBhvr>
                                        </p:animEffect>
                                      </p:childTnLst>
                                    </p:cTn>
                                  </p:par>
                                </p:childTnLst>
                              </p:cTn>
                            </p:par>
                            <p:par>
                              <p:cTn id="23" fill="hold">
                                <p:stCondLst>
                                  <p:cond delay="2650"/>
                                </p:stCondLst>
                                <p:childTnLst>
                                  <p:par>
                                    <p:cTn id="24" presetID="22" presetClass="entr" presetSubtype="8" fill="hold" grpId="0" nodeType="afterEffect">
                                      <p:stCondLst>
                                        <p:cond delay="0"/>
                                      </p:stCondLst>
                                      <p:iterate type="lt">
                                        <p:tmPct val="30000"/>
                                      </p:iterate>
                                      <p:childTnLst>
                                        <p:set>
                                          <p:cBhvr>
                                            <p:cTn id="25" dur="1" fill="hold">
                                              <p:stCondLst>
                                                <p:cond delay="0"/>
                                              </p:stCondLst>
                                            </p:cTn>
                                            <p:tgtEl>
                                              <p:spTgt spid="16"/>
                                            </p:tgtEl>
                                            <p:attrNameLst>
                                              <p:attrName>style.visibility</p:attrName>
                                            </p:attrNameLst>
                                          </p:cBhvr>
                                          <p:to>
                                            <p:strVal val="visible"/>
                                          </p:to>
                                        </p:set>
                                        <p:animEffect transition="in" filter="wipe(left)">
                                          <p:cBhvr>
                                            <p:cTn id="26" dur="2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750"/>
                                            <p:tgtEl>
                                              <p:spTgt spid="7"/>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p:cTn id="11" dur="750" fill="hold"/>
                                            <p:tgtEl>
                                              <p:spTgt spid="18"/>
                                            </p:tgtEl>
                                            <p:attrNameLst>
                                              <p:attrName>ppt_w</p:attrName>
                                            </p:attrNameLst>
                                          </p:cBhvr>
                                          <p:tavLst>
                                            <p:tav tm="0">
                                              <p:val>
                                                <p:fltVal val="0"/>
                                              </p:val>
                                            </p:tav>
                                            <p:tav tm="100000">
                                              <p:val>
                                                <p:strVal val="#ppt_w"/>
                                              </p:val>
                                            </p:tav>
                                          </p:tavLst>
                                        </p:anim>
                                        <p:anim calcmode="lin" valueType="num">
                                          <p:cBhvr>
                                            <p:cTn id="12" dur="750" fill="hold"/>
                                            <p:tgtEl>
                                              <p:spTgt spid="18"/>
                                            </p:tgtEl>
                                            <p:attrNameLst>
                                              <p:attrName>ppt_h</p:attrName>
                                            </p:attrNameLst>
                                          </p:cBhvr>
                                          <p:tavLst>
                                            <p:tav tm="0">
                                              <p:val>
                                                <p:fltVal val="0"/>
                                              </p:val>
                                            </p:tav>
                                            <p:tav tm="100000">
                                              <p:val>
                                                <p:strVal val="#ppt_h"/>
                                              </p:val>
                                            </p:tav>
                                          </p:tavLst>
                                        </p:anim>
                                        <p:animEffect transition="in" filter="fade">
                                          <p:cBhvr>
                                            <p:cTn id="13" dur="750"/>
                                            <p:tgtEl>
                                              <p:spTgt spid="18"/>
                                            </p:tgtEl>
                                          </p:cBhvr>
                                        </p:animEffect>
                                      </p:childTnLst>
                                    </p:cTn>
                                  </p:par>
                                </p:childTnLst>
                              </p:cTn>
                            </p:par>
                            <p:par>
                              <p:cTn id="14" fill="hold">
                                <p:stCondLst>
                                  <p:cond delay="2000"/>
                                </p:stCondLst>
                                <p:childTnLst>
                                  <p:par>
                                    <p:cTn id="15" presetID="2" presetClass="entr" presetSubtype="1" fill="hold" nodeType="after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750" fill="hold"/>
                                            <p:tgtEl>
                                              <p:spTgt spid="13"/>
                                            </p:tgtEl>
                                            <p:attrNameLst>
                                              <p:attrName>ppt_x</p:attrName>
                                            </p:attrNameLst>
                                          </p:cBhvr>
                                          <p:tavLst>
                                            <p:tav tm="0">
                                              <p:val>
                                                <p:strVal val="#ppt_x"/>
                                              </p:val>
                                            </p:tav>
                                            <p:tav tm="100000">
                                              <p:val>
                                                <p:strVal val="#ppt_x"/>
                                              </p:val>
                                            </p:tav>
                                          </p:tavLst>
                                        </p:anim>
                                        <p:anim calcmode="lin" valueType="num">
                                          <p:cBhvr additive="base">
                                            <p:cTn id="18" dur="750" fill="hold"/>
                                            <p:tgtEl>
                                              <p:spTgt spid="13"/>
                                            </p:tgtEl>
                                            <p:attrNameLst>
                                              <p:attrName>ppt_y</p:attrName>
                                            </p:attrNameLst>
                                          </p:cBhvr>
                                          <p:tavLst>
                                            <p:tav tm="0">
                                              <p:val>
                                                <p:strVal val="0-#ppt_h/2"/>
                                              </p:val>
                                            </p:tav>
                                            <p:tav tm="100000">
                                              <p:val>
                                                <p:strVal val="#ppt_y"/>
                                              </p:val>
                                            </p:tav>
                                          </p:tavLst>
                                        </p:anim>
                                      </p:childTnLst>
                                    </p:cTn>
                                  </p:par>
                                </p:childTnLst>
                              </p:cTn>
                            </p:par>
                            <p:par>
                              <p:cTn id="19" fill="hold">
                                <p:stCondLst>
                                  <p:cond delay="3000"/>
                                </p:stCondLst>
                                <p:childTnLst>
                                  <p:par>
                                    <p:cTn id="20" presetID="14" presetClass="entr" presetSubtype="10" fill="hold" grpId="0" nodeType="afterEffect">
                                      <p:stCondLst>
                                        <p:cond delay="0"/>
                                      </p:stCondLst>
                                      <p:iterate type="lt">
                                        <p:tmPct val="30000"/>
                                      </p:iterate>
                                      <p:childTnLst>
                                        <p:set>
                                          <p:cBhvr>
                                            <p:cTn id="21" dur="1" fill="hold">
                                              <p:stCondLst>
                                                <p:cond delay="0"/>
                                              </p:stCondLst>
                                            </p:cTn>
                                            <p:tgtEl>
                                              <p:spTgt spid="17"/>
                                            </p:tgtEl>
                                            <p:attrNameLst>
                                              <p:attrName>style.visibility</p:attrName>
                                            </p:attrNameLst>
                                          </p:cBhvr>
                                          <p:to>
                                            <p:strVal val="visible"/>
                                          </p:to>
                                        </p:set>
                                        <p:animEffect transition="in" filter="randombar(horizontal)">
                                          <p:cBhvr>
                                            <p:cTn id="22" dur="250"/>
                                            <p:tgtEl>
                                              <p:spTgt spid="17"/>
                                            </p:tgtEl>
                                          </p:cBhvr>
                                        </p:animEffect>
                                      </p:childTnLst>
                                    </p:cTn>
                                  </p:par>
                                </p:childTnLst>
                              </p:cTn>
                            </p:par>
                            <p:par>
                              <p:cTn id="23" fill="hold">
                                <p:stCondLst>
                                  <p:cond delay="2650"/>
                                </p:stCondLst>
                                <p:childTnLst>
                                  <p:par>
                                    <p:cTn id="24" presetID="22" presetClass="entr" presetSubtype="8" fill="hold" grpId="0" nodeType="afterEffect">
                                      <p:stCondLst>
                                        <p:cond delay="0"/>
                                      </p:stCondLst>
                                      <p:iterate type="lt">
                                        <p:tmPct val="30000"/>
                                      </p:iterate>
                                      <p:childTnLst>
                                        <p:set>
                                          <p:cBhvr>
                                            <p:cTn id="25" dur="1" fill="hold">
                                              <p:stCondLst>
                                                <p:cond delay="0"/>
                                              </p:stCondLst>
                                            </p:cTn>
                                            <p:tgtEl>
                                              <p:spTgt spid="16"/>
                                            </p:tgtEl>
                                            <p:attrNameLst>
                                              <p:attrName>style.visibility</p:attrName>
                                            </p:attrNameLst>
                                          </p:cBhvr>
                                          <p:to>
                                            <p:strVal val="visible"/>
                                          </p:to>
                                        </p:set>
                                        <p:animEffect transition="in" filter="wipe(left)">
                                          <p:cBhvr>
                                            <p:cTn id="26" dur="2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4"/>
          <a:stretch>
            <a:fillRect/>
          </a:stretch>
        </p:blipFill>
        <p:spPr>
          <a:xfrm>
            <a:off x="0" y="1240"/>
            <a:ext cx="12190413" cy="6857107"/>
          </a:xfrm>
          <a:prstGeom prst="rect">
            <a:avLst/>
          </a:prstGeom>
        </p:spPr>
      </p:pic>
      <p:grpSp>
        <p:nvGrpSpPr>
          <p:cNvPr id="12" name="组合 11"/>
          <p:cNvGrpSpPr/>
          <p:nvPr/>
        </p:nvGrpSpPr>
        <p:grpSpPr>
          <a:xfrm>
            <a:off x="2708955" y="1712665"/>
            <a:ext cx="6797902" cy="3435846"/>
            <a:chOff x="2418675" y="1545658"/>
            <a:chExt cx="7380169" cy="3621241"/>
          </a:xfrm>
        </p:grpSpPr>
        <p:grpSp>
          <p:nvGrpSpPr>
            <p:cNvPr id="13" name="组合 12"/>
            <p:cNvGrpSpPr/>
            <p:nvPr/>
          </p:nvGrpSpPr>
          <p:grpSpPr>
            <a:xfrm flipH="1" flipV="1">
              <a:off x="9270355" y="1545658"/>
              <a:ext cx="528489" cy="376022"/>
              <a:chOff x="2945453" y="2246911"/>
              <a:chExt cx="5437284" cy="3868656"/>
            </a:xfrm>
          </p:grpSpPr>
          <p:cxnSp>
            <p:nvCxnSpPr>
              <p:cNvPr id="25" name="直接连接符 24"/>
              <p:cNvCxnSpPr/>
              <p:nvPr/>
            </p:nvCxnSpPr>
            <p:spPr>
              <a:xfrm flipH="1">
                <a:off x="3802741" y="2246911"/>
                <a:ext cx="0" cy="3868656"/>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V="1">
                <a:off x="2945453" y="5227012"/>
                <a:ext cx="5437284" cy="0"/>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a:off x="2418675" y="4790877"/>
              <a:ext cx="528489" cy="376022"/>
              <a:chOff x="2945453" y="2246911"/>
              <a:chExt cx="5437284" cy="3868656"/>
            </a:xfrm>
          </p:grpSpPr>
          <p:cxnSp>
            <p:nvCxnSpPr>
              <p:cNvPr id="23" name="直接连接符 22"/>
              <p:cNvCxnSpPr/>
              <p:nvPr/>
            </p:nvCxnSpPr>
            <p:spPr>
              <a:xfrm flipH="1">
                <a:off x="3802741" y="2246911"/>
                <a:ext cx="0" cy="3868656"/>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V="1">
                <a:off x="2945453" y="5227012"/>
                <a:ext cx="5437284" cy="0"/>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grpSp>
        <p:grpSp>
          <p:nvGrpSpPr>
            <p:cNvPr id="15" name="组合 14"/>
            <p:cNvGrpSpPr/>
            <p:nvPr/>
          </p:nvGrpSpPr>
          <p:grpSpPr>
            <a:xfrm flipH="1">
              <a:off x="2418675" y="1545658"/>
              <a:ext cx="7380169" cy="3621241"/>
              <a:chOff x="1931365" y="747372"/>
              <a:chExt cx="7380169" cy="3621241"/>
            </a:xfrm>
          </p:grpSpPr>
          <p:grpSp>
            <p:nvGrpSpPr>
              <p:cNvPr id="16" name="组合 15"/>
              <p:cNvGrpSpPr/>
              <p:nvPr/>
            </p:nvGrpSpPr>
            <p:grpSpPr>
              <a:xfrm flipH="1" flipV="1">
                <a:off x="8783045" y="747372"/>
                <a:ext cx="528489" cy="376022"/>
                <a:chOff x="2945453" y="2246911"/>
                <a:chExt cx="5437284" cy="3868656"/>
              </a:xfrm>
            </p:grpSpPr>
            <p:cxnSp>
              <p:nvCxnSpPr>
                <p:cNvPr id="21" name="直接连接符 20"/>
                <p:cNvCxnSpPr/>
                <p:nvPr/>
              </p:nvCxnSpPr>
              <p:spPr>
                <a:xfrm flipH="1">
                  <a:off x="3802741" y="2246911"/>
                  <a:ext cx="0" cy="3868656"/>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V="1">
                  <a:off x="2945453" y="5227012"/>
                  <a:ext cx="5437284" cy="0"/>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grpSp>
          <p:grpSp>
            <p:nvGrpSpPr>
              <p:cNvPr id="18" name="组合 17"/>
              <p:cNvGrpSpPr/>
              <p:nvPr/>
            </p:nvGrpSpPr>
            <p:grpSpPr>
              <a:xfrm>
                <a:off x="1931365" y="3992591"/>
                <a:ext cx="528489" cy="376022"/>
                <a:chOff x="2945453" y="2246911"/>
                <a:chExt cx="5437284" cy="3868656"/>
              </a:xfrm>
            </p:grpSpPr>
            <p:cxnSp>
              <p:nvCxnSpPr>
                <p:cNvPr id="19" name="直接连接符 18"/>
                <p:cNvCxnSpPr/>
                <p:nvPr/>
              </p:nvCxnSpPr>
              <p:spPr>
                <a:xfrm flipH="1">
                  <a:off x="3802741" y="2246911"/>
                  <a:ext cx="0" cy="3868656"/>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flipV="1">
                  <a:off x="2945453" y="5227012"/>
                  <a:ext cx="5437284" cy="0"/>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grpSp>
        </p:grpSp>
      </p:grpSp>
      <p:sp>
        <p:nvSpPr>
          <p:cNvPr id="27" name="MH_Number_1"/>
          <p:cNvSpPr/>
          <p:nvPr>
            <p:custDataLst>
              <p:tags r:id="rId1"/>
            </p:custDataLst>
          </p:nvPr>
        </p:nvSpPr>
        <p:spPr>
          <a:xfrm>
            <a:off x="3409140" y="2632240"/>
            <a:ext cx="1574704" cy="1581294"/>
          </a:xfrm>
          <a:prstGeom prst="ellipse">
            <a:avLst/>
          </a:prstGeom>
          <a:solidFill>
            <a:srgbClr val="78875C"/>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en-US" altLang="zh-CN" sz="4800" noProof="1">
                <a:solidFill>
                  <a:schemeClr val="bg1"/>
                </a:solidFill>
                <a:latin typeface="张海山锐线体简" panose="02000000000000000000" pitchFamily="2" charset="-122"/>
                <a:ea typeface="张海山锐线体简" panose="02000000000000000000" pitchFamily="2" charset="-122"/>
                <a:cs typeface="Times New Roman" panose="02020603050405020304" pitchFamily="18" charset="0"/>
                <a:sym typeface="Arial" panose="020B0604020202020204" pitchFamily="34" charset="0"/>
              </a:rPr>
              <a:t>1</a:t>
            </a:r>
            <a:endParaRPr lang="zh-CN" altLang="en-US" sz="4800" noProof="1">
              <a:solidFill>
                <a:schemeClr val="bg1"/>
              </a:solidFill>
              <a:latin typeface="张海山锐线体简" panose="02000000000000000000" pitchFamily="2" charset="-122"/>
              <a:ea typeface="张海山锐线体简" panose="02000000000000000000" pitchFamily="2" charset="-122"/>
              <a:cs typeface="Times New Roman" panose="02020603050405020304" pitchFamily="18" charset="0"/>
              <a:sym typeface="Arial" panose="020B0604020202020204" pitchFamily="34" charset="0"/>
            </a:endParaRPr>
          </a:p>
        </p:txBody>
      </p:sp>
      <p:sp>
        <p:nvSpPr>
          <p:cNvPr id="28" name="矩形 27"/>
          <p:cNvSpPr/>
          <p:nvPr/>
        </p:nvSpPr>
        <p:spPr>
          <a:xfrm>
            <a:off x="5226071" y="2695429"/>
            <a:ext cx="3865562" cy="738664"/>
          </a:xfrm>
          <a:prstGeom prst="rect">
            <a:avLst/>
          </a:prstGeom>
        </p:spPr>
        <p:txBody>
          <a:bodyPr lIns="0" tIns="0" rIns="0" bIns="0">
            <a:spAutoFit/>
          </a:bodyPr>
          <a:lstStyle/>
          <a:p>
            <a:pPr eaLnBrk="1" hangingPunct="1">
              <a:defRPr/>
            </a:pPr>
            <a:r>
              <a:rPr lang="zh-CN" altLang="en-US" sz="4800" noProof="1">
                <a:solidFill>
                  <a:srgbClr val="ED695B"/>
                </a:solidFill>
                <a:latin typeface="张海山锐线体简" panose="02000000000000000000" pitchFamily="2" charset="-122"/>
                <a:ea typeface="张海山锐线体简" panose="02000000000000000000" pitchFamily="2" charset="-122"/>
                <a:cs typeface="+mn-ea"/>
                <a:sym typeface="Arial" panose="020B0604020202020204" pitchFamily="34" charset="0"/>
              </a:rPr>
              <a:t>年度工作概述</a:t>
            </a:r>
          </a:p>
        </p:txBody>
      </p:sp>
      <p:sp>
        <p:nvSpPr>
          <p:cNvPr id="29" name="TextBox 11"/>
          <p:cNvSpPr txBox="1"/>
          <p:nvPr/>
        </p:nvSpPr>
        <p:spPr>
          <a:xfrm>
            <a:off x="5156221" y="3492354"/>
            <a:ext cx="3743332" cy="276999"/>
          </a:xfrm>
          <a:prstGeom prst="rect">
            <a:avLst/>
          </a:prstGeom>
          <a:noFill/>
        </p:spPr>
        <p:txBody>
          <a:bodyPr wrap="none">
            <a:spAutoFit/>
          </a:bodyPr>
          <a:lstStyle/>
          <a:p>
            <a:pPr marL="171450" lvl="1" indent="-171450">
              <a:buFont typeface="Arial" panose="020B0604020202020204" pitchFamily="34" charset="0"/>
              <a:buChar char="•"/>
              <a:defRPr/>
            </a:pPr>
            <a:r>
              <a:rPr lang="zh-CN" altLang="en-US" sz="1200" noProof="1">
                <a:solidFill>
                  <a:schemeClr val="bg1">
                    <a:lumMod val="50000"/>
                  </a:schemeClr>
                </a:solidFill>
                <a:latin typeface="张海山锐线体简" panose="02000000000000000000" pitchFamily="2" charset="-122"/>
                <a:ea typeface="张海山锐线体简" panose="02000000000000000000" pitchFamily="2" charset="-122"/>
                <a:cs typeface="+mn-ea"/>
                <a:sym typeface="Arial" panose="020B0604020202020204" pitchFamily="34" charset="0"/>
              </a:rPr>
              <a:t>添加相关标题文字添加相关标题文字相关标题文字</a:t>
            </a:r>
            <a:endParaRPr lang="en-US" altLang="zh-CN" sz="1200" noProof="1">
              <a:solidFill>
                <a:schemeClr val="bg1">
                  <a:lumMod val="50000"/>
                </a:schemeClr>
              </a:solidFill>
              <a:latin typeface="张海山锐线体简" panose="02000000000000000000" pitchFamily="2" charset="-122"/>
              <a:ea typeface="张海山锐线体简" panose="02000000000000000000" pitchFamily="2" charset="-122"/>
              <a:sym typeface="Arial" panose="020B0604020202020204" pitchFamily="34" charset="0"/>
            </a:endParaRPr>
          </a:p>
        </p:txBody>
      </p:sp>
      <p:sp>
        <p:nvSpPr>
          <p:cNvPr id="30" name="TextBox 11"/>
          <p:cNvSpPr txBox="1"/>
          <p:nvPr/>
        </p:nvSpPr>
        <p:spPr>
          <a:xfrm>
            <a:off x="5156221" y="3809854"/>
            <a:ext cx="3743332" cy="276999"/>
          </a:xfrm>
          <a:prstGeom prst="rect">
            <a:avLst/>
          </a:prstGeom>
          <a:noFill/>
        </p:spPr>
        <p:txBody>
          <a:bodyPr wrap="none">
            <a:spAutoFit/>
          </a:bodyPr>
          <a:lstStyle/>
          <a:p>
            <a:pPr marL="171450" lvl="1" indent="-171450">
              <a:buFont typeface="Arial" panose="020B0604020202020204" pitchFamily="34" charset="0"/>
              <a:buChar char="•"/>
              <a:defRPr/>
            </a:pPr>
            <a:r>
              <a:rPr lang="zh-CN" altLang="en-US" sz="1200" noProof="1">
                <a:solidFill>
                  <a:schemeClr val="bg1">
                    <a:lumMod val="50000"/>
                  </a:schemeClr>
                </a:solidFill>
                <a:latin typeface="张海山锐线体简" panose="02000000000000000000" pitchFamily="2" charset="-122"/>
                <a:ea typeface="张海山锐线体简" panose="02000000000000000000" pitchFamily="2" charset="-122"/>
                <a:cs typeface="+mn-ea"/>
                <a:sym typeface="Arial" panose="020B0604020202020204" pitchFamily="34" charset="0"/>
              </a:rPr>
              <a:t>添加相关标题文字添加相关标题文字相关标题文字</a:t>
            </a:r>
            <a:endParaRPr lang="en-US" altLang="zh-CN" sz="1200" noProof="1">
              <a:solidFill>
                <a:schemeClr val="bg1">
                  <a:lumMod val="50000"/>
                </a:schemeClr>
              </a:solidFill>
              <a:latin typeface="张海山锐线体简" panose="02000000000000000000" pitchFamily="2" charset="-122"/>
              <a:ea typeface="张海山锐线体简" panose="02000000000000000000" pitchFamily="2"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750"/>
                                        <p:tgtEl>
                                          <p:spTgt spid="7"/>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750" fill="hold"/>
                                        <p:tgtEl>
                                          <p:spTgt spid="12"/>
                                        </p:tgtEl>
                                        <p:attrNameLst>
                                          <p:attrName>ppt_w</p:attrName>
                                        </p:attrNameLst>
                                      </p:cBhvr>
                                      <p:tavLst>
                                        <p:tav tm="0">
                                          <p:val>
                                            <p:fltVal val="0"/>
                                          </p:val>
                                        </p:tav>
                                        <p:tav tm="100000">
                                          <p:val>
                                            <p:strVal val="#ppt_w"/>
                                          </p:val>
                                        </p:tav>
                                      </p:tavLst>
                                    </p:anim>
                                    <p:anim calcmode="lin" valueType="num">
                                      <p:cBhvr>
                                        <p:cTn id="12" dur="750" fill="hold"/>
                                        <p:tgtEl>
                                          <p:spTgt spid="12"/>
                                        </p:tgtEl>
                                        <p:attrNameLst>
                                          <p:attrName>ppt_h</p:attrName>
                                        </p:attrNameLst>
                                      </p:cBhvr>
                                      <p:tavLst>
                                        <p:tav tm="0">
                                          <p:val>
                                            <p:fltVal val="0"/>
                                          </p:val>
                                        </p:tav>
                                        <p:tav tm="100000">
                                          <p:val>
                                            <p:strVal val="#ppt_h"/>
                                          </p:val>
                                        </p:tav>
                                      </p:tavLst>
                                    </p:anim>
                                    <p:animEffect transition="in" filter="fade">
                                      <p:cBhvr>
                                        <p:cTn id="13" dur="750"/>
                                        <p:tgtEl>
                                          <p:spTgt spid="12"/>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27"/>
                                        </p:tgtEl>
                                        <p:attrNameLst>
                                          <p:attrName>style.visibility</p:attrName>
                                        </p:attrNameLst>
                                      </p:cBhvr>
                                      <p:to>
                                        <p:strVal val="visible"/>
                                      </p:to>
                                    </p:set>
                                    <p:anim calcmode="lin" valueType="num">
                                      <p:cBhvr>
                                        <p:cTn id="17" dur="500" fill="hold"/>
                                        <p:tgtEl>
                                          <p:spTgt spid="27"/>
                                        </p:tgtEl>
                                        <p:attrNameLst>
                                          <p:attrName>ppt_w</p:attrName>
                                        </p:attrNameLst>
                                      </p:cBhvr>
                                      <p:tavLst>
                                        <p:tav tm="0">
                                          <p:val>
                                            <p:fltVal val="0"/>
                                          </p:val>
                                        </p:tav>
                                        <p:tav tm="100000">
                                          <p:val>
                                            <p:strVal val="#ppt_w"/>
                                          </p:val>
                                        </p:tav>
                                      </p:tavLst>
                                    </p:anim>
                                    <p:anim calcmode="lin" valueType="num">
                                      <p:cBhvr>
                                        <p:cTn id="18" dur="500" fill="hold"/>
                                        <p:tgtEl>
                                          <p:spTgt spid="27"/>
                                        </p:tgtEl>
                                        <p:attrNameLst>
                                          <p:attrName>ppt_h</p:attrName>
                                        </p:attrNameLst>
                                      </p:cBhvr>
                                      <p:tavLst>
                                        <p:tav tm="0">
                                          <p:val>
                                            <p:fltVal val="0"/>
                                          </p:val>
                                        </p:tav>
                                        <p:tav tm="100000">
                                          <p:val>
                                            <p:strVal val="#ppt_h"/>
                                          </p:val>
                                        </p:tav>
                                      </p:tavLst>
                                    </p:anim>
                                    <p:animEffect transition="in" filter="fade">
                                      <p:cBhvr>
                                        <p:cTn id="19" dur="500"/>
                                        <p:tgtEl>
                                          <p:spTgt spid="27"/>
                                        </p:tgtEl>
                                      </p:cBhvr>
                                    </p:animEffect>
                                  </p:childTnLst>
                                </p:cTn>
                              </p:par>
                            </p:childTnLst>
                          </p:cTn>
                        </p:par>
                        <p:par>
                          <p:cTn id="20" fill="hold">
                            <p:stCondLst>
                              <p:cond delay="2500"/>
                            </p:stCondLst>
                            <p:childTnLst>
                              <p:par>
                                <p:cTn id="21" presetID="23" presetClass="entr" presetSubtype="32" fill="hold" grpId="0" nodeType="afterEffect">
                                  <p:stCondLst>
                                    <p:cond delay="0"/>
                                  </p:stCondLst>
                                  <p:childTnLst>
                                    <p:set>
                                      <p:cBhvr>
                                        <p:cTn id="22" dur="1" fill="hold">
                                          <p:stCondLst>
                                            <p:cond delay="0"/>
                                          </p:stCondLst>
                                        </p:cTn>
                                        <p:tgtEl>
                                          <p:spTgt spid="28"/>
                                        </p:tgtEl>
                                        <p:attrNameLst>
                                          <p:attrName>style.visibility</p:attrName>
                                        </p:attrNameLst>
                                      </p:cBhvr>
                                      <p:to>
                                        <p:strVal val="visible"/>
                                      </p:to>
                                    </p:set>
                                    <p:anim calcmode="lin" valueType="num">
                                      <p:cBhvr>
                                        <p:cTn id="23" dur="500" fill="hold"/>
                                        <p:tgtEl>
                                          <p:spTgt spid="28"/>
                                        </p:tgtEl>
                                        <p:attrNameLst>
                                          <p:attrName>ppt_w</p:attrName>
                                        </p:attrNameLst>
                                      </p:cBhvr>
                                      <p:tavLst>
                                        <p:tav tm="0">
                                          <p:val>
                                            <p:strVal val="4*#ppt_w"/>
                                          </p:val>
                                        </p:tav>
                                        <p:tav tm="100000">
                                          <p:val>
                                            <p:strVal val="#ppt_w"/>
                                          </p:val>
                                        </p:tav>
                                      </p:tavLst>
                                    </p:anim>
                                    <p:anim calcmode="lin" valueType="num">
                                      <p:cBhvr>
                                        <p:cTn id="24" dur="500" fill="hold"/>
                                        <p:tgtEl>
                                          <p:spTgt spid="28"/>
                                        </p:tgtEl>
                                        <p:attrNameLst>
                                          <p:attrName>ppt_h</p:attrName>
                                        </p:attrNameLst>
                                      </p:cBhvr>
                                      <p:tavLst>
                                        <p:tav tm="0">
                                          <p:val>
                                            <p:strVal val="4*#ppt_h"/>
                                          </p:val>
                                        </p:tav>
                                        <p:tav tm="100000">
                                          <p:val>
                                            <p:strVal val="#ppt_h"/>
                                          </p:val>
                                        </p:tav>
                                      </p:tavLst>
                                    </p:anim>
                                  </p:childTnLst>
                                </p:cTn>
                              </p:par>
                            </p:childTnLst>
                          </p:cTn>
                        </p:par>
                        <p:par>
                          <p:cTn id="25" fill="hold">
                            <p:stCondLst>
                              <p:cond delay="3000"/>
                            </p:stCondLst>
                            <p:childTnLst>
                              <p:par>
                                <p:cTn id="26" presetID="12" presetClass="entr" presetSubtype="8" fill="hold" grpId="0" nodeType="afterEffect">
                                  <p:stCondLst>
                                    <p:cond delay="0"/>
                                  </p:stCondLst>
                                  <p:childTnLst>
                                    <p:set>
                                      <p:cBhvr>
                                        <p:cTn id="27" dur="1" fill="hold">
                                          <p:stCondLst>
                                            <p:cond delay="0"/>
                                          </p:stCondLst>
                                        </p:cTn>
                                        <p:tgtEl>
                                          <p:spTgt spid="29"/>
                                        </p:tgtEl>
                                        <p:attrNameLst>
                                          <p:attrName>style.visibility</p:attrName>
                                        </p:attrNameLst>
                                      </p:cBhvr>
                                      <p:to>
                                        <p:strVal val="visible"/>
                                      </p:to>
                                    </p:set>
                                    <p:anim calcmode="lin" valueType="num">
                                      <p:cBhvr>
                                        <p:cTn id="28" dur="500"/>
                                        <p:tgtEl>
                                          <p:spTgt spid="29"/>
                                        </p:tgtEl>
                                        <p:attrNameLst>
                                          <p:attrName>ppt_x</p:attrName>
                                        </p:attrNameLst>
                                      </p:cBhvr>
                                      <p:tavLst>
                                        <p:tav tm="0">
                                          <p:val>
                                            <p:strVal val="#ppt_x-#ppt_w*1.125000"/>
                                          </p:val>
                                        </p:tav>
                                        <p:tav tm="100000">
                                          <p:val>
                                            <p:strVal val="#ppt_x"/>
                                          </p:val>
                                        </p:tav>
                                      </p:tavLst>
                                    </p:anim>
                                    <p:animEffect transition="in" filter="wipe(right)">
                                      <p:cBhvr>
                                        <p:cTn id="29" dur="500"/>
                                        <p:tgtEl>
                                          <p:spTgt spid="29"/>
                                        </p:tgtEl>
                                      </p:cBhvr>
                                    </p:animEffect>
                                  </p:childTnLst>
                                </p:cTn>
                              </p:par>
                            </p:childTnLst>
                          </p:cTn>
                        </p:par>
                        <p:par>
                          <p:cTn id="30" fill="hold">
                            <p:stCondLst>
                              <p:cond delay="3500"/>
                            </p:stCondLst>
                            <p:childTnLst>
                              <p:par>
                                <p:cTn id="31" presetID="12" presetClass="entr" presetSubtype="8" fill="hold" grpId="0" nodeType="afterEffect">
                                  <p:stCondLst>
                                    <p:cond delay="0"/>
                                  </p:stCondLst>
                                  <p:childTnLst>
                                    <p:set>
                                      <p:cBhvr>
                                        <p:cTn id="32" dur="1" fill="hold">
                                          <p:stCondLst>
                                            <p:cond delay="0"/>
                                          </p:stCondLst>
                                        </p:cTn>
                                        <p:tgtEl>
                                          <p:spTgt spid="30"/>
                                        </p:tgtEl>
                                        <p:attrNameLst>
                                          <p:attrName>style.visibility</p:attrName>
                                        </p:attrNameLst>
                                      </p:cBhvr>
                                      <p:to>
                                        <p:strVal val="visible"/>
                                      </p:to>
                                    </p:set>
                                    <p:anim calcmode="lin" valueType="num">
                                      <p:cBhvr>
                                        <p:cTn id="33" dur="500"/>
                                        <p:tgtEl>
                                          <p:spTgt spid="30"/>
                                        </p:tgtEl>
                                        <p:attrNameLst>
                                          <p:attrName>ppt_x</p:attrName>
                                        </p:attrNameLst>
                                      </p:cBhvr>
                                      <p:tavLst>
                                        <p:tav tm="0">
                                          <p:val>
                                            <p:strVal val="#ppt_x-#ppt_w*1.125000"/>
                                          </p:val>
                                        </p:tav>
                                        <p:tav tm="100000">
                                          <p:val>
                                            <p:strVal val="#ppt_x"/>
                                          </p:val>
                                        </p:tav>
                                      </p:tavLst>
                                    </p:anim>
                                    <p:animEffect transition="in" filter="wipe(right)">
                                      <p:cBhvr>
                                        <p:cTn id="34"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p:bldP spid="29" grpId="0"/>
      <p:bldP spid="3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99009"/>
            <a:ext cx="12190413" cy="792494"/>
            <a:chOff x="0" y="507619"/>
            <a:chExt cx="12190413" cy="792494"/>
          </a:xfrm>
        </p:grpSpPr>
        <p:sp>
          <p:nvSpPr>
            <p:cNvPr id="11" name="矩形 10"/>
            <p:cNvSpPr/>
            <p:nvPr/>
          </p:nvSpPr>
          <p:spPr>
            <a:xfrm flipV="1">
              <a:off x="0" y="1254394"/>
              <a:ext cx="12190413" cy="45719"/>
            </a:xfrm>
            <a:prstGeom prst="rect">
              <a:avLst/>
            </a:prstGeom>
            <a:solidFill>
              <a:srgbClr val="7887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8"/>
            <p:cNvSpPr txBox="1">
              <a:spLocks noChangeArrowheads="1"/>
            </p:cNvSpPr>
            <p:nvPr/>
          </p:nvSpPr>
          <p:spPr bwMode="auto">
            <a:xfrm>
              <a:off x="4467544" y="507619"/>
              <a:ext cx="3255323"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4000" dirty="0">
                  <a:solidFill>
                    <a:srgbClr val="ED695B"/>
                  </a:solidFill>
                  <a:latin typeface="张海山锐线体简" panose="02000000000000000000" pitchFamily="2" charset="-122"/>
                  <a:ea typeface="张海山锐线体简" panose="02000000000000000000" pitchFamily="2" charset="-122"/>
                  <a:sym typeface="Arial" panose="020B0604020202020204" pitchFamily="34" charset="0"/>
                </a:rPr>
                <a:t>年度工作概述</a:t>
              </a:r>
            </a:p>
          </p:txBody>
        </p:sp>
      </p:grpSp>
      <p:grpSp>
        <p:nvGrpSpPr>
          <p:cNvPr id="5" name="组合 4"/>
          <p:cNvGrpSpPr/>
          <p:nvPr/>
        </p:nvGrpSpPr>
        <p:grpSpPr>
          <a:xfrm>
            <a:off x="1062872" y="2328276"/>
            <a:ext cx="5025600" cy="3703501"/>
            <a:chOff x="774603" y="1316761"/>
            <a:chExt cx="3521075" cy="2594776"/>
          </a:xfrm>
        </p:grpSpPr>
        <p:sp>
          <p:nvSpPr>
            <p:cNvPr id="6" name="Oval 43"/>
            <p:cNvSpPr>
              <a:spLocks noChangeArrowheads="1"/>
            </p:cNvSpPr>
            <p:nvPr/>
          </p:nvSpPr>
          <p:spPr bwMode="auto">
            <a:xfrm>
              <a:off x="812703" y="2828528"/>
              <a:ext cx="1079500" cy="1083009"/>
            </a:xfrm>
            <a:prstGeom prst="ellipse">
              <a:avLst/>
            </a:prstGeom>
            <a:solidFill>
              <a:srgbClr val="78875C"/>
            </a:solidFill>
            <a:ln>
              <a:noFill/>
            </a:ln>
          </p:spPr>
          <p:txBody>
            <a:bodyPr/>
            <a:lstStyle/>
            <a:p>
              <a:endParaRPr lang="zh-CN" altLang="en-US" sz="3200">
                <a:solidFill>
                  <a:prstClr val="black"/>
                </a:solidFill>
              </a:endParaRPr>
            </a:p>
          </p:txBody>
        </p:sp>
        <p:sp>
          <p:nvSpPr>
            <p:cNvPr id="7" name="Oval 44"/>
            <p:cNvSpPr>
              <a:spLocks noChangeArrowheads="1"/>
            </p:cNvSpPr>
            <p:nvPr/>
          </p:nvSpPr>
          <p:spPr bwMode="auto">
            <a:xfrm>
              <a:off x="2014440" y="2828528"/>
              <a:ext cx="1079500" cy="1083009"/>
            </a:xfrm>
            <a:prstGeom prst="ellipse">
              <a:avLst/>
            </a:prstGeom>
            <a:solidFill>
              <a:srgbClr val="ED695B"/>
            </a:solidFill>
            <a:ln>
              <a:noFill/>
            </a:ln>
          </p:spPr>
          <p:txBody>
            <a:bodyPr/>
            <a:lstStyle/>
            <a:p>
              <a:endParaRPr lang="zh-CN" altLang="en-US" sz="4400">
                <a:solidFill>
                  <a:prstClr val="black"/>
                </a:solidFill>
              </a:endParaRPr>
            </a:p>
          </p:txBody>
        </p:sp>
        <p:sp>
          <p:nvSpPr>
            <p:cNvPr id="9" name="Oval 45"/>
            <p:cNvSpPr>
              <a:spLocks noChangeArrowheads="1"/>
            </p:cNvSpPr>
            <p:nvPr/>
          </p:nvSpPr>
          <p:spPr bwMode="auto">
            <a:xfrm>
              <a:off x="3216178" y="2828528"/>
              <a:ext cx="1079500" cy="1083009"/>
            </a:xfrm>
            <a:prstGeom prst="ellipse">
              <a:avLst/>
            </a:prstGeom>
            <a:solidFill>
              <a:srgbClr val="78875C"/>
            </a:solidFill>
            <a:ln>
              <a:noFill/>
            </a:ln>
          </p:spPr>
          <p:txBody>
            <a:bodyPr/>
            <a:lstStyle/>
            <a:p>
              <a:endParaRPr lang="zh-CN" altLang="en-US" sz="3200">
                <a:solidFill>
                  <a:prstClr val="black"/>
                </a:solidFill>
              </a:endParaRPr>
            </a:p>
          </p:txBody>
        </p:sp>
        <p:grpSp>
          <p:nvGrpSpPr>
            <p:cNvPr id="13" name="Group 58"/>
            <p:cNvGrpSpPr/>
            <p:nvPr/>
          </p:nvGrpSpPr>
          <p:grpSpPr bwMode="auto">
            <a:xfrm>
              <a:off x="3624166" y="3095311"/>
              <a:ext cx="263525" cy="276310"/>
              <a:chOff x="2352" y="1832"/>
              <a:chExt cx="166" cy="174"/>
            </a:xfrm>
          </p:grpSpPr>
          <p:sp>
            <p:nvSpPr>
              <p:cNvPr id="23" name="Freeform 48"/>
              <p:cNvSpPr/>
              <p:nvPr/>
            </p:nvSpPr>
            <p:spPr bwMode="auto">
              <a:xfrm>
                <a:off x="2352" y="1832"/>
                <a:ext cx="166" cy="14"/>
              </a:xfrm>
              <a:custGeom>
                <a:avLst/>
                <a:gdLst>
                  <a:gd name="T0" fmla="*/ 79 w 82"/>
                  <a:gd name="T1" fmla="*/ 0 h 7"/>
                  <a:gd name="T2" fmla="*/ 3 w 82"/>
                  <a:gd name="T3" fmla="*/ 0 h 7"/>
                  <a:gd name="T4" fmla="*/ 0 w 82"/>
                  <a:gd name="T5" fmla="*/ 4 h 7"/>
                  <a:gd name="T6" fmla="*/ 3 w 82"/>
                  <a:gd name="T7" fmla="*/ 7 h 7"/>
                  <a:gd name="T8" fmla="*/ 79 w 82"/>
                  <a:gd name="T9" fmla="*/ 7 h 7"/>
                  <a:gd name="T10" fmla="*/ 82 w 82"/>
                  <a:gd name="T11" fmla="*/ 4 h 7"/>
                  <a:gd name="T12" fmla="*/ 79 w 82"/>
                  <a:gd name="T13" fmla="*/ 0 h 7"/>
                </a:gdLst>
                <a:ahLst/>
                <a:cxnLst>
                  <a:cxn ang="0">
                    <a:pos x="T0" y="T1"/>
                  </a:cxn>
                  <a:cxn ang="0">
                    <a:pos x="T2" y="T3"/>
                  </a:cxn>
                  <a:cxn ang="0">
                    <a:pos x="T4" y="T5"/>
                  </a:cxn>
                  <a:cxn ang="0">
                    <a:pos x="T6" y="T7"/>
                  </a:cxn>
                  <a:cxn ang="0">
                    <a:pos x="T8" y="T9"/>
                  </a:cxn>
                  <a:cxn ang="0">
                    <a:pos x="T10" y="T11"/>
                  </a:cxn>
                  <a:cxn ang="0">
                    <a:pos x="T12" y="T13"/>
                  </a:cxn>
                </a:cxnLst>
                <a:rect l="0" t="0" r="r" b="b"/>
                <a:pathLst>
                  <a:path w="82" h="7">
                    <a:moveTo>
                      <a:pt x="79" y="0"/>
                    </a:moveTo>
                    <a:cubicBezTo>
                      <a:pt x="3" y="0"/>
                      <a:pt x="3" y="0"/>
                      <a:pt x="3" y="0"/>
                    </a:cubicBezTo>
                    <a:cubicBezTo>
                      <a:pt x="1" y="0"/>
                      <a:pt x="0" y="2"/>
                      <a:pt x="0" y="4"/>
                    </a:cubicBezTo>
                    <a:cubicBezTo>
                      <a:pt x="0" y="6"/>
                      <a:pt x="1" y="7"/>
                      <a:pt x="3" y="7"/>
                    </a:cubicBezTo>
                    <a:cubicBezTo>
                      <a:pt x="79" y="7"/>
                      <a:pt x="79" y="7"/>
                      <a:pt x="79" y="7"/>
                    </a:cubicBezTo>
                    <a:cubicBezTo>
                      <a:pt x="81" y="7"/>
                      <a:pt x="82" y="6"/>
                      <a:pt x="82" y="4"/>
                    </a:cubicBezTo>
                    <a:cubicBezTo>
                      <a:pt x="82" y="2"/>
                      <a:pt x="81" y="0"/>
                      <a:pt x="79"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3200">
                  <a:solidFill>
                    <a:prstClr val="black"/>
                  </a:solidFill>
                </a:endParaRPr>
              </a:p>
            </p:txBody>
          </p:sp>
          <p:sp>
            <p:nvSpPr>
              <p:cNvPr id="24" name="Freeform 49"/>
              <p:cNvSpPr/>
              <p:nvPr/>
            </p:nvSpPr>
            <p:spPr bwMode="auto">
              <a:xfrm>
                <a:off x="2368" y="1866"/>
                <a:ext cx="134" cy="87"/>
              </a:xfrm>
              <a:custGeom>
                <a:avLst/>
                <a:gdLst>
                  <a:gd name="T0" fmla="*/ 63 w 66"/>
                  <a:gd name="T1" fmla="*/ 0 h 43"/>
                  <a:gd name="T2" fmla="*/ 59 w 66"/>
                  <a:gd name="T3" fmla="*/ 3 h 43"/>
                  <a:gd name="T4" fmla="*/ 59 w 66"/>
                  <a:gd name="T5" fmla="*/ 32 h 43"/>
                  <a:gd name="T6" fmla="*/ 55 w 66"/>
                  <a:gd name="T7" fmla="*/ 36 h 43"/>
                  <a:gd name="T8" fmla="*/ 11 w 66"/>
                  <a:gd name="T9" fmla="*/ 36 h 43"/>
                  <a:gd name="T10" fmla="*/ 7 w 66"/>
                  <a:gd name="T11" fmla="*/ 32 h 43"/>
                  <a:gd name="T12" fmla="*/ 7 w 66"/>
                  <a:gd name="T13" fmla="*/ 3 h 43"/>
                  <a:gd name="T14" fmla="*/ 3 w 66"/>
                  <a:gd name="T15" fmla="*/ 0 h 43"/>
                  <a:gd name="T16" fmla="*/ 0 w 66"/>
                  <a:gd name="T17" fmla="*/ 3 h 43"/>
                  <a:gd name="T18" fmla="*/ 0 w 66"/>
                  <a:gd name="T19" fmla="*/ 32 h 43"/>
                  <a:gd name="T20" fmla="*/ 11 w 66"/>
                  <a:gd name="T21" fmla="*/ 43 h 43"/>
                  <a:gd name="T22" fmla="*/ 55 w 66"/>
                  <a:gd name="T23" fmla="*/ 43 h 43"/>
                  <a:gd name="T24" fmla="*/ 66 w 66"/>
                  <a:gd name="T25" fmla="*/ 32 h 43"/>
                  <a:gd name="T26" fmla="*/ 66 w 66"/>
                  <a:gd name="T27" fmla="*/ 3 h 43"/>
                  <a:gd name="T28" fmla="*/ 63 w 66"/>
                  <a:gd name="T29"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6" h="43">
                    <a:moveTo>
                      <a:pt x="63" y="0"/>
                    </a:moveTo>
                    <a:cubicBezTo>
                      <a:pt x="61" y="0"/>
                      <a:pt x="59" y="1"/>
                      <a:pt x="59" y="3"/>
                    </a:cubicBezTo>
                    <a:cubicBezTo>
                      <a:pt x="59" y="32"/>
                      <a:pt x="59" y="32"/>
                      <a:pt x="59" y="32"/>
                    </a:cubicBezTo>
                    <a:cubicBezTo>
                      <a:pt x="59" y="34"/>
                      <a:pt x="57" y="36"/>
                      <a:pt x="55" y="36"/>
                    </a:cubicBezTo>
                    <a:cubicBezTo>
                      <a:pt x="11" y="36"/>
                      <a:pt x="11" y="36"/>
                      <a:pt x="11" y="36"/>
                    </a:cubicBezTo>
                    <a:cubicBezTo>
                      <a:pt x="9" y="36"/>
                      <a:pt x="7" y="34"/>
                      <a:pt x="7" y="32"/>
                    </a:cubicBezTo>
                    <a:cubicBezTo>
                      <a:pt x="7" y="3"/>
                      <a:pt x="7" y="3"/>
                      <a:pt x="7" y="3"/>
                    </a:cubicBezTo>
                    <a:cubicBezTo>
                      <a:pt x="7" y="1"/>
                      <a:pt x="5" y="0"/>
                      <a:pt x="3" y="0"/>
                    </a:cubicBezTo>
                    <a:cubicBezTo>
                      <a:pt x="1" y="0"/>
                      <a:pt x="0" y="1"/>
                      <a:pt x="0" y="3"/>
                    </a:cubicBezTo>
                    <a:cubicBezTo>
                      <a:pt x="0" y="32"/>
                      <a:pt x="0" y="32"/>
                      <a:pt x="0" y="32"/>
                    </a:cubicBezTo>
                    <a:cubicBezTo>
                      <a:pt x="0" y="38"/>
                      <a:pt x="5" y="43"/>
                      <a:pt x="11" y="43"/>
                    </a:cubicBezTo>
                    <a:cubicBezTo>
                      <a:pt x="55" y="43"/>
                      <a:pt x="55" y="43"/>
                      <a:pt x="55" y="43"/>
                    </a:cubicBezTo>
                    <a:cubicBezTo>
                      <a:pt x="61" y="43"/>
                      <a:pt x="66" y="38"/>
                      <a:pt x="66" y="32"/>
                    </a:cubicBezTo>
                    <a:cubicBezTo>
                      <a:pt x="66" y="3"/>
                      <a:pt x="66" y="3"/>
                      <a:pt x="66" y="3"/>
                    </a:cubicBezTo>
                    <a:cubicBezTo>
                      <a:pt x="66" y="1"/>
                      <a:pt x="65" y="0"/>
                      <a:pt x="63"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3200">
                  <a:solidFill>
                    <a:prstClr val="black"/>
                  </a:solidFill>
                </a:endParaRPr>
              </a:p>
            </p:txBody>
          </p:sp>
          <p:sp>
            <p:nvSpPr>
              <p:cNvPr id="25" name="Freeform 50"/>
              <p:cNvSpPr/>
              <p:nvPr/>
            </p:nvSpPr>
            <p:spPr bwMode="auto">
              <a:xfrm>
                <a:off x="2402" y="1895"/>
                <a:ext cx="15" cy="28"/>
              </a:xfrm>
              <a:custGeom>
                <a:avLst/>
                <a:gdLst>
                  <a:gd name="T0" fmla="*/ 7 w 7"/>
                  <a:gd name="T1" fmla="*/ 10 h 14"/>
                  <a:gd name="T2" fmla="*/ 7 w 7"/>
                  <a:gd name="T3" fmla="*/ 4 h 14"/>
                  <a:gd name="T4" fmla="*/ 3 w 7"/>
                  <a:gd name="T5" fmla="*/ 0 h 14"/>
                  <a:gd name="T6" fmla="*/ 0 w 7"/>
                  <a:gd name="T7" fmla="*/ 4 h 14"/>
                  <a:gd name="T8" fmla="*/ 0 w 7"/>
                  <a:gd name="T9" fmla="*/ 10 h 14"/>
                  <a:gd name="T10" fmla="*/ 3 w 7"/>
                  <a:gd name="T11" fmla="*/ 14 h 14"/>
                  <a:gd name="T12" fmla="*/ 7 w 7"/>
                  <a:gd name="T13" fmla="*/ 10 h 14"/>
                </a:gdLst>
                <a:ahLst/>
                <a:cxnLst>
                  <a:cxn ang="0">
                    <a:pos x="T0" y="T1"/>
                  </a:cxn>
                  <a:cxn ang="0">
                    <a:pos x="T2" y="T3"/>
                  </a:cxn>
                  <a:cxn ang="0">
                    <a:pos x="T4" y="T5"/>
                  </a:cxn>
                  <a:cxn ang="0">
                    <a:pos x="T6" y="T7"/>
                  </a:cxn>
                  <a:cxn ang="0">
                    <a:pos x="T8" y="T9"/>
                  </a:cxn>
                  <a:cxn ang="0">
                    <a:pos x="T10" y="T11"/>
                  </a:cxn>
                  <a:cxn ang="0">
                    <a:pos x="T12" y="T13"/>
                  </a:cxn>
                </a:cxnLst>
                <a:rect l="0" t="0" r="r" b="b"/>
                <a:pathLst>
                  <a:path w="7" h="14">
                    <a:moveTo>
                      <a:pt x="7" y="10"/>
                    </a:moveTo>
                    <a:cubicBezTo>
                      <a:pt x="7" y="4"/>
                      <a:pt x="7" y="4"/>
                      <a:pt x="7" y="4"/>
                    </a:cubicBezTo>
                    <a:cubicBezTo>
                      <a:pt x="7" y="2"/>
                      <a:pt x="5" y="0"/>
                      <a:pt x="3" y="0"/>
                    </a:cubicBezTo>
                    <a:cubicBezTo>
                      <a:pt x="1" y="0"/>
                      <a:pt x="0" y="2"/>
                      <a:pt x="0" y="4"/>
                    </a:cubicBezTo>
                    <a:cubicBezTo>
                      <a:pt x="0" y="10"/>
                      <a:pt x="0" y="10"/>
                      <a:pt x="0" y="10"/>
                    </a:cubicBezTo>
                    <a:cubicBezTo>
                      <a:pt x="0" y="12"/>
                      <a:pt x="1" y="14"/>
                      <a:pt x="3" y="14"/>
                    </a:cubicBezTo>
                    <a:cubicBezTo>
                      <a:pt x="5" y="14"/>
                      <a:pt x="7" y="12"/>
                      <a:pt x="7" y="1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3200">
                  <a:solidFill>
                    <a:prstClr val="black"/>
                  </a:solidFill>
                </a:endParaRPr>
              </a:p>
            </p:txBody>
          </p:sp>
          <p:sp>
            <p:nvSpPr>
              <p:cNvPr id="26" name="Freeform 51"/>
              <p:cNvSpPr/>
              <p:nvPr/>
            </p:nvSpPr>
            <p:spPr bwMode="auto">
              <a:xfrm>
                <a:off x="2427" y="1868"/>
                <a:ext cx="16" cy="55"/>
              </a:xfrm>
              <a:custGeom>
                <a:avLst/>
                <a:gdLst>
                  <a:gd name="T0" fmla="*/ 8 w 8"/>
                  <a:gd name="T1" fmla="*/ 23 h 27"/>
                  <a:gd name="T2" fmla="*/ 8 w 8"/>
                  <a:gd name="T3" fmla="*/ 3 h 27"/>
                  <a:gd name="T4" fmla="*/ 4 w 8"/>
                  <a:gd name="T5" fmla="*/ 0 h 27"/>
                  <a:gd name="T6" fmla="*/ 0 w 8"/>
                  <a:gd name="T7" fmla="*/ 3 h 27"/>
                  <a:gd name="T8" fmla="*/ 0 w 8"/>
                  <a:gd name="T9" fmla="*/ 23 h 27"/>
                  <a:gd name="T10" fmla="*/ 4 w 8"/>
                  <a:gd name="T11" fmla="*/ 27 h 27"/>
                  <a:gd name="T12" fmla="*/ 8 w 8"/>
                  <a:gd name="T13" fmla="*/ 23 h 27"/>
                </a:gdLst>
                <a:ahLst/>
                <a:cxnLst>
                  <a:cxn ang="0">
                    <a:pos x="T0" y="T1"/>
                  </a:cxn>
                  <a:cxn ang="0">
                    <a:pos x="T2" y="T3"/>
                  </a:cxn>
                  <a:cxn ang="0">
                    <a:pos x="T4" y="T5"/>
                  </a:cxn>
                  <a:cxn ang="0">
                    <a:pos x="T6" y="T7"/>
                  </a:cxn>
                  <a:cxn ang="0">
                    <a:pos x="T8" y="T9"/>
                  </a:cxn>
                  <a:cxn ang="0">
                    <a:pos x="T10" y="T11"/>
                  </a:cxn>
                  <a:cxn ang="0">
                    <a:pos x="T12" y="T13"/>
                  </a:cxn>
                </a:cxnLst>
                <a:rect l="0" t="0" r="r" b="b"/>
                <a:pathLst>
                  <a:path w="8" h="27">
                    <a:moveTo>
                      <a:pt x="8" y="23"/>
                    </a:moveTo>
                    <a:cubicBezTo>
                      <a:pt x="8" y="3"/>
                      <a:pt x="8" y="3"/>
                      <a:pt x="8" y="3"/>
                    </a:cubicBezTo>
                    <a:cubicBezTo>
                      <a:pt x="8" y="1"/>
                      <a:pt x="6" y="0"/>
                      <a:pt x="4" y="0"/>
                    </a:cubicBezTo>
                    <a:cubicBezTo>
                      <a:pt x="2" y="0"/>
                      <a:pt x="0" y="1"/>
                      <a:pt x="0" y="3"/>
                    </a:cubicBezTo>
                    <a:cubicBezTo>
                      <a:pt x="0" y="23"/>
                      <a:pt x="0" y="23"/>
                      <a:pt x="0" y="23"/>
                    </a:cubicBezTo>
                    <a:cubicBezTo>
                      <a:pt x="0" y="25"/>
                      <a:pt x="2" y="27"/>
                      <a:pt x="4" y="27"/>
                    </a:cubicBezTo>
                    <a:cubicBezTo>
                      <a:pt x="6" y="27"/>
                      <a:pt x="8" y="25"/>
                      <a:pt x="8" y="23"/>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3200">
                  <a:solidFill>
                    <a:prstClr val="black"/>
                  </a:solidFill>
                </a:endParaRPr>
              </a:p>
            </p:txBody>
          </p:sp>
          <p:sp>
            <p:nvSpPr>
              <p:cNvPr id="27" name="Freeform 52"/>
              <p:cNvSpPr/>
              <p:nvPr/>
            </p:nvSpPr>
            <p:spPr bwMode="auto">
              <a:xfrm>
                <a:off x="2453" y="1881"/>
                <a:ext cx="14" cy="42"/>
              </a:xfrm>
              <a:custGeom>
                <a:avLst/>
                <a:gdLst>
                  <a:gd name="T0" fmla="*/ 7 w 7"/>
                  <a:gd name="T1" fmla="*/ 17 h 21"/>
                  <a:gd name="T2" fmla="*/ 7 w 7"/>
                  <a:gd name="T3" fmla="*/ 4 h 21"/>
                  <a:gd name="T4" fmla="*/ 4 w 7"/>
                  <a:gd name="T5" fmla="*/ 0 h 21"/>
                  <a:gd name="T6" fmla="*/ 0 w 7"/>
                  <a:gd name="T7" fmla="*/ 4 h 21"/>
                  <a:gd name="T8" fmla="*/ 0 w 7"/>
                  <a:gd name="T9" fmla="*/ 17 h 21"/>
                  <a:gd name="T10" fmla="*/ 4 w 7"/>
                  <a:gd name="T11" fmla="*/ 21 h 21"/>
                  <a:gd name="T12" fmla="*/ 7 w 7"/>
                  <a:gd name="T13" fmla="*/ 17 h 21"/>
                </a:gdLst>
                <a:ahLst/>
                <a:cxnLst>
                  <a:cxn ang="0">
                    <a:pos x="T0" y="T1"/>
                  </a:cxn>
                  <a:cxn ang="0">
                    <a:pos x="T2" y="T3"/>
                  </a:cxn>
                  <a:cxn ang="0">
                    <a:pos x="T4" y="T5"/>
                  </a:cxn>
                  <a:cxn ang="0">
                    <a:pos x="T6" y="T7"/>
                  </a:cxn>
                  <a:cxn ang="0">
                    <a:pos x="T8" y="T9"/>
                  </a:cxn>
                  <a:cxn ang="0">
                    <a:pos x="T10" y="T11"/>
                  </a:cxn>
                  <a:cxn ang="0">
                    <a:pos x="T12" y="T13"/>
                  </a:cxn>
                </a:cxnLst>
                <a:rect l="0" t="0" r="r" b="b"/>
                <a:pathLst>
                  <a:path w="7" h="21">
                    <a:moveTo>
                      <a:pt x="7" y="17"/>
                    </a:moveTo>
                    <a:cubicBezTo>
                      <a:pt x="7" y="4"/>
                      <a:pt x="7" y="4"/>
                      <a:pt x="7" y="4"/>
                    </a:cubicBezTo>
                    <a:cubicBezTo>
                      <a:pt x="7" y="2"/>
                      <a:pt x="6" y="0"/>
                      <a:pt x="4" y="0"/>
                    </a:cubicBezTo>
                    <a:cubicBezTo>
                      <a:pt x="2" y="0"/>
                      <a:pt x="0" y="2"/>
                      <a:pt x="0" y="4"/>
                    </a:cubicBezTo>
                    <a:cubicBezTo>
                      <a:pt x="0" y="17"/>
                      <a:pt x="0" y="17"/>
                      <a:pt x="0" y="17"/>
                    </a:cubicBezTo>
                    <a:cubicBezTo>
                      <a:pt x="0" y="19"/>
                      <a:pt x="2" y="21"/>
                      <a:pt x="4" y="21"/>
                    </a:cubicBezTo>
                    <a:cubicBezTo>
                      <a:pt x="6" y="21"/>
                      <a:pt x="7" y="19"/>
                      <a:pt x="7" y="17"/>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3200">
                  <a:solidFill>
                    <a:prstClr val="black"/>
                  </a:solidFill>
                </a:endParaRPr>
              </a:p>
            </p:txBody>
          </p:sp>
          <p:sp>
            <p:nvSpPr>
              <p:cNvPr id="28" name="Freeform 53"/>
              <p:cNvSpPr/>
              <p:nvPr/>
            </p:nvSpPr>
            <p:spPr bwMode="auto">
              <a:xfrm>
                <a:off x="2396" y="1965"/>
                <a:ext cx="77" cy="41"/>
              </a:xfrm>
              <a:custGeom>
                <a:avLst/>
                <a:gdLst>
                  <a:gd name="T0" fmla="*/ 30 w 38"/>
                  <a:gd name="T1" fmla="*/ 2 h 20"/>
                  <a:gd name="T2" fmla="*/ 26 w 38"/>
                  <a:gd name="T3" fmla="*/ 0 h 20"/>
                  <a:gd name="T4" fmla="*/ 12 w 38"/>
                  <a:gd name="T5" fmla="*/ 0 h 20"/>
                  <a:gd name="T6" fmla="*/ 8 w 38"/>
                  <a:gd name="T7" fmla="*/ 2 h 20"/>
                  <a:gd name="T8" fmla="*/ 1 w 38"/>
                  <a:gd name="T9" fmla="*/ 14 h 20"/>
                  <a:gd name="T10" fmla="*/ 2 w 38"/>
                  <a:gd name="T11" fmla="*/ 19 h 20"/>
                  <a:gd name="T12" fmla="*/ 7 w 38"/>
                  <a:gd name="T13" fmla="*/ 18 h 20"/>
                  <a:gd name="T14" fmla="*/ 14 w 38"/>
                  <a:gd name="T15" fmla="*/ 7 h 20"/>
                  <a:gd name="T16" fmla="*/ 24 w 38"/>
                  <a:gd name="T17" fmla="*/ 7 h 20"/>
                  <a:gd name="T18" fmla="*/ 31 w 38"/>
                  <a:gd name="T19" fmla="*/ 18 h 20"/>
                  <a:gd name="T20" fmla="*/ 34 w 38"/>
                  <a:gd name="T21" fmla="*/ 19 h 20"/>
                  <a:gd name="T22" fmla="*/ 36 w 38"/>
                  <a:gd name="T23" fmla="*/ 19 h 20"/>
                  <a:gd name="T24" fmla="*/ 37 w 38"/>
                  <a:gd name="T25" fmla="*/ 14 h 20"/>
                  <a:gd name="T26" fmla="*/ 30 w 38"/>
                  <a:gd name="T27" fmla="*/ 2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8" h="20">
                    <a:moveTo>
                      <a:pt x="30" y="2"/>
                    </a:moveTo>
                    <a:cubicBezTo>
                      <a:pt x="29" y="1"/>
                      <a:pt x="28" y="0"/>
                      <a:pt x="26" y="0"/>
                    </a:cubicBezTo>
                    <a:cubicBezTo>
                      <a:pt x="12" y="0"/>
                      <a:pt x="12" y="0"/>
                      <a:pt x="12" y="0"/>
                    </a:cubicBezTo>
                    <a:cubicBezTo>
                      <a:pt x="10" y="0"/>
                      <a:pt x="9" y="1"/>
                      <a:pt x="8" y="2"/>
                    </a:cubicBezTo>
                    <a:cubicBezTo>
                      <a:pt x="1" y="14"/>
                      <a:pt x="1" y="14"/>
                      <a:pt x="1" y="14"/>
                    </a:cubicBezTo>
                    <a:cubicBezTo>
                      <a:pt x="0" y="16"/>
                      <a:pt x="1" y="18"/>
                      <a:pt x="2" y="19"/>
                    </a:cubicBezTo>
                    <a:cubicBezTo>
                      <a:pt x="4" y="20"/>
                      <a:pt x="6" y="19"/>
                      <a:pt x="7" y="18"/>
                    </a:cubicBezTo>
                    <a:cubicBezTo>
                      <a:pt x="14" y="7"/>
                      <a:pt x="14" y="7"/>
                      <a:pt x="14" y="7"/>
                    </a:cubicBezTo>
                    <a:cubicBezTo>
                      <a:pt x="24" y="7"/>
                      <a:pt x="24" y="7"/>
                      <a:pt x="24" y="7"/>
                    </a:cubicBezTo>
                    <a:cubicBezTo>
                      <a:pt x="31" y="18"/>
                      <a:pt x="31" y="18"/>
                      <a:pt x="31" y="18"/>
                    </a:cubicBezTo>
                    <a:cubicBezTo>
                      <a:pt x="31" y="19"/>
                      <a:pt x="32" y="19"/>
                      <a:pt x="34" y="19"/>
                    </a:cubicBezTo>
                    <a:cubicBezTo>
                      <a:pt x="34" y="19"/>
                      <a:pt x="35" y="19"/>
                      <a:pt x="36" y="19"/>
                    </a:cubicBezTo>
                    <a:cubicBezTo>
                      <a:pt x="37" y="18"/>
                      <a:pt x="38" y="16"/>
                      <a:pt x="37" y="14"/>
                    </a:cubicBezTo>
                    <a:lnTo>
                      <a:pt x="30" y="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3200">
                  <a:solidFill>
                    <a:prstClr val="black"/>
                  </a:solidFill>
                </a:endParaRPr>
              </a:p>
            </p:txBody>
          </p:sp>
        </p:grpSp>
        <p:grpSp>
          <p:nvGrpSpPr>
            <p:cNvPr id="14" name="Group 57"/>
            <p:cNvGrpSpPr/>
            <p:nvPr/>
          </p:nvGrpSpPr>
          <p:grpSpPr bwMode="auto">
            <a:xfrm>
              <a:off x="1214341" y="3095310"/>
              <a:ext cx="276225" cy="273134"/>
              <a:chOff x="834" y="1832"/>
              <a:chExt cx="174" cy="172"/>
            </a:xfrm>
          </p:grpSpPr>
          <p:sp>
            <p:nvSpPr>
              <p:cNvPr id="21" name="Freeform 54"/>
              <p:cNvSpPr>
                <a:spLocks noEditPoints="1"/>
              </p:cNvSpPr>
              <p:nvPr/>
            </p:nvSpPr>
            <p:spPr bwMode="auto">
              <a:xfrm>
                <a:off x="834" y="1832"/>
                <a:ext cx="174" cy="172"/>
              </a:xfrm>
              <a:custGeom>
                <a:avLst/>
                <a:gdLst>
                  <a:gd name="T0" fmla="*/ 83 w 86"/>
                  <a:gd name="T1" fmla="*/ 33 h 85"/>
                  <a:gd name="T2" fmla="*/ 75 w 86"/>
                  <a:gd name="T3" fmla="*/ 28 h 85"/>
                  <a:gd name="T4" fmla="*/ 77 w 86"/>
                  <a:gd name="T5" fmla="*/ 17 h 85"/>
                  <a:gd name="T6" fmla="*/ 65 w 86"/>
                  <a:gd name="T7" fmla="*/ 8 h 85"/>
                  <a:gd name="T8" fmla="*/ 55 w 86"/>
                  <a:gd name="T9" fmla="*/ 10 h 85"/>
                  <a:gd name="T10" fmla="*/ 49 w 86"/>
                  <a:gd name="T11" fmla="*/ 0 h 85"/>
                  <a:gd name="T12" fmla="*/ 34 w 86"/>
                  <a:gd name="T13" fmla="*/ 3 h 85"/>
                  <a:gd name="T14" fmla="*/ 28 w 86"/>
                  <a:gd name="T15" fmla="*/ 11 h 85"/>
                  <a:gd name="T16" fmla="*/ 18 w 86"/>
                  <a:gd name="T17" fmla="*/ 8 h 85"/>
                  <a:gd name="T18" fmla="*/ 8 w 86"/>
                  <a:gd name="T19" fmla="*/ 21 h 85"/>
                  <a:gd name="T20" fmla="*/ 10 w 86"/>
                  <a:gd name="T21" fmla="*/ 31 h 85"/>
                  <a:gd name="T22" fmla="*/ 1 w 86"/>
                  <a:gd name="T23" fmla="*/ 36 h 85"/>
                  <a:gd name="T24" fmla="*/ 1 w 86"/>
                  <a:gd name="T25" fmla="*/ 49 h 85"/>
                  <a:gd name="T26" fmla="*/ 10 w 86"/>
                  <a:gd name="T27" fmla="*/ 54 h 85"/>
                  <a:gd name="T28" fmla="*/ 8 w 86"/>
                  <a:gd name="T29" fmla="*/ 64 h 85"/>
                  <a:gd name="T30" fmla="*/ 18 w 86"/>
                  <a:gd name="T31" fmla="*/ 77 h 85"/>
                  <a:gd name="T32" fmla="*/ 28 w 86"/>
                  <a:gd name="T33" fmla="*/ 74 h 85"/>
                  <a:gd name="T34" fmla="*/ 34 w 86"/>
                  <a:gd name="T35" fmla="*/ 82 h 85"/>
                  <a:gd name="T36" fmla="*/ 43 w 86"/>
                  <a:gd name="T37" fmla="*/ 85 h 85"/>
                  <a:gd name="T38" fmla="*/ 52 w 86"/>
                  <a:gd name="T39" fmla="*/ 82 h 85"/>
                  <a:gd name="T40" fmla="*/ 58 w 86"/>
                  <a:gd name="T41" fmla="*/ 74 h 85"/>
                  <a:gd name="T42" fmla="*/ 68 w 86"/>
                  <a:gd name="T43" fmla="*/ 77 h 85"/>
                  <a:gd name="T44" fmla="*/ 78 w 86"/>
                  <a:gd name="T45" fmla="*/ 64 h 85"/>
                  <a:gd name="T46" fmla="*/ 76 w 86"/>
                  <a:gd name="T47" fmla="*/ 54 h 85"/>
                  <a:gd name="T48" fmla="*/ 85 w 86"/>
                  <a:gd name="T49" fmla="*/ 49 h 85"/>
                  <a:gd name="T50" fmla="*/ 85 w 86"/>
                  <a:gd name="T51" fmla="*/ 36 h 85"/>
                  <a:gd name="T52" fmla="*/ 72 w 86"/>
                  <a:gd name="T53" fmla="*/ 48 h 85"/>
                  <a:gd name="T54" fmla="*/ 67 w 86"/>
                  <a:gd name="T55" fmla="*/ 56 h 85"/>
                  <a:gd name="T56" fmla="*/ 70 w 86"/>
                  <a:gd name="T57" fmla="*/ 65 h 85"/>
                  <a:gd name="T58" fmla="*/ 60 w 86"/>
                  <a:gd name="T59" fmla="*/ 67 h 85"/>
                  <a:gd name="T60" fmla="*/ 51 w 86"/>
                  <a:gd name="T61" fmla="*/ 69 h 85"/>
                  <a:gd name="T62" fmla="*/ 46 w 86"/>
                  <a:gd name="T63" fmla="*/ 78 h 85"/>
                  <a:gd name="T64" fmla="*/ 38 w 86"/>
                  <a:gd name="T65" fmla="*/ 72 h 85"/>
                  <a:gd name="T66" fmla="*/ 30 w 86"/>
                  <a:gd name="T67" fmla="*/ 67 h 85"/>
                  <a:gd name="T68" fmla="*/ 20 w 86"/>
                  <a:gd name="T69" fmla="*/ 70 h 85"/>
                  <a:gd name="T70" fmla="*/ 19 w 86"/>
                  <a:gd name="T71" fmla="*/ 59 h 85"/>
                  <a:gd name="T72" fmla="*/ 16 w 86"/>
                  <a:gd name="T73" fmla="*/ 51 h 85"/>
                  <a:gd name="T74" fmla="*/ 8 w 86"/>
                  <a:gd name="T75" fmla="*/ 46 h 85"/>
                  <a:gd name="T76" fmla="*/ 8 w 86"/>
                  <a:gd name="T77" fmla="*/ 39 h 85"/>
                  <a:gd name="T78" fmla="*/ 16 w 86"/>
                  <a:gd name="T79" fmla="*/ 35 h 85"/>
                  <a:gd name="T80" fmla="*/ 19 w 86"/>
                  <a:gd name="T81" fmla="*/ 26 h 85"/>
                  <a:gd name="T82" fmla="*/ 20 w 86"/>
                  <a:gd name="T83" fmla="*/ 15 h 85"/>
                  <a:gd name="T84" fmla="*/ 30 w 86"/>
                  <a:gd name="T85" fmla="*/ 18 h 85"/>
                  <a:gd name="T86" fmla="*/ 38 w 86"/>
                  <a:gd name="T87" fmla="*/ 14 h 85"/>
                  <a:gd name="T88" fmla="*/ 46 w 86"/>
                  <a:gd name="T89" fmla="*/ 7 h 85"/>
                  <a:gd name="T90" fmla="*/ 51 w 86"/>
                  <a:gd name="T91" fmla="*/ 16 h 85"/>
                  <a:gd name="T92" fmla="*/ 60 w 86"/>
                  <a:gd name="T93" fmla="*/ 18 h 85"/>
                  <a:gd name="T94" fmla="*/ 70 w 86"/>
                  <a:gd name="T95" fmla="*/ 20 h 85"/>
                  <a:gd name="T96" fmla="*/ 67 w 86"/>
                  <a:gd name="T97" fmla="*/ 29 h 85"/>
                  <a:gd name="T98" fmla="*/ 72 w 86"/>
                  <a:gd name="T99" fmla="*/ 37 h 85"/>
                  <a:gd name="T100" fmla="*/ 78 w 86"/>
                  <a:gd name="T101" fmla="*/ 43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 h="85">
                    <a:moveTo>
                      <a:pt x="85" y="36"/>
                    </a:moveTo>
                    <a:cubicBezTo>
                      <a:pt x="85" y="35"/>
                      <a:pt x="84" y="34"/>
                      <a:pt x="83" y="33"/>
                    </a:cubicBezTo>
                    <a:cubicBezTo>
                      <a:pt x="76" y="31"/>
                      <a:pt x="76" y="31"/>
                      <a:pt x="76" y="31"/>
                    </a:cubicBezTo>
                    <a:cubicBezTo>
                      <a:pt x="76" y="30"/>
                      <a:pt x="75" y="29"/>
                      <a:pt x="75" y="28"/>
                    </a:cubicBezTo>
                    <a:cubicBezTo>
                      <a:pt x="78" y="21"/>
                      <a:pt x="78" y="21"/>
                      <a:pt x="78" y="21"/>
                    </a:cubicBezTo>
                    <a:cubicBezTo>
                      <a:pt x="78" y="20"/>
                      <a:pt x="78" y="18"/>
                      <a:pt x="77" y="17"/>
                    </a:cubicBezTo>
                    <a:cubicBezTo>
                      <a:pt x="75" y="14"/>
                      <a:pt x="72" y="11"/>
                      <a:pt x="68" y="8"/>
                    </a:cubicBezTo>
                    <a:cubicBezTo>
                      <a:pt x="67" y="7"/>
                      <a:pt x="66" y="7"/>
                      <a:pt x="65" y="8"/>
                    </a:cubicBezTo>
                    <a:cubicBezTo>
                      <a:pt x="58" y="11"/>
                      <a:pt x="58" y="11"/>
                      <a:pt x="58" y="11"/>
                    </a:cubicBezTo>
                    <a:cubicBezTo>
                      <a:pt x="57" y="10"/>
                      <a:pt x="56" y="10"/>
                      <a:pt x="55" y="10"/>
                    </a:cubicBezTo>
                    <a:cubicBezTo>
                      <a:pt x="52" y="3"/>
                      <a:pt x="52" y="3"/>
                      <a:pt x="52" y="3"/>
                    </a:cubicBezTo>
                    <a:cubicBezTo>
                      <a:pt x="52" y="2"/>
                      <a:pt x="51" y="1"/>
                      <a:pt x="49" y="0"/>
                    </a:cubicBezTo>
                    <a:cubicBezTo>
                      <a:pt x="45" y="0"/>
                      <a:pt x="41" y="0"/>
                      <a:pt x="37" y="0"/>
                    </a:cubicBezTo>
                    <a:cubicBezTo>
                      <a:pt x="35" y="1"/>
                      <a:pt x="34" y="2"/>
                      <a:pt x="34" y="3"/>
                    </a:cubicBezTo>
                    <a:cubicBezTo>
                      <a:pt x="31" y="10"/>
                      <a:pt x="31" y="10"/>
                      <a:pt x="31" y="10"/>
                    </a:cubicBezTo>
                    <a:cubicBezTo>
                      <a:pt x="30" y="10"/>
                      <a:pt x="29" y="10"/>
                      <a:pt x="28" y="11"/>
                    </a:cubicBezTo>
                    <a:cubicBezTo>
                      <a:pt x="22" y="8"/>
                      <a:pt x="22" y="8"/>
                      <a:pt x="22" y="8"/>
                    </a:cubicBezTo>
                    <a:cubicBezTo>
                      <a:pt x="20" y="7"/>
                      <a:pt x="19" y="7"/>
                      <a:pt x="18" y="8"/>
                    </a:cubicBezTo>
                    <a:cubicBezTo>
                      <a:pt x="14" y="11"/>
                      <a:pt x="11" y="14"/>
                      <a:pt x="9" y="17"/>
                    </a:cubicBezTo>
                    <a:cubicBezTo>
                      <a:pt x="8" y="18"/>
                      <a:pt x="8" y="20"/>
                      <a:pt x="8" y="21"/>
                    </a:cubicBezTo>
                    <a:cubicBezTo>
                      <a:pt x="11" y="28"/>
                      <a:pt x="11" y="28"/>
                      <a:pt x="11" y="28"/>
                    </a:cubicBezTo>
                    <a:cubicBezTo>
                      <a:pt x="11" y="29"/>
                      <a:pt x="10" y="30"/>
                      <a:pt x="10" y="31"/>
                    </a:cubicBezTo>
                    <a:cubicBezTo>
                      <a:pt x="3" y="33"/>
                      <a:pt x="3" y="33"/>
                      <a:pt x="3" y="33"/>
                    </a:cubicBezTo>
                    <a:cubicBezTo>
                      <a:pt x="2" y="34"/>
                      <a:pt x="1" y="35"/>
                      <a:pt x="1" y="36"/>
                    </a:cubicBezTo>
                    <a:cubicBezTo>
                      <a:pt x="0" y="39"/>
                      <a:pt x="0" y="41"/>
                      <a:pt x="0" y="43"/>
                    </a:cubicBezTo>
                    <a:cubicBezTo>
                      <a:pt x="0" y="45"/>
                      <a:pt x="0" y="47"/>
                      <a:pt x="1" y="49"/>
                    </a:cubicBezTo>
                    <a:cubicBezTo>
                      <a:pt x="1" y="50"/>
                      <a:pt x="2" y="52"/>
                      <a:pt x="3" y="52"/>
                    </a:cubicBezTo>
                    <a:cubicBezTo>
                      <a:pt x="10" y="54"/>
                      <a:pt x="10" y="54"/>
                      <a:pt x="10" y="54"/>
                    </a:cubicBezTo>
                    <a:cubicBezTo>
                      <a:pt x="10" y="56"/>
                      <a:pt x="11" y="57"/>
                      <a:pt x="11" y="58"/>
                    </a:cubicBezTo>
                    <a:cubicBezTo>
                      <a:pt x="8" y="64"/>
                      <a:pt x="8" y="64"/>
                      <a:pt x="8" y="64"/>
                    </a:cubicBezTo>
                    <a:cubicBezTo>
                      <a:pt x="8" y="65"/>
                      <a:pt x="8" y="67"/>
                      <a:pt x="9" y="68"/>
                    </a:cubicBezTo>
                    <a:cubicBezTo>
                      <a:pt x="11" y="71"/>
                      <a:pt x="14" y="74"/>
                      <a:pt x="18" y="77"/>
                    </a:cubicBezTo>
                    <a:cubicBezTo>
                      <a:pt x="19" y="78"/>
                      <a:pt x="20" y="78"/>
                      <a:pt x="22" y="77"/>
                    </a:cubicBezTo>
                    <a:cubicBezTo>
                      <a:pt x="28" y="74"/>
                      <a:pt x="28" y="74"/>
                      <a:pt x="28" y="74"/>
                    </a:cubicBezTo>
                    <a:cubicBezTo>
                      <a:pt x="29" y="75"/>
                      <a:pt x="30" y="75"/>
                      <a:pt x="31" y="76"/>
                    </a:cubicBezTo>
                    <a:cubicBezTo>
                      <a:pt x="34" y="82"/>
                      <a:pt x="34" y="82"/>
                      <a:pt x="34" y="82"/>
                    </a:cubicBezTo>
                    <a:cubicBezTo>
                      <a:pt x="34" y="84"/>
                      <a:pt x="35" y="85"/>
                      <a:pt x="37" y="85"/>
                    </a:cubicBezTo>
                    <a:cubicBezTo>
                      <a:pt x="39" y="85"/>
                      <a:pt x="41" y="85"/>
                      <a:pt x="43" y="85"/>
                    </a:cubicBezTo>
                    <a:cubicBezTo>
                      <a:pt x="45" y="85"/>
                      <a:pt x="47" y="85"/>
                      <a:pt x="49" y="85"/>
                    </a:cubicBezTo>
                    <a:cubicBezTo>
                      <a:pt x="51" y="85"/>
                      <a:pt x="52" y="84"/>
                      <a:pt x="52" y="82"/>
                    </a:cubicBezTo>
                    <a:cubicBezTo>
                      <a:pt x="55" y="76"/>
                      <a:pt x="55" y="76"/>
                      <a:pt x="55" y="76"/>
                    </a:cubicBezTo>
                    <a:cubicBezTo>
                      <a:pt x="56" y="75"/>
                      <a:pt x="57" y="75"/>
                      <a:pt x="58" y="74"/>
                    </a:cubicBezTo>
                    <a:cubicBezTo>
                      <a:pt x="65" y="77"/>
                      <a:pt x="65" y="77"/>
                      <a:pt x="65" y="77"/>
                    </a:cubicBezTo>
                    <a:cubicBezTo>
                      <a:pt x="66" y="78"/>
                      <a:pt x="67" y="78"/>
                      <a:pt x="68" y="77"/>
                    </a:cubicBezTo>
                    <a:cubicBezTo>
                      <a:pt x="72" y="74"/>
                      <a:pt x="75" y="71"/>
                      <a:pt x="77" y="68"/>
                    </a:cubicBezTo>
                    <a:cubicBezTo>
                      <a:pt x="78" y="67"/>
                      <a:pt x="78" y="65"/>
                      <a:pt x="78" y="64"/>
                    </a:cubicBezTo>
                    <a:cubicBezTo>
                      <a:pt x="75" y="58"/>
                      <a:pt x="75" y="58"/>
                      <a:pt x="75" y="58"/>
                    </a:cubicBezTo>
                    <a:cubicBezTo>
                      <a:pt x="75" y="57"/>
                      <a:pt x="76" y="56"/>
                      <a:pt x="76" y="54"/>
                    </a:cubicBezTo>
                    <a:cubicBezTo>
                      <a:pt x="83" y="52"/>
                      <a:pt x="83" y="52"/>
                      <a:pt x="83" y="52"/>
                    </a:cubicBezTo>
                    <a:cubicBezTo>
                      <a:pt x="84" y="52"/>
                      <a:pt x="85" y="50"/>
                      <a:pt x="85" y="49"/>
                    </a:cubicBezTo>
                    <a:cubicBezTo>
                      <a:pt x="86" y="47"/>
                      <a:pt x="86" y="45"/>
                      <a:pt x="86" y="43"/>
                    </a:cubicBezTo>
                    <a:cubicBezTo>
                      <a:pt x="86" y="41"/>
                      <a:pt x="86" y="39"/>
                      <a:pt x="85" y="36"/>
                    </a:cubicBezTo>
                    <a:moveTo>
                      <a:pt x="78" y="46"/>
                    </a:moveTo>
                    <a:cubicBezTo>
                      <a:pt x="72" y="48"/>
                      <a:pt x="72" y="48"/>
                      <a:pt x="72" y="48"/>
                    </a:cubicBezTo>
                    <a:cubicBezTo>
                      <a:pt x="71" y="48"/>
                      <a:pt x="70" y="49"/>
                      <a:pt x="70" y="51"/>
                    </a:cubicBezTo>
                    <a:cubicBezTo>
                      <a:pt x="69" y="52"/>
                      <a:pt x="68" y="54"/>
                      <a:pt x="67" y="56"/>
                    </a:cubicBezTo>
                    <a:cubicBezTo>
                      <a:pt x="67" y="57"/>
                      <a:pt x="67" y="58"/>
                      <a:pt x="67" y="59"/>
                    </a:cubicBezTo>
                    <a:cubicBezTo>
                      <a:pt x="70" y="65"/>
                      <a:pt x="70" y="65"/>
                      <a:pt x="70" y="65"/>
                    </a:cubicBezTo>
                    <a:cubicBezTo>
                      <a:pt x="69" y="67"/>
                      <a:pt x="67" y="68"/>
                      <a:pt x="66" y="70"/>
                    </a:cubicBezTo>
                    <a:cubicBezTo>
                      <a:pt x="60" y="67"/>
                      <a:pt x="60" y="67"/>
                      <a:pt x="60" y="67"/>
                    </a:cubicBezTo>
                    <a:cubicBezTo>
                      <a:pt x="59" y="66"/>
                      <a:pt x="57" y="66"/>
                      <a:pt x="56" y="67"/>
                    </a:cubicBezTo>
                    <a:cubicBezTo>
                      <a:pt x="55" y="68"/>
                      <a:pt x="53" y="69"/>
                      <a:pt x="51" y="69"/>
                    </a:cubicBezTo>
                    <a:cubicBezTo>
                      <a:pt x="50" y="70"/>
                      <a:pt x="49" y="70"/>
                      <a:pt x="48" y="72"/>
                    </a:cubicBezTo>
                    <a:cubicBezTo>
                      <a:pt x="46" y="78"/>
                      <a:pt x="46" y="78"/>
                      <a:pt x="46" y="78"/>
                    </a:cubicBezTo>
                    <a:cubicBezTo>
                      <a:pt x="44" y="78"/>
                      <a:pt x="42" y="78"/>
                      <a:pt x="40" y="78"/>
                    </a:cubicBezTo>
                    <a:cubicBezTo>
                      <a:pt x="38" y="72"/>
                      <a:pt x="38" y="72"/>
                      <a:pt x="38" y="72"/>
                    </a:cubicBezTo>
                    <a:cubicBezTo>
                      <a:pt x="37" y="70"/>
                      <a:pt x="36" y="70"/>
                      <a:pt x="35" y="69"/>
                    </a:cubicBezTo>
                    <a:cubicBezTo>
                      <a:pt x="33" y="69"/>
                      <a:pt x="31" y="68"/>
                      <a:pt x="30" y="67"/>
                    </a:cubicBezTo>
                    <a:cubicBezTo>
                      <a:pt x="29" y="66"/>
                      <a:pt x="27" y="66"/>
                      <a:pt x="26" y="67"/>
                    </a:cubicBezTo>
                    <a:cubicBezTo>
                      <a:pt x="20" y="70"/>
                      <a:pt x="20" y="70"/>
                      <a:pt x="20" y="70"/>
                    </a:cubicBezTo>
                    <a:cubicBezTo>
                      <a:pt x="19" y="68"/>
                      <a:pt x="17" y="67"/>
                      <a:pt x="16" y="65"/>
                    </a:cubicBezTo>
                    <a:cubicBezTo>
                      <a:pt x="19" y="59"/>
                      <a:pt x="19" y="59"/>
                      <a:pt x="19" y="59"/>
                    </a:cubicBezTo>
                    <a:cubicBezTo>
                      <a:pt x="19" y="58"/>
                      <a:pt x="19" y="57"/>
                      <a:pt x="19" y="56"/>
                    </a:cubicBezTo>
                    <a:cubicBezTo>
                      <a:pt x="18" y="54"/>
                      <a:pt x="17" y="52"/>
                      <a:pt x="16" y="51"/>
                    </a:cubicBezTo>
                    <a:cubicBezTo>
                      <a:pt x="16" y="49"/>
                      <a:pt x="15" y="48"/>
                      <a:pt x="14" y="48"/>
                    </a:cubicBezTo>
                    <a:cubicBezTo>
                      <a:pt x="8" y="46"/>
                      <a:pt x="8" y="46"/>
                      <a:pt x="8" y="46"/>
                    </a:cubicBezTo>
                    <a:cubicBezTo>
                      <a:pt x="8" y="45"/>
                      <a:pt x="8" y="44"/>
                      <a:pt x="8" y="43"/>
                    </a:cubicBezTo>
                    <a:cubicBezTo>
                      <a:pt x="8" y="42"/>
                      <a:pt x="8" y="41"/>
                      <a:pt x="8" y="39"/>
                    </a:cubicBezTo>
                    <a:cubicBezTo>
                      <a:pt x="14" y="37"/>
                      <a:pt x="14" y="37"/>
                      <a:pt x="14" y="37"/>
                    </a:cubicBezTo>
                    <a:cubicBezTo>
                      <a:pt x="15" y="37"/>
                      <a:pt x="16" y="36"/>
                      <a:pt x="16" y="35"/>
                    </a:cubicBezTo>
                    <a:cubicBezTo>
                      <a:pt x="17" y="33"/>
                      <a:pt x="18" y="31"/>
                      <a:pt x="19" y="29"/>
                    </a:cubicBezTo>
                    <a:cubicBezTo>
                      <a:pt x="19" y="28"/>
                      <a:pt x="19" y="27"/>
                      <a:pt x="19" y="26"/>
                    </a:cubicBezTo>
                    <a:cubicBezTo>
                      <a:pt x="16" y="20"/>
                      <a:pt x="16" y="20"/>
                      <a:pt x="16" y="20"/>
                    </a:cubicBezTo>
                    <a:cubicBezTo>
                      <a:pt x="17" y="18"/>
                      <a:pt x="19" y="17"/>
                      <a:pt x="20" y="15"/>
                    </a:cubicBezTo>
                    <a:cubicBezTo>
                      <a:pt x="26" y="18"/>
                      <a:pt x="26" y="18"/>
                      <a:pt x="26" y="18"/>
                    </a:cubicBezTo>
                    <a:cubicBezTo>
                      <a:pt x="27" y="19"/>
                      <a:pt x="29" y="19"/>
                      <a:pt x="30" y="18"/>
                    </a:cubicBezTo>
                    <a:cubicBezTo>
                      <a:pt x="31" y="17"/>
                      <a:pt x="33" y="17"/>
                      <a:pt x="35" y="16"/>
                    </a:cubicBezTo>
                    <a:cubicBezTo>
                      <a:pt x="36" y="16"/>
                      <a:pt x="37" y="15"/>
                      <a:pt x="38" y="14"/>
                    </a:cubicBezTo>
                    <a:cubicBezTo>
                      <a:pt x="40" y="7"/>
                      <a:pt x="40" y="7"/>
                      <a:pt x="40" y="7"/>
                    </a:cubicBezTo>
                    <a:cubicBezTo>
                      <a:pt x="42" y="7"/>
                      <a:pt x="44" y="7"/>
                      <a:pt x="46" y="7"/>
                    </a:cubicBezTo>
                    <a:cubicBezTo>
                      <a:pt x="48" y="14"/>
                      <a:pt x="48" y="14"/>
                      <a:pt x="48" y="14"/>
                    </a:cubicBezTo>
                    <a:cubicBezTo>
                      <a:pt x="49" y="15"/>
                      <a:pt x="50" y="16"/>
                      <a:pt x="51" y="16"/>
                    </a:cubicBezTo>
                    <a:cubicBezTo>
                      <a:pt x="53" y="17"/>
                      <a:pt x="55" y="17"/>
                      <a:pt x="56" y="18"/>
                    </a:cubicBezTo>
                    <a:cubicBezTo>
                      <a:pt x="57" y="19"/>
                      <a:pt x="59" y="19"/>
                      <a:pt x="60" y="18"/>
                    </a:cubicBezTo>
                    <a:cubicBezTo>
                      <a:pt x="66" y="15"/>
                      <a:pt x="66" y="15"/>
                      <a:pt x="66" y="15"/>
                    </a:cubicBezTo>
                    <a:cubicBezTo>
                      <a:pt x="67" y="17"/>
                      <a:pt x="69" y="18"/>
                      <a:pt x="70" y="20"/>
                    </a:cubicBezTo>
                    <a:cubicBezTo>
                      <a:pt x="67" y="26"/>
                      <a:pt x="67" y="26"/>
                      <a:pt x="67" y="26"/>
                    </a:cubicBezTo>
                    <a:cubicBezTo>
                      <a:pt x="67" y="27"/>
                      <a:pt x="67" y="28"/>
                      <a:pt x="67" y="29"/>
                    </a:cubicBezTo>
                    <a:cubicBezTo>
                      <a:pt x="68" y="31"/>
                      <a:pt x="69" y="33"/>
                      <a:pt x="70" y="35"/>
                    </a:cubicBezTo>
                    <a:cubicBezTo>
                      <a:pt x="70" y="36"/>
                      <a:pt x="71" y="37"/>
                      <a:pt x="72" y="37"/>
                    </a:cubicBezTo>
                    <a:cubicBezTo>
                      <a:pt x="78" y="39"/>
                      <a:pt x="78" y="39"/>
                      <a:pt x="78" y="39"/>
                    </a:cubicBezTo>
                    <a:cubicBezTo>
                      <a:pt x="78" y="41"/>
                      <a:pt x="78" y="42"/>
                      <a:pt x="78" y="43"/>
                    </a:cubicBezTo>
                    <a:cubicBezTo>
                      <a:pt x="78" y="44"/>
                      <a:pt x="78" y="45"/>
                      <a:pt x="78" y="46"/>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3200">
                  <a:solidFill>
                    <a:prstClr val="black"/>
                  </a:solidFill>
                </a:endParaRPr>
              </a:p>
            </p:txBody>
          </p:sp>
          <p:sp>
            <p:nvSpPr>
              <p:cNvPr id="22" name="Freeform 55"/>
              <p:cNvSpPr>
                <a:spLocks noEditPoints="1"/>
              </p:cNvSpPr>
              <p:nvPr/>
            </p:nvSpPr>
            <p:spPr bwMode="auto">
              <a:xfrm>
                <a:off x="887" y="1883"/>
                <a:ext cx="69" cy="68"/>
              </a:xfrm>
              <a:custGeom>
                <a:avLst/>
                <a:gdLst>
                  <a:gd name="T0" fmla="*/ 17 w 34"/>
                  <a:gd name="T1" fmla="*/ 0 h 34"/>
                  <a:gd name="T2" fmla="*/ 0 w 34"/>
                  <a:gd name="T3" fmla="*/ 17 h 34"/>
                  <a:gd name="T4" fmla="*/ 17 w 34"/>
                  <a:gd name="T5" fmla="*/ 34 h 34"/>
                  <a:gd name="T6" fmla="*/ 34 w 34"/>
                  <a:gd name="T7" fmla="*/ 17 h 34"/>
                  <a:gd name="T8" fmla="*/ 17 w 34"/>
                  <a:gd name="T9" fmla="*/ 0 h 34"/>
                  <a:gd name="T10" fmla="*/ 17 w 34"/>
                  <a:gd name="T11" fmla="*/ 26 h 34"/>
                  <a:gd name="T12" fmla="*/ 7 w 34"/>
                  <a:gd name="T13" fmla="*/ 17 h 34"/>
                  <a:gd name="T14" fmla="*/ 17 w 34"/>
                  <a:gd name="T15" fmla="*/ 7 h 34"/>
                  <a:gd name="T16" fmla="*/ 27 w 34"/>
                  <a:gd name="T17" fmla="*/ 17 h 34"/>
                  <a:gd name="T18" fmla="*/ 17 w 34"/>
                  <a:gd name="T19" fmla="*/ 26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 h="34">
                    <a:moveTo>
                      <a:pt x="17" y="0"/>
                    </a:moveTo>
                    <a:cubicBezTo>
                      <a:pt x="8" y="0"/>
                      <a:pt x="0" y="7"/>
                      <a:pt x="0" y="17"/>
                    </a:cubicBezTo>
                    <a:cubicBezTo>
                      <a:pt x="0" y="26"/>
                      <a:pt x="8" y="34"/>
                      <a:pt x="17" y="34"/>
                    </a:cubicBezTo>
                    <a:cubicBezTo>
                      <a:pt x="26" y="34"/>
                      <a:pt x="34" y="26"/>
                      <a:pt x="34" y="17"/>
                    </a:cubicBezTo>
                    <a:cubicBezTo>
                      <a:pt x="34" y="7"/>
                      <a:pt x="26" y="0"/>
                      <a:pt x="17" y="0"/>
                    </a:cubicBezTo>
                    <a:moveTo>
                      <a:pt x="17" y="26"/>
                    </a:moveTo>
                    <a:cubicBezTo>
                      <a:pt x="12" y="26"/>
                      <a:pt x="7" y="22"/>
                      <a:pt x="7" y="17"/>
                    </a:cubicBezTo>
                    <a:cubicBezTo>
                      <a:pt x="7" y="11"/>
                      <a:pt x="12" y="7"/>
                      <a:pt x="17" y="7"/>
                    </a:cubicBezTo>
                    <a:cubicBezTo>
                      <a:pt x="22" y="7"/>
                      <a:pt x="27" y="11"/>
                      <a:pt x="27" y="17"/>
                    </a:cubicBezTo>
                    <a:cubicBezTo>
                      <a:pt x="27" y="22"/>
                      <a:pt x="22" y="26"/>
                      <a:pt x="17" y="26"/>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3200">
                  <a:solidFill>
                    <a:prstClr val="black"/>
                  </a:solidFill>
                </a:endParaRPr>
              </a:p>
            </p:txBody>
          </p:sp>
        </p:grpSp>
        <p:sp>
          <p:nvSpPr>
            <p:cNvPr id="15" name="Freeform 56"/>
            <p:cNvSpPr>
              <a:spLocks noEditPoints="1"/>
            </p:cNvSpPr>
            <p:nvPr/>
          </p:nvSpPr>
          <p:spPr bwMode="auto">
            <a:xfrm>
              <a:off x="2412904" y="3136598"/>
              <a:ext cx="276225" cy="190559"/>
            </a:xfrm>
            <a:custGeom>
              <a:avLst/>
              <a:gdLst>
                <a:gd name="T0" fmla="*/ 82 w 86"/>
                <a:gd name="T1" fmla="*/ 7 h 59"/>
                <a:gd name="T2" fmla="*/ 74 w 86"/>
                <a:gd name="T3" fmla="*/ 4 h 59"/>
                <a:gd name="T4" fmla="*/ 66 w 86"/>
                <a:gd name="T5" fmla="*/ 7 h 59"/>
                <a:gd name="T6" fmla="*/ 63 w 86"/>
                <a:gd name="T7" fmla="*/ 15 h 59"/>
                <a:gd name="T8" fmla="*/ 64 w 86"/>
                <a:gd name="T9" fmla="*/ 20 h 59"/>
                <a:gd name="T10" fmla="*/ 50 w 86"/>
                <a:gd name="T11" fmla="*/ 32 h 59"/>
                <a:gd name="T12" fmla="*/ 42 w 86"/>
                <a:gd name="T13" fmla="*/ 30 h 59"/>
                <a:gd name="T14" fmla="*/ 35 w 86"/>
                <a:gd name="T15" fmla="*/ 32 h 59"/>
                <a:gd name="T16" fmla="*/ 25 w 86"/>
                <a:gd name="T17" fmla="*/ 20 h 59"/>
                <a:gd name="T18" fmla="*/ 23 w 86"/>
                <a:gd name="T19" fmla="*/ 4 h 59"/>
                <a:gd name="T20" fmla="*/ 14 w 86"/>
                <a:gd name="T21" fmla="*/ 0 h 59"/>
                <a:gd name="T22" fmla="*/ 4 w 86"/>
                <a:gd name="T23" fmla="*/ 4 h 59"/>
                <a:gd name="T24" fmla="*/ 0 w 86"/>
                <a:gd name="T25" fmla="*/ 14 h 59"/>
                <a:gd name="T26" fmla="*/ 4 w 86"/>
                <a:gd name="T27" fmla="*/ 23 h 59"/>
                <a:gd name="T28" fmla="*/ 14 w 86"/>
                <a:gd name="T29" fmla="*/ 27 h 59"/>
                <a:gd name="T30" fmla="*/ 20 w 86"/>
                <a:gd name="T31" fmla="*/ 25 h 59"/>
                <a:gd name="T32" fmla="*/ 30 w 86"/>
                <a:gd name="T33" fmla="*/ 37 h 59"/>
                <a:gd name="T34" fmla="*/ 32 w 86"/>
                <a:gd name="T35" fmla="*/ 55 h 59"/>
                <a:gd name="T36" fmla="*/ 42 w 86"/>
                <a:gd name="T37" fmla="*/ 59 h 59"/>
                <a:gd name="T38" fmla="*/ 52 w 86"/>
                <a:gd name="T39" fmla="*/ 55 h 59"/>
                <a:gd name="T40" fmla="*/ 55 w 86"/>
                <a:gd name="T41" fmla="*/ 38 h 59"/>
                <a:gd name="T42" fmla="*/ 69 w 86"/>
                <a:gd name="T43" fmla="*/ 25 h 59"/>
                <a:gd name="T44" fmla="*/ 74 w 86"/>
                <a:gd name="T45" fmla="*/ 27 h 59"/>
                <a:gd name="T46" fmla="*/ 82 w 86"/>
                <a:gd name="T47" fmla="*/ 23 h 59"/>
                <a:gd name="T48" fmla="*/ 86 w 86"/>
                <a:gd name="T49" fmla="*/ 15 h 59"/>
                <a:gd name="T50" fmla="*/ 82 w 86"/>
                <a:gd name="T51" fmla="*/ 7 h 59"/>
                <a:gd name="T52" fmla="*/ 9 w 86"/>
                <a:gd name="T53" fmla="*/ 18 h 59"/>
                <a:gd name="T54" fmla="*/ 8 w 86"/>
                <a:gd name="T55" fmla="*/ 14 h 59"/>
                <a:gd name="T56" fmla="*/ 9 w 86"/>
                <a:gd name="T57" fmla="*/ 9 h 59"/>
                <a:gd name="T58" fmla="*/ 14 w 86"/>
                <a:gd name="T59" fmla="*/ 8 h 59"/>
                <a:gd name="T60" fmla="*/ 18 w 86"/>
                <a:gd name="T61" fmla="*/ 9 h 59"/>
                <a:gd name="T62" fmla="*/ 18 w 86"/>
                <a:gd name="T63" fmla="*/ 18 h 59"/>
                <a:gd name="T64" fmla="*/ 9 w 86"/>
                <a:gd name="T65" fmla="*/ 18 h 59"/>
                <a:gd name="T66" fmla="*/ 77 w 86"/>
                <a:gd name="T67" fmla="*/ 18 h 59"/>
                <a:gd name="T68" fmla="*/ 71 w 86"/>
                <a:gd name="T69" fmla="*/ 18 h 59"/>
                <a:gd name="T70" fmla="*/ 70 w 86"/>
                <a:gd name="T71" fmla="*/ 15 h 59"/>
                <a:gd name="T72" fmla="*/ 71 w 86"/>
                <a:gd name="T73" fmla="*/ 12 h 59"/>
                <a:gd name="T74" fmla="*/ 74 w 86"/>
                <a:gd name="T75" fmla="*/ 11 h 59"/>
                <a:gd name="T76" fmla="*/ 77 w 86"/>
                <a:gd name="T77" fmla="*/ 12 h 59"/>
                <a:gd name="T78" fmla="*/ 78 w 86"/>
                <a:gd name="T79" fmla="*/ 15 h 59"/>
                <a:gd name="T80" fmla="*/ 77 w 86"/>
                <a:gd name="T81" fmla="*/ 18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6" h="59">
                  <a:moveTo>
                    <a:pt x="82" y="7"/>
                  </a:moveTo>
                  <a:cubicBezTo>
                    <a:pt x="80" y="5"/>
                    <a:pt x="77" y="4"/>
                    <a:pt x="74" y="4"/>
                  </a:cubicBezTo>
                  <a:cubicBezTo>
                    <a:pt x="71" y="4"/>
                    <a:pt x="68" y="5"/>
                    <a:pt x="66" y="7"/>
                  </a:cubicBezTo>
                  <a:cubicBezTo>
                    <a:pt x="64" y="9"/>
                    <a:pt x="63" y="12"/>
                    <a:pt x="63" y="15"/>
                  </a:cubicBezTo>
                  <a:cubicBezTo>
                    <a:pt x="63" y="17"/>
                    <a:pt x="63" y="18"/>
                    <a:pt x="64" y="20"/>
                  </a:cubicBezTo>
                  <a:cubicBezTo>
                    <a:pt x="50" y="32"/>
                    <a:pt x="50" y="32"/>
                    <a:pt x="50" y="32"/>
                  </a:cubicBezTo>
                  <a:cubicBezTo>
                    <a:pt x="47" y="31"/>
                    <a:pt x="45" y="30"/>
                    <a:pt x="42" y="30"/>
                  </a:cubicBezTo>
                  <a:cubicBezTo>
                    <a:pt x="40" y="30"/>
                    <a:pt x="37" y="31"/>
                    <a:pt x="35" y="32"/>
                  </a:cubicBezTo>
                  <a:cubicBezTo>
                    <a:pt x="25" y="20"/>
                    <a:pt x="25" y="20"/>
                    <a:pt x="25" y="20"/>
                  </a:cubicBezTo>
                  <a:cubicBezTo>
                    <a:pt x="28" y="15"/>
                    <a:pt x="27" y="8"/>
                    <a:pt x="23" y="4"/>
                  </a:cubicBezTo>
                  <a:cubicBezTo>
                    <a:pt x="21" y="2"/>
                    <a:pt x="17" y="0"/>
                    <a:pt x="14" y="0"/>
                  </a:cubicBezTo>
                  <a:cubicBezTo>
                    <a:pt x="10" y="0"/>
                    <a:pt x="7" y="2"/>
                    <a:pt x="4" y="4"/>
                  </a:cubicBezTo>
                  <a:cubicBezTo>
                    <a:pt x="2" y="7"/>
                    <a:pt x="0" y="10"/>
                    <a:pt x="0" y="14"/>
                  </a:cubicBezTo>
                  <a:cubicBezTo>
                    <a:pt x="0" y="17"/>
                    <a:pt x="2" y="20"/>
                    <a:pt x="4" y="23"/>
                  </a:cubicBezTo>
                  <a:cubicBezTo>
                    <a:pt x="7" y="25"/>
                    <a:pt x="10" y="27"/>
                    <a:pt x="14" y="27"/>
                  </a:cubicBezTo>
                  <a:cubicBezTo>
                    <a:pt x="16" y="27"/>
                    <a:pt x="18" y="26"/>
                    <a:pt x="20" y="25"/>
                  </a:cubicBezTo>
                  <a:cubicBezTo>
                    <a:pt x="30" y="37"/>
                    <a:pt x="30" y="37"/>
                    <a:pt x="30" y="37"/>
                  </a:cubicBezTo>
                  <a:cubicBezTo>
                    <a:pt x="27" y="43"/>
                    <a:pt x="27" y="50"/>
                    <a:pt x="32" y="55"/>
                  </a:cubicBezTo>
                  <a:cubicBezTo>
                    <a:pt x="35" y="58"/>
                    <a:pt x="38" y="59"/>
                    <a:pt x="42" y="59"/>
                  </a:cubicBezTo>
                  <a:cubicBezTo>
                    <a:pt x="46" y="59"/>
                    <a:pt x="50" y="58"/>
                    <a:pt x="52" y="55"/>
                  </a:cubicBezTo>
                  <a:cubicBezTo>
                    <a:pt x="57" y="50"/>
                    <a:pt x="58" y="43"/>
                    <a:pt x="55" y="38"/>
                  </a:cubicBezTo>
                  <a:cubicBezTo>
                    <a:pt x="69" y="25"/>
                    <a:pt x="69" y="25"/>
                    <a:pt x="69" y="25"/>
                  </a:cubicBezTo>
                  <a:cubicBezTo>
                    <a:pt x="71" y="26"/>
                    <a:pt x="72" y="27"/>
                    <a:pt x="74" y="27"/>
                  </a:cubicBezTo>
                  <a:cubicBezTo>
                    <a:pt x="77" y="27"/>
                    <a:pt x="80" y="25"/>
                    <a:pt x="82" y="23"/>
                  </a:cubicBezTo>
                  <a:cubicBezTo>
                    <a:pt x="85" y="21"/>
                    <a:pt x="86" y="18"/>
                    <a:pt x="86" y="15"/>
                  </a:cubicBezTo>
                  <a:cubicBezTo>
                    <a:pt x="86" y="12"/>
                    <a:pt x="85" y="9"/>
                    <a:pt x="82" y="7"/>
                  </a:cubicBezTo>
                  <a:moveTo>
                    <a:pt x="9" y="18"/>
                  </a:moveTo>
                  <a:cubicBezTo>
                    <a:pt x="8" y="17"/>
                    <a:pt x="8" y="15"/>
                    <a:pt x="8" y="14"/>
                  </a:cubicBezTo>
                  <a:cubicBezTo>
                    <a:pt x="8" y="12"/>
                    <a:pt x="8" y="10"/>
                    <a:pt x="9" y="9"/>
                  </a:cubicBezTo>
                  <a:cubicBezTo>
                    <a:pt x="11" y="8"/>
                    <a:pt x="12" y="8"/>
                    <a:pt x="14" y="8"/>
                  </a:cubicBezTo>
                  <a:cubicBezTo>
                    <a:pt x="15" y="8"/>
                    <a:pt x="17" y="8"/>
                    <a:pt x="18" y="9"/>
                  </a:cubicBezTo>
                  <a:cubicBezTo>
                    <a:pt x="20" y="12"/>
                    <a:pt x="20" y="15"/>
                    <a:pt x="18" y="18"/>
                  </a:cubicBezTo>
                  <a:cubicBezTo>
                    <a:pt x="16" y="20"/>
                    <a:pt x="12" y="20"/>
                    <a:pt x="9" y="18"/>
                  </a:cubicBezTo>
                  <a:moveTo>
                    <a:pt x="77" y="18"/>
                  </a:moveTo>
                  <a:cubicBezTo>
                    <a:pt x="76" y="20"/>
                    <a:pt x="73" y="20"/>
                    <a:pt x="71" y="18"/>
                  </a:cubicBezTo>
                  <a:cubicBezTo>
                    <a:pt x="71" y="17"/>
                    <a:pt x="70" y="16"/>
                    <a:pt x="70" y="15"/>
                  </a:cubicBezTo>
                  <a:cubicBezTo>
                    <a:pt x="70" y="14"/>
                    <a:pt x="71" y="13"/>
                    <a:pt x="71" y="12"/>
                  </a:cubicBezTo>
                  <a:cubicBezTo>
                    <a:pt x="72" y="11"/>
                    <a:pt x="73" y="11"/>
                    <a:pt x="74" y="11"/>
                  </a:cubicBezTo>
                  <a:cubicBezTo>
                    <a:pt x="75" y="11"/>
                    <a:pt x="76" y="11"/>
                    <a:pt x="77" y="12"/>
                  </a:cubicBezTo>
                  <a:cubicBezTo>
                    <a:pt x="78" y="13"/>
                    <a:pt x="78" y="14"/>
                    <a:pt x="78" y="15"/>
                  </a:cubicBezTo>
                  <a:cubicBezTo>
                    <a:pt x="78" y="16"/>
                    <a:pt x="78" y="17"/>
                    <a:pt x="77" y="18"/>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3200">
                <a:solidFill>
                  <a:prstClr val="black"/>
                </a:solidFill>
              </a:endParaRPr>
            </a:p>
          </p:txBody>
        </p:sp>
        <p:sp>
          <p:nvSpPr>
            <p:cNvPr id="16" name="Rectangle 59"/>
            <p:cNvSpPr>
              <a:spLocks noChangeArrowheads="1"/>
            </p:cNvSpPr>
            <p:nvPr/>
          </p:nvSpPr>
          <p:spPr bwMode="auto">
            <a:xfrm>
              <a:off x="774603" y="1316761"/>
              <a:ext cx="3513137" cy="1164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nSpc>
                  <a:spcPct val="120000"/>
                </a:lnSpc>
                <a:buFont typeface="Arial" panose="020B0604020202020204" pitchFamily="34" charset="0"/>
                <a:buNone/>
              </a:pPr>
              <a:r>
                <a:rPr lang="zh-CN" altLang="en-US" sz="2000" b="1" dirty="0">
                  <a:solidFill>
                    <a:schemeClr val="bg1">
                      <a:lumMod val="50000"/>
                    </a:schemeClr>
                  </a:solidFill>
                  <a:latin typeface="微软雅黑 Light" panose="020B0502040204020203" pitchFamily="34" charset="-122"/>
                  <a:ea typeface="微软雅黑 Light" panose="020B0502040204020203" pitchFamily="34" charset="-122"/>
                </a:rPr>
                <a:t>加入标题描述</a:t>
              </a:r>
            </a:p>
            <a:p>
              <a:r>
                <a:rPr lang="zh-CN" altLang="en-US" sz="14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点击此处更换文本编辑文字点击此处更换文本编辑文字</a:t>
              </a:r>
              <a:endParaRPr lang="en-US" altLang="zh-CN" sz="1400" dirty="0">
                <a:solidFill>
                  <a:schemeClr val="bg1">
                    <a:lumMod val="50000"/>
                  </a:schemeClr>
                </a:solidFill>
                <a:latin typeface="微软雅黑" panose="020B0503020204020204" pitchFamily="34" charset="-122"/>
                <a:ea typeface="微软雅黑" panose="020B0503020204020204" pitchFamily="34" charset="-122"/>
                <a:cs typeface="Lato Regular"/>
              </a:endParaRPr>
            </a:p>
            <a:p>
              <a:r>
                <a:rPr lang="zh-CN" altLang="en-US" sz="14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点击此处更换文本编辑文字点击此处更换文本编辑文字</a:t>
              </a:r>
              <a:endParaRPr lang="en-US" altLang="zh-CN" sz="1400" dirty="0">
                <a:solidFill>
                  <a:schemeClr val="bg1">
                    <a:lumMod val="50000"/>
                  </a:schemeClr>
                </a:solidFill>
                <a:latin typeface="微软雅黑" panose="020B0503020204020204" pitchFamily="34" charset="-122"/>
                <a:ea typeface="微软雅黑" panose="020B0503020204020204" pitchFamily="34" charset="-122"/>
                <a:cs typeface="Lato Regular"/>
              </a:endParaRPr>
            </a:p>
            <a:p>
              <a:r>
                <a:rPr lang="zh-CN" altLang="en-US" sz="14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点击此处更换文本编辑文字点击此处更换文本编辑文字</a:t>
              </a:r>
              <a:endParaRPr lang="en-US" altLang="zh-CN" sz="1400" dirty="0">
                <a:solidFill>
                  <a:schemeClr val="bg1">
                    <a:lumMod val="50000"/>
                  </a:schemeClr>
                </a:solidFill>
                <a:latin typeface="微软雅黑" panose="020B0503020204020204" pitchFamily="34" charset="-122"/>
                <a:ea typeface="微软雅黑" panose="020B0503020204020204" pitchFamily="34" charset="-122"/>
                <a:cs typeface="Lato Regular"/>
              </a:endParaRPr>
            </a:p>
            <a:p>
              <a:r>
                <a:rPr lang="zh-CN" altLang="en-US" sz="14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点击此处更换文本编辑文字点击此处更换文本编辑文字</a:t>
              </a:r>
              <a:endParaRPr lang="en-US" altLang="zh-CN" sz="1400" dirty="0">
                <a:solidFill>
                  <a:schemeClr val="bg1">
                    <a:lumMod val="50000"/>
                  </a:schemeClr>
                </a:solidFill>
                <a:latin typeface="微软雅黑" panose="020B0503020204020204" pitchFamily="34" charset="-122"/>
                <a:ea typeface="微软雅黑" panose="020B0503020204020204" pitchFamily="34" charset="-122"/>
                <a:cs typeface="Lato Regular"/>
              </a:endParaRPr>
            </a:p>
            <a:p>
              <a:r>
                <a:rPr lang="zh-CN" altLang="en-US" sz="14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点击此处更换文本编辑文字点击此处更换文本编辑文字</a:t>
              </a:r>
              <a:endParaRPr lang="en-US" altLang="zh-CN" sz="1400" dirty="0">
                <a:solidFill>
                  <a:schemeClr val="bg1">
                    <a:lumMod val="50000"/>
                  </a:schemeClr>
                </a:solidFill>
                <a:latin typeface="微软雅黑" panose="020B0503020204020204" pitchFamily="34" charset="-122"/>
                <a:ea typeface="微软雅黑" panose="020B0503020204020204" pitchFamily="34" charset="-122"/>
                <a:cs typeface="Lato Regular"/>
              </a:endParaRPr>
            </a:p>
            <a:p>
              <a:r>
                <a:rPr lang="zh-CN" altLang="en-US" sz="1400" dirty="0">
                  <a:solidFill>
                    <a:schemeClr val="bg1">
                      <a:lumMod val="50000"/>
                    </a:schemeClr>
                  </a:solidFill>
                  <a:latin typeface="微软雅黑" panose="020B0503020204020204" pitchFamily="34" charset="-122"/>
                  <a:ea typeface="微软雅黑" panose="020B0503020204020204" pitchFamily="34" charset="-122"/>
                  <a:cs typeface="Lato Regular"/>
                </a:rPr>
                <a:t>点击此处更换文本编辑文字点击此处更换文本编辑文字</a:t>
              </a:r>
              <a:endParaRPr lang="en-US" altLang="zh-CN" sz="1400" dirty="0">
                <a:solidFill>
                  <a:schemeClr val="bg1">
                    <a:lumMod val="50000"/>
                  </a:schemeClr>
                </a:solidFill>
                <a:latin typeface="微软雅黑" panose="020B0503020204020204" pitchFamily="34" charset="-122"/>
                <a:ea typeface="微软雅黑" panose="020B0503020204020204" pitchFamily="34" charset="-122"/>
                <a:cs typeface="Lato Regular"/>
              </a:endParaRPr>
            </a:p>
          </p:txBody>
        </p:sp>
        <p:sp>
          <p:nvSpPr>
            <p:cNvPr id="17" name="Rectangle 60"/>
            <p:cNvSpPr>
              <a:spLocks noChangeArrowheads="1"/>
            </p:cNvSpPr>
            <p:nvPr/>
          </p:nvSpPr>
          <p:spPr bwMode="auto">
            <a:xfrm>
              <a:off x="933353" y="3478016"/>
              <a:ext cx="863600" cy="20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lnSpc>
                  <a:spcPct val="120000"/>
                </a:lnSpc>
                <a:buFont typeface="Arial" panose="020B0604020202020204" pitchFamily="34" charset="0"/>
                <a:buNone/>
              </a:pPr>
              <a:r>
                <a:rPr lang="zh-CN" altLang="en-US" sz="1600" dirty="0">
                  <a:solidFill>
                    <a:prstClr val="white"/>
                  </a:solidFill>
                  <a:latin typeface="微软雅黑 Light" panose="020B0502040204020203" pitchFamily="34" charset="-122"/>
                  <a:ea typeface="微软雅黑 Light" panose="020B0502040204020203" pitchFamily="34" charset="-122"/>
                </a:rPr>
                <a:t>加入标题</a:t>
              </a:r>
              <a:endParaRPr lang="zh-CN" altLang="zh-CN" sz="1600" dirty="0">
                <a:solidFill>
                  <a:prstClr val="white"/>
                </a:solidFill>
                <a:latin typeface="微软雅黑 Light" panose="020B0502040204020203" pitchFamily="34" charset="-122"/>
                <a:ea typeface="微软雅黑 Light" panose="020B0502040204020203" pitchFamily="34" charset="-122"/>
              </a:endParaRPr>
            </a:p>
          </p:txBody>
        </p:sp>
        <p:sp>
          <p:nvSpPr>
            <p:cNvPr id="18" name="Rectangle 61"/>
            <p:cNvSpPr>
              <a:spLocks noChangeArrowheads="1"/>
            </p:cNvSpPr>
            <p:nvPr/>
          </p:nvSpPr>
          <p:spPr bwMode="auto">
            <a:xfrm>
              <a:off x="2130328" y="3478016"/>
              <a:ext cx="863600" cy="189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lnSpc>
                  <a:spcPct val="120000"/>
                </a:lnSpc>
                <a:buFont typeface="Arial" panose="020B0604020202020204" pitchFamily="34" charset="0"/>
                <a:buNone/>
              </a:pPr>
              <a:r>
                <a:rPr lang="zh-CN" altLang="en-US" sz="1600" dirty="0">
                  <a:solidFill>
                    <a:prstClr val="white"/>
                  </a:solidFill>
                  <a:latin typeface="微软雅黑 Light" panose="020B0502040204020203" pitchFamily="34" charset="-122"/>
                  <a:ea typeface="微软雅黑 Light" panose="020B0502040204020203" pitchFamily="34" charset="-122"/>
                </a:rPr>
                <a:t>加入标题</a:t>
              </a:r>
              <a:endParaRPr lang="zh-CN" altLang="zh-CN" sz="1600" dirty="0">
                <a:solidFill>
                  <a:prstClr val="white"/>
                </a:solidFill>
                <a:latin typeface="微软雅黑 Light" panose="020B0502040204020203" pitchFamily="34" charset="-122"/>
                <a:ea typeface="微软雅黑 Light" panose="020B0502040204020203" pitchFamily="34" charset="-122"/>
              </a:endParaRPr>
            </a:p>
          </p:txBody>
        </p:sp>
        <p:sp>
          <p:nvSpPr>
            <p:cNvPr id="19" name="Rectangle 62"/>
            <p:cNvSpPr>
              <a:spLocks noChangeArrowheads="1"/>
            </p:cNvSpPr>
            <p:nvPr/>
          </p:nvSpPr>
          <p:spPr bwMode="auto">
            <a:xfrm>
              <a:off x="3335240" y="3478016"/>
              <a:ext cx="863600" cy="189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lnSpc>
                  <a:spcPct val="120000"/>
                </a:lnSpc>
                <a:buFont typeface="Arial" panose="020B0604020202020204" pitchFamily="34" charset="0"/>
                <a:buNone/>
              </a:pPr>
              <a:r>
                <a:rPr lang="zh-CN" altLang="en-US" sz="1600" dirty="0">
                  <a:solidFill>
                    <a:prstClr val="white"/>
                  </a:solidFill>
                  <a:latin typeface="微软雅黑 Light" panose="020B0502040204020203" pitchFamily="34" charset="-122"/>
                  <a:ea typeface="微软雅黑 Light" panose="020B0502040204020203" pitchFamily="34" charset="-122"/>
                </a:rPr>
                <a:t>加入标题</a:t>
              </a:r>
              <a:endParaRPr lang="zh-CN" altLang="zh-CN" sz="1600" dirty="0">
                <a:solidFill>
                  <a:prstClr val="white"/>
                </a:solidFill>
                <a:latin typeface="微软雅黑 Light" panose="020B0502040204020203" pitchFamily="34" charset="-122"/>
                <a:ea typeface="微软雅黑 Light" panose="020B0502040204020203" pitchFamily="34" charset="-122"/>
              </a:endParaRPr>
            </a:p>
          </p:txBody>
        </p:sp>
      </p:grpSp>
      <p:sp>
        <p:nvSpPr>
          <p:cNvPr id="29" name="矩形 28"/>
          <p:cNvSpPr/>
          <p:nvPr/>
        </p:nvSpPr>
        <p:spPr>
          <a:xfrm>
            <a:off x="6471148" y="1848409"/>
            <a:ext cx="4747543" cy="4310368"/>
          </a:xfrm>
          <a:prstGeom prst="rect">
            <a:avLst/>
          </a:prstGeom>
          <a:blipFill dpi="0" rotWithShape="1">
            <a:blip r:embed="rId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1000" fill="hold"/>
                                        <p:tgtEl>
                                          <p:spTgt spid="5"/>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29"/>
                                        </p:tgtEl>
                                        <p:attrNameLst>
                                          <p:attrName>style.visibility</p:attrName>
                                        </p:attrNameLst>
                                      </p:cBhvr>
                                      <p:to>
                                        <p:strVal val="visible"/>
                                      </p:to>
                                    </p:set>
                                    <p:animEffect transition="in" filter="fade">
                                      <p:cBhvr>
                                        <p:cTn id="16" dur="1000"/>
                                        <p:tgtEl>
                                          <p:spTgt spid="29"/>
                                        </p:tgtEl>
                                      </p:cBhvr>
                                    </p:animEffect>
                                    <p:anim calcmode="lin" valueType="num">
                                      <p:cBhvr>
                                        <p:cTn id="17" dur="1000" fill="hold"/>
                                        <p:tgtEl>
                                          <p:spTgt spid="29"/>
                                        </p:tgtEl>
                                        <p:attrNameLst>
                                          <p:attrName>ppt_x</p:attrName>
                                        </p:attrNameLst>
                                      </p:cBhvr>
                                      <p:tavLst>
                                        <p:tav tm="0">
                                          <p:val>
                                            <p:strVal val="#ppt_x"/>
                                          </p:val>
                                        </p:tav>
                                        <p:tav tm="100000">
                                          <p:val>
                                            <p:strVal val="#ppt_x"/>
                                          </p:val>
                                        </p:tav>
                                      </p:tavLst>
                                    </p:anim>
                                    <p:anim calcmode="lin" valueType="num">
                                      <p:cBhvr>
                                        <p:cTn id="18"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99009"/>
            <a:ext cx="12190413" cy="792494"/>
            <a:chOff x="0" y="507619"/>
            <a:chExt cx="12190413" cy="792494"/>
          </a:xfrm>
        </p:grpSpPr>
        <p:sp>
          <p:nvSpPr>
            <p:cNvPr id="11" name="矩形 10"/>
            <p:cNvSpPr/>
            <p:nvPr/>
          </p:nvSpPr>
          <p:spPr>
            <a:xfrm flipV="1">
              <a:off x="0" y="1254394"/>
              <a:ext cx="12190413" cy="45719"/>
            </a:xfrm>
            <a:prstGeom prst="rect">
              <a:avLst/>
            </a:prstGeom>
            <a:solidFill>
              <a:srgbClr val="7887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8"/>
            <p:cNvSpPr txBox="1">
              <a:spLocks noChangeArrowheads="1"/>
            </p:cNvSpPr>
            <p:nvPr/>
          </p:nvSpPr>
          <p:spPr bwMode="auto">
            <a:xfrm>
              <a:off x="4467544" y="507619"/>
              <a:ext cx="3255323"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4000" dirty="0">
                  <a:solidFill>
                    <a:srgbClr val="ED695B"/>
                  </a:solidFill>
                  <a:latin typeface="张海山锐线体简" panose="02000000000000000000" pitchFamily="2" charset="-122"/>
                  <a:ea typeface="张海山锐线体简" panose="02000000000000000000" pitchFamily="2" charset="-122"/>
                  <a:sym typeface="Arial" panose="020B0604020202020204" pitchFamily="34" charset="0"/>
                </a:rPr>
                <a:t>年度工作概述</a:t>
              </a:r>
            </a:p>
          </p:txBody>
        </p:sp>
      </p:grpSp>
      <p:grpSp>
        <p:nvGrpSpPr>
          <p:cNvPr id="5" name="组合 4"/>
          <p:cNvGrpSpPr/>
          <p:nvPr/>
        </p:nvGrpSpPr>
        <p:grpSpPr>
          <a:xfrm>
            <a:off x="1834368" y="1866254"/>
            <a:ext cx="9018642" cy="4336874"/>
            <a:chOff x="1834368" y="1866254"/>
            <a:chExt cx="9018642" cy="4336874"/>
          </a:xfrm>
        </p:grpSpPr>
        <p:sp>
          <p:nvSpPr>
            <p:cNvPr id="6" name="TextBox 33"/>
            <p:cNvSpPr txBox="1"/>
            <p:nvPr/>
          </p:nvSpPr>
          <p:spPr>
            <a:xfrm>
              <a:off x="2442955" y="5279798"/>
              <a:ext cx="7910941" cy="923330"/>
            </a:xfrm>
            <a:prstGeom prst="rect">
              <a:avLst/>
            </a:prstGeom>
            <a:noFill/>
            <a:ln>
              <a:noFill/>
            </a:ln>
          </p:spPr>
          <p:txBody>
            <a:bodyPr>
              <a:spAutoFit/>
            </a:bodyPr>
            <a:lstStyle>
              <a:defPPr>
                <a:defRPr lang="zh-CN"/>
              </a:defPPr>
              <a:lvl1pPr lvl="0">
                <a:lnSpc>
                  <a:spcPct val="150000"/>
                </a:lnSpc>
                <a:defRPr sz="1000">
                  <a:solidFill>
                    <a:prstClr val="black"/>
                  </a:solidFill>
                  <a:latin typeface="Arial" panose="020B0604020202020204"/>
                  <a:ea typeface="微软雅黑" panose="020B0503020204020204" pitchFamily="34" charset="-122"/>
                  <a:cs typeface="+mn-ea"/>
                </a:defRPr>
              </a:lvl1pPr>
              <a:lvl2pPr marL="742950" indent="-285750" eaLnBrk="0" hangingPunct="0">
                <a:defRPr>
                  <a:latin typeface="Arial" panose="020B0604020202020204" pitchFamily="34" charset="0"/>
                  <a:ea typeface="宋体" panose="02010600030101010101" pitchFamily="2" charset="-122"/>
                </a:defRPr>
              </a:lvl2pPr>
              <a:lvl3pPr marL="1143000" indent="-228600" eaLnBrk="0" hangingPunct="0">
                <a:defRPr>
                  <a:latin typeface="Arial" panose="020B0604020202020204" pitchFamily="34" charset="0"/>
                  <a:ea typeface="宋体" panose="02010600030101010101" pitchFamily="2" charset="-122"/>
                </a:defRPr>
              </a:lvl3pPr>
              <a:lvl4pPr marL="1600200" indent="-228600" eaLnBrk="0" hangingPunct="0">
                <a:defRPr>
                  <a:latin typeface="Arial" panose="020B0604020202020204" pitchFamily="34" charset="0"/>
                  <a:ea typeface="宋体" panose="02010600030101010101" pitchFamily="2" charset="-122"/>
                </a:defRPr>
              </a:lvl4pPr>
              <a:lvl5pPr marL="2057400" indent="-228600" eaLnBrk="0" hangingPunct="0">
                <a:defRPr>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latin typeface="Arial" panose="020B0604020202020204" pitchFamily="34" charset="0"/>
                  <a:ea typeface="宋体" panose="02010600030101010101" pitchFamily="2" charset="-122"/>
                </a:defRPr>
              </a:lvl9pPr>
            </a:lstStyle>
            <a:p>
              <a:pPr algn="ctr"/>
              <a:r>
                <a:rPr lang="zh-CN" altLang="en-US" sz="1200" dirty="0">
                  <a:solidFill>
                    <a:schemeClr val="bg1">
                      <a:lumMod val="50000"/>
                    </a:schemeClr>
                  </a:solidFill>
                </a:rPr>
                <a:t>您的内容打在这里，或者通过复制您的文本后，在此框中选择粘贴，并选择只保留文字。</a:t>
              </a:r>
              <a:r>
                <a:rPr lang="zh-CN" altLang="en-US" sz="1200" dirty="0">
                  <a:solidFill>
                    <a:schemeClr val="bg1">
                      <a:lumMod val="50000"/>
                    </a:schemeClr>
                  </a:solidFill>
                  <a:sym typeface="+mn-lt"/>
                </a:rPr>
                <a:t>您的内容打在这里，或者通过复制您的文本后，在此框中选择粘贴，并选择只保留文字。</a:t>
              </a:r>
              <a:endParaRPr lang="en-US" altLang="zh-CN" sz="1200" dirty="0">
                <a:solidFill>
                  <a:schemeClr val="bg1">
                    <a:lumMod val="50000"/>
                  </a:schemeClr>
                </a:solidFill>
                <a:sym typeface="+mn-lt"/>
              </a:endParaRPr>
            </a:p>
            <a:p>
              <a:pPr algn="ctr"/>
              <a:endParaRPr lang="zh-CN" altLang="en-US" sz="1200" dirty="0">
                <a:solidFill>
                  <a:schemeClr val="bg1">
                    <a:lumMod val="50000"/>
                  </a:schemeClr>
                </a:solidFill>
              </a:endParaRPr>
            </a:p>
          </p:txBody>
        </p:sp>
        <p:sp>
          <p:nvSpPr>
            <p:cNvPr id="7" name="五角星 18"/>
            <p:cNvSpPr/>
            <p:nvPr/>
          </p:nvSpPr>
          <p:spPr>
            <a:xfrm rot="2134838">
              <a:off x="1834368" y="1875199"/>
              <a:ext cx="2613843" cy="2653418"/>
            </a:xfrm>
            <a:custGeom>
              <a:avLst/>
              <a:gdLst/>
              <a:ahLst/>
              <a:cxnLst/>
              <a:rect l="l" t="t" r="r" b="b"/>
              <a:pathLst>
                <a:path w="2146515" h="2179015">
                  <a:moveTo>
                    <a:pt x="471122" y="237422"/>
                  </a:moveTo>
                  <a:lnTo>
                    <a:pt x="747200" y="241233"/>
                  </a:lnTo>
                  <a:lnTo>
                    <a:pt x="1073258" y="0"/>
                  </a:lnTo>
                  <a:lnTo>
                    <a:pt x="1393697" y="237076"/>
                  </a:lnTo>
                  <a:lnTo>
                    <a:pt x="1750864" y="225501"/>
                  </a:lnTo>
                  <a:lnTo>
                    <a:pt x="1842069" y="552087"/>
                  </a:lnTo>
                  <a:lnTo>
                    <a:pt x="2146515" y="756238"/>
                  </a:lnTo>
                  <a:lnTo>
                    <a:pt x="2018413" y="1118523"/>
                  </a:lnTo>
                  <a:lnTo>
                    <a:pt x="2117270" y="1425471"/>
                  </a:lnTo>
                  <a:lnTo>
                    <a:pt x="1851783" y="1606493"/>
                  </a:lnTo>
                  <a:lnTo>
                    <a:pt x="1736567" y="1979858"/>
                  </a:lnTo>
                  <a:lnTo>
                    <a:pt x="1341430" y="1970902"/>
                  </a:lnTo>
                  <a:lnTo>
                    <a:pt x="1063978" y="2179015"/>
                  </a:lnTo>
                  <a:lnTo>
                    <a:pt x="790207" y="1971239"/>
                  </a:lnTo>
                  <a:lnTo>
                    <a:pt x="409948" y="1979858"/>
                  </a:lnTo>
                  <a:lnTo>
                    <a:pt x="298033" y="1617190"/>
                  </a:lnTo>
                  <a:lnTo>
                    <a:pt x="46603" y="1444761"/>
                  </a:lnTo>
                  <a:lnTo>
                    <a:pt x="150057" y="1170905"/>
                  </a:lnTo>
                  <a:lnTo>
                    <a:pt x="0" y="756238"/>
                  </a:lnTo>
                  <a:lnTo>
                    <a:pt x="386524" y="497047"/>
                  </a:lnTo>
                  <a:close/>
                </a:path>
              </a:pathLst>
            </a:custGeom>
            <a:solidFill>
              <a:srgbClr val="7887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64B45"/>
                </a:solidFill>
                <a:latin typeface="微软雅黑" panose="020B0503020204020204" pitchFamily="34" charset="-122"/>
                <a:ea typeface="微软雅黑" panose="020B0503020204020204" pitchFamily="34" charset="-122"/>
              </a:endParaRPr>
            </a:p>
          </p:txBody>
        </p:sp>
        <p:grpSp>
          <p:nvGrpSpPr>
            <p:cNvPr id="9" name="7"/>
            <p:cNvGrpSpPr/>
            <p:nvPr/>
          </p:nvGrpSpPr>
          <p:grpSpPr>
            <a:xfrm>
              <a:off x="2855799" y="2551935"/>
              <a:ext cx="594439" cy="597338"/>
              <a:chOff x="1912141" y="1824035"/>
              <a:chExt cx="488159" cy="490540"/>
            </a:xfrm>
            <a:solidFill>
              <a:srgbClr val="FFFFFF"/>
            </a:solidFill>
          </p:grpSpPr>
          <p:sp>
            <p:nvSpPr>
              <p:cNvPr id="23" name="饼形 20"/>
              <p:cNvSpPr/>
              <p:nvPr/>
            </p:nvSpPr>
            <p:spPr>
              <a:xfrm>
                <a:off x="1912141" y="1847847"/>
                <a:ext cx="466728" cy="466728"/>
              </a:xfrm>
              <a:prstGeom prst="pie">
                <a:avLst>
                  <a:gd name="adj1" fmla="val 2668795"/>
                  <a:gd name="adj2" fmla="val 1620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6777F"/>
                  </a:solidFill>
                  <a:latin typeface="微软雅黑" panose="020B0503020204020204" pitchFamily="34" charset="-122"/>
                  <a:ea typeface="微软雅黑" panose="020B0503020204020204" pitchFamily="34" charset="-122"/>
                </a:endParaRPr>
              </a:p>
            </p:txBody>
          </p:sp>
          <p:sp>
            <p:nvSpPr>
              <p:cNvPr id="24" name="饼形 21"/>
              <p:cNvSpPr/>
              <p:nvPr/>
            </p:nvSpPr>
            <p:spPr>
              <a:xfrm>
                <a:off x="1933572" y="1824035"/>
                <a:ext cx="466728" cy="466728"/>
              </a:xfrm>
              <a:prstGeom prst="pie">
                <a:avLst>
                  <a:gd name="adj1" fmla="val 16168367"/>
                  <a:gd name="adj2" fmla="val 2159998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6777F"/>
                  </a:solidFill>
                  <a:latin typeface="微软雅黑" panose="020B0503020204020204" pitchFamily="34" charset="-122"/>
                  <a:ea typeface="微软雅黑" panose="020B0503020204020204" pitchFamily="34" charset="-122"/>
                </a:endParaRPr>
              </a:p>
            </p:txBody>
          </p:sp>
        </p:grpSp>
        <p:sp>
          <p:nvSpPr>
            <p:cNvPr id="10" name="TextBox 39"/>
            <p:cNvSpPr txBox="1"/>
            <p:nvPr/>
          </p:nvSpPr>
          <p:spPr>
            <a:xfrm>
              <a:off x="2286507" y="3227787"/>
              <a:ext cx="1728212" cy="584775"/>
            </a:xfrm>
            <a:prstGeom prst="rect">
              <a:avLst/>
            </a:prstGeom>
            <a:noFill/>
            <a:ln>
              <a:noFill/>
            </a:ln>
          </p:spPr>
          <p:txBody>
            <a:bodyPr wrap="square"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标题</a:t>
              </a:r>
              <a:endParaRPr lang="en-US" altLang="zh-CN" sz="1600" b="1" dirty="0">
                <a:solidFill>
                  <a:schemeClr val="bg1"/>
                </a:solidFill>
                <a:latin typeface="微软雅黑" panose="020B0503020204020204" pitchFamily="34" charset="-122"/>
                <a:ea typeface="微软雅黑" panose="020B0503020204020204" pitchFamily="34" charset="-122"/>
              </a:endParaRPr>
            </a:p>
            <a:p>
              <a:pPr algn="ctr"/>
              <a:r>
                <a:rPr lang="zh-CN" altLang="en-US" sz="1600" b="1" dirty="0">
                  <a:solidFill>
                    <a:schemeClr val="bg1"/>
                  </a:solidFill>
                  <a:latin typeface="微软雅黑" panose="020B0503020204020204" pitchFamily="34" charset="-122"/>
                  <a:ea typeface="微软雅黑" panose="020B0503020204020204" pitchFamily="34" charset="-122"/>
                </a:rPr>
                <a:t>输入内容</a:t>
              </a:r>
            </a:p>
          </p:txBody>
        </p:sp>
        <p:sp>
          <p:nvSpPr>
            <p:cNvPr id="13" name="五角星 18"/>
            <p:cNvSpPr/>
            <p:nvPr/>
          </p:nvSpPr>
          <p:spPr>
            <a:xfrm rot="2134838">
              <a:off x="4932854" y="1866254"/>
              <a:ext cx="2613843" cy="2653418"/>
            </a:xfrm>
            <a:custGeom>
              <a:avLst/>
              <a:gdLst/>
              <a:ahLst/>
              <a:cxnLst/>
              <a:rect l="l" t="t" r="r" b="b"/>
              <a:pathLst>
                <a:path w="2146515" h="2179015">
                  <a:moveTo>
                    <a:pt x="471122" y="237422"/>
                  </a:moveTo>
                  <a:lnTo>
                    <a:pt x="747200" y="241233"/>
                  </a:lnTo>
                  <a:lnTo>
                    <a:pt x="1073258" y="0"/>
                  </a:lnTo>
                  <a:lnTo>
                    <a:pt x="1393697" y="237076"/>
                  </a:lnTo>
                  <a:lnTo>
                    <a:pt x="1750864" y="225501"/>
                  </a:lnTo>
                  <a:lnTo>
                    <a:pt x="1842069" y="552087"/>
                  </a:lnTo>
                  <a:lnTo>
                    <a:pt x="2146515" y="756238"/>
                  </a:lnTo>
                  <a:lnTo>
                    <a:pt x="2018413" y="1118523"/>
                  </a:lnTo>
                  <a:lnTo>
                    <a:pt x="2117270" y="1425471"/>
                  </a:lnTo>
                  <a:lnTo>
                    <a:pt x="1851783" y="1606493"/>
                  </a:lnTo>
                  <a:lnTo>
                    <a:pt x="1736567" y="1979858"/>
                  </a:lnTo>
                  <a:lnTo>
                    <a:pt x="1341430" y="1970902"/>
                  </a:lnTo>
                  <a:lnTo>
                    <a:pt x="1063978" y="2179015"/>
                  </a:lnTo>
                  <a:lnTo>
                    <a:pt x="790207" y="1971239"/>
                  </a:lnTo>
                  <a:lnTo>
                    <a:pt x="409948" y="1979858"/>
                  </a:lnTo>
                  <a:lnTo>
                    <a:pt x="298033" y="1617190"/>
                  </a:lnTo>
                  <a:lnTo>
                    <a:pt x="46603" y="1444761"/>
                  </a:lnTo>
                  <a:lnTo>
                    <a:pt x="150057" y="1170905"/>
                  </a:lnTo>
                  <a:lnTo>
                    <a:pt x="0" y="756238"/>
                  </a:lnTo>
                  <a:lnTo>
                    <a:pt x="386524" y="497047"/>
                  </a:lnTo>
                  <a:close/>
                </a:path>
              </a:pathLst>
            </a:custGeom>
            <a:solidFill>
              <a:srgbClr val="ED6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64B45"/>
                </a:solidFill>
                <a:latin typeface="微软雅黑" panose="020B0503020204020204" pitchFamily="34" charset="-122"/>
                <a:ea typeface="微软雅黑" panose="020B0503020204020204" pitchFamily="34" charset="-122"/>
              </a:endParaRPr>
            </a:p>
          </p:txBody>
        </p:sp>
        <p:sp>
          <p:nvSpPr>
            <p:cNvPr id="14" name="TextBox 41"/>
            <p:cNvSpPr txBox="1"/>
            <p:nvPr/>
          </p:nvSpPr>
          <p:spPr>
            <a:xfrm>
              <a:off x="5443956" y="3225734"/>
              <a:ext cx="1578392" cy="584775"/>
            </a:xfrm>
            <a:prstGeom prst="rect">
              <a:avLst/>
            </a:prstGeom>
            <a:noFill/>
            <a:ln>
              <a:noFill/>
            </a:ln>
          </p:spPr>
          <p:txBody>
            <a:bodyPr wrap="square"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标题</a:t>
              </a:r>
              <a:endParaRPr lang="en-US" altLang="zh-CN" sz="1600" b="1" dirty="0">
                <a:solidFill>
                  <a:schemeClr val="bg1"/>
                </a:solidFill>
                <a:latin typeface="微软雅黑" panose="020B0503020204020204" pitchFamily="34" charset="-122"/>
                <a:ea typeface="微软雅黑" panose="020B0503020204020204" pitchFamily="34" charset="-122"/>
              </a:endParaRPr>
            </a:p>
            <a:p>
              <a:pPr algn="ctr"/>
              <a:r>
                <a:rPr lang="zh-CN" altLang="en-US" sz="1600" b="1" dirty="0">
                  <a:solidFill>
                    <a:schemeClr val="bg1"/>
                  </a:solidFill>
                  <a:latin typeface="微软雅黑" panose="020B0503020204020204" pitchFamily="34" charset="-122"/>
                  <a:ea typeface="微软雅黑" panose="020B0503020204020204" pitchFamily="34" charset="-122"/>
                </a:rPr>
                <a:t>输入内容</a:t>
              </a:r>
            </a:p>
          </p:txBody>
        </p:sp>
        <p:grpSp>
          <p:nvGrpSpPr>
            <p:cNvPr id="15" name="14"/>
            <p:cNvGrpSpPr/>
            <p:nvPr/>
          </p:nvGrpSpPr>
          <p:grpSpPr>
            <a:xfrm>
              <a:off x="5838349" y="2552874"/>
              <a:ext cx="812829" cy="570696"/>
              <a:chOff x="2409665" y="939861"/>
              <a:chExt cx="5638961" cy="3959164"/>
            </a:xfrm>
            <a:solidFill>
              <a:schemeClr val="bg2">
                <a:lumMod val="50000"/>
              </a:schemeClr>
            </a:solidFill>
          </p:grpSpPr>
          <p:sp>
            <p:nvSpPr>
              <p:cNvPr id="20" name="流程图: 联系 2"/>
              <p:cNvSpPr/>
              <p:nvPr/>
            </p:nvSpPr>
            <p:spPr>
              <a:xfrm>
                <a:off x="3884040" y="1024462"/>
                <a:ext cx="2680685" cy="3874563"/>
              </a:xfrm>
              <a:custGeom>
                <a:avLst/>
                <a:gdLst/>
                <a:ahLst/>
                <a:cxnLst/>
                <a:rect l="l" t="t" r="r" b="b"/>
                <a:pathLst>
                  <a:path w="2680685" h="3874563">
                    <a:moveTo>
                      <a:pt x="1049911" y="1326547"/>
                    </a:moveTo>
                    <a:lnTo>
                      <a:pt x="1130886" y="1416545"/>
                    </a:lnTo>
                    <a:lnTo>
                      <a:pt x="1130989" y="1416517"/>
                    </a:lnTo>
                    <a:lnTo>
                      <a:pt x="1312935" y="1622593"/>
                    </a:lnTo>
                    <a:lnTo>
                      <a:pt x="1164126" y="2754124"/>
                    </a:lnTo>
                    <a:lnTo>
                      <a:pt x="1330469" y="3179256"/>
                    </a:lnTo>
                    <a:cubicBezTo>
                      <a:pt x="1393318" y="3185424"/>
                      <a:pt x="1456167" y="2747966"/>
                      <a:pt x="1519023" y="2754127"/>
                    </a:cubicBezTo>
                    <a:lnTo>
                      <a:pt x="1368996" y="1613275"/>
                    </a:lnTo>
                    <a:lnTo>
                      <a:pt x="1547978" y="1410556"/>
                    </a:lnTo>
                    <a:lnTo>
                      <a:pt x="1549687" y="1411027"/>
                    </a:lnTo>
                    <a:lnTo>
                      <a:pt x="1625697" y="1326547"/>
                    </a:lnTo>
                    <a:lnTo>
                      <a:pt x="1740228" y="1463512"/>
                    </a:lnTo>
                    <a:lnTo>
                      <a:pt x="2163777" y="1580180"/>
                    </a:lnTo>
                    <a:lnTo>
                      <a:pt x="2163105" y="1571541"/>
                    </a:lnTo>
                    <a:lnTo>
                      <a:pt x="2369061" y="1628276"/>
                    </a:lnTo>
                    <a:lnTo>
                      <a:pt x="2376321" y="1626429"/>
                    </a:lnTo>
                    <a:lnTo>
                      <a:pt x="2619825" y="2583371"/>
                    </a:lnTo>
                    <a:lnTo>
                      <a:pt x="2622880" y="2582594"/>
                    </a:lnTo>
                    <a:lnTo>
                      <a:pt x="2678814" y="2802409"/>
                    </a:lnTo>
                    <a:lnTo>
                      <a:pt x="2680685" y="2803247"/>
                    </a:lnTo>
                    <a:lnTo>
                      <a:pt x="2208786" y="3856531"/>
                    </a:lnTo>
                    <a:lnTo>
                      <a:pt x="2208786" y="3871389"/>
                    </a:lnTo>
                    <a:lnTo>
                      <a:pt x="2049180" y="3871389"/>
                    </a:lnTo>
                    <a:lnTo>
                      <a:pt x="2049443" y="3874563"/>
                    </a:lnTo>
                    <a:lnTo>
                      <a:pt x="648500" y="3874563"/>
                    </a:lnTo>
                    <a:lnTo>
                      <a:pt x="648762" y="3871389"/>
                    </a:lnTo>
                    <a:lnTo>
                      <a:pt x="456186" y="3871389"/>
                    </a:lnTo>
                    <a:lnTo>
                      <a:pt x="456186" y="3867966"/>
                    </a:lnTo>
                    <a:lnTo>
                      <a:pt x="0" y="2849753"/>
                    </a:lnTo>
                    <a:lnTo>
                      <a:pt x="1070" y="2845549"/>
                    </a:lnTo>
                    <a:lnTo>
                      <a:pt x="3080" y="2844648"/>
                    </a:lnTo>
                    <a:lnTo>
                      <a:pt x="1407" y="2844222"/>
                    </a:lnTo>
                    <a:lnTo>
                      <a:pt x="309256" y="1634409"/>
                    </a:lnTo>
                    <a:lnTo>
                      <a:pt x="492252" y="1583998"/>
                    </a:lnTo>
                    <a:lnTo>
                      <a:pt x="491584" y="1592643"/>
                    </a:lnTo>
                    <a:lnTo>
                      <a:pt x="927899" y="1472458"/>
                    </a:lnTo>
                    <a:close/>
                    <a:moveTo>
                      <a:pt x="1330482" y="0"/>
                    </a:moveTo>
                    <a:cubicBezTo>
                      <a:pt x="1677575" y="0"/>
                      <a:pt x="1958952" y="281376"/>
                      <a:pt x="1958952" y="628469"/>
                    </a:cubicBezTo>
                    <a:cubicBezTo>
                      <a:pt x="1958952" y="975562"/>
                      <a:pt x="1677575" y="1256939"/>
                      <a:pt x="1330482" y="1256939"/>
                    </a:cubicBezTo>
                    <a:cubicBezTo>
                      <a:pt x="983390" y="1256939"/>
                      <a:pt x="702013" y="975562"/>
                      <a:pt x="702013" y="628469"/>
                    </a:cubicBezTo>
                    <a:cubicBezTo>
                      <a:pt x="702013" y="281376"/>
                      <a:pt x="983390" y="0"/>
                      <a:pt x="133048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3A6B2"/>
                  </a:solidFill>
                  <a:latin typeface="微软雅黑" panose="020B0503020204020204" pitchFamily="34" charset="-122"/>
                  <a:ea typeface="微软雅黑" panose="020B0503020204020204" pitchFamily="34" charset="-122"/>
                </a:endParaRPr>
              </a:p>
            </p:txBody>
          </p:sp>
          <p:sp>
            <p:nvSpPr>
              <p:cNvPr id="21" name="流程图: 联系 2"/>
              <p:cNvSpPr/>
              <p:nvPr/>
            </p:nvSpPr>
            <p:spPr>
              <a:xfrm>
                <a:off x="2409665" y="939861"/>
                <a:ext cx="1914686" cy="2767416"/>
              </a:xfrm>
              <a:custGeom>
                <a:avLst/>
                <a:gdLst/>
                <a:ahLst/>
                <a:cxnLst/>
                <a:rect l="l" t="t" r="r" b="b"/>
                <a:pathLst>
                  <a:path w="2680685" h="3874563">
                    <a:moveTo>
                      <a:pt x="1049911" y="1326547"/>
                    </a:moveTo>
                    <a:lnTo>
                      <a:pt x="1130886" y="1416545"/>
                    </a:lnTo>
                    <a:lnTo>
                      <a:pt x="1130989" y="1416517"/>
                    </a:lnTo>
                    <a:lnTo>
                      <a:pt x="1312935" y="1622593"/>
                    </a:lnTo>
                    <a:lnTo>
                      <a:pt x="1164126" y="2754124"/>
                    </a:lnTo>
                    <a:lnTo>
                      <a:pt x="1330469" y="3179256"/>
                    </a:lnTo>
                    <a:cubicBezTo>
                      <a:pt x="1393318" y="3185424"/>
                      <a:pt x="1456167" y="2747966"/>
                      <a:pt x="1519023" y="2754127"/>
                    </a:cubicBezTo>
                    <a:lnTo>
                      <a:pt x="1368996" y="1613275"/>
                    </a:lnTo>
                    <a:lnTo>
                      <a:pt x="1547978" y="1410556"/>
                    </a:lnTo>
                    <a:lnTo>
                      <a:pt x="1549687" y="1411027"/>
                    </a:lnTo>
                    <a:lnTo>
                      <a:pt x="1625697" y="1326547"/>
                    </a:lnTo>
                    <a:lnTo>
                      <a:pt x="1740228" y="1463512"/>
                    </a:lnTo>
                    <a:lnTo>
                      <a:pt x="2163777" y="1580180"/>
                    </a:lnTo>
                    <a:lnTo>
                      <a:pt x="2163105" y="1571541"/>
                    </a:lnTo>
                    <a:lnTo>
                      <a:pt x="2369061" y="1628276"/>
                    </a:lnTo>
                    <a:lnTo>
                      <a:pt x="2376321" y="1626429"/>
                    </a:lnTo>
                    <a:lnTo>
                      <a:pt x="2619825" y="2583371"/>
                    </a:lnTo>
                    <a:lnTo>
                      <a:pt x="2622880" y="2582594"/>
                    </a:lnTo>
                    <a:lnTo>
                      <a:pt x="2678814" y="2802409"/>
                    </a:lnTo>
                    <a:lnTo>
                      <a:pt x="2680685" y="2803247"/>
                    </a:lnTo>
                    <a:lnTo>
                      <a:pt x="2208786" y="3856531"/>
                    </a:lnTo>
                    <a:lnTo>
                      <a:pt x="2208786" y="3871389"/>
                    </a:lnTo>
                    <a:lnTo>
                      <a:pt x="2049180" y="3871389"/>
                    </a:lnTo>
                    <a:lnTo>
                      <a:pt x="2049443" y="3874563"/>
                    </a:lnTo>
                    <a:lnTo>
                      <a:pt x="648500" y="3874563"/>
                    </a:lnTo>
                    <a:lnTo>
                      <a:pt x="648762" y="3871389"/>
                    </a:lnTo>
                    <a:lnTo>
                      <a:pt x="456186" y="3871389"/>
                    </a:lnTo>
                    <a:lnTo>
                      <a:pt x="456186" y="3867966"/>
                    </a:lnTo>
                    <a:lnTo>
                      <a:pt x="0" y="2849753"/>
                    </a:lnTo>
                    <a:lnTo>
                      <a:pt x="1070" y="2845549"/>
                    </a:lnTo>
                    <a:lnTo>
                      <a:pt x="3080" y="2844648"/>
                    </a:lnTo>
                    <a:lnTo>
                      <a:pt x="1407" y="2844222"/>
                    </a:lnTo>
                    <a:lnTo>
                      <a:pt x="309256" y="1634409"/>
                    </a:lnTo>
                    <a:lnTo>
                      <a:pt x="492252" y="1583998"/>
                    </a:lnTo>
                    <a:lnTo>
                      <a:pt x="491584" y="1592643"/>
                    </a:lnTo>
                    <a:lnTo>
                      <a:pt x="927899" y="1472458"/>
                    </a:lnTo>
                    <a:close/>
                    <a:moveTo>
                      <a:pt x="1330482" y="0"/>
                    </a:moveTo>
                    <a:cubicBezTo>
                      <a:pt x="1677575" y="0"/>
                      <a:pt x="1958952" y="281376"/>
                      <a:pt x="1958952" y="628469"/>
                    </a:cubicBezTo>
                    <a:cubicBezTo>
                      <a:pt x="1958952" y="975562"/>
                      <a:pt x="1677575" y="1256939"/>
                      <a:pt x="1330482" y="1256939"/>
                    </a:cubicBezTo>
                    <a:cubicBezTo>
                      <a:pt x="983390" y="1256939"/>
                      <a:pt x="702013" y="975562"/>
                      <a:pt x="702013" y="628469"/>
                    </a:cubicBezTo>
                    <a:cubicBezTo>
                      <a:pt x="702013" y="281376"/>
                      <a:pt x="983390" y="0"/>
                      <a:pt x="133048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3A6B2"/>
                  </a:solidFill>
                  <a:latin typeface="微软雅黑" panose="020B0503020204020204" pitchFamily="34" charset="-122"/>
                  <a:ea typeface="微软雅黑" panose="020B0503020204020204" pitchFamily="34" charset="-122"/>
                </a:endParaRPr>
              </a:p>
            </p:txBody>
          </p:sp>
          <p:sp>
            <p:nvSpPr>
              <p:cNvPr id="22" name="流程图: 联系 2"/>
              <p:cNvSpPr/>
              <p:nvPr/>
            </p:nvSpPr>
            <p:spPr>
              <a:xfrm>
                <a:off x="6133940" y="939861"/>
                <a:ext cx="1914686" cy="2767416"/>
              </a:xfrm>
              <a:custGeom>
                <a:avLst/>
                <a:gdLst/>
                <a:ahLst/>
                <a:cxnLst/>
                <a:rect l="l" t="t" r="r" b="b"/>
                <a:pathLst>
                  <a:path w="2680685" h="3874563">
                    <a:moveTo>
                      <a:pt x="1049911" y="1326547"/>
                    </a:moveTo>
                    <a:lnTo>
                      <a:pt x="1130886" y="1416545"/>
                    </a:lnTo>
                    <a:lnTo>
                      <a:pt x="1130989" y="1416517"/>
                    </a:lnTo>
                    <a:lnTo>
                      <a:pt x="1312935" y="1622593"/>
                    </a:lnTo>
                    <a:lnTo>
                      <a:pt x="1164126" y="2754124"/>
                    </a:lnTo>
                    <a:lnTo>
                      <a:pt x="1330469" y="3179256"/>
                    </a:lnTo>
                    <a:cubicBezTo>
                      <a:pt x="1393318" y="3185424"/>
                      <a:pt x="1456167" y="2747966"/>
                      <a:pt x="1519023" y="2754127"/>
                    </a:cubicBezTo>
                    <a:lnTo>
                      <a:pt x="1368996" y="1613275"/>
                    </a:lnTo>
                    <a:lnTo>
                      <a:pt x="1547978" y="1410556"/>
                    </a:lnTo>
                    <a:lnTo>
                      <a:pt x="1549687" y="1411027"/>
                    </a:lnTo>
                    <a:lnTo>
                      <a:pt x="1625697" y="1326547"/>
                    </a:lnTo>
                    <a:lnTo>
                      <a:pt x="1740228" y="1463512"/>
                    </a:lnTo>
                    <a:lnTo>
                      <a:pt x="2163777" y="1580180"/>
                    </a:lnTo>
                    <a:lnTo>
                      <a:pt x="2163105" y="1571541"/>
                    </a:lnTo>
                    <a:lnTo>
                      <a:pt x="2369061" y="1628276"/>
                    </a:lnTo>
                    <a:lnTo>
                      <a:pt x="2376321" y="1626429"/>
                    </a:lnTo>
                    <a:lnTo>
                      <a:pt x="2619825" y="2583371"/>
                    </a:lnTo>
                    <a:lnTo>
                      <a:pt x="2622880" y="2582594"/>
                    </a:lnTo>
                    <a:lnTo>
                      <a:pt x="2678814" y="2802409"/>
                    </a:lnTo>
                    <a:lnTo>
                      <a:pt x="2680685" y="2803247"/>
                    </a:lnTo>
                    <a:lnTo>
                      <a:pt x="2208786" y="3856531"/>
                    </a:lnTo>
                    <a:lnTo>
                      <a:pt x="2208786" y="3871389"/>
                    </a:lnTo>
                    <a:lnTo>
                      <a:pt x="2049180" y="3871389"/>
                    </a:lnTo>
                    <a:lnTo>
                      <a:pt x="2049443" y="3874563"/>
                    </a:lnTo>
                    <a:lnTo>
                      <a:pt x="648500" y="3874563"/>
                    </a:lnTo>
                    <a:lnTo>
                      <a:pt x="648762" y="3871389"/>
                    </a:lnTo>
                    <a:lnTo>
                      <a:pt x="456186" y="3871389"/>
                    </a:lnTo>
                    <a:lnTo>
                      <a:pt x="456186" y="3867966"/>
                    </a:lnTo>
                    <a:lnTo>
                      <a:pt x="0" y="2849753"/>
                    </a:lnTo>
                    <a:lnTo>
                      <a:pt x="1070" y="2845549"/>
                    </a:lnTo>
                    <a:lnTo>
                      <a:pt x="3080" y="2844648"/>
                    </a:lnTo>
                    <a:lnTo>
                      <a:pt x="1407" y="2844222"/>
                    </a:lnTo>
                    <a:lnTo>
                      <a:pt x="309256" y="1634409"/>
                    </a:lnTo>
                    <a:lnTo>
                      <a:pt x="492252" y="1583998"/>
                    </a:lnTo>
                    <a:lnTo>
                      <a:pt x="491584" y="1592643"/>
                    </a:lnTo>
                    <a:lnTo>
                      <a:pt x="927899" y="1472458"/>
                    </a:lnTo>
                    <a:close/>
                    <a:moveTo>
                      <a:pt x="1330482" y="0"/>
                    </a:moveTo>
                    <a:cubicBezTo>
                      <a:pt x="1677575" y="0"/>
                      <a:pt x="1958952" y="281376"/>
                      <a:pt x="1958952" y="628469"/>
                    </a:cubicBezTo>
                    <a:cubicBezTo>
                      <a:pt x="1958952" y="975562"/>
                      <a:pt x="1677575" y="1256939"/>
                      <a:pt x="1330482" y="1256939"/>
                    </a:cubicBezTo>
                    <a:cubicBezTo>
                      <a:pt x="983390" y="1256939"/>
                      <a:pt x="702013" y="975562"/>
                      <a:pt x="702013" y="628469"/>
                    </a:cubicBezTo>
                    <a:cubicBezTo>
                      <a:pt x="702013" y="281376"/>
                      <a:pt x="983390" y="0"/>
                      <a:pt x="133048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33A6B2"/>
                  </a:solidFill>
                  <a:latin typeface="微软雅黑" panose="020B0503020204020204" pitchFamily="34" charset="-122"/>
                  <a:ea typeface="微软雅黑" panose="020B0503020204020204" pitchFamily="34" charset="-122"/>
                </a:endParaRPr>
              </a:p>
            </p:txBody>
          </p:sp>
        </p:grpSp>
        <p:sp>
          <p:nvSpPr>
            <p:cNvPr id="16" name="五角星 18"/>
            <p:cNvSpPr/>
            <p:nvPr/>
          </p:nvSpPr>
          <p:spPr>
            <a:xfrm rot="2134838">
              <a:off x="8239167" y="1866254"/>
              <a:ext cx="2613843" cy="2653418"/>
            </a:xfrm>
            <a:custGeom>
              <a:avLst/>
              <a:gdLst/>
              <a:ahLst/>
              <a:cxnLst/>
              <a:rect l="l" t="t" r="r" b="b"/>
              <a:pathLst>
                <a:path w="2146515" h="2179015">
                  <a:moveTo>
                    <a:pt x="471122" y="237422"/>
                  </a:moveTo>
                  <a:lnTo>
                    <a:pt x="747200" y="241233"/>
                  </a:lnTo>
                  <a:lnTo>
                    <a:pt x="1073258" y="0"/>
                  </a:lnTo>
                  <a:lnTo>
                    <a:pt x="1393697" y="237076"/>
                  </a:lnTo>
                  <a:lnTo>
                    <a:pt x="1750864" y="225501"/>
                  </a:lnTo>
                  <a:lnTo>
                    <a:pt x="1842069" y="552087"/>
                  </a:lnTo>
                  <a:lnTo>
                    <a:pt x="2146515" y="756238"/>
                  </a:lnTo>
                  <a:lnTo>
                    <a:pt x="2018413" y="1118523"/>
                  </a:lnTo>
                  <a:lnTo>
                    <a:pt x="2117270" y="1425471"/>
                  </a:lnTo>
                  <a:lnTo>
                    <a:pt x="1851783" y="1606493"/>
                  </a:lnTo>
                  <a:lnTo>
                    <a:pt x="1736567" y="1979858"/>
                  </a:lnTo>
                  <a:lnTo>
                    <a:pt x="1341430" y="1970902"/>
                  </a:lnTo>
                  <a:lnTo>
                    <a:pt x="1063978" y="2179015"/>
                  </a:lnTo>
                  <a:lnTo>
                    <a:pt x="790207" y="1971239"/>
                  </a:lnTo>
                  <a:lnTo>
                    <a:pt x="409948" y="1979858"/>
                  </a:lnTo>
                  <a:lnTo>
                    <a:pt x="298033" y="1617190"/>
                  </a:lnTo>
                  <a:lnTo>
                    <a:pt x="46603" y="1444761"/>
                  </a:lnTo>
                  <a:lnTo>
                    <a:pt x="150057" y="1170905"/>
                  </a:lnTo>
                  <a:lnTo>
                    <a:pt x="0" y="756238"/>
                  </a:lnTo>
                  <a:lnTo>
                    <a:pt x="386524" y="497047"/>
                  </a:lnTo>
                  <a:close/>
                </a:path>
              </a:pathLst>
            </a:custGeom>
            <a:solidFill>
              <a:srgbClr val="7887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64B45"/>
                </a:solidFill>
                <a:latin typeface="微软雅黑" panose="020B0503020204020204" pitchFamily="34" charset="-122"/>
                <a:ea typeface="微软雅黑" panose="020B0503020204020204" pitchFamily="34" charset="-122"/>
              </a:endParaRPr>
            </a:p>
          </p:txBody>
        </p:sp>
        <p:sp>
          <p:nvSpPr>
            <p:cNvPr id="17" name="TextBox 43"/>
            <p:cNvSpPr txBox="1"/>
            <p:nvPr/>
          </p:nvSpPr>
          <p:spPr>
            <a:xfrm>
              <a:off x="8731852" y="3225734"/>
              <a:ext cx="1728212" cy="584775"/>
            </a:xfrm>
            <a:prstGeom prst="rect">
              <a:avLst/>
            </a:prstGeom>
            <a:noFill/>
            <a:ln>
              <a:noFill/>
            </a:ln>
          </p:spPr>
          <p:txBody>
            <a:bodyPr wrap="square"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标题</a:t>
              </a:r>
              <a:endParaRPr lang="en-US" altLang="zh-CN" sz="1600" b="1" dirty="0">
                <a:solidFill>
                  <a:schemeClr val="bg1"/>
                </a:solidFill>
                <a:latin typeface="微软雅黑" panose="020B0503020204020204" pitchFamily="34" charset="-122"/>
                <a:ea typeface="微软雅黑" panose="020B0503020204020204" pitchFamily="34" charset="-122"/>
              </a:endParaRPr>
            </a:p>
            <a:p>
              <a:pPr algn="ctr"/>
              <a:r>
                <a:rPr lang="zh-CN" altLang="en-US" sz="1600" b="1" dirty="0">
                  <a:solidFill>
                    <a:schemeClr val="bg1"/>
                  </a:solidFill>
                  <a:latin typeface="微软雅黑" panose="020B0503020204020204" pitchFamily="34" charset="-122"/>
                  <a:ea typeface="微软雅黑" panose="020B0503020204020204" pitchFamily="34" charset="-122"/>
                </a:rPr>
                <a:t>输入内容</a:t>
              </a:r>
            </a:p>
          </p:txBody>
        </p:sp>
        <p:sp>
          <p:nvSpPr>
            <p:cNvPr id="18" name="25"/>
            <p:cNvSpPr/>
            <p:nvPr/>
          </p:nvSpPr>
          <p:spPr>
            <a:xfrm>
              <a:off x="9304719" y="2521726"/>
              <a:ext cx="624752" cy="632195"/>
            </a:xfrm>
            <a:custGeom>
              <a:avLst/>
              <a:gdLst/>
              <a:ahLst/>
              <a:cxnLst/>
              <a:rect l="l" t="t" r="r" b="b"/>
              <a:pathLst>
                <a:path w="4210679" h="4260850">
                  <a:moveTo>
                    <a:pt x="83635" y="0"/>
                  </a:moveTo>
                  <a:lnTo>
                    <a:pt x="832931" y="0"/>
                  </a:lnTo>
                  <a:cubicBezTo>
                    <a:pt x="878523" y="0"/>
                    <a:pt x="915483" y="36960"/>
                    <a:pt x="915483" y="82552"/>
                  </a:cubicBezTo>
                  <a:lnTo>
                    <a:pt x="915483" y="412748"/>
                  </a:lnTo>
                  <a:cubicBezTo>
                    <a:pt x="915483" y="443274"/>
                    <a:pt x="898914" y="469930"/>
                    <a:pt x="873607" y="483053"/>
                  </a:cubicBezTo>
                  <a:lnTo>
                    <a:pt x="4210679" y="483053"/>
                  </a:lnTo>
                  <a:lnTo>
                    <a:pt x="4210679" y="1893780"/>
                  </a:lnTo>
                  <a:lnTo>
                    <a:pt x="1406022" y="2781301"/>
                  </a:lnTo>
                  <a:lnTo>
                    <a:pt x="4210679" y="2781301"/>
                  </a:lnTo>
                  <a:lnTo>
                    <a:pt x="4210679" y="3305175"/>
                  </a:lnTo>
                  <a:lnTo>
                    <a:pt x="3591246" y="3305175"/>
                  </a:lnTo>
                  <a:cubicBezTo>
                    <a:pt x="3812567" y="3348853"/>
                    <a:pt x="3979359" y="3544073"/>
                    <a:pt x="3979359" y="3778250"/>
                  </a:cubicBezTo>
                  <a:cubicBezTo>
                    <a:pt x="3979359" y="4044783"/>
                    <a:pt x="3763292" y="4260850"/>
                    <a:pt x="3496759" y="4260850"/>
                  </a:cubicBezTo>
                  <a:cubicBezTo>
                    <a:pt x="3230226" y="4260850"/>
                    <a:pt x="3014159" y="4044783"/>
                    <a:pt x="3014159" y="3778250"/>
                  </a:cubicBezTo>
                  <a:cubicBezTo>
                    <a:pt x="3014159" y="3544073"/>
                    <a:pt x="3180952" y="3348853"/>
                    <a:pt x="3402273" y="3305175"/>
                  </a:cubicBezTo>
                  <a:lnTo>
                    <a:pt x="1267146" y="3305175"/>
                  </a:lnTo>
                  <a:cubicBezTo>
                    <a:pt x="1488467" y="3348853"/>
                    <a:pt x="1655259" y="3544073"/>
                    <a:pt x="1655259" y="3778250"/>
                  </a:cubicBezTo>
                  <a:cubicBezTo>
                    <a:pt x="1655259" y="4044783"/>
                    <a:pt x="1439192" y="4260850"/>
                    <a:pt x="1172659" y="4260850"/>
                  </a:cubicBezTo>
                  <a:cubicBezTo>
                    <a:pt x="906126" y="4260850"/>
                    <a:pt x="690059" y="4044783"/>
                    <a:pt x="690059" y="3778250"/>
                  </a:cubicBezTo>
                  <a:cubicBezTo>
                    <a:pt x="690059" y="3544073"/>
                    <a:pt x="856851" y="3348853"/>
                    <a:pt x="1078173" y="3305175"/>
                  </a:cubicBezTo>
                  <a:lnTo>
                    <a:pt x="972633" y="3305175"/>
                  </a:lnTo>
                  <a:cubicBezTo>
                    <a:pt x="944058" y="3143250"/>
                    <a:pt x="972634" y="3276600"/>
                    <a:pt x="963109" y="2781300"/>
                  </a:cubicBezTo>
                  <a:cubicBezTo>
                    <a:pt x="451270" y="464482"/>
                    <a:pt x="618551" y="1241439"/>
                    <a:pt x="451247" y="494159"/>
                  </a:cubicBezTo>
                  <a:lnTo>
                    <a:pt x="36010" y="492918"/>
                  </a:lnTo>
                  <a:cubicBezTo>
                    <a:pt x="-9582" y="492918"/>
                    <a:pt x="1083" y="489297"/>
                    <a:pt x="1083" y="443705"/>
                  </a:cubicBezTo>
                  <a:lnTo>
                    <a:pt x="1083" y="82552"/>
                  </a:lnTo>
                  <a:cubicBezTo>
                    <a:pt x="1083" y="36960"/>
                    <a:pt x="38043" y="0"/>
                    <a:pt x="8363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64B45"/>
                </a:solidFill>
                <a:latin typeface="微软雅黑" panose="020B0503020204020204" pitchFamily="34" charset="-122"/>
                <a:ea typeface="微软雅黑" panose="020B0503020204020204" pitchFamily="34" charset="-122"/>
              </a:endParaRPr>
            </a:p>
          </p:txBody>
        </p:sp>
        <p:sp>
          <p:nvSpPr>
            <p:cNvPr id="19" name="TextBox 24"/>
            <p:cNvSpPr txBox="1"/>
            <p:nvPr/>
          </p:nvSpPr>
          <p:spPr>
            <a:xfrm>
              <a:off x="5330518" y="4895864"/>
              <a:ext cx="2019817" cy="451102"/>
            </a:xfrm>
            <a:prstGeom prst="rect">
              <a:avLst/>
            </a:prstGeom>
            <a:noFill/>
            <a:ln>
              <a:noFill/>
            </a:ln>
          </p:spPr>
          <p:txBody>
            <a:bodyPr wrap="none" lIns="80979" tIns="40490" rIns="80979" bIns="40490" rtlCol="0">
              <a:spAutoFit/>
            </a:bodyPr>
            <a:lstStyle>
              <a:defPPr>
                <a:defRPr lang="zh-CN"/>
              </a:defPPr>
              <a:lvl1pPr>
                <a:defRPr sz="1600" b="1">
                  <a:solidFill>
                    <a:schemeClr val="tx1">
                      <a:lumMod val="85000"/>
                      <a:lumOff val="15000"/>
                    </a:schemeClr>
                  </a:solidFill>
                  <a:cs typeface="+mn-ea"/>
                </a:defRPr>
              </a:lvl1pPr>
            </a:lstStyle>
            <a:p>
              <a:pPr algn="ctr"/>
              <a:r>
                <a:rPr lang="zh-CN" altLang="en-US" sz="2400" dirty="0">
                  <a:solidFill>
                    <a:schemeClr val="bg1">
                      <a:lumMod val="50000"/>
                    </a:schemeClr>
                  </a:solidFill>
                </a:rPr>
                <a:t>标题文字内容</a:t>
              </a:r>
            </a:p>
          </p:txBody>
        </p:sp>
      </p:gr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99009"/>
            <a:ext cx="12190413" cy="792494"/>
            <a:chOff x="0" y="507619"/>
            <a:chExt cx="12190413" cy="792494"/>
          </a:xfrm>
        </p:grpSpPr>
        <p:sp>
          <p:nvSpPr>
            <p:cNvPr id="11" name="矩形 10"/>
            <p:cNvSpPr/>
            <p:nvPr/>
          </p:nvSpPr>
          <p:spPr>
            <a:xfrm flipV="1">
              <a:off x="0" y="1254394"/>
              <a:ext cx="12190413" cy="45719"/>
            </a:xfrm>
            <a:prstGeom prst="rect">
              <a:avLst/>
            </a:prstGeom>
            <a:solidFill>
              <a:srgbClr val="7887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8"/>
            <p:cNvSpPr txBox="1">
              <a:spLocks noChangeArrowheads="1"/>
            </p:cNvSpPr>
            <p:nvPr/>
          </p:nvSpPr>
          <p:spPr bwMode="auto">
            <a:xfrm>
              <a:off x="4467544" y="507619"/>
              <a:ext cx="3255323"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4000" dirty="0">
                  <a:solidFill>
                    <a:srgbClr val="ED695B"/>
                  </a:solidFill>
                  <a:latin typeface="张海山锐线体简" panose="02000000000000000000" pitchFamily="2" charset="-122"/>
                  <a:ea typeface="张海山锐线体简" panose="02000000000000000000" pitchFamily="2" charset="-122"/>
                  <a:sym typeface="Arial" panose="020B0604020202020204" pitchFamily="34" charset="0"/>
                </a:rPr>
                <a:t>年度工作概述</a:t>
              </a:r>
            </a:p>
          </p:txBody>
        </p:sp>
      </p:grpSp>
      <p:sp>
        <p:nvSpPr>
          <p:cNvPr id="5" name="燕尾形 6"/>
          <p:cNvSpPr/>
          <p:nvPr/>
        </p:nvSpPr>
        <p:spPr>
          <a:xfrm>
            <a:off x="1658612" y="2091566"/>
            <a:ext cx="2270967" cy="792088"/>
          </a:xfrm>
          <a:prstGeom prst="chevron">
            <a:avLst/>
          </a:prstGeom>
          <a:solidFill>
            <a:srgbClr val="78875C"/>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r>
              <a:rPr lang="zh-CN" altLang="en-US" sz="1600" b="1" dirty="0">
                <a:solidFill>
                  <a:schemeClr val="bg1"/>
                </a:solidFill>
                <a:latin typeface="Avant GardeBook" pitchFamily="50" charset="0"/>
                <a:ea typeface="微软雅黑" panose="020B0503020204020204" pitchFamily="34" charset="-122"/>
              </a:rPr>
              <a:t>添加标题</a:t>
            </a:r>
          </a:p>
        </p:txBody>
      </p:sp>
      <p:sp>
        <p:nvSpPr>
          <p:cNvPr id="6" name="燕尾形 7"/>
          <p:cNvSpPr/>
          <p:nvPr/>
        </p:nvSpPr>
        <p:spPr>
          <a:xfrm>
            <a:off x="1658612" y="3123681"/>
            <a:ext cx="2270967" cy="792088"/>
          </a:xfrm>
          <a:prstGeom prst="chevron">
            <a:avLst/>
          </a:prstGeom>
          <a:solidFill>
            <a:srgbClr val="ED695B"/>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r>
              <a:rPr lang="zh-CN" altLang="en-US" sz="1600" b="1" dirty="0">
                <a:solidFill>
                  <a:schemeClr val="bg1"/>
                </a:solidFill>
                <a:latin typeface="Avant GardeBook" pitchFamily="50" charset="0"/>
                <a:ea typeface="微软雅黑" panose="020B0503020204020204" pitchFamily="34" charset="-122"/>
              </a:rPr>
              <a:t>添加标题</a:t>
            </a:r>
          </a:p>
        </p:txBody>
      </p:sp>
      <p:sp>
        <p:nvSpPr>
          <p:cNvPr id="7" name="燕尾形 8"/>
          <p:cNvSpPr/>
          <p:nvPr/>
        </p:nvSpPr>
        <p:spPr>
          <a:xfrm>
            <a:off x="1658612" y="4155796"/>
            <a:ext cx="2270967" cy="792088"/>
          </a:xfrm>
          <a:prstGeom prst="chevron">
            <a:avLst/>
          </a:prstGeom>
          <a:solidFill>
            <a:srgbClr val="78875C"/>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r>
              <a:rPr lang="zh-CN" altLang="en-US" sz="1600" b="1" dirty="0">
                <a:solidFill>
                  <a:schemeClr val="bg1"/>
                </a:solidFill>
                <a:latin typeface="Avant GardeBook" pitchFamily="50" charset="0"/>
                <a:ea typeface="微软雅黑" panose="020B0503020204020204" pitchFamily="34" charset="-122"/>
              </a:rPr>
              <a:t>添加标题</a:t>
            </a:r>
          </a:p>
        </p:txBody>
      </p:sp>
      <p:sp>
        <p:nvSpPr>
          <p:cNvPr id="9" name="燕尾形 9"/>
          <p:cNvSpPr/>
          <p:nvPr/>
        </p:nvSpPr>
        <p:spPr>
          <a:xfrm>
            <a:off x="1658612" y="5187910"/>
            <a:ext cx="2270967" cy="792088"/>
          </a:xfrm>
          <a:prstGeom prst="chevron">
            <a:avLst/>
          </a:prstGeom>
          <a:solidFill>
            <a:srgbClr val="ED695B"/>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r>
              <a:rPr lang="zh-CN" altLang="en-US" sz="1600" b="1" dirty="0">
                <a:solidFill>
                  <a:schemeClr val="bg1"/>
                </a:solidFill>
                <a:latin typeface="Avant GardeBook" pitchFamily="50" charset="0"/>
                <a:ea typeface="微软雅黑" panose="020B0503020204020204" pitchFamily="34" charset="-122"/>
              </a:rPr>
              <a:t>添加标题</a:t>
            </a:r>
          </a:p>
        </p:txBody>
      </p:sp>
      <p:grpSp>
        <p:nvGrpSpPr>
          <p:cNvPr id="10" name="组合 9"/>
          <p:cNvGrpSpPr/>
          <p:nvPr/>
        </p:nvGrpSpPr>
        <p:grpSpPr>
          <a:xfrm>
            <a:off x="3121549" y="5357075"/>
            <a:ext cx="358184" cy="453758"/>
            <a:chOff x="8950326" y="1212851"/>
            <a:chExt cx="636588" cy="806450"/>
          </a:xfrm>
          <a:solidFill>
            <a:schemeClr val="bg1"/>
          </a:solidFill>
        </p:grpSpPr>
        <p:sp>
          <p:nvSpPr>
            <p:cNvPr id="13" name="Freeform 605"/>
            <p:cNvSpPr/>
            <p:nvPr/>
          </p:nvSpPr>
          <p:spPr bwMode="auto">
            <a:xfrm>
              <a:off x="9040813" y="1787526"/>
              <a:ext cx="71438" cy="231775"/>
            </a:xfrm>
            <a:custGeom>
              <a:avLst/>
              <a:gdLst>
                <a:gd name="T0" fmla="*/ 0 w 19"/>
                <a:gd name="T1" fmla="*/ 0 h 62"/>
                <a:gd name="T2" fmla="*/ 2 w 19"/>
                <a:gd name="T3" fmla="*/ 62 h 62"/>
                <a:gd name="T4" fmla="*/ 19 w 19"/>
                <a:gd name="T5" fmla="*/ 62 h 62"/>
                <a:gd name="T6" fmla="*/ 19 w 19"/>
                <a:gd name="T7" fmla="*/ 0 h 62"/>
                <a:gd name="T8" fmla="*/ 0 w 19"/>
                <a:gd name="T9" fmla="*/ 0 h 62"/>
              </a:gdLst>
              <a:ahLst/>
              <a:cxnLst>
                <a:cxn ang="0">
                  <a:pos x="T0" y="T1"/>
                </a:cxn>
                <a:cxn ang="0">
                  <a:pos x="T2" y="T3"/>
                </a:cxn>
                <a:cxn ang="0">
                  <a:pos x="T4" y="T5"/>
                </a:cxn>
                <a:cxn ang="0">
                  <a:pos x="T6" y="T7"/>
                </a:cxn>
                <a:cxn ang="0">
                  <a:pos x="T8" y="T9"/>
                </a:cxn>
              </a:cxnLst>
              <a:rect l="0" t="0" r="r" b="b"/>
              <a:pathLst>
                <a:path w="19" h="62">
                  <a:moveTo>
                    <a:pt x="0" y="0"/>
                  </a:moveTo>
                  <a:cubicBezTo>
                    <a:pt x="2" y="62"/>
                    <a:pt x="2" y="62"/>
                    <a:pt x="2" y="62"/>
                  </a:cubicBezTo>
                  <a:cubicBezTo>
                    <a:pt x="19" y="62"/>
                    <a:pt x="19" y="62"/>
                    <a:pt x="19" y="62"/>
                  </a:cubicBezTo>
                  <a:cubicBezTo>
                    <a:pt x="19" y="41"/>
                    <a:pt x="19" y="0"/>
                    <a:pt x="19" y="0"/>
                  </a:cubicBezTo>
                  <a:cubicBezTo>
                    <a:pt x="19" y="0"/>
                    <a:pt x="7"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606"/>
            <p:cNvSpPr/>
            <p:nvPr/>
          </p:nvSpPr>
          <p:spPr bwMode="auto">
            <a:xfrm>
              <a:off x="9120188" y="1787526"/>
              <a:ext cx="36513" cy="231775"/>
            </a:xfrm>
            <a:custGeom>
              <a:avLst/>
              <a:gdLst>
                <a:gd name="T0" fmla="*/ 0 w 10"/>
                <a:gd name="T1" fmla="*/ 0 h 62"/>
                <a:gd name="T2" fmla="*/ 1 w 10"/>
                <a:gd name="T3" fmla="*/ 62 h 62"/>
                <a:gd name="T4" fmla="*/ 10 w 10"/>
                <a:gd name="T5" fmla="*/ 62 h 62"/>
                <a:gd name="T6" fmla="*/ 10 w 10"/>
                <a:gd name="T7" fmla="*/ 0 h 62"/>
                <a:gd name="T8" fmla="*/ 0 w 10"/>
                <a:gd name="T9" fmla="*/ 0 h 62"/>
              </a:gdLst>
              <a:ahLst/>
              <a:cxnLst>
                <a:cxn ang="0">
                  <a:pos x="T0" y="T1"/>
                </a:cxn>
                <a:cxn ang="0">
                  <a:pos x="T2" y="T3"/>
                </a:cxn>
                <a:cxn ang="0">
                  <a:pos x="T4" y="T5"/>
                </a:cxn>
                <a:cxn ang="0">
                  <a:pos x="T6" y="T7"/>
                </a:cxn>
                <a:cxn ang="0">
                  <a:pos x="T8" y="T9"/>
                </a:cxn>
              </a:cxnLst>
              <a:rect l="0" t="0" r="r" b="b"/>
              <a:pathLst>
                <a:path w="10" h="62">
                  <a:moveTo>
                    <a:pt x="0" y="0"/>
                  </a:moveTo>
                  <a:cubicBezTo>
                    <a:pt x="1" y="62"/>
                    <a:pt x="1" y="62"/>
                    <a:pt x="1" y="62"/>
                  </a:cubicBezTo>
                  <a:cubicBezTo>
                    <a:pt x="10" y="62"/>
                    <a:pt x="10" y="62"/>
                    <a:pt x="10" y="62"/>
                  </a:cubicBezTo>
                  <a:cubicBezTo>
                    <a:pt x="10" y="41"/>
                    <a:pt x="10" y="0"/>
                    <a:pt x="10" y="0"/>
                  </a:cubicBezTo>
                  <a:cubicBezTo>
                    <a:pt x="10" y="0"/>
                    <a:pt x="4"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607"/>
            <p:cNvSpPr/>
            <p:nvPr/>
          </p:nvSpPr>
          <p:spPr bwMode="auto">
            <a:xfrm>
              <a:off x="9032876" y="1438276"/>
              <a:ext cx="106363" cy="120650"/>
            </a:xfrm>
            <a:custGeom>
              <a:avLst/>
              <a:gdLst>
                <a:gd name="T0" fmla="*/ 25 w 28"/>
                <a:gd name="T1" fmla="*/ 11 h 32"/>
                <a:gd name="T2" fmla="*/ 20 w 28"/>
                <a:gd name="T3" fmla="*/ 30 h 32"/>
                <a:gd name="T4" fmla="*/ 3 w 28"/>
                <a:gd name="T5" fmla="*/ 21 h 32"/>
                <a:gd name="T6" fmla="*/ 9 w 28"/>
                <a:gd name="T7" fmla="*/ 2 h 32"/>
                <a:gd name="T8" fmla="*/ 25 w 28"/>
                <a:gd name="T9" fmla="*/ 11 h 32"/>
              </a:gdLst>
              <a:ahLst/>
              <a:cxnLst>
                <a:cxn ang="0">
                  <a:pos x="T0" y="T1"/>
                </a:cxn>
                <a:cxn ang="0">
                  <a:pos x="T2" y="T3"/>
                </a:cxn>
                <a:cxn ang="0">
                  <a:pos x="T4" y="T5"/>
                </a:cxn>
                <a:cxn ang="0">
                  <a:pos x="T6" y="T7"/>
                </a:cxn>
                <a:cxn ang="0">
                  <a:pos x="T8" y="T9"/>
                </a:cxn>
              </a:cxnLst>
              <a:rect l="0" t="0" r="r" b="b"/>
              <a:pathLst>
                <a:path w="28" h="32">
                  <a:moveTo>
                    <a:pt x="25" y="11"/>
                  </a:moveTo>
                  <a:cubicBezTo>
                    <a:pt x="28" y="19"/>
                    <a:pt x="26" y="27"/>
                    <a:pt x="20" y="30"/>
                  </a:cubicBezTo>
                  <a:cubicBezTo>
                    <a:pt x="14" y="32"/>
                    <a:pt x="6" y="28"/>
                    <a:pt x="3" y="21"/>
                  </a:cubicBezTo>
                  <a:cubicBezTo>
                    <a:pt x="0" y="13"/>
                    <a:pt x="2" y="5"/>
                    <a:pt x="9" y="2"/>
                  </a:cubicBezTo>
                  <a:cubicBezTo>
                    <a:pt x="15" y="0"/>
                    <a:pt x="22" y="4"/>
                    <a:pt x="25"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Rectangle 608"/>
            <p:cNvSpPr>
              <a:spLocks noChangeArrowheads="1"/>
            </p:cNvSpPr>
            <p:nvPr/>
          </p:nvSpPr>
          <p:spPr bwMode="auto">
            <a:xfrm>
              <a:off x="9112251" y="1708151"/>
              <a:ext cx="1588" cy="15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7" name="Freeform 609"/>
            <p:cNvSpPr/>
            <p:nvPr/>
          </p:nvSpPr>
          <p:spPr bwMode="auto">
            <a:xfrm>
              <a:off x="8950326" y="1449388"/>
              <a:ext cx="319088" cy="363538"/>
            </a:xfrm>
            <a:custGeom>
              <a:avLst/>
              <a:gdLst>
                <a:gd name="T0" fmla="*/ 69 w 85"/>
                <a:gd name="T1" fmla="*/ 0 h 97"/>
                <a:gd name="T2" fmla="*/ 63 w 85"/>
                <a:gd name="T3" fmla="*/ 23 h 97"/>
                <a:gd name="T4" fmla="*/ 46 w 85"/>
                <a:gd name="T5" fmla="*/ 28 h 97"/>
                <a:gd name="T6" fmla="*/ 45 w 85"/>
                <a:gd name="T7" fmla="*/ 28 h 97"/>
                <a:gd name="T8" fmla="*/ 49 w 85"/>
                <a:gd name="T9" fmla="*/ 33 h 97"/>
                <a:gd name="T10" fmla="*/ 45 w 85"/>
                <a:gd name="T11" fmla="*/ 37 h 97"/>
                <a:gd name="T12" fmla="*/ 48 w 85"/>
                <a:gd name="T13" fmla="*/ 42 h 97"/>
                <a:gd name="T14" fmla="*/ 43 w 85"/>
                <a:gd name="T15" fmla="*/ 69 h 97"/>
                <a:gd name="T16" fmla="*/ 43 w 85"/>
                <a:gd name="T17" fmla="*/ 69 h 97"/>
                <a:gd name="T18" fmla="*/ 43 w 85"/>
                <a:gd name="T19" fmla="*/ 69 h 97"/>
                <a:gd name="T20" fmla="*/ 43 w 85"/>
                <a:gd name="T21" fmla="*/ 69 h 97"/>
                <a:gd name="T22" fmla="*/ 43 w 85"/>
                <a:gd name="T23" fmla="*/ 69 h 97"/>
                <a:gd name="T24" fmla="*/ 33 w 85"/>
                <a:gd name="T25" fmla="*/ 43 h 97"/>
                <a:gd name="T26" fmla="*/ 34 w 85"/>
                <a:gd name="T27" fmla="*/ 38 h 97"/>
                <a:gd name="T28" fmla="*/ 30 w 85"/>
                <a:gd name="T29" fmla="*/ 35 h 97"/>
                <a:gd name="T30" fmla="*/ 33 w 85"/>
                <a:gd name="T31" fmla="*/ 30 h 97"/>
                <a:gd name="T32" fmla="*/ 22 w 85"/>
                <a:gd name="T33" fmla="*/ 32 h 97"/>
                <a:gd name="T34" fmla="*/ 19 w 85"/>
                <a:gd name="T35" fmla="*/ 36 h 97"/>
                <a:gd name="T36" fmla="*/ 6 w 85"/>
                <a:gd name="T37" fmla="*/ 63 h 97"/>
                <a:gd name="T38" fmla="*/ 0 w 85"/>
                <a:gd name="T39" fmla="*/ 94 h 97"/>
                <a:gd name="T40" fmla="*/ 17 w 85"/>
                <a:gd name="T41" fmla="*/ 97 h 97"/>
                <a:gd name="T42" fmla="*/ 20 w 85"/>
                <a:gd name="T43" fmla="*/ 69 h 97"/>
                <a:gd name="T44" fmla="*/ 21 w 85"/>
                <a:gd name="T45" fmla="*/ 66 h 97"/>
                <a:gd name="T46" fmla="*/ 23 w 85"/>
                <a:gd name="T47" fmla="*/ 95 h 97"/>
                <a:gd name="T48" fmla="*/ 23 w 85"/>
                <a:gd name="T49" fmla="*/ 96 h 97"/>
                <a:gd name="T50" fmla="*/ 58 w 85"/>
                <a:gd name="T51" fmla="*/ 93 h 97"/>
                <a:gd name="T52" fmla="*/ 58 w 85"/>
                <a:gd name="T53" fmla="*/ 93 h 97"/>
                <a:gd name="T54" fmla="*/ 53 w 85"/>
                <a:gd name="T55" fmla="*/ 41 h 97"/>
                <a:gd name="T56" fmla="*/ 62 w 85"/>
                <a:gd name="T57" fmla="*/ 39 h 97"/>
                <a:gd name="T58" fmla="*/ 71 w 85"/>
                <a:gd name="T59" fmla="*/ 37 h 97"/>
                <a:gd name="T60" fmla="*/ 72 w 85"/>
                <a:gd name="T61" fmla="*/ 37 h 97"/>
                <a:gd name="T62" fmla="*/ 77 w 85"/>
                <a:gd name="T63" fmla="*/ 31 h 97"/>
                <a:gd name="T64" fmla="*/ 77 w 85"/>
                <a:gd name="T65" fmla="*/ 31 h 97"/>
                <a:gd name="T66" fmla="*/ 77 w 85"/>
                <a:gd name="T67" fmla="*/ 31 h 97"/>
                <a:gd name="T68" fmla="*/ 77 w 85"/>
                <a:gd name="T69" fmla="*/ 31 h 97"/>
                <a:gd name="T70" fmla="*/ 77 w 85"/>
                <a:gd name="T71" fmla="*/ 30 h 97"/>
                <a:gd name="T72" fmla="*/ 78 w 85"/>
                <a:gd name="T73" fmla="*/ 29 h 97"/>
                <a:gd name="T74" fmla="*/ 85 w 85"/>
                <a:gd name="T75" fmla="*/ 4 h 97"/>
                <a:gd name="T76" fmla="*/ 69 w 85"/>
                <a:gd name="T77"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5" h="97">
                  <a:moveTo>
                    <a:pt x="69" y="0"/>
                  </a:moveTo>
                  <a:cubicBezTo>
                    <a:pt x="63" y="23"/>
                    <a:pt x="63" y="23"/>
                    <a:pt x="63" y="23"/>
                  </a:cubicBezTo>
                  <a:cubicBezTo>
                    <a:pt x="46" y="28"/>
                    <a:pt x="46" y="28"/>
                    <a:pt x="46" y="28"/>
                  </a:cubicBezTo>
                  <a:cubicBezTo>
                    <a:pt x="46" y="28"/>
                    <a:pt x="46" y="28"/>
                    <a:pt x="45" y="28"/>
                  </a:cubicBezTo>
                  <a:cubicBezTo>
                    <a:pt x="49" y="33"/>
                    <a:pt x="49" y="33"/>
                    <a:pt x="49" y="33"/>
                  </a:cubicBezTo>
                  <a:cubicBezTo>
                    <a:pt x="45" y="37"/>
                    <a:pt x="45" y="37"/>
                    <a:pt x="45" y="37"/>
                  </a:cubicBezTo>
                  <a:cubicBezTo>
                    <a:pt x="48" y="42"/>
                    <a:pt x="48" y="42"/>
                    <a:pt x="48" y="42"/>
                  </a:cubicBezTo>
                  <a:cubicBezTo>
                    <a:pt x="43" y="69"/>
                    <a:pt x="43" y="69"/>
                    <a:pt x="43" y="69"/>
                  </a:cubicBezTo>
                  <a:cubicBezTo>
                    <a:pt x="43" y="69"/>
                    <a:pt x="43" y="69"/>
                    <a:pt x="43" y="69"/>
                  </a:cubicBezTo>
                  <a:cubicBezTo>
                    <a:pt x="43" y="69"/>
                    <a:pt x="43" y="69"/>
                    <a:pt x="43" y="69"/>
                  </a:cubicBezTo>
                  <a:cubicBezTo>
                    <a:pt x="43" y="69"/>
                    <a:pt x="43" y="69"/>
                    <a:pt x="43" y="69"/>
                  </a:cubicBezTo>
                  <a:cubicBezTo>
                    <a:pt x="43" y="69"/>
                    <a:pt x="43" y="69"/>
                    <a:pt x="43" y="69"/>
                  </a:cubicBezTo>
                  <a:cubicBezTo>
                    <a:pt x="33" y="43"/>
                    <a:pt x="33" y="43"/>
                    <a:pt x="33" y="43"/>
                  </a:cubicBezTo>
                  <a:cubicBezTo>
                    <a:pt x="34" y="38"/>
                    <a:pt x="34" y="38"/>
                    <a:pt x="34" y="38"/>
                  </a:cubicBezTo>
                  <a:cubicBezTo>
                    <a:pt x="30" y="35"/>
                    <a:pt x="30" y="35"/>
                    <a:pt x="30" y="35"/>
                  </a:cubicBezTo>
                  <a:cubicBezTo>
                    <a:pt x="33" y="30"/>
                    <a:pt x="33" y="30"/>
                    <a:pt x="33" y="30"/>
                  </a:cubicBezTo>
                  <a:cubicBezTo>
                    <a:pt x="31" y="31"/>
                    <a:pt x="23" y="32"/>
                    <a:pt x="22" y="32"/>
                  </a:cubicBezTo>
                  <a:cubicBezTo>
                    <a:pt x="21" y="32"/>
                    <a:pt x="20" y="35"/>
                    <a:pt x="19" y="36"/>
                  </a:cubicBezTo>
                  <a:cubicBezTo>
                    <a:pt x="6" y="63"/>
                    <a:pt x="6" y="63"/>
                    <a:pt x="6" y="63"/>
                  </a:cubicBezTo>
                  <a:cubicBezTo>
                    <a:pt x="3" y="77"/>
                    <a:pt x="2" y="84"/>
                    <a:pt x="0" y="94"/>
                  </a:cubicBezTo>
                  <a:cubicBezTo>
                    <a:pt x="6" y="95"/>
                    <a:pt x="12" y="96"/>
                    <a:pt x="17" y="97"/>
                  </a:cubicBezTo>
                  <a:cubicBezTo>
                    <a:pt x="18" y="88"/>
                    <a:pt x="20" y="74"/>
                    <a:pt x="20" y="69"/>
                  </a:cubicBezTo>
                  <a:cubicBezTo>
                    <a:pt x="21" y="66"/>
                    <a:pt x="21" y="66"/>
                    <a:pt x="21" y="66"/>
                  </a:cubicBezTo>
                  <a:cubicBezTo>
                    <a:pt x="22" y="76"/>
                    <a:pt x="23" y="86"/>
                    <a:pt x="23" y="95"/>
                  </a:cubicBezTo>
                  <a:cubicBezTo>
                    <a:pt x="23" y="96"/>
                    <a:pt x="23" y="96"/>
                    <a:pt x="23" y="96"/>
                  </a:cubicBezTo>
                  <a:cubicBezTo>
                    <a:pt x="35" y="95"/>
                    <a:pt x="46" y="94"/>
                    <a:pt x="58" y="93"/>
                  </a:cubicBezTo>
                  <a:cubicBezTo>
                    <a:pt x="58" y="93"/>
                    <a:pt x="58" y="93"/>
                    <a:pt x="58" y="93"/>
                  </a:cubicBezTo>
                  <a:cubicBezTo>
                    <a:pt x="57" y="75"/>
                    <a:pt x="55" y="58"/>
                    <a:pt x="53" y="41"/>
                  </a:cubicBezTo>
                  <a:cubicBezTo>
                    <a:pt x="62" y="39"/>
                    <a:pt x="62" y="39"/>
                    <a:pt x="62" y="39"/>
                  </a:cubicBezTo>
                  <a:cubicBezTo>
                    <a:pt x="71" y="37"/>
                    <a:pt x="71" y="37"/>
                    <a:pt x="71" y="37"/>
                  </a:cubicBezTo>
                  <a:cubicBezTo>
                    <a:pt x="72" y="37"/>
                    <a:pt x="72" y="37"/>
                    <a:pt x="72" y="37"/>
                  </a:cubicBezTo>
                  <a:cubicBezTo>
                    <a:pt x="77" y="31"/>
                    <a:pt x="77" y="31"/>
                    <a:pt x="77" y="31"/>
                  </a:cubicBezTo>
                  <a:cubicBezTo>
                    <a:pt x="77" y="31"/>
                    <a:pt x="77" y="31"/>
                    <a:pt x="77" y="31"/>
                  </a:cubicBezTo>
                  <a:cubicBezTo>
                    <a:pt x="77" y="31"/>
                    <a:pt x="77" y="31"/>
                    <a:pt x="77" y="31"/>
                  </a:cubicBezTo>
                  <a:cubicBezTo>
                    <a:pt x="77" y="31"/>
                    <a:pt x="77" y="31"/>
                    <a:pt x="77" y="31"/>
                  </a:cubicBezTo>
                  <a:cubicBezTo>
                    <a:pt x="77" y="30"/>
                    <a:pt x="77" y="30"/>
                    <a:pt x="77" y="30"/>
                  </a:cubicBezTo>
                  <a:cubicBezTo>
                    <a:pt x="78" y="29"/>
                    <a:pt x="78" y="29"/>
                    <a:pt x="78" y="29"/>
                  </a:cubicBezTo>
                  <a:cubicBezTo>
                    <a:pt x="85" y="4"/>
                    <a:pt x="85" y="4"/>
                    <a:pt x="85" y="4"/>
                  </a:cubicBezTo>
                  <a:cubicBezTo>
                    <a:pt x="80" y="3"/>
                    <a:pt x="74" y="1"/>
                    <a:pt x="69"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610"/>
            <p:cNvSpPr/>
            <p:nvPr/>
          </p:nvSpPr>
          <p:spPr bwMode="auto">
            <a:xfrm>
              <a:off x="9090026" y="1558926"/>
              <a:ext cx="19050" cy="33338"/>
            </a:xfrm>
            <a:custGeom>
              <a:avLst/>
              <a:gdLst>
                <a:gd name="T0" fmla="*/ 9 w 12"/>
                <a:gd name="T1" fmla="*/ 0 h 21"/>
                <a:gd name="T2" fmla="*/ 12 w 12"/>
                <a:gd name="T3" fmla="*/ 11 h 21"/>
                <a:gd name="T4" fmla="*/ 7 w 12"/>
                <a:gd name="T5" fmla="*/ 21 h 21"/>
                <a:gd name="T6" fmla="*/ 0 w 12"/>
                <a:gd name="T7" fmla="*/ 14 h 21"/>
                <a:gd name="T8" fmla="*/ 2 w 12"/>
                <a:gd name="T9" fmla="*/ 0 h 21"/>
                <a:gd name="T10" fmla="*/ 9 w 12"/>
                <a:gd name="T11" fmla="*/ 0 h 21"/>
              </a:gdLst>
              <a:ahLst/>
              <a:cxnLst>
                <a:cxn ang="0">
                  <a:pos x="T0" y="T1"/>
                </a:cxn>
                <a:cxn ang="0">
                  <a:pos x="T2" y="T3"/>
                </a:cxn>
                <a:cxn ang="0">
                  <a:pos x="T4" y="T5"/>
                </a:cxn>
                <a:cxn ang="0">
                  <a:pos x="T6" y="T7"/>
                </a:cxn>
                <a:cxn ang="0">
                  <a:pos x="T8" y="T9"/>
                </a:cxn>
                <a:cxn ang="0">
                  <a:pos x="T10" y="T11"/>
                </a:cxn>
              </a:cxnLst>
              <a:rect l="0" t="0" r="r" b="b"/>
              <a:pathLst>
                <a:path w="12" h="21">
                  <a:moveTo>
                    <a:pt x="9" y="0"/>
                  </a:moveTo>
                  <a:lnTo>
                    <a:pt x="12" y="11"/>
                  </a:lnTo>
                  <a:lnTo>
                    <a:pt x="7" y="21"/>
                  </a:lnTo>
                  <a:lnTo>
                    <a:pt x="0" y="14"/>
                  </a:lnTo>
                  <a:lnTo>
                    <a:pt x="2" y="0"/>
                  </a:lnTo>
                  <a:lnTo>
                    <a:pt x="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611"/>
            <p:cNvSpPr/>
            <p:nvPr/>
          </p:nvSpPr>
          <p:spPr bwMode="auto">
            <a:xfrm>
              <a:off x="9093201" y="1581151"/>
              <a:ext cx="30163" cy="138113"/>
            </a:xfrm>
            <a:custGeom>
              <a:avLst/>
              <a:gdLst>
                <a:gd name="T0" fmla="*/ 10 w 19"/>
                <a:gd name="T1" fmla="*/ 0 h 87"/>
                <a:gd name="T2" fmla="*/ 19 w 19"/>
                <a:gd name="T3" fmla="*/ 80 h 87"/>
                <a:gd name="T4" fmla="*/ 12 w 19"/>
                <a:gd name="T5" fmla="*/ 87 h 87"/>
                <a:gd name="T6" fmla="*/ 5 w 19"/>
                <a:gd name="T7" fmla="*/ 80 h 87"/>
                <a:gd name="T8" fmla="*/ 0 w 19"/>
                <a:gd name="T9" fmla="*/ 0 h 87"/>
                <a:gd name="T10" fmla="*/ 10 w 19"/>
                <a:gd name="T11" fmla="*/ 0 h 87"/>
              </a:gdLst>
              <a:ahLst/>
              <a:cxnLst>
                <a:cxn ang="0">
                  <a:pos x="T0" y="T1"/>
                </a:cxn>
                <a:cxn ang="0">
                  <a:pos x="T2" y="T3"/>
                </a:cxn>
                <a:cxn ang="0">
                  <a:pos x="T4" y="T5"/>
                </a:cxn>
                <a:cxn ang="0">
                  <a:pos x="T6" y="T7"/>
                </a:cxn>
                <a:cxn ang="0">
                  <a:pos x="T8" y="T9"/>
                </a:cxn>
                <a:cxn ang="0">
                  <a:pos x="T10" y="T11"/>
                </a:cxn>
              </a:cxnLst>
              <a:rect l="0" t="0" r="r" b="b"/>
              <a:pathLst>
                <a:path w="19" h="87">
                  <a:moveTo>
                    <a:pt x="10" y="0"/>
                  </a:moveTo>
                  <a:lnTo>
                    <a:pt x="19" y="80"/>
                  </a:lnTo>
                  <a:lnTo>
                    <a:pt x="12" y="87"/>
                  </a:lnTo>
                  <a:lnTo>
                    <a:pt x="5" y="80"/>
                  </a:lnTo>
                  <a:lnTo>
                    <a:pt x="0" y="0"/>
                  </a:lnTo>
                  <a:lnTo>
                    <a:pt x="1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612"/>
            <p:cNvSpPr/>
            <p:nvPr/>
          </p:nvSpPr>
          <p:spPr bwMode="auto">
            <a:xfrm>
              <a:off x="9434513" y="1787526"/>
              <a:ext cx="71438" cy="231775"/>
            </a:xfrm>
            <a:custGeom>
              <a:avLst/>
              <a:gdLst>
                <a:gd name="T0" fmla="*/ 0 w 19"/>
                <a:gd name="T1" fmla="*/ 0 h 62"/>
                <a:gd name="T2" fmla="*/ 2 w 19"/>
                <a:gd name="T3" fmla="*/ 62 h 62"/>
                <a:gd name="T4" fmla="*/ 19 w 19"/>
                <a:gd name="T5" fmla="*/ 62 h 62"/>
                <a:gd name="T6" fmla="*/ 19 w 19"/>
                <a:gd name="T7" fmla="*/ 0 h 62"/>
                <a:gd name="T8" fmla="*/ 0 w 19"/>
                <a:gd name="T9" fmla="*/ 0 h 62"/>
              </a:gdLst>
              <a:ahLst/>
              <a:cxnLst>
                <a:cxn ang="0">
                  <a:pos x="T0" y="T1"/>
                </a:cxn>
                <a:cxn ang="0">
                  <a:pos x="T2" y="T3"/>
                </a:cxn>
                <a:cxn ang="0">
                  <a:pos x="T4" y="T5"/>
                </a:cxn>
                <a:cxn ang="0">
                  <a:pos x="T6" y="T7"/>
                </a:cxn>
                <a:cxn ang="0">
                  <a:pos x="T8" y="T9"/>
                </a:cxn>
              </a:cxnLst>
              <a:rect l="0" t="0" r="r" b="b"/>
              <a:pathLst>
                <a:path w="19" h="62">
                  <a:moveTo>
                    <a:pt x="0" y="0"/>
                  </a:moveTo>
                  <a:cubicBezTo>
                    <a:pt x="2" y="62"/>
                    <a:pt x="2" y="62"/>
                    <a:pt x="2" y="62"/>
                  </a:cubicBezTo>
                  <a:cubicBezTo>
                    <a:pt x="19" y="62"/>
                    <a:pt x="19" y="62"/>
                    <a:pt x="19" y="62"/>
                  </a:cubicBezTo>
                  <a:cubicBezTo>
                    <a:pt x="19" y="41"/>
                    <a:pt x="19" y="0"/>
                    <a:pt x="19" y="0"/>
                  </a:cubicBezTo>
                  <a:cubicBezTo>
                    <a:pt x="19" y="0"/>
                    <a:pt x="7"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613"/>
            <p:cNvSpPr/>
            <p:nvPr/>
          </p:nvSpPr>
          <p:spPr bwMode="auto">
            <a:xfrm>
              <a:off x="9390063" y="1787526"/>
              <a:ext cx="36513" cy="231775"/>
            </a:xfrm>
            <a:custGeom>
              <a:avLst/>
              <a:gdLst>
                <a:gd name="T0" fmla="*/ 0 w 10"/>
                <a:gd name="T1" fmla="*/ 0 h 62"/>
                <a:gd name="T2" fmla="*/ 1 w 10"/>
                <a:gd name="T3" fmla="*/ 62 h 62"/>
                <a:gd name="T4" fmla="*/ 10 w 10"/>
                <a:gd name="T5" fmla="*/ 62 h 62"/>
                <a:gd name="T6" fmla="*/ 10 w 10"/>
                <a:gd name="T7" fmla="*/ 0 h 62"/>
                <a:gd name="T8" fmla="*/ 0 w 10"/>
                <a:gd name="T9" fmla="*/ 0 h 62"/>
              </a:gdLst>
              <a:ahLst/>
              <a:cxnLst>
                <a:cxn ang="0">
                  <a:pos x="T0" y="T1"/>
                </a:cxn>
                <a:cxn ang="0">
                  <a:pos x="T2" y="T3"/>
                </a:cxn>
                <a:cxn ang="0">
                  <a:pos x="T4" y="T5"/>
                </a:cxn>
                <a:cxn ang="0">
                  <a:pos x="T6" y="T7"/>
                </a:cxn>
                <a:cxn ang="0">
                  <a:pos x="T8" y="T9"/>
                </a:cxn>
              </a:cxnLst>
              <a:rect l="0" t="0" r="r" b="b"/>
              <a:pathLst>
                <a:path w="10" h="62">
                  <a:moveTo>
                    <a:pt x="0" y="0"/>
                  </a:moveTo>
                  <a:cubicBezTo>
                    <a:pt x="1" y="62"/>
                    <a:pt x="1" y="62"/>
                    <a:pt x="1" y="62"/>
                  </a:cubicBezTo>
                  <a:cubicBezTo>
                    <a:pt x="10" y="62"/>
                    <a:pt x="10" y="62"/>
                    <a:pt x="10" y="62"/>
                  </a:cubicBezTo>
                  <a:cubicBezTo>
                    <a:pt x="10" y="41"/>
                    <a:pt x="10" y="0"/>
                    <a:pt x="10" y="0"/>
                  </a:cubicBezTo>
                  <a:cubicBezTo>
                    <a:pt x="10" y="0"/>
                    <a:pt x="4" y="0"/>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614"/>
            <p:cNvSpPr/>
            <p:nvPr/>
          </p:nvSpPr>
          <p:spPr bwMode="auto">
            <a:xfrm>
              <a:off x="9409113" y="1438276"/>
              <a:ext cx="104775" cy="120650"/>
            </a:xfrm>
            <a:custGeom>
              <a:avLst/>
              <a:gdLst>
                <a:gd name="T0" fmla="*/ 3 w 28"/>
                <a:gd name="T1" fmla="*/ 11 h 32"/>
                <a:gd name="T2" fmla="*/ 8 w 28"/>
                <a:gd name="T3" fmla="*/ 30 h 32"/>
                <a:gd name="T4" fmla="*/ 25 w 28"/>
                <a:gd name="T5" fmla="*/ 21 h 32"/>
                <a:gd name="T6" fmla="*/ 20 w 28"/>
                <a:gd name="T7" fmla="*/ 2 h 32"/>
                <a:gd name="T8" fmla="*/ 3 w 28"/>
                <a:gd name="T9" fmla="*/ 11 h 32"/>
              </a:gdLst>
              <a:ahLst/>
              <a:cxnLst>
                <a:cxn ang="0">
                  <a:pos x="T0" y="T1"/>
                </a:cxn>
                <a:cxn ang="0">
                  <a:pos x="T2" y="T3"/>
                </a:cxn>
                <a:cxn ang="0">
                  <a:pos x="T4" y="T5"/>
                </a:cxn>
                <a:cxn ang="0">
                  <a:pos x="T6" y="T7"/>
                </a:cxn>
                <a:cxn ang="0">
                  <a:pos x="T8" y="T9"/>
                </a:cxn>
              </a:cxnLst>
              <a:rect l="0" t="0" r="r" b="b"/>
              <a:pathLst>
                <a:path w="28" h="32">
                  <a:moveTo>
                    <a:pt x="3" y="11"/>
                  </a:moveTo>
                  <a:cubicBezTo>
                    <a:pt x="0" y="19"/>
                    <a:pt x="2" y="27"/>
                    <a:pt x="8" y="30"/>
                  </a:cubicBezTo>
                  <a:cubicBezTo>
                    <a:pt x="14" y="32"/>
                    <a:pt x="22" y="28"/>
                    <a:pt x="25" y="21"/>
                  </a:cubicBezTo>
                  <a:cubicBezTo>
                    <a:pt x="28" y="13"/>
                    <a:pt x="26" y="5"/>
                    <a:pt x="20" y="2"/>
                  </a:cubicBezTo>
                  <a:cubicBezTo>
                    <a:pt x="14" y="0"/>
                    <a:pt x="6" y="4"/>
                    <a:pt x="3"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Rectangle 615"/>
            <p:cNvSpPr>
              <a:spLocks noChangeArrowheads="1"/>
            </p:cNvSpPr>
            <p:nvPr/>
          </p:nvSpPr>
          <p:spPr bwMode="auto">
            <a:xfrm>
              <a:off x="9585326" y="1670051"/>
              <a:ext cx="1588" cy="15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4" name="Rectangle 616"/>
            <p:cNvSpPr>
              <a:spLocks noChangeArrowheads="1"/>
            </p:cNvSpPr>
            <p:nvPr/>
          </p:nvSpPr>
          <p:spPr bwMode="auto">
            <a:xfrm>
              <a:off x="9434513" y="1708151"/>
              <a:ext cx="1588" cy="15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5" name="Freeform 617"/>
            <p:cNvSpPr>
              <a:spLocks noEditPoints="1"/>
            </p:cNvSpPr>
            <p:nvPr/>
          </p:nvSpPr>
          <p:spPr bwMode="auto">
            <a:xfrm>
              <a:off x="9255126" y="1441451"/>
              <a:ext cx="330200" cy="371475"/>
            </a:xfrm>
            <a:custGeom>
              <a:avLst/>
              <a:gdLst>
                <a:gd name="T0" fmla="*/ 88 w 88"/>
                <a:gd name="T1" fmla="*/ 62 h 99"/>
                <a:gd name="T2" fmla="*/ 86 w 88"/>
                <a:gd name="T3" fmla="*/ 60 h 99"/>
                <a:gd name="T4" fmla="*/ 84 w 88"/>
                <a:gd name="T5" fmla="*/ 57 h 99"/>
                <a:gd name="T6" fmla="*/ 80 w 88"/>
                <a:gd name="T7" fmla="*/ 50 h 99"/>
                <a:gd name="T8" fmla="*/ 72 w 88"/>
                <a:gd name="T9" fmla="*/ 37 h 99"/>
                <a:gd name="T10" fmla="*/ 70 w 88"/>
                <a:gd name="T11" fmla="*/ 35 h 99"/>
                <a:gd name="T12" fmla="*/ 69 w 88"/>
                <a:gd name="T13" fmla="*/ 34 h 99"/>
                <a:gd name="T14" fmla="*/ 69 w 88"/>
                <a:gd name="T15" fmla="*/ 34 h 99"/>
                <a:gd name="T16" fmla="*/ 57 w 88"/>
                <a:gd name="T17" fmla="*/ 32 h 99"/>
                <a:gd name="T18" fmla="*/ 59 w 88"/>
                <a:gd name="T19" fmla="*/ 37 h 99"/>
                <a:gd name="T20" fmla="*/ 55 w 88"/>
                <a:gd name="T21" fmla="*/ 40 h 99"/>
                <a:gd name="T22" fmla="*/ 57 w 88"/>
                <a:gd name="T23" fmla="*/ 45 h 99"/>
                <a:gd name="T24" fmla="*/ 48 w 88"/>
                <a:gd name="T25" fmla="*/ 71 h 99"/>
                <a:gd name="T26" fmla="*/ 48 w 88"/>
                <a:gd name="T27" fmla="*/ 71 h 99"/>
                <a:gd name="T28" fmla="*/ 48 w 88"/>
                <a:gd name="T29" fmla="*/ 71 h 99"/>
                <a:gd name="T30" fmla="*/ 48 w 88"/>
                <a:gd name="T31" fmla="*/ 71 h 99"/>
                <a:gd name="T32" fmla="*/ 48 w 88"/>
                <a:gd name="T33" fmla="*/ 71 h 99"/>
                <a:gd name="T34" fmla="*/ 43 w 88"/>
                <a:gd name="T35" fmla="*/ 44 h 99"/>
                <a:gd name="T36" fmla="*/ 45 w 88"/>
                <a:gd name="T37" fmla="*/ 39 h 99"/>
                <a:gd name="T38" fmla="*/ 42 w 88"/>
                <a:gd name="T39" fmla="*/ 36 h 99"/>
                <a:gd name="T40" fmla="*/ 45 w 88"/>
                <a:gd name="T41" fmla="*/ 32 h 99"/>
                <a:gd name="T42" fmla="*/ 45 w 88"/>
                <a:gd name="T43" fmla="*/ 32 h 99"/>
                <a:gd name="T44" fmla="*/ 43 w 88"/>
                <a:gd name="T45" fmla="*/ 32 h 99"/>
                <a:gd name="T46" fmla="*/ 29 w 88"/>
                <a:gd name="T47" fmla="*/ 25 h 99"/>
                <a:gd name="T48" fmla="*/ 14 w 88"/>
                <a:gd name="T49" fmla="*/ 0 h 99"/>
                <a:gd name="T50" fmla="*/ 0 w 88"/>
                <a:gd name="T51" fmla="*/ 10 h 99"/>
                <a:gd name="T52" fmla="*/ 16 w 88"/>
                <a:gd name="T53" fmla="*/ 33 h 99"/>
                <a:gd name="T54" fmla="*/ 38 w 88"/>
                <a:gd name="T55" fmla="*/ 45 h 99"/>
                <a:gd name="T56" fmla="*/ 33 w 88"/>
                <a:gd name="T57" fmla="*/ 95 h 99"/>
                <a:gd name="T58" fmla="*/ 33 w 88"/>
                <a:gd name="T59" fmla="*/ 95 h 99"/>
                <a:gd name="T60" fmla="*/ 68 w 88"/>
                <a:gd name="T61" fmla="*/ 98 h 99"/>
                <a:gd name="T62" fmla="*/ 68 w 88"/>
                <a:gd name="T63" fmla="*/ 97 h 99"/>
                <a:gd name="T64" fmla="*/ 68 w 88"/>
                <a:gd name="T65" fmla="*/ 96 h 99"/>
                <a:gd name="T66" fmla="*/ 74 w 88"/>
                <a:gd name="T67" fmla="*/ 99 h 99"/>
                <a:gd name="T68" fmla="*/ 87 w 88"/>
                <a:gd name="T69" fmla="*/ 71 h 99"/>
                <a:gd name="T70" fmla="*/ 88 w 88"/>
                <a:gd name="T71" fmla="*/ 70 h 99"/>
                <a:gd name="T72" fmla="*/ 88 w 88"/>
                <a:gd name="T73" fmla="*/ 70 h 99"/>
                <a:gd name="T74" fmla="*/ 88 w 88"/>
                <a:gd name="T75" fmla="*/ 70 h 99"/>
                <a:gd name="T76" fmla="*/ 88 w 88"/>
                <a:gd name="T77" fmla="*/ 70 h 99"/>
                <a:gd name="T78" fmla="*/ 88 w 88"/>
                <a:gd name="T79" fmla="*/ 70 h 99"/>
                <a:gd name="T80" fmla="*/ 88 w 88"/>
                <a:gd name="T81" fmla="*/ 62 h 99"/>
                <a:gd name="T82" fmla="*/ 70 w 88"/>
                <a:gd name="T83" fmla="*/ 71 h 99"/>
                <a:gd name="T84" fmla="*/ 70 w 88"/>
                <a:gd name="T85" fmla="*/ 62 h 99"/>
                <a:gd name="T86" fmla="*/ 71 w 88"/>
                <a:gd name="T87" fmla="*/ 64 h 99"/>
                <a:gd name="T88" fmla="*/ 72 w 88"/>
                <a:gd name="T89" fmla="*/ 66 h 99"/>
                <a:gd name="T90" fmla="*/ 70 w 88"/>
                <a:gd name="T91" fmla="*/ 71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8" h="99">
                  <a:moveTo>
                    <a:pt x="88" y="62"/>
                  </a:moveTo>
                  <a:cubicBezTo>
                    <a:pt x="86" y="60"/>
                    <a:pt x="86" y="60"/>
                    <a:pt x="86" y="60"/>
                  </a:cubicBezTo>
                  <a:cubicBezTo>
                    <a:pt x="84" y="57"/>
                    <a:pt x="84" y="57"/>
                    <a:pt x="84" y="57"/>
                  </a:cubicBezTo>
                  <a:cubicBezTo>
                    <a:pt x="80" y="50"/>
                    <a:pt x="80" y="50"/>
                    <a:pt x="80" y="50"/>
                  </a:cubicBezTo>
                  <a:cubicBezTo>
                    <a:pt x="72" y="37"/>
                    <a:pt x="72" y="37"/>
                    <a:pt x="72" y="37"/>
                  </a:cubicBezTo>
                  <a:cubicBezTo>
                    <a:pt x="72" y="36"/>
                    <a:pt x="71" y="35"/>
                    <a:pt x="70" y="35"/>
                  </a:cubicBezTo>
                  <a:cubicBezTo>
                    <a:pt x="70" y="34"/>
                    <a:pt x="69" y="34"/>
                    <a:pt x="69" y="34"/>
                  </a:cubicBezTo>
                  <a:cubicBezTo>
                    <a:pt x="69" y="34"/>
                    <a:pt x="69" y="34"/>
                    <a:pt x="69" y="34"/>
                  </a:cubicBezTo>
                  <a:cubicBezTo>
                    <a:pt x="68" y="34"/>
                    <a:pt x="63" y="33"/>
                    <a:pt x="57" y="32"/>
                  </a:cubicBezTo>
                  <a:cubicBezTo>
                    <a:pt x="59" y="37"/>
                    <a:pt x="59" y="37"/>
                    <a:pt x="59" y="37"/>
                  </a:cubicBezTo>
                  <a:cubicBezTo>
                    <a:pt x="55" y="40"/>
                    <a:pt x="55" y="40"/>
                    <a:pt x="55" y="40"/>
                  </a:cubicBezTo>
                  <a:cubicBezTo>
                    <a:pt x="57" y="45"/>
                    <a:pt x="57" y="45"/>
                    <a:pt x="57" y="45"/>
                  </a:cubicBezTo>
                  <a:cubicBezTo>
                    <a:pt x="48" y="71"/>
                    <a:pt x="48" y="71"/>
                    <a:pt x="48" y="71"/>
                  </a:cubicBezTo>
                  <a:cubicBezTo>
                    <a:pt x="48" y="71"/>
                    <a:pt x="48" y="71"/>
                    <a:pt x="48" y="71"/>
                  </a:cubicBezTo>
                  <a:cubicBezTo>
                    <a:pt x="48" y="71"/>
                    <a:pt x="48" y="71"/>
                    <a:pt x="48" y="71"/>
                  </a:cubicBezTo>
                  <a:cubicBezTo>
                    <a:pt x="48" y="71"/>
                    <a:pt x="48" y="71"/>
                    <a:pt x="48" y="71"/>
                  </a:cubicBezTo>
                  <a:cubicBezTo>
                    <a:pt x="48" y="71"/>
                    <a:pt x="48" y="71"/>
                    <a:pt x="48" y="71"/>
                  </a:cubicBezTo>
                  <a:cubicBezTo>
                    <a:pt x="43" y="44"/>
                    <a:pt x="43" y="44"/>
                    <a:pt x="43" y="44"/>
                  </a:cubicBezTo>
                  <a:cubicBezTo>
                    <a:pt x="45" y="39"/>
                    <a:pt x="45" y="39"/>
                    <a:pt x="45" y="39"/>
                  </a:cubicBezTo>
                  <a:cubicBezTo>
                    <a:pt x="42" y="36"/>
                    <a:pt x="42" y="36"/>
                    <a:pt x="42" y="36"/>
                  </a:cubicBezTo>
                  <a:cubicBezTo>
                    <a:pt x="45" y="32"/>
                    <a:pt x="45" y="32"/>
                    <a:pt x="45" y="32"/>
                  </a:cubicBezTo>
                  <a:cubicBezTo>
                    <a:pt x="45" y="32"/>
                    <a:pt x="45" y="32"/>
                    <a:pt x="45" y="32"/>
                  </a:cubicBezTo>
                  <a:cubicBezTo>
                    <a:pt x="45" y="32"/>
                    <a:pt x="44" y="32"/>
                    <a:pt x="43" y="32"/>
                  </a:cubicBezTo>
                  <a:cubicBezTo>
                    <a:pt x="37" y="29"/>
                    <a:pt x="29" y="25"/>
                    <a:pt x="29" y="25"/>
                  </a:cubicBezTo>
                  <a:cubicBezTo>
                    <a:pt x="14" y="0"/>
                    <a:pt x="14" y="0"/>
                    <a:pt x="14" y="0"/>
                  </a:cubicBezTo>
                  <a:cubicBezTo>
                    <a:pt x="9" y="3"/>
                    <a:pt x="4" y="6"/>
                    <a:pt x="0" y="10"/>
                  </a:cubicBezTo>
                  <a:cubicBezTo>
                    <a:pt x="16" y="33"/>
                    <a:pt x="16" y="33"/>
                    <a:pt x="16" y="33"/>
                  </a:cubicBezTo>
                  <a:cubicBezTo>
                    <a:pt x="26" y="41"/>
                    <a:pt x="32" y="42"/>
                    <a:pt x="38" y="45"/>
                  </a:cubicBezTo>
                  <a:cubicBezTo>
                    <a:pt x="36" y="61"/>
                    <a:pt x="35" y="78"/>
                    <a:pt x="33" y="95"/>
                  </a:cubicBezTo>
                  <a:cubicBezTo>
                    <a:pt x="33" y="95"/>
                    <a:pt x="33" y="95"/>
                    <a:pt x="33" y="95"/>
                  </a:cubicBezTo>
                  <a:cubicBezTo>
                    <a:pt x="45" y="96"/>
                    <a:pt x="56" y="97"/>
                    <a:pt x="68" y="98"/>
                  </a:cubicBezTo>
                  <a:cubicBezTo>
                    <a:pt x="68" y="98"/>
                    <a:pt x="68" y="98"/>
                    <a:pt x="68" y="97"/>
                  </a:cubicBezTo>
                  <a:cubicBezTo>
                    <a:pt x="68" y="97"/>
                    <a:pt x="68" y="96"/>
                    <a:pt x="68" y="96"/>
                  </a:cubicBezTo>
                  <a:cubicBezTo>
                    <a:pt x="70" y="97"/>
                    <a:pt x="72" y="98"/>
                    <a:pt x="74" y="99"/>
                  </a:cubicBezTo>
                  <a:cubicBezTo>
                    <a:pt x="87" y="71"/>
                    <a:pt x="87" y="71"/>
                    <a:pt x="87" y="71"/>
                  </a:cubicBezTo>
                  <a:cubicBezTo>
                    <a:pt x="88" y="70"/>
                    <a:pt x="88" y="70"/>
                    <a:pt x="88" y="70"/>
                  </a:cubicBezTo>
                  <a:cubicBezTo>
                    <a:pt x="88" y="70"/>
                    <a:pt x="88" y="70"/>
                    <a:pt x="88" y="70"/>
                  </a:cubicBezTo>
                  <a:cubicBezTo>
                    <a:pt x="88" y="70"/>
                    <a:pt x="88" y="70"/>
                    <a:pt x="88" y="70"/>
                  </a:cubicBezTo>
                  <a:cubicBezTo>
                    <a:pt x="88" y="70"/>
                    <a:pt x="88" y="70"/>
                    <a:pt x="88" y="70"/>
                  </a:cubicBezTo>
                  <a:cubicBezTo>
                    <a:pt x="88" y="70"/>
                    <a:pt x="88" y="70"/>
                    <a:pt x="88" y="70"/>
                  </a:cubicBezTo>
                  <a:cubicBezTo>
                    <a:pt x="88" y="71"/>
                    <a:pt x="88" y="62"/>
                    <a:pt x="88" y="62"/>
                  </a:cubicBezTo>
                  <a:close/>
                  <a:moveTo>
                    <a:pt x="70" y="71"/>
                  </a:moveTo>
                  <a:cubicBezTo>
                    <a:pt x="70" y="68"/>
                    <a:pt x="70" y="65"/>
                    <a:pt x="70" y="62"/>
                  </a:cubicBezTo>
                  <a:cubicBezTo>
                    <a:pt x="71" y="64"/>
                    <a:pt x="71" y="64"/>
                    <a:pt x="71" y="64"/>
                  </a:cubicBezTo>
                  <a:cubicBezTo>
                    <a:pt x="72" y="66"/>
                    <a:pt x="72" y="66"/>
                    <a:pt x="72" y="66"/>
                  </a:cubicBezTo>
                  <a:lnTo>
                    <a:pt x="70" y="7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618"/>
            <p:cNvSpPr/>
            <p:nvPr/>
          </p:nvSpPr>
          <p:spPr bwMode="auto">
            <a:xfrm>
              <a:off x="9434513" y="1562101"/>
              <a:ext cx="19050" cy="33338"/>
            </a:xfrm>
            <a:custGeom>
              <a:avLst/>
              <a:gdLst>
                <a:gd name="T0" fmla="*/ 5 w 12"/>
                <a:gd name="T1" fmla="*/ 0 h 21"/>
                <a:gd name="T2" fmla="*/ 0 w 12"/>
                <a:gd name="T3" fmla="*/ 12 h 21"/>
                <a:gd name="T4" fmla="*/ 5 w 12"/>
                <a:gd name="T5" fmla="*/ 21 h 21"/>
                <a:gd name="T6" fmla="*/ 12 w 12"/>
                <a:gd name="T7" fmla="*/ 12 h 21"/>
                <a:gd name="T8" fmla="*/ 12 w 12"/>
                <a:gd name="T9" fmla="*/ 0 h 21"/>
                <a:gd name="T10" fmla="*/ 5 w 12"/>
                <a:gd name="T11" fmla="*/ 0 h 21"/>
              </a:gdLst>
              <a:ahLst/>
              <a:cxnLst>
                <a:cxn ang="0">
                  <a:pos x="T0" y="T1"/>
                </a:cxn>
                <a:cxn ang="0">
                  <a:pos x="T2" y="T3"/>
                </a:cxn>
                <a:cxn ang="0">
                  <a:pos x="T4" y="T5"/>
                </a:cxn>
                <a:cxn ang="0">
                  <a:pos x="T6" y="T7"/>
                </a:cxn>
                <a:cxn ang="0">
                  <a:pos x="T8" y="T9"/>
                </a:cxn>
                <a:cxn ang="0">
                  <a:pos x="T10" y="T11"/>
                </a:cxn>
              </a:cxnLst>
              <a:rect l="0" t="0" r="r" b="b"/>
              <a:pathLst>
                <a:path w="12" h="21">
                  <a:moveTo>
                    <a:pt x="5" y="0"/>
                  </a:moveTo>
                  <a:lnTo>
                    <a:pt x="0" y="12"/>
                  </a:lnTo>
                  <a:lnTo>
                    <a:pt x="5" y="21"/>
                  </a:lnTo>
                  <a:lnTo>
                    <a:pt x="12" y="12"/>
                  </a:lnTo>
                  <a:lnTo>
                    <a:pt x="12" y="0"/>
                  </a:lnTo>
                  <a:lnTo>
                    <a:pt x="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619"/>
            <p:cNvSpPr/>
            <p:nvPr/>
          </p:nvSpPr>
          <p:spPr bwMode="auto">
            <a:xfrm>
              <a:off x="9423401" y="1584326"/>
              <a:ext cx="26988" cy="134938"/>
            </a:xfrm>
            <a:custGeom>
              <a:avLst/>
              <a:gdLst>
                <a:gd name="T0" fmla="*/ 9 w 17"/>
                <a:gd name="T1" fmla="*/ 0 h 85"/>
                <a:gd name="T2" fmla="*/ 0 w 17"/>
                <a:gd name="T3" fmla="*/ 78 h 85"/>
                <a:gd name="T4" fmla="*/ 7 w 17"/>
                <a:gd name="T5" fmla="*/ 85 h 85"/>
                <a:gd name="T6" fmla="*/ 12 w 17"/>
                <a:gd name="T7" fmla="*/ 78 h 85"/>
                <a:gd name="T8" fmla="*/ 17 w 17"/>
                <a:gd name="T9" fmla="*/ 0 h 85"/>
                <a:gd name="T10" fmla="*/ 9 w 17"/>
                <a:gd name="T11" fmla="*/ 0 h 85"/>
              </a:gdLst>
              <a:ahLst/>
              <a:cxnLst>
                <a:cxn ang="0">
                  <a:pos x="T0" y="T1"/>
                </a:cxn>
                <a:cxn ang="0">
                  <a:pos x="T2" y="T3"/>
                </a:cxn>
                <a:cxn ang="0">
                  <a:pos x="T4" y="T5"/>
                </a:cxn>
                <a:cxn ang="0">
                  <a:pos x="T6" y="T7"/>
                </a:cxn>
                <a:cxn ang="0">
                  <a:pos x="T8" y="T9"/>
                </a:cxn>
                <a:cxn ang="0">
                  <a:pos x="T10" y="T11"/>
                </a:cxn>
              </a:cxnLst>
              <a:rect l="0" t="0" r="r" b="b"/>
              <a:pathLst>
                <a:path w="17" h="85">
                  <a:moveTo>
                    <a:pt x="9" y="0"/>
                  </a:moveTo>
                  <a:lnTo>
                    <a:pt x="0" y="78"/>
                  </a:lnTo>
                  <a:lnTo>
                    <a:pt x="7" y="85"/>
                  </a:lnTo>
                  <a:lnTo>
                    <a:pt x="12" y="78"/>
                  </a:lnTo>
                  <a:lnTo>
                    <a:pt x="17" y="0"/>
                  </a:lnTo>
                  <a:lnTo>
                    <a:pt x="9"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620"/>
            <p:cNvSpPr/>
            <p:nvPr/>
          </p:nvSpPr>
          <p:spPr bwMode="auto">
            <a:xfrm>
              <a:off x="9153526" y="1212851"/>
              <a:ext cx="220663" cy="192088"/>
            </a:xfrm>
            <a:custGeom>
              <a:avLst/>
              <a:gdLst>
                <a:gd name="T0" fmla="*/ 32 w 59"/>
                <a:gd name="T1" fmla="*/ 0 h 51"/>
                <a:gd name="T2" fmla="*/ 28 w 59"/>
                <a:gd name="T3" fmla="*/ 0 h 51"/>
                <a:gd name="T4" fmla="*/ 5 w 59"/>
                <a:gd name="T5" fmla="*/ 0 h 51"/>
                <a:gd name="T6" fmla="*/ 16 w 59"/>
                <a:gd name="T7" fmla="*/ 39 h 51"/>
                <a:gd name="T8" fmla="*/ 26 w 59"/>
                <a:gd name="T9" fmla="*/ 46 h 51"/>
                <a:gd name="T10" fmla="*/ 27 w 59"/>
                <a:gd name="T11" fmla="*/ 51 h 51"/>
                <a:gd name="T12" fmla="*/ 30 w 59"/>
                <a:gd name="T13" fmla="*/ 49 h 51"/>
                <a:gd name="T14" fmla="*/ 33 w 59"/>
                <a:gd name="T15" fmla="*/ 51 h 51"/>
                <a:gd name="T16" fmla="*/ 33 w 59"/>
                <a:gd name="T17" fmla="*/ 46 h 51"/>
                <a:gd name="T18" fmla="*/ 44 w 59"/>
                <a:gd name="T19" fmla="*/ 39 h 51"/>
                <a:gd name="T20" fmla="*/ 55 w 59"/>
                <a:gd name="T21" fmla="*/ 0 h 51"/>
                <a:gd name="T22" fmla="*/ 32 w 59"/>
                <a:gd name="T23"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9" h="51">
                  <a:moveTo>
                    <a:pt x="32" y="0"/>
                  </a:moveTo>
                  <a:cubicBezTo>
                    <a:pt x="30" y="0"/>
                    <a:pt x="29" y="0"/>
                    <a:pt x="28" y="0"/>
                  </a:cubicBezTo>
                  <a:cubicBezTo>
                    <a:pt x="20" y="0"/>
                    <a:pt x="12" y="0"/>
                    <a:pt x="5" y="0"/>
                  </a:cubicBezTo>
                  <a:cubicBezTo>
                    <a:pt x="6" y="0"/>
                    <a:pt x="0" y="31"/>
                    <a:pt x="16" y="39"/>
                  </a:cubicBezTo>
                  <a:cubicBezTo>
                    <a:pt x="23" y="42"/>
                    <a:pt x="26" y="44"/>
                    <a:pt x="26" y="46"/>
                  </a:cubicBezTo>
                  <a:cubicBezTo>
                    <a:pt x="27" y="50"/>
                    <a:pt x="27" y="51"/>
                    <a:pt x="27" y="51"/>
                  </a:cubicBezTo>
                  <a:cubicBezTo>
                    <a:pt x="28" y="50"/>
                    <a:pt x="29" y="50"/>
                    <a:pt x="30" y="49"/>
                  </a:cubicBezTo>
                  <a:cubicBezTo>
                    <a:pt x="31" y="50"/>
                    <a:pt x="32" y="50"/>
                    <a:pt x="33" y="51"/>
                  </a:cubicBezTo>
                  <a:cubicBezTo>
                    <a:pt x="33" y="51"/>
                    <a:pt x="33" y="50"/>
                    <a:pt x="33" y="46"/>
                  </a:cubicBezTo>
                  <a:cubicBezTo>
                    <a:pt x="34" y="44"/>
                    <a:pt x="37" y="42"/>
                    <a:pt x="44" y="39"/>
                  </a:cubicBezTo>
                  <a:cubicBezTo>
                    <a:pt x="59" y="31"/>
                    <a:pt x="53" y="0"/>
                    <a:pt x="55" y="0"/>
                  </a:cubicBezTo>
                  <a:cubicBezTo>
                    <a:pt x="47" y="0"/>
                    <a:pt x="39" y="0"/>
                    <a:pt x="3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621"/>
            <p:cNvSpPr/>
            <p:nvPr/>
          </p:nvSpPr>
          <p:spPr bwMode="auto">
            <a:xfrm>
              <a:off x="9186863" y="1358901"/>
              <a:ext cx="153988" cy="106363"/>
            </a:xfrm>
            <a:custGeom>
              <a:avLst/>
              <a:gdLst>
                <a:gd name="T0" fmla="*/ 38 w 41"/>
                <a:gd name="T1" fmla="*/ 24 h 28"/>
                <a:gd name="T2" fmla="*/ 31 w 41"/>
                <a:gd name="T3" fmla="*/ 20 h 28"/>
                <a:gd name="T4" fmla="*/ 26 w 41"/>
                <a:gd name="T5" fmla="*/ 14 h 28"/>
                <a:gd name="T6" fmla="*/ 25 w 41"/>
                <a:gd name="T7" fmla="*/ 0 h 28"/>
                <a:gd name="T8" fmla="*/ 21 w 41"/>
                <a:gd name="T9" fmla="*/ 2 h 28"/>
                <a:gd name="T10" fmla="*/ 17 w 41"/>
                <a:gd name="T11" fmla="*/ 0 h 28"/>
                <a:gd name="T12" fmla="*/ 16 w 41"/>
                <a:gd name="T13" fmla="*/ 14 h 28"/>
                <a:gd name="T14" fmla="*/ 11 w 41"/>
                <a:gd name="T15" fmla="*/ 20 h 28"/>
                <a:gd name="T16" fmla="*/ 3 w 41"/>
                <a:gd name="T17" fmla="*/ 24 h 28"/>
                <a:gd name="T18" fmla="*/ 0 w 41"/>
                <a:gd name="T19" fmla="*/ 26 h 28"/>
                <a:gd name="T20" fmla="*/ 41 w 41"/>
                <a:gd name="T21" fmla="*/ 26 h 28"/>
                <a:gd name="T22" fmla="*/ 38 w 41"/>
                <a:gd name="T23" fmla="*/ 24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 h="28">
                  <a:moveTo>
                    <a:pt x="38" y="24"/>
                  </a:moveTo>
                  <a:cubicBezTo>
                    <a:pt x="35" y="23"/>
                    <a:pt x="31" y="21"/>
                    <a:pt x="31" y="20"/>
                  </a:cubicBezTo>
                  <a:cubicBezTo>
                    <a:pt x="31" y="18"/>
                    <a:pt x="27" y="17"/>
                    <a:pt x="26" y="14"/>
                  </a:cubicBezTo>
                  <a:cubicBezTo>
                    <a:pt x="25" y="11"/>
                    <a:pt x="25" y="0"/>
                    <a:pt x="25" y="0"/>
                  </a:cubicBezTo>
                  <a:cubicBezTo>
                    <a:pt x="21" y="2"/>
                    <a:pt x="21" y="2"/>
                    <a:pt x="21" y="2"/>
                  </a:cubicBezTo>
                  <a:cubicBezTo>
                    <a:pt x="17" y="0"/>
                    <a:pt x="17" y="0"/>
                    <a:pt x="17" y="0"/>
                  </a:cubicBezTo>
                  <a:cubicBezTo>
                    <a:pt x="17" y="0"/>
                    <a:pt x="16" y="11"/>
                    <a:pt x="16" y="14"/>
                  </a:cubicBezTo>
                  <a:cubicBezTo>
                    <a:pt x="15" y="17"/>
                    <a:pt x="11" y="18"/>
                    <a:pt x="11" y="20"/>
                  </a:cubicBezTo>
                  <a:cubicBezTo>
                    <a:pt x="11" y="21"/>
                    <a:pt x="6" y="23"/>
                    <a:pt x="3" y="24"/>
                  </a:cubicBezTo>
                  <a:cubicBezTo>
                    <a:pt x="0" y="24"/>
                    <a:pt x="0" y="25"/>
                    <a:pt x="0" y="26"/>
                  </a:cubicBezTo>
                  <a:cubicBezTo>
                    <a:pt x="0" y="28"/>
                    <a:pt x="41" y="28"/>
                    <a:pt x="41" y="26"/>
                  </a:cubicBezTo>
                  <a:cubicBezTo>
                    <a:pt x="41" y="25"/>
                    <a:pt x="41" y="24"/>
                    <a:pt x="38" y="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Rectangle 622"/>
            <p:cNvSpPr>
              <a:spLocks noChangeArrowheads="1"/>
            </p:cNvSpPr>
            <p:nvPr/>
          </p:nvSpPr>
          <p:spPr bwMode="auto">
            <a:xfrm>
              <a:off x="9186863" y="1457326"/>
              <a:ext cx="153988" cy="22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1" name="Rectangle 623"/>
            <p:cNvSpPr>
              <a:spLocks noChangeArrowheads="1"/>
            </p:cNvSpPr>
            <p:nvPr/>
          </p:nvSpPr>
          <p:spPr bwMode="auto">
            <a:xfrm>
              <a:off x="9183688" y="1476376"/>
              <a:ext cx="160338" cy="111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2" name="Freeform 624"/>
            <p:cNvSpPr>
              <a:spLocks noEditPoints="1"/>
            </p:cNvSpPr>
            <p:nvPr/>
          </p:nvSpPr>
          <p:spPr bwMode="auto">
            <a:xfrm>
              <a:off x="9120188" y="1228726"/>
              <a:ext cx="231775" cy="112713"/>
            </a:xfrm>
            <a:custGeom>
              <a:avLst/>
              <a:gdLst>
                <a:gd name="T0" fmla="*/ 28 w 62"/>
                <a:gd name="T1" fmla="*/ 30 h 30"/>
                <a:gd name="T2" fmla="*/ 1 w 62"/>
                <a:gd name="T3" fmla="*/ 9 h 30"/>
                <a:gd name="T4" fmla="*/ 1 w 62"/>
                <a:gd name="T5" fmla="*/ 2 h 30"/>
                <a:gd name="T6" fmla="*/ 7 w 62"/>
                <a:gd name="T7" fmla="*/ 0 h 30"/>
                <a:gd name="T8" fmla="*/ 8 w 62"/>
                <a:gd name="T9" fmla="*/ 0 h 30"/>
                <a:gd name="T10" fmla="*/ 39 w 62"/>
                <a:gd name="T11" fmla="*/ 0 h 30"/>
                <a:gd name="T12" fmla="*/ 62 w 62"/>
                <a:gd name="T13" fmla="*/ 0 h 30"/>
                <a:gd name="T14" fmla="*/ 62 w 62"/>
                <a:gd name="T15" fmla="*/ 2 h 30"/>
                <a:gd name="T16" fmla="*/ 62 w 62"/>
                <a:gd name="T17" fmla="*/ 3 h 30"/>
                <a:gd name="T18" fmla="*/ 32 w 62"/>
                <a:gd name="T19" fmla="*/ 30 h 30"/>
                <a:gd name="T20" fmla="*/ 28 w 62"/>
                <a:gd name="T21" fmla="*/ 30 h 30"/>
                <a:gd name="T22" fmla="*/ 7 w 62"/>
                <a:gd name="T23" fmla="*/ 4 h 30"/>
                <a:gd name="T24" fmla="*/ 5 w 62"/>
                <a:gd name="T25" fmla="*/ 5 h 30"/>
                <a:gd name="T26" fmla="*/ 5 w 62"/>
                <a:gd name="T27" fmla="*/ 7 h 30"/>
                <a:gd name="T28" fmla="*/ 5 w 62"/>
                <a:gd name="T29" fmla="*/ 8 h 30"/>
                <a:gd name="T30" fmla="*/ 28 w 62"/>
                <a:gd name="T31" fmla="*/ 26 h 30"/>
                <a:gd name="T32" fmla="*/ 31 w 62"/>
                <a:gd name="T33" fmla="*/ 25 h 30"/>
                <a:gd name="T34" fmla="*/ 31 w 62"/>
                <a:gd name="T35" fmla="*/ 25 h 30"/>
                <a:gd name="T36" fmla="*/ 32 w 62"/>
                <a:gd name="T37" fmla="*/ 25 h 30"/>
                <a:gd name="T38" fmla="*/ 57 w 62"/>
                <a:gd name="T39" fmla="*/ 4 h 30"/>
                <a:gd name="T40" fmla="*/ 39 w 62"/>
                <a:gd name="T41" fmla="*/ 4 h 30"/>
                <a:gd name="T42" fmla="*/ 8 w 62"/>
                <a:gd name="T43" fmla="*/ 4 h 30"/>
                <a:gd name="T44" fmla="*/ 7 w 62"/>
                <a:gd name="T45" fmla="*/ 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2" h="30">
                  <a:moveTo>
                    <a:pt x="28" y="30"/>
                  </a:moveTo>
                  <a:cubicBezTo>
                    <a:pt x="14" y="30"/>
                    <a:pt x="4" y="22"/>
                    <a:pt x="1" y="9"/>
                  </a:cubicBezTo>
                  <a:cubicBezTo>
                    <a:pt x="0" y="5"/>
                    <a:pt x="1" y="3"/>
                    <a:pt x="1" y="2"/>
                  </a:cubicBezTo>
                  <a:cubicBezTo>
                    <a:pt x="3" y="0"/>
                    <a:pt x="7" y="0"/>
                    <a:pt x="7" y="0"/>
                  </a:cubicBezTo>
                  <a:cubicBezTo>
                    <a:pt x="8" y="0"/>
                    <a:pt x="8" y="0"/>
                    <a:pt x="8" y="0"/>
                  </a:cubicBezTo>
                  <a:cubicBezTo>
                    <a:pt x="39" y="0"/>
                    <a:pt x="39" y="0"/>
                    <a:pt x="39" y="0"/>
                  </a:cubicBezTo>
                  <a:cubicBezTo>
                    <a:pt x="62" y="0"/>
                    <a:pt x="62" y="0"/>
                    <a:pt x="62" y="0"/>
                  </a:cubicBezTo>
                  <a:cubicBezTo>
                    <a:pt x="62" y="2"/>
                    <a:pt x="62" y="2"/>
                    <a:pt x="62" y="2"/>
                  </a:cubicBezTo>
                  <a:cubicBezTo>
                    <a:pt x="62" y="2"/>
                    <a:pt x="62" y="3"/>
                    <a:pt x="62" y="3"/>
                  </a:cubicBezTo>
                  <a:cubicBezTo>
                    <a:pt x="61" y="23"/>
                    <a:pt x="45" y="30"/>
                    <a:pt x="32" y="30"/>
                  </a:cubicBezTo>
                  <a:cubicBezTo>
                    <a:pt x="30" y="30"/>
                    <a:pt x="29" y="30"/>
                    <a:pt x="28" y="30"/>
                  </a:cubicBezTo>
                  <a:close/>
                  <a:moveTo>
                    <a:pt x="7" y="4"/>
                  </a:moveTo>
                  <a:cubicBezTo>
                    <a:pt x="7" y="4"/>
                    <a:pt x="6" y="5"/>
                    <a:pt x="5" y="5"/>
                  </a:cubicBezTo>
                  <a:cubicBezTo>
                    <a:pt x="5" y="6"/>
                    <a:pt x="5" y="6"/>
                    <a:pt x="5" y="7"/>
                  </a:cubicBezTo>
                  <a:cubicBezTo>
                    <a:pt x="5" y="8"/>
                    <a:pt x="5" y="8"/>
                    <a:pt x="5" y="8"/>
                  </a:cubicBezTo>
                  <a:cubicBezTo>
                    <a:pt x="8" y="19"/>
                    <a:pt x="17" y="26"/>
                    <a:pt x="28" y="26"/>
                  </a:cubicBezTo>
                  <a:cubicBezTo>
                    <a:pt x="29" y="26"/>
                    <a:pt x="30" y="26"/>
                    <a:pt x="31" y="25"/>
                  </a:cubicBezTo>
                  <a:cubicBezTo>
                    <a:pt x="31" y="25"/>
                    <a:pt x="31" y="25"/>
                    <a:pt x="31" y="25"/>
                  </a:cubicBezTo>
                  <a:cubicBezTo>
                    <a:pt x="32" y="25"/>
                    <a:pt x="32" y="25"/>
                    <a:pt x="32" y="25"/>
                  </a:cubicBezTo>
                  <a:cubicBezTo>
                    <a:pt x="43" y="25"/>
                    <a:pt x="55" y="20"/>
                    <a:pt x="57" y="4"/>
                  </a:cubicBezTo>
                  <a:cubicBezTo>
                    <a:pt x="39" y="4"/>
                    <a:pt x="39" y="4"/>
                    <a:pt x="39" y="4"/>
                  </a:cubicBezTo>
                  <a:cubicBezTo>
                    <a:pt x="8" y="4"/>
                    <a:pt x="8" y="4"/>
                    <a:pt x="8" y="4"/>
                  </a:cubicBezTo>
                  <a:cubicBezTo>
                    <a:pt x="7" y="4"/>
                    <a:pt x="7" y="4"/>
                    <a:pt x="7"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625"/>
            <p:cNvSpPr>
              <a:spLocks noEditPoints="1"/>
            </p:cNvSpPr>
            <p:nvPr/>
          </p:nvSpPr>
          <p:spPr bwMode="auto">
            <a:xfrm>
              <a:off x="9178926" y="1228726"/>
              <a:ext cx="233363" cy="112713"/>
            </a:xfrm>
            <a:custGeom>
              <a:avLst/>
              <a:gdLst>
                <a:gd name="T0" fmla="*/ 33 w 62"/>
                <a:gd name="T1" fmla="*/ 30 h 30"/>
                <a:gd name="T2" fmla="*/ 30 w 62"/>
                <a:gd name="T3" fmla="*/ 30 h 30"/>
                <a:gd name="T4" fmla="*/ 0 w 62"/>
                <a:gd name="T5" fmla="*/ 3 h 30"/>
                <a:gd name="T6" fmla="*/ 0 w 62"/>
                <a:gd name="T7" fmla="*/ 2 h 30"/>
                <a:gd name="T8" fmla="*/ 0 w 62"/>
                <a:gd name="T9" fmla="*/ 0 h 30"/>
                <a:gd name="T10" fmla="*/ 22 w 62"/>
                <a:gd name="T11" fmla="*/ 0 h 30"/>
                <a:gd name="T12" fmla="*/ 54 w 62"/>
                <a:gd name="T13" fmla="*/ 0 h 30"/>
                <a:gd name="T14" fmla="*/ 54 w 62"/>
                <a:gd name="T15" fmla="*/ 0 h 30"/>
                <a:gd name="T16" fmla="*/ 60 w 62"/>
                <a:gd name="T17" fmla="*/ 2 h 30"/>
                <a:gd name="T18" fmla="*/ 61 w 62"/>
                <a:gd name="T19" fmla="*/ 9 h 30"/>
                <a:gd name="T20" fmla="*/ 33 w 62"/>
                <a:gd name="T21" fmla="*/ 30 h 30"/>
                <a:gd name="T22" fmla="*/ 30 w 62"/>
                <a:gd name="T23" fmla="*/ 25 h 30"/>
                <a:gd name="T24" fmla="*/ 30 w 62"/>
                <a:gd name="T25" fmla="*/ 25 h 30"/>
                <a:gd name="T26" fmla="*/ 33 w 62"/>
                <a:gd name="T27" fmla="*/ 26 h 30"/>
                <a:gd name="T28" fmla="*/ 56 w 62"/>
                <a:gd name="T29" fmla="*/ 8 h 30"/>
                <a:gd name="T30" fmla="*/ 56 w 62"/>
                <a:gd name="T31" fmla="*/ 7 h 30"/>
                <a:gd name="T32" fmla="*/ 56 w 62"/>
                <a:gd name="T33" fmla="*/ 5 h 30"/>
                <a:gd name="T34" fmla="*/ 54 w 62"/>
                <a:gd name="T35" fmla="*/ 4 h 30"/>
                <a:gd name="T36" fmla="*/ 54 w 62"/>
                <a:gd name="T37" fmla="*/ 4 h 30"/>
                <a:gd name="T38" fmla="*/ 22 w 62"/>
                <a:gd name="T39" fmla="*/ 4 h 30"/>
                <a:gd name="T40" fmla="*/ 5 w 62"/>
                <a:gd name="T41" fmla="*/ 4 h 30"/>
                <a:gd name="T42" fmla="*/ 30 w 62"/>
                <a:gd name="T43" fmla="*/ 25 h 30"/>
                <a:gd name="T44" fmla="*/ 30 w 62"/>
                <a:gd name="T45" fmla="*/ 25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2" h="30">
                  <a:moveTo>
                    <a:pt x="33" y="30"/>
                  </a:moveTo>
                  <a:cubicBezTo>
                    <a:pt x="32" y="30"/>
                    <a:pt x="31" y="30"/>
                    <a:pt x="30" y="30"/>
                  </a:cubicBezTo>
                  <a:cubicBezTo>
                    <a:pt x="16" y="30"/>
                    <a:pt x="1" y="23"/>
                    <a:pt x="0" y="3"/>
                  </a:cubicBezTo>
                  <a:cubicBezTo>
                    <a:pt x="0" y="3"/>
                    <a:pt x="0" y="2"/>
                    <a:pt x="0" y="2"/>
                  </a:cubicBezTo>
                  <a:cubicBezTo>
                    <a:pt x="0" y="0"/>
                    <a:pt x="0" y="0"/>
                    <a:pt x="0" y="0"/>
                  </a:cubicBezTo>
                  <a:cubicBezTo>
                    <a:pt x="22" y="0"/>
                    <a:pt x="22" y="0"/>
                    <a:pt x="22" y="0"/>
                  </a:cubicBezTo>
                  <a:cubicBezTo>
                    <a:pt x="54" y="0"/>
                    <a:pt x="54" y="0"/>
                    <a:pt x="54" y="0"/>
                  </a:cubicBezTo>
                  <a:cubicBezTo>
                    <a:pt x="54" y="0"/>
                    <a:pt x="54" y="0"/>
                    <a:pt x="54" y="0"/>
                  </a:cubicBezTo>
                  <a:cubicBezTo>
                    <a:pt x="55" y="0"/>
                    <a:pt x="58" y="0"/>
                    <a:pt x="60" y="2"/>
                  </a:cubicBezTo>
                  <a:cubicBezTo>
                    <a:pt x="61" y="3"/>
                    <a:pt x="62" y="5"/>
                    <a:pt x="61" y="9"/>
                  </a:cubicBezTo>
                  <a:cubicBezTo>
                    <a:pt x="58" y="22"/>
                    <a:pt x="47" y="30"/>
                    <a:pt x="33" y="30"/>
                  </a:cubicBezTo>
                  <a:close/>
                  <a:moveTo>
                    <a:pt x="30" y="25"/>
                  </a:moveTo>
                  <a:cubicBezTo>
                    <a:pt x="30" y="25"/>
                    <a:pt x="30" y="25"/>
                    <a:pt x="30" y="25"/>
                  </a:cubicBezTo>
                  <a:cubicBezTo>
                    <a:pt x="31" y="26"/>
                    <a:pt x="32" y="26"/>
                    <a:pt x="33" y="26"/>
                  </a:cubicBezTo>
                  <a:cubicBezTo>
                    <a:pt x="45" y="26"/>
                    <a:pt x="54" y="19"/>
                    <a:pt x="56" y="8"/>
                  </a:cubicBezTo>
                  <a:cubicBezTo>
                    <a:pt x="56" y="7"/>
                    <a:pt x="56" y="7"/>
                    <a:pt x="56" y="7"/>
                  </a:cubicBezTo>
                  <a:cubicBezTo>
                    <a:pt x="57" y="6"/>
                    <a:pt x="57" y="6"/>
                    <a:pt x="56" y="5"/>
                  </a:cubicBezTo>
                  <a:cubicBezTo>
                    <a:pt x="56" y="5"/>
                    <a:pt x="55" y="4"/>
                    <a:pt x="54" y="4"/>
                  </a:cubicBezTo>
                  <a:cubicBezTo>
                    <a:pt x="54" y="4"/>
                    <a:pt x="54" y="4"/>
                    <a:pt x="54" y="4"/>
                  </a:cubicBezTo>
                  <a:cubicBezTo>
                    <a:pt x="22" y="4"/>
                    <a:pt x="22" y="4"/>
                    <a:pt x="22" y="4"/>
                  </a:cubicBezTo>
                  <a:cubicBezTo>
                    <a:pt x="5" y="4"/>
                    <a:pt x="5" y="4"/>
                    <a:pt x="5" y="4"/>
                  </a:cubicBezTo>
                  <a:cubicBezTo>
                    <a:pt x="6" y="20"/>
                    <a:pt x="19" y="25"/>
                    <a:pt x="30" y="25"/>
                  </a:cubicBezTo>
                  <a:cubicBezTo>
                    <a:pt x="30" y="25"/>
                    <a:pt x="30" y="25"/>
                    <a:pt x="30" y="2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4" name="Freeform 826"/>
          <p:cNvSpPr/>
          <p:nvPr/>
        </p:nvSpPr>
        <p:spPr bwMode="auto">
          <a:xfrm>
            <a:off x="3097157" y="2287382"/>
            <a:ext cx="406968" cy="400456"/>
          </a:xfrm>
          <a:custGeom>
            <a:avLst/>
            <a:gdLst>
              <a:gd name="T0" fmla="*/ 148 w 159"/>
              <a:gd name="T1" fmla="*/ 107 h 156"/>
              <a:gd name="T2" fmla="*/ 118 w 159"/>
              <a:gd name="T3" fmla="*/ 101 h 156"/>
              <a:gd name="T4" fmla="*/ 93 w 159"/>
              <a:gd name="T5" fmla="*/ 76 h 156"/>
              <a:gd name="T6" fmla="*/ 124 w 159"/>
              <a:gd name="T7" fmla="*/ 44 h 156"/>
              <a:gd name="T8" fmla="*/ 133 w 159"/>
              <a:gd name="T9" fmla="*/ 43 h 156"/>
              <a:gd name="T10" fmla="*/ 148 w 159"/>
              <a:gd name="T11" fmla="*/ 19 h 156"/>
              <a:gd name="T12" fmla="*/ 140 w 159"/>
              <a:gd name="T13" fmla="*/ 11 h 156"/>
              <a:gd name="T14" fmla="*/ 116 w 159"/>
              <a:gd name="T15" fmla="*/ 26 h 156"/>
              <a:gd name="T16" fmla="*/ 115 w 159"/>
              <a:gd name="T17" fmla="*/ 35 h 156"/>
              <a:gd name="T18" fmla="*/ 84 w 159"/>
              <a:gd name="T19" fmla="*/ 66 h 156"/>
              <a:gd name="T20" fmla="*/ 56 w 159"/>
              <a:gd name="T21" fmla="*/ 39 h 156"/>
              <a:gd name="T22" fmla="*/ 50 w 159"/>
              <a:gd name="T23" fmla="*/ 9 h 156"/>
              <a:gd name="T24" fmla="*/ 32 w 159"/>
              <a:gd name="T25" fmla="*/ 0 h 156"/>
              <a:gd name="T26" fmla="*/ 44 w 159"/>
              <a:gd name="T27" fmla="*/ 12 h 156"/>
              <a:gd name="T28" fmla="*/ 39 w 159"/>
              <a:gd name="T29" fmla="*/ 32 h 156"/>
              <a:gd name="T30" fmla="*/ 19 w 159"/>
              <a:gd name="T31" fmla="*/ 37 h 156"/>
              <a:gd name="T32" fmla="*/ 3 w 159"/>
              <a:gd name="T33" fmla="*/ 20 h 156"/>
              <a:gd name="T34" fmla="*/ 10 w 159"/>
              <a:gd name="T35" fmla="*/ 49 h 156"/>
              <a:gd name="T36" fmla="*/ 41 w 159"/>
              <a:gd name="T37" fmla="*/ 55 h 156"/>
              <a:gd name="T38" fmla="*/ 65 w 159"/>
              <a:gd name="T39" fmla="*/ 79 h 156"/>
              <a:gd name="T40" fmla="*/ 13 w 159"/>
              <a:gd name="T41" fmla="*/ 130 h 156"/>
              <a:gd name="T42" fmla="*/ 13 w 159"/>
              <a:gd name="T43" fmla="*/ 145 h 156"/>
              <a:gd name="T44" fmla="*/ 14 w 159"/>
              <a:gd name="T45" fmla="*/ 146 h 156"/>
              <a:gd name="T46" fmla="*/ 29 w 159"/>
              <a:gd name="T47" fmla="*/ 146 h 156"/>
              <a:gd name="T48" fmla="*/ 80 w 159"/>
              <a:gd name="T49" fmla="*/ 95 h 156"/>
              <a:gd name="T50" fmla="*/ 102 w 159"/>
              <a:gd name="T51" fmla="*/ 117 h 156"/>
              <a:gd name="T52" fmla="*/ 108 w 159"/>
              <a:gd name="T53" fmla="*/ 147 h 156"/>
              <a:gd name="T54" fmla="*/ 132 w 159"/>
              <a:gd name="T55" fmla="*/ 155 h 156"/>
              <a:gd name="T56" fmla="*/ 117 w 159"/>
              <a:gd name="T57" fmla="*/ 140 h 156"/>
              <a:gd name="T58" fmla="*/ 121 w 159"/>
              <a:gd name="T59" fmla="*/ 124 h 156"/>
              <a:gd name="T60" fmla="*/ 137 w 159"/>
              <a:gd name="T61" fmla="*/ 120 h 156"/>
              <a:gd name="T62" fmla="*/ 155 w 159"/>
              <a:gd name="T63" fmla="*/ 138 h 156"/>
              <a:gd name="T64" fmla="*/ 148 w 159"/>
              <a:gd name="T65" fmla="*/ 107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9" h="156">
                <a:moveTo>
                  <a:pt x="148" y="107"/>
                </a:moveTo>
                <a:cubicBezTo>
                  <a:pt x="140" y="99"/>
                  <a:pt x="128" y="97"/>
                  <a:pt x="118" y="101"/>
                </a:cubicBezTo>
                <a:cubicBezTo>
                  <a:pt x="93" y="76"/>
                  <a:pt x="93" y="76"/>
                  <a:pt x="93" y="76"/>
                </a:cubicBezTo>
                <a:cubicBezTo>
                  <a:pt x="124" y="44"/>
                  <a:pt x="124" y="44"/>
                  <a:pt x="124" y="44"/>
                </a:cubicBezTo>
                <a:cubicBezTo>
                  <a:pt x="133" y="43"/>
                  <a:pt x="133" y="43"/>
                  <a:pt x="133" y="43"/>
                </a:cubicBezTo>
                <a:cubicBezTo>
                  <a:pt x="148" y="19"/>
                  <a:pt x="148" y="19"/>
                  <a:pt x="148" y="19"/>
                </a:cubicBezTo>
                <a:cubicBezTo>
                  <a:pt x="140" y="11"/>
                  <a:pt x="140" y="11"/>
                  <a:pt x="140" y="11"/>
                </a:cubicBezTo>
                <a:cubicBezTo>
                  <a:pt x="116" y="26"/>
                  <a:pt x="116" y="26"/>
                  <a:pt x="116" y="26"/>
                </a:cubicBezTo>
                <a:cubicBezTo>
                  <a:pt x="115" y="35"/>
                  <a:pt x="115" y="35"/>
                  <a:pt x="115" y="35"/>
                </a:cubicBezTo>
                <a:cubicBezTo>
                  <a:pt x="84" y="66"/>
                  <a:pt x="84" y="66"/>
                  <a:pt x="84" y="66"/>
                </a:cubicBezTo>
                <a:cubicBezTo>
                  <a:pt x="56" y="39"/>
                  <a:pt x="56" y="39"/>
                  <a:pt x="56" y="39"/>
                </a:cubicBezTo>
                <a:cubicBezTo>
                  <a:pt x="60" y="29"/>
                  <a:pt x="58" y="17"/>
                  <a:pt x="50" y="9"/>
                </a:cubicBezTo>
                <a:cubicBezTo>
                  <a:pt x="45" y="4"/>
                  <a:pt x="38" y="1"/>
                  <a:pt x="32" y="0"/>
                </a:cubicBezTo>
                <a:cubicBezTo>
                  <a:pt x="44" y="12"/>
                  <a:pt x="44" y="12"/>
                  <a:pt x="44" y="12"/>
                </a:cubicBezTo>
                <a:cubicBezTo>
                  <a:pt x="39" y="32"/>
                  <a:pt x="39" y="32"/>
                  <a:pt x="39" y="32"/>
                </a:cubicBezTo>
                <a:cubicBezTo>
                  <a:pt x="19" y="37"/>
                  <a:pt x="19" y="37"/>
                  <a:pt x="19" y="37"/>
                </a:cubicBezTo>
                <a:cubicBezTo>
                  <a:pt x="3" y="20"/>
                  <a:pt x="3" y="20"/>
                  <a:pt x="3" y="20"/>
                </a:cubicBezTo>
                <a:cubicBezTo>
                  <a:pt x="0" y="30"/>
                  <a:pt x="2" y="41"/>
                  <a:pt x="10" y="49"/>
                </a:cubicBezTo>
                <a:cubicBezTo>
                  <a:pt x="18" y="57"/>
                  <a:pt x="30" y="59"/>
                  <a:pt x="41" y="55"/>
                </a:cubicBezTo>
                <a:cubicBezTo>
                  <a:pt x="65" y="79"/>
                  <a:pt x="65" y="79"/>
                  <a:pt x="65" y="79"/>
                </a:cubicBezTo>
                <a:cubicBezTo>
                  <a:pt x="13" y="130"/>
                  <a:pt x="13" y="130"/>
                  <a:pt x="13" y="130"/>
                </a:cubicBezTo>
                <a:cubicBezTo>
                  <a:pt x="9" y="134"/>
                  <a:pt x="9" y="141"/>
                  <a:pt x="13" y="145"/>
                </a:cubicBezTo>
                <a:cubicBezTo>
                  <a:pt x="14" y="146"/>
                  <a:pt x="14" y="146"/>
                  <a:pt x="14" y="146"/>
                </a:cubicBezTo>
                <a:cubicBezTo>
                  <a:pt x="18" y="150"/>
                  <a:pt x="25" y="150"/>
                  <a:pt x="29" y="146"/>
                </a:cubicBezTo>
                <a:cubicBezTo>
                  <a:pt x="80" y="95"/>
                  <a:pt x="80" y="95"/>
                  <a:pt x="80" y="95"/>
                </a:cubicBezTo>
                <a:cubicBezTo>
                  <a:pt x="102" y="117"/>
                  <a:pt x="102" y="117"/>
                  <a:pt x="102" y="117"/>
                </a:cubicBezTo>
                <a:cubicBezTo>
                  <a:pt x="98" y="127"/>
                  <a:pt x="100" y="139"/>
                  <a:pt x="108" y="147"/>
                </a:cubicBezTo>
                <a:cubicBezTo>
                  <a:pt x="115" y="154"/>
                  <a:pt x="124" y="156"/>
                  <a:pt x="132" y="155"/>
                </a:cubicBezTo>
                <a:cubicBezTo>
                  <a:pt x="117" y="140"/>
                  <a:pt x="117" y="140"/>
                  <a:pt x="117" y="140"/>
                </a:cubicBezTo>
                <a:cubicBezTo>
                  <a:pt x="121" y="124"/>
                  <a:pt x="121" y="124"/>
                  <a:pt x="121" y="124"/>
                </a:cubicBezTo>
                <a:cubicBezTo>
                  <a:pt x="137" y="120"/>
                  <a:pt x="137" y="120"/>
                  <a:pt x="137" y="120"/>
                </a:cubicBezTo>
                <a:cubicBezTo>
                  <a:pt x="155" y="138"/>
                  <a:pt x="155" y="138"/>
                  <a:pt x="155" y="138"/>
                </a:cubicBezTo>
                <a:cubicBezTo>
                  <a:pt x="159" y="127"/>
                  <a:pt x="157" y="115"/>
                  <a:pt x="148" y="107"/>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nvGrpSpPr>
          <p:cNvPr id="35" name="组合 34"/>
          <p:cNvGrpSpPr/>
          <p:nvPr/>
        </p:nvGrpSpPr>
        <p:grpSpPr>
          <a:xfrm>
            <a:off x="3064383" y="4388380"/>
            <a:ext cx="472517" cy="326921"/>
            <a:chOff x="952500" y="6732588"/>
            <a:chExt cx="839788" cy="581025"/>
          </a:xfrm>
          <a:solidFill>
            <a:schemeClr val="bg1"/>
          </a:solidFill>
        </p:grpSpPr>
        <p:sp>
          <p:nvSpPr>
            <p:cNvPr id="36" name="Freeform 919"/>
            <p:cNvSpPr/>
            <p:nvPr/>
          </p:nvSpPr>
          <p:spPr bwMode="auto">
            <a:xfrm>
              <a:off x="1181100" y="7021513"/>
              <a:ext cx="509588" cy="292100"/>
            </a:xfrm>
            <a:custGeom>
              <a:avLst/>
              <a:gdLst>
                <a:gd name="T0" fmla="*/ 101 w 136"/>
                <a:gd name="T1" fmla="*/ 0 h 78"/>
                <a:gd name="T2" fmla="*/ 0 w 136"/>
                <a:gd name="T3" fmla="*/ 75 h 78"/>
                <a:gd name="T4" fmla="*/ 10 w 136"/>
                <a:gd name="T5" fmla="*/ 76 h 78"/>
                <a:gd name="T6" fmla="*/ 136 w 136"/>
                <a:gd name="T7" fmla="*/ 0 h 78"/>
                <a:gd name="T8" fmla="*/ 101 w 136"/>
                <a:gd name="T9" fmla="*/ 0 h 78"/>
                <a:gd name="T10" fmla="*/ 101 w 136"/>
                <a:gd name="T11" fmla="*/ 0 h 78"/>
              </a:gdLst>
              <a:ahLst/>
              <a:cxnLst>
                <a:cxn ang="0">
                  <a:pos x="T0" y="T1"/>
                </a:cxn>
                <a:cxn ang="0">
                  <a:pos x="T2" y="T3"/>
                </a:cxn>
                <a:cxn ang="0">
                  <a:pos x="T4" y="T5"/>
                </a:cxn>
                <a:cxn ang="0">
                  <a:pos x="T6" y="T7"/>
                </a:cxn>
                <a:cxn ang="0">
                  <a:pos x="T8" y="T9"/>
                </a:cxn>
                <a:cxn ang="0">
                  <a:pos x="T10" y="T11"/>
                </a:cxn>
              </a:cxnLst>
              <a:rect l="0" t="0" r="r" b="b"/>
              <a:pathLst>
                <a:path w="136" h="78">
                  <a:moveTo>
                    <a:pt x="101" y="0"/>
                  </a:moveTo>
                  <a:cubicBezTo>
                    <a:pt x="81" y="38"/>
                    <a:pt x="49" y="64"/>
                    <a:pt x="0" y="75"/>
                  </a:cubicBezTo>
                  <a:cubicBezTo>
                    <a:pt x="3" y="76"/>
                    <a:pt x="7" y="76"/>
                    <a:pt x="10" y="76"/>
                  </a:cubicBezTo>
                  <a:cubicBezTo>
                    <a:pt x="65" y="78"/>
                    <a:pt x="114" y="47"/>
                    <a:pt x="136" y="0"/>
                  </a:cubicBezTo>
                  <a:cubicBezTo>
                    <a:pt x="101" y="0"/>
                    <a:pt x="101" y="0"/>
                    <a:pt x="101" y="0"/>
                  </a:cubicBezTo>
                  <a:cubicBezTo>
                    <a:pt x="101" y="0"/>
                    <a:pt x="101" y="0"/>
                    <a:pt x="10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920"/>
            <p:cNvSpPr/>
            <p:nvPr/>
          </p:nvSpPr>
          <p:spPr bwMode="auto">
            <a:xfrm>
              <a:off x="1103313" y="6732588"/>
              <a:ext cx="85725" cy="104775"/>
            </a:xfrm>
            <a:custGeom>
              <a:avLst/>
              <a:gdLst>
                <a:gd name="T0" fmla="*/ 10 w 23"/>
                <a:gd name="T1" fmla="*/ 28 h 28"/>
                <a:gd name="T2" fmla="*/ 23 w 23"/>
                <a:gd name="T3" fmla="*/ 15 h 28"/>
                <a:gd name="T4" fmla="*/ 13 w 23"/>
                <a:gd name="T5" fmla="*/ 1 h 28"/>
                <a:gd name="T6" fmla="*/ 1 w 23"/>
                <a:gd name="T7" fmla="*/ 13 h 28"/>
                <a:gd name="T8" fmla="*/ 10 w 23"/>
                <a:gd name="T9" fmla="*/ 28 h 28"/>
              </a:gdLst>
              <a:ahLst/>
              <a:cxnLst>
                <a:cxn ang="0">
                  <a:pos x="T0" y="T1"/>
                </a:cxn>
                <a:cxn ang="0">
                  <a:pos x="T2" y="T3"/>
                </a:cxn>
                <a:cxn ang="0">
                  <a:pos x="T4" y="T5"/>
                </a:cxn>
                <a:cxn ang="0">
                  <a:pos x="T6" y="T7"/>
                </a:cxn>
                <a:cxn ang="0">
                  <a:pos x="T8" y="T9"/>
                </a:cxn>
              </a:cxnLst>
              <a:rect l="0" t="0" r="r" b="b"/>
              <a:pathLst>
                <a:path w="23" h="28">
                  <a:moveTo>
                    <a:pt x="10" y="28"/>
                  </a:moveTo>
                  <a:cubicBezTo>
                    <a:pt x="16" y="28"/>
                    <a:pt x="22" y="23"/>
                    <a:pt x="23" y="15"/>
                  </a:cubicBezTo>
                  <a:cubicBezTo>
                    <a:pt x="23" y="8"/>
                    <a:pt x="19" y="1"/>
                    <a:pt x="13" y="1"/>
                  </a:cubicBezTo>
                  <a:cubicBezTo>
                    <a:pt x="7" y="0"/>
                    <a:pt x="2" y="6"/>
                    <a:pt x="1" y="13"/>
                  </a:cubicBezTo>
                  <a:cubicBezTo>
                    <a:pt x="0" y="20"/>
                    <a:pt x="4" y="27"/>
                    <a:pt x="10"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921"/>
            <p:cNvSpPr/>
            <p:nvPr/>
          </p:nvSpPr>
          <p:spPr bwMode="auto">
            <a:xfrm>
              <a:off x="1544638" y="6751638"/>
              <a:ext cx="247650" cy="203200"/>
            </a:xfrm>
            <a:custGeom>
              <a:avLst/>
              <a:gdLst>
                <a:gd name="T0" fmla="*/ 12 w 66"/>
                <a:gd name="T1" fmla="*/ 54 h 54"/>
                <a:gd name="T2" fmla="*/ 46 w 66"/>
                <a:gd name="T3" fmla="*/ 54 h 54"/>
                <a:gd name="T4" fmla="*/ 49 w 66"/>
                <a:gd name="T5" fmla="*/ 42 h 54"/>
                <a:gd name="T6" fmla="*/ 66 w 66"/>
                <a:gd name="T7" fmla="*/ 42 h 54"/>
                <a:gd name="T8" fmla="*/ 33 w 66"/>
                <a:gd name="T9" fmla="*/ 0 h 54"/>
                <a:gd name="T10" fmla="*/ 0 w 66"/>
                <a:gd name="T11" fmla="*/ 42 h 54"/>
                <a:gd name="T12" fmla="*/ 17 w 66"/>
                <a:gd name="T13" fmla="*/ 42 h 54"/>
                <a:gd name="T14" fmla="*/ 12 w 66"/>
                <a:gd name="T15" fmla="*/ 54 h 5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54">
                  <a:moveTo>
                    <a:pt x="12" y="54"/>
                  </a:moveTo>
                  <a:cubicBezTo>
                    <a:pt x="46" y="54"/>
                    <a:pt x="46" y="54"/>
                    <a:pt x="46" y="54"/>
                  </a:cubicBezTo>
                  <a:cubicBezTo>
                    <a:pt x="48" y="50"/>
                    <a:pt x="49" y="46"/>
                    <a:pt x="49" y="42"/>
                  </a:cubicBezTo>
                  <a:cubicBezTo>
                    <a:pt x="66" y="42"/>
                    <a:pt x="66" y="42"/>
                    <a:pt x="66" y="42"/>
                  </a:cubicBezTo>
                  <a:cubicBezTo>
                    <a:pt x="33" y="0"/>
                    <a:pt x="33" y="0"/>
                    <a:pt x="33" y="0"/>
                  </a:cubicBezTo>
                  <a:cubicBezTo>
                    <a:pt x="0" y="42"/>
                    <a:pt x="0" y="42"/>
                    <a:pt x="0" y="42"/>
                  </a:cubicBezTo>
                  <a:cubicBezTo>
                    <a:pt x="17" y="42"/>
                    <a:pt x="17" y="42"/>
                    <a:pt x="17" y="42"/>
                  </a:cubicBezTo>
                  <a:cubicBezTo>
                    <a:pt x="15" y="46"/>
                    <a:pt x="14" y="50"/>
                    <a:pt x="12" y="5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922"/>
            <p:cNvSpPr>
              <a:spLocks noEditPoints="1"/>
            </p:cNvSpPr>
            <p:nvPr/>
          </p:nvSpPr>
          <p:spPr bwMode="auto">
            <a:xfrm>
              <a:off x="952500" y="6842125"/>
              <a:ext cx="790575" cy="438150"/>
            </a:xfrm>
            <a:custGeom>
              <a:avLst/>
              <a:gdLst>
                <a:gd name="T0" fmla="*/ 164 w 211"/>
                <a:gd name="T1" fmla="*/ 32 h 117"/>
                <a:gd name="T2" fmla="*/ 160 w 211"/>
                <a:gd name="T3" fmla="*/ 37 h 117"/>
                <a:gd name="T4" fmla="*/ 90 w 211"/>
                <a:gd name="T5" fmla="*/ 33 h 117"/>
                <a:gd name="T6" fmla="*/ 57 w 211"/>
                <a:gd name="T7" fmla="*/ 6 h 117"/>
                <a:gd name="T8" fmla="*/ 56 w 211"/>
                <a:gd name="T9" fmla="*/ 13 h 117"/>
                <a:gd name="T10" fmla="*/ 51 w 211"/>
                <a:gd name="T11" fmla="*/ 6 h 117"/>
                <a:gd name="T12" fmla="*/ 51 w 211"/>
                <a:gd name="T13" fmla="*/ 0 h 117"/>
                <a:gd name="T14" fmla="*/ 47 w 211"/>
                <a:gd name="T15" fmla="*/ 5 h 117"/>
                <a:gd name="T16" fmla="*/ 47 w 211"/>
                <a:gd name="T17" fmla="*/ 28 h 117"/>
                <a:gd name="T18" fmla="*/ 45 w 211"/>
                <a:gd name="T19" fmla="*/ 8 h 117"/>
                <a:gd name="T20" fmla="*/ 44 w 211"/>
                <a:gd name="T21" fmla="*/ 1 h 117"/>
                <a:gd name="T22" fmla="*/ 34 w 211"/>
                <a:gd name="T23" fmla="*/ 1 h 117"/>
                <a:gd name="T24" fmla="*/ 17 w 211"/>
                <a:gd name="T25" fmla="*/ 14 h 117"/>
                <a:gd name="T26" fmla="*/ 9 w 211"/>
                <a:gd name="T27" fmla="*/ 21 h 117"/>
                <a:gd name="T28" fmla="*/ 8 w 211"/>
                <a:gd name="T29" fmla="*/ 22 h 117"/>
                <a:gd name="T30" fmla="*/ 8 w 211"/>
                <a:gd name="T31" fmla="*/ 22 h 117"/>
                <a:gd name="T32" fmla="*/ 11 w 211"/>
                <a:gd name="T33" fmla="*/ 34 h 117"/>
                <a:gd name="T34" fmla="*/ 11 w 211"/>
                <a:gd name="T35" fmla="*/ 34 h 117"/>
                <a:gd name="T36" fmla="*/ 19 w 211"/>
                <a:gd name="T37" fmla="*/ 37 h 117"/>
                <a:gd name="T38" fmla="*/ 8 w 211"/>
                <a:gd name="T39" fmla="*/ 72 h 117"/>
                <a:gd name="T40" fmla="*/ 10 w 211"/>
                <a:gd name="T41" fmla="*/ 101 h 117"/>
                <a:gd name="T42" fmla="*/ 2 w 211"/>
                <a:gd name="T43" fmla="*/ 110 h 117"/>
                <a:gd name="T44" fmla="*/ 8 w 211"/>
                <a:gd name="T45" fmla="*/ 115 h 117"/>
                <a:gd name="T46" fmla="*/ 16 w 211"/>
                <a:gd name="T47" fmla="*/ 109 h 117"/>
                <a:gd name="T48" fmla="*/ 39 w 211"/>
                <a:gd name="T49" fmla="*/ 111 h 117"/>
                <a:gd name="T50" fmla="*/ 20 w 211"/>
                <a:gd name="T51" fmla="*/ 100 h 117"/>
                <a:gd name="T52" fmla="*/ 16 w 211"/>
                <a:gd name="T53" fmla="*/ 67 h 117"/>
                <a:gd name="T54" fmla="*/ 25 w 211"/>
                <a:gd name="T55" fmla="*/ 45 h 117"/>
                <a:gd name="T56" fmla="*/ 24 w 211"/>
                <a:gd name="T57" fmla="*/ 59 h 117"/>
                <a:gd name="T58" fmla="*/ 53 w 211"/>
                <a:gd name="T59" fmla="*/ 117 h 117"/>
                <a:gd name="T60" fmla="*/ 51 w 211"/>
                <a:gd name="T61" fmla="*/ 65 h 117"/>
                <a:gd name="T62" fmla="*/ 82 w 211"/>
                <a:gd name="T63" fmla="*/ 107 h 117"/>
                <a:gd name="T64" fmla="*/ 73 w 211"/>
                <a:gd name="T65" fmla="*/ 61 h 117"/>
                <a:gd name="T66" fmla="*/ 58 w 211"/>
                <a:gd name="T67" fmla="*/ 45 h 117"/>
                <a:gd name="T68" fmla="*/ 83 w 211"/>
                <a:gd name="T69" fmla="*/ 47 h 117"/>
                <a:gd name="T70" fmla="*/ 204 w 211"/>
                <a:gd name="T71" fmla="*/ 45 h 117"/>
                <a:gd name="T72" fmla="*/ 208 w 211"/>
                <a:gd name="T73" fmla="*/ 40 h 117"/>
                <a:gd name="T74" fmla="*/ 207 w 211"/>
                <a:gd name="T75" fmla="*/ 32 h 117"/>
                <a:gd name="T76" fmla="*/ 57 w 211"/>
                <a:gd name="T77" fmla="*/ 29 h 117"/>
                <a:gd name="T78" fmla="*/ 64 w 211"/>
                <a:gd name="T79" fmla="*/ 3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1" h="117">
                  <a:moveTo>
                    <a:pt x="207" y="32"/>
                  </a:moveTo>
                  <a:cubicBezTo>
                    <a:pt x="164" y="32"/>
                    <a:pt x="164" y="32"/>
                    <a:pt x="164" y="32"/>
                  </a:cubicBezTo>
                  <a:cubicBezTo>
                    <a:pt x="162" y="32"/>
                    <a:pt x="160" y="34"/>
                    <a:pt x="160" y="36"/>
                  </a:cubicBezTo>
                  <a:cubicBezTo>
                    <a:pt x="160" y="36"/>
                    <a:pt x="160" y="36"/>
                    <a:pt x="160" y="37"/>
                  </a:cubicBezTo>
                  <a:cubicBezTo>
                    <a:pt x="88" y="37"/>
                    <a:pt x="88" y="37"/>
                    <a:pt x="88" y="37"/>
                  </a:cubicBezTo>
                  <a:cubicBezTo>
                    <a:pt x="89" y="35"/>
                    <a:pt x="89" y="34"/>
                    <a:pt x="90" y="33"/>
                  </a:cubicBezTo>
                  <a:cubicBezTo>
                    <a:pt x="84" y="31"/>
                    <a:pt x="71" y="25"/>
                    <a:pt x="71" y="25"/>
                  </a:cubicBezTo>
                  <a:cubicBezTo>
                    <a:pt x="57" y="6"/>
                    <a:pt x="57" y="6"/>
                    <a:pt x="57" y="6"/>
                  </a:cubicBezTo>
                  <a:cubicBezTo>
                    <a:pt x="54" y="8"/>
                    <a:pt x="54" y="8"/>
                    <a:pt x="54" y="8"/>
                  </a:cubicBezTo>
                  <a:cubicBezTo>
                    <a:pt x="56" y="13"/>
                    <a:pt x="56" y="13"/>
                    <a:pt x="56" y="13"/>
                  </a:cubicBezTo>
                  <a:cubicBezTo>
                    <a:pt x="51" y="28"/>
                    <a:pt x="51" y="28"/>
                    <a:pt x="51" y="28"/>
                  </a:cubicBezTo>
                  <a:cubicBezTo>
                    <a:pt x="51" y="6"/>
                    <a:pt x="51" y="6"/>
                    <a:pt x="51" y="6"/>
                  </a:cubicBezTo>
                  <a:cubicBezTo>
                    <a:pt x="52" y="5"/>
                    <a:pt x="52" y="5"/>
                    <a:pt x="52" y="5"/>
                  </a:cubicBezTo>
                  <a:cubicBezTo>
                    <a:pt x="51" y="0"/>
                    <a:pt x="51" y="0"/>
                    <a:pt x="51" y="0"/>
                  </a:cubicBezTo>
                  <a:cubicBezTo>
                    <a:pt x="48" y="0"/>
                    <a:pt x="48" y="0"/>
                    <a:pt x="48" y="0"/>
                  </a:cubicBezTo>
                  <a:cubicBezTo>
                    <a:pt x="47" y="5"/>
                    <a:pt x="47" y="5"/>
                    <a:pt x="47" y="5"/>
                  </a:cubicBezTo>
                  <a:cubicBezTo>
                    <a:pt x="48" y="6"/>
                    <a:pt x="48" y="6"/>
                    <a:pt x="48" y="6"/>
                  </a:cubicBezTo>
                  <a:cubicBezTo>
                    <a:pt x="47" y="28"/>
                    <a:pt x="47" y="28"/>
                    <a:pt x="47" y="28"/>
                  </a:cubicBezTo>
                  <a:cubicBezTo>
                    <a:pt x="43" y="12"/>
                    <a:pt x="43" y="12"/>
                    <a:pt x="43" y="12"/>
                  </a:cubicBezTo>
                  <a:cubicBezTo>
                    <a:pt x="45" y="8"/>
                    <a:pt x="45" y="8"/>
                    <a:pt x="45" y="8"/>
                  </a:cubicBezTo>
                  <a:cubicBezTo>
                    <a:pt x="42" y="5"/>
                    <a:pt x="42" y="5"/>
                    <a:pt x="42" y="5"/>
                  </a:cubicBezTo>
                  <a:cubicBezTo>
                    <a:pt x="44" y="1"/>
                    <a:pt x="44" y="1"/>
                    <a:pt x="44" y="1"/>
                  </a:cubicBezTo>
                  <a:cubicBezTo>
                    <a:pt x="44" y="1"/>
                    <a:pt x="44" y="1"/>
                    <a:pt x="44" y="1"/>
                  </a:cubicBezTo>
                  <a:cubicBezTo>
                    <a:pt x="41" y="1"/>
                    <a:pt x="39" y="1"/>
                    <a:pt x="34" y="1"/>
                  </a:cubicBezTo>
                  <a:cubicBezTo>
                    <a:pt x="33" y="1"/>
                    <a:pt x="29" y="3"/>
                    <a:pt x="27" y="5"/>
                  </a:cubicBezTo>
                  <a:cubicBezTo>
                    <a:pt x="17" y="14"/>
                    <a:pt x="17" y="14"/>
                    <a:pt x="17" y="14"/>
                  </a:cubicBezTo>
                  <a:cubicBezTo>
                    <a:pt x="12" y="19"/>
                    <a:pt x="12" y="19"/>
                    <a:pt x="12" y="19"/>
                  </a:cubicBezTo>
                  <a:cubicBezTo>
                    <a:pt x="9" y="21"/>
                    <a:pt x="9" y="21"/>
                    <a:pt x="9" y="21"/>
                  </a:cubicBezTo>
                  <a:cubicBezTo>
                    <a:pt x="8" y="22"/>
                    <a:pt x="8" y="22"/>
                    <a:pt x="8" y="22"/>
                  </a:cubicBezTo>
                  <a:cubicBezTo>
                    <a:pt x="8" y="22"/>
                    <a:pt x="8" y="22"/>
                    <a:pt x="8" y="22"/>
                  </a:cubicBezTo>
                  <a:cubicBezTo>
                    <a:pt x="8" y="22"/>
                    <a:pt x="8" y="22"/>
                    <a:pt x="8" y="22"/>
                  </a:cubicBezTo>
                  <a:cubicBezTo>
                    <a:pt x="8" y="22"/>
                    <a:pt x="8" y="22"/>
                    <a:pt x="8" y="22"/>
                  </a:cubicBezTo>
                  <a:cubicBezTo>
                    <a:pt x="9" y="27"/>
                    <a:pt x="6" y="10"/>
                    <a:pt x="11" y="34"/>
                  </a:cubicBezTo>
                  <a:cubicBezTo>
                    <a:pt x="11" y="34"/>
                    <a:pt x="11" y="34"/>
                    <a:pt x="11" y="34"/>
                  </a:cubicBezTo>
                  <a:cubicBezTo>
                    <a:pt x="11" y="34"/>
                    <a:pt x="11" y="34"/>
                    <a:pt x="11" y="34"/>
                  </a:cubicBezTo>
                  <a:cubicBezTo>
                    <a:pt x="11" y="34"/>
                    <a:pt x="11" y="34"/>
                    <a:pt x="11" y="34"/>
                  </a:cubicBezTo>
                  <a:cubicBezTo>
                    <a:pt x="13" y="35"/>
                    <a:pt x="13" y="35"/>
                    <a:pt x="13" y="35"/>
                  </a:cubicBezTo>
                  <a:cubicBezTo>
                    <a:pt x="19" y="37"/>
                    <a:pt x="19" y="37"/>
                    <a:pt x="19" y="37"/>
                  </a:cubicBezTo>
                  <a:cubicBezTo>
                    <a:pt x="14" y="39"/>
                    <a:pt x="8" y="42"/>
                    <a:pt x="5" y="49"/>
                  </a:cubicBezTo>
                  <a:cubicBezTo>
                    <a:pt x="0" y="59"/>
                    <a:pt x="5" y="66"/>
                    <a:pt x="8" y="72"/>
                  </a:cubicBezTo>
                  <a:cubicBezTo>
                    <a:pt x="10" y="75"/>
                    <a:pt x="12" y="79"/>
                    <a:pt x="13" y="82"/>
                  </a:cubicBezTo>
                  <a:cubicBezTo>
                    <a:pt x="14" y="88"/>
                    <a:pt x="12" y="96"/>
                    <a:pt x="10" y="101"/>
                  </a:cubicBezTo>
                  <a:cubicBezTo>
                    <a:pt x="8" y="102"/>
                    <a:pt x="7" y="103"/>
                    <a:pt x="5" y="104"/>
                  </a:cubicBezTo>
                  <a:cubicBezTo>
                    <a:pt x="2" y="106"/>
                    <a:pt x="1" y="109"/>
                    <a:pt x="2" y="110"/>
                  </a:cubicBezTo>
                  <a:cubicBezTo>
                    <a:pt x="2" y="111"/>
                    <a:pt x="2" y="114"/>
                    <a:pt x="6" y="115"/>
                  </a:cubicBezTo>
                  <a:cubicBezTo>
                    <a:pt x="6" y="115"/>
                    <a:pt x="7" y="115"/>
                    <a:pt x="8" y="115"/>
                  </a:cubicBezTo>
                  <a:cubicBezTo>
                    <a:pt x="10" y="115"/>
                    <a:pt x="11" y="115"/>
                    <a:pt x="13" y="113"/>
                  </a:cubicBezTo>
                  <a:cubicBezTo>
                    <a:pt x="14" y="112"/>
                    <a:pt x="15" y="111"/>
                    <a:pt x="16" y="109"/>
                  </a:cubicBezTo>
                  <a:cubicBezTo>
                    <a:pt x="21" y="108"/>
                    <a:pt x="27" y="109"/>
                    <a:pt x="33" y="112"/>
                  </a:cubicBezTo>
                  <a:cubicBezTo>
                    <a:pt x="35" y="113"/>
                    <a:pt x="38" y="113"/>
                    <a:pt x="39" y="111"/>
                  </a:cubicBezTo>
                  <a:cubicBezTo>
                    <a:pt x="40" y="109"/>
                    <a:pt x="39" y="106"/>
                    <a:pt x="37" y="105"/>
                  </a:cubicBezTo>
                  <a:cubicBezTo>
                    <a:pt x="32" y="101"/>
                    <a:pt x="25" y="100"/>
                    <a:pt x="20" y="100"/>
                  </a:cubicBezTo>
                  <a:cubicBezTo>
                    <a:pt x="22" y="93"/>
                    <a:pt x="22" y="86"/>
                    <a:pt x="21" y="81"/>
                  </a:cubicBezTo>
                  <a:cubicBezTo>
                    <a:pt x="21" y="76"/>
                    <a:pt x="18" y="71"/>
                    <a:pt x="16" y="67"/>
                  </a:cubicBezTo>
                  <a:cubicBezTo>
                    <a:pt x="12" y="61"/>
                    <a:pt x="10" y="58"/>
                    <a:pt x="12" y="53"/>
                  </a:cubicBezTo>
                  <a:cubicBezTo>
                    <a:pt x="15" y="47"/>
                    <a:pt x="21" y="45"/>
                    <a:pt x="25" y="45"/>
                  </a:cubicBezTo>
                  <a:cubicBezTo>
                    <a:pt x="25" y="50"/>
                    <a:pt x="24" y="54"/>
                    <a:pt x="24" y="59"/>
                  </a:cubicBezTo>
                  <a:cubicBezTo>
                    <a:pt x="24" y="59"/>
                    <a:pt x="24" y="59"/>
                    <a:pt x="24" y="59"/>
                  </a:cubicBezTo>
                  <a:cubicBezTo>
                    <a:pt x="27" y="59"/>
                    <a:pt x="29" y="59"/>
                    <a:pt x="32" y="60"/>
                  </a:cubicBezTo>
                  <a:cubicBezTo>
                    <a:pt x="39" y="79"/>
                    <a:pt x="46" y="98"/>
                    <a:pt x="53" y="117"/>
                  </a:cubicBezTo>
                  <a:cubicBezTo>
                    <a:pt x="67" y="113"/>
                    <a:pt x="67" y="113"/>
                    <a:pt x="67" y="113"/>
                  </a:cubicBezTo>
                  <a:cubicBezTo>
                    <a:pt x="64" y="100"/>
                    <a:pt x="56" y="78"/>
                    <a:pt x="51" y="65"/>
                  </a:cubicBezTo>
                  <a:cubicBezTo>
                    <a:pt x="57" y="70"/>
                    <a:pt x="64" y="74"/>
                    <a:pt x="65" y="78"/>
                  </a:cubicBezTo>
                  <a:cubicBezTo>
                    <a:pt x="82" y="107"/>
                    <a:pt x="82" y="107"/>
                    <a:pt x="82" y="107"/>
                  </a:cubicBezTo>
                  <a:cubicBezTo>
                    <a:pt x="95" y="100"/>
                    <a:pt x="95" y="100"/>
                    <a:pt x="95" y="100"/>
                  </a:cubicBezTo>
                  <a:cubicBezTo>
                    <a:pt x="88" y="89"/>
                    <a:pt x="84" y="77"/>
                    <a:pt x="73" y="61"/>
                  </a:cubicBezTo>
                  <a:cubicBezTo>
                    <a:pt x="67" y="56"/>
                    <a:pt x="62" y="52"/>
                    <a:pt x="58" y="49"/>
                  </a:cubicBezTo>
                  <a:cubicBezTo>
                    <a:pt x="58" y="48"/>
                    <a:pt x="58" y="46"/>
                    <a:pt x="58" y="45"/>
                  </a:cubicBezTo>
                  <a:cubicBezTo>
                    <a:pt x="80" y="45"/>
                    <a:pt x="80" y="45"/>
                    <a:pt x="80" y="45"/>
                  </a:cubicBezTo>
                  <a:cubicBezTo>
                    <a:pt x="81" y="46"/>
                    <a:pt x="82" y="46"/>
                    <a:pt x="83" y="47"/>
                  </a:cubicBezTo>
                  <a:cubicBezTo>
                    <a:pt x="83" y="46"/>
                    <a:pt x="84" y="46"/>
                    <a:pt x="84" y="45"/>
                  </a:cubicBezTo>
                  <a:cubicBezTo>
                    <a:pt x="204" y="45"/>
                    <a:pt x="204" y="45"/>
                    <a:pt x="204" y="45"/>
                  </a:cubicBezTo>
                  <a:cubicBezTo>
                    <a:pt x="206" y="45"/>
                    <a:pt x="208" y="43"/>
                    <a:pt x="208" y="41"/>
                  </a:cubicBezTo>
                  <a:cubicBezTo>
                    <a:pt x="208" y="41"/>
                    <a:pt x="208" y="40"/>
                    <a:pt x="208" y="40"/>
                  </a:cubicBezTo>
                  <a:cubicBezTo>
                    <a:pt x="210" y="40"/>
                    <a:pt x="211" y="38"/>
                    <a:pt x="211" y="36"/>
                  </a:cubicBezTo>
                  <a:cubicBezTo>
                    <a:pt x="211" y="34"/>
                    <a:pt x="209" y="32"/>
                    <a:pt x="207" y="32"/>
                  </a:cubicBezTo>
                  <a:close/>
                  <a:moveTo>
                    <a:pt x="57" y="37"/>
                  </a:moveTo>
                  <a:cubicBezTo>
                    <a:pt x="57" y="34"/>
                    <a:pt x="57" y="31"/>
                    <a:pt x="57" y="29"/>
                  </a:cubicBezTo>
                  <a:cubicBezTo>
                    <a:pt x="59" y="33"/>
                    <a:pt x="59" y="33"/>
                    <a:pt x="59" y="33"/>
                  </a:cubicBezTo>
                  <a:cubicBezTo>
                    <a:pt x="61" y="34"/>
                    <a:pt x="62" y="36"/>
                    <a:pt x="64" y="37"/>
                  </a:cubicBezTo>
                  <a:lnTo>
                    <a:pt x="57" y="3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40" name="Freeform 939"/>
          <p:cNvSpPr>
            <a:spLocks noEditPoints="1"/>
          </p:cNvSpPr>
          <p:nvPr/>
        </p:nvSpPr>
        <p:spPr bwMode="auto">
          <a:xfrm>
            <a:off x="3072319" y="3289976"/>
            <a:ext cx="456645" cy="459499"/>
          </a:xfrm>
          <a:custGeom>
            <a:avLst/>
            <a:gdLst>
              <a:gd name="T0" fmla="*/ 802 w 949"/>
              <a:gd name="T1" fmla="*/ 0 h 955"/>
              <a:gd name="T2" fmla="*/ 802 w 949"/>
              <a:gd name="T3" fmla="*/ 955 h 955"/>
              <a:gd name="T4" fmla="*/ 701 w 949"/>
              <a:gd name="T5" fmla="*/ 629 h 955"/>
              <a:gd name="T6" fmla="*/ 913 w 949"/>
              <a:gd name="T7" fmla="*/ 478 h 955"/>
              <a:gd name="T8" fmla="*/ 701 w 949"/>
              <a:gd name="T9" fmla="*/ 327 h 955"/>
              <a:gd name="T10" fmla="*/ 754 w 949"/>
              <a:gd name="T11" fmla="*/ 575 h 955"/>
              <a:gd name="T12" fmla="*/ 802 w 949"/>
              <a:gd name="T13" fmla="*/ 749 h 955"/>
              <a:gd name="T14" fmla="*/ 802 w 949"/>
              <a:gd name="T15" fmla="*/ 207 h 955"/>
              <a:gd name="T16" fmla="*/ 754 w 949"/>
              <a:gd name="T17" fmla="*/ 381 h 955"/>
              <a:gd name="T18" fmla="*/ 858 w 949"/>
              <a:gd name="T19" fmla="*/ 478 h 955"/>
              <a:gd name="T20" fmla="*/ 754 w 949"/>
              <a:gd name="T21" fmla="*/ 575 h 955"/>
              <a:gd name="T22" fmla="*/ 778 w 949"/>
              <a:gd name="T23" fmla="*/ 422 h 955"/>
              <a:gd name="T24" fmla="*/ 778 w 949"/>
              <a:gd name="T25" fmla="*/ 533 h 955"/>
              <a:gd name="T26" fmla="*/ 831 w 949"/>
              <a:gd name="T27" fmla="*/ 478 h 955"/>
              <a:gd name="T28" fmla="*/ 185 w 949"/>
              <a:gd name="T29" fmla="*/ 534 h 955"/>
              <a:gd name="T30" fmla="*/ 578 w 949"/>
              <a:gd name="T31" fmla="*/ 564 h 955"/>
              <a:gd name="T32" fmla="*/ 578 w 949"/>
              <a:gd name="T33" fmla="*/ 400 h 955"/>
              <a:gd name="T34" fmla="*/ 185 w 949"/>
              <a:gd name="T35" fmla="*/ 430 h 955"/>
              <a:gd name="T36" fmla="*/ 0 w 949"/>
              <a:gd name="T37" fmla="*/ 347 h 955"/>
              <a:gd name="T38" fmla="*/ 544 w 949"/>
              <a:gd name="T39" fmla="*/ 475 h 955"/>
              <a:gd name="T40" fmla="*/ 36 w 949"/>
              <a:gd name="T41" fmla="*/ 487 h 955"/>
              <a:gd name="T42" fmla="*/ 164 w 949"/>
              <a:gd name="T43" fmla="*/ 601 h 955"/>
              <a:gd name="T44" fmla="*/ 457 w 949"/>
              <a:gd name="T45" fmla="*/ 736 h 955"/>
              <a:gd name="T46" fmla="*/ 661 w 949"/>
              <a:gd name="T47" fmla="*/ 631 h 955"/>
              <a:gd name="T48" fmla="*/ 631 w 949"/>
              <a:gd name="T49" fmla="*/ 580 h 955"/>
              <a:gd name="T50" fmla="*/ 438 w 949"/>
              <a:gd name="T51" fmla="*/ 704 h 955"/>
              <a:gd name="T52" fmla="*/ 330 w 949"/>
              <a:gd name="T53" fmla="*/ 732 h 955"/>
              <a:gd name="T54" fmla="*/ 627 w 949"/>
              <a:gd name="T55" fmla="*/ 613 h 955"/>
              <a:gd name="T56" fmla="*/ 373 w 949"/>
              <a:gd name="T57" fmla="*/ 765 h 955"/>
              <a:gd name="T58" fmla="*/ 458 w 949"/>
              <a:gd name="T59" fmla="*/ 763 h 955"/>
              <a:gd name="T60" fmla="*/ 633 w 949"/>
              <a:gd name="T61" fmla="*/ 371 h 955"/>
              <a:gd name="T62" fmla="*/ 738 w 949"/>
              <a:gd name="T63" fmla="*/ 414 h 955"/>
              <a:gd name="T64" fmla="*/ 649 w 949"/>
              <a:gd name="T65" fmla="*/ 344 h 955"/>
              <a:gd name="T66" fmla="*/ 453 w 949"/>
              <a:gd name="T67" fmla="*/ 200 h 955"/>
              <a:gd name="T68" fmla="*/ 368 w 949"/>
              <a:gd name="T69" fmla="*/ 197 h 955"/>
              <a:gd name="T70" fmla="*/ 623 w 949"/>
              <a:gd name="T71" fmla="*/ 349 h 955"/>
              <a:gd name="T72" fmla="*/ 325 w 949"/>
              <a:gd name="T73" fmla="*/ 231 h 955"/>
              <a:gd name="T74" fmla="*/ 433 w 949"/>
              <a:gd name="T75" fmla="*/ 259 h 9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49" h="955">
                <a:moveTo>
                  <a:pt x="665" y="300"/>
                </a:moveTo>
                <a:cubicBezTo>
                  <a:pt x="687" y="124"/>
                  <a:pt x="740" y="0"/>
                  <a:pt x="802" y="0"/>
                </a:cubicBezTo>
                <a:cubicBezTo>
                  <a:pt x="883" y="0"/>
                  <a:pt x="949" y="214"/>
                  <a:pt x="949" y="478"/>
                </a:cubicBezTo>
                <a:cubicBezTo>
                  <a:pt x="949" y="741"/>
                  <a:pt x="883" y="955"/>
                  <a:pt x="802" y="955"/>
                </a:cubicBezTo>
                <a:cubicBezTo>
                  <a:pt x="740" y="955"/>
                  <a:pt x="687" y="831"/>
                  <a:pt x="665" y="655"/>
                </a:cubicBezTo>
                <a:cubicBezTo>
                  <a:pt x="678" y="647"/>
                  <a:pt x="690" y="638"/>
                  <a:pt x="701" y="629"/>
                </a:cubicBezTo>
                <a:cubicBezTo>
                  <a:pt x="719" y="752"/>
                  <a:pt x="757" y="837"/>
                  <a:pt x="802" y="837"/>
                </a:cubicBezTo>
                <a:cubicBezTo>
                  <a:pt x="863" y="837"/>
                  <a:pt x="913" y="676"/>
                  <a:pt x="913" y="478"/>
                </a:cubicBezTo>
                <a:cubicBezTo>
                  <a:pt x="913" y="279"/>
                  <a:pt x="863" y="118"/>
                  <a:pt x="802" y="118"/>
                </a:cubicBezTo>
                <a:cubicBezTo>
                  <a:pt x="757" y="118"/>
                  <a:pt x="719" y="204"/>
                  <a:pt x="701" y="327"/>
                </a:cubicBezTo>
                <a:cubicBezTo>
                  <a:pt x="690" y="317"/>
                  <a:pt x="678" y="308"/>
                  <a:pt x="665" y="300"/>
                </a:cubicBezTo>
                <a:moveTo>
                  <a:pt x="754" y="575"/>
                </a:moveTo>
                <a:cubicBezTo>
                  <a:pt x="746" y="585"/>
                  <a:pt x="738" y="595"/>
                  <a:pt x="728" y="604"/>
                </a:cubicBezTo>
                <a:cubicBezTo>
                  <a:pt x="742" y="690"/>
                  <a:pt x="770" y="749"/>
                  <a:pt x="802" y="749"/>
                </a:cubicBezTo>
                <a:cubicBezTo>
                  <a:pt x="848" y="749"/>
                  <a:pt x="886" y="627"/>
                  <a:pt x="886" y="478"/>
                </a:cubicBezTo>
                <a:cubicBezTo>
                  <a:pt x="886" y="328"/>
                  <a:pt x="848" y="207"/>
                  <a:pt x="802" y="207"/>
                </a:cubicBezTo>
                <a:cubicBezTo>
                  <a:pt x="770" y="207"/>
                  <a:pt x="742" y="265"/>
                  <a:pt x="728" y="351"/>
                </a:cubicBezTo>
                <a:cubicBezTo>
                  <a:pt x="738" y="360"/>
                  <a:pt x="746" y="370"/>
                  <a:pt x="754" y="381"/>
                </a:cubicBezTo>
                <a:cubicBezTo>
                  <a:pt x="764" y="329"/>
                  <a:pt x="782" y="295"/>
                  <a:pt x="802" y="295"/>
                </a:cubicBezTo>
                <a:cubicBezTo>
                  <a:pt x="833" y="295"/>
                  <a:pt x="858" y="377"/>
                  <a:pt x="858" y="478"/>
                </a:cubicBezTo>
                <a:cubicBezTo>
                  <a:pt x="858" y="578"/>
                  <a:pt x="833" y="660"/>
                  <a:pt x="802" y="660"/>
                </a:cubicBezTo>
                <a:cubicBezTo>
                  <a:pt x="782" y="660"/>
                  <a:pt x="764" y="626"/>
                  <a:pt x="754" y="575"/>
                </a:cubicBezTo>
                <a:moveTo>
                  <a:pt x="802" y="383"/>
                </a:moveTo>
                <a:cubicBezTo>
                  <a:pt x="792" y="383"/>
                  <a:pt x="784" y="399"/>
                  <a:pt x="778" y="422"/>
                </a:cubicBezTo>
                <a:cubicBezTo>
                  <a:pt x="786" y="440"/>
                  <a:pt x="790" y="459"/>
                  <a:pt x="790" y="478"/>
                </a:cubicBezTo>
                <a:cubicBezTo>
                  <a:pt x="790" y="497"/>
                  <a:pt x="786" y="515"/>
                  <a:pt x="778" y="533"/>
                </a:cubicBezTo>
                <a:cubicBezTo>
                  <a:pt x="784" y="556"/>
                  <a:pt x="792" y="572"/>
                  <a:pt x="802" y="572"/>
                </a:cubicBezTo>
                <a:cubicBezTo>
                  <a:pt x="818" y="572"/>
                  <a:pt x="831" y="529"/>
                  <a:pt x="831" y="478"/>
                </a:cubicBezTo>
                <a:cubicBezTo>
                  <a:pt x="831" y="426"/>
                  <a:pt x="818" y="383"/>
                  <a:pt x="802" y="383"/>
                </a:cubicBezTo>
                <a:moveTo>
                  <a:pt x="185" y="534"/>
                </a:moveTo>
                <a:cubicBezTo>
                  <a:pt x="578" y="526"/>
                  <a:pt x="578" y="526"/>
                  <a:pt x="578" y="526"/>
                </a:cubicBezTo>
                <a:cubicBezTo>
                  <a:pt x="578" y="564"/>
                  <a:pt x="578" y="564"/>
                  <a:pt x="578" y="564"/>
                </a:cubicBezTo>
                <a:cubicBezTo>
                  <a:pt x="771" y="482"/>
                  <a:pt x="771" y="482"/>
                  <a:pt x="771" y="482"/>
                </a:cubicBezTo>
                <a:cubicBezTo>
                  <a:pt x="578" y="400"/>
                  <a:pt x="578" y="400"/>
                  <a:pt x="578" y="400"/>
                </a:cubicBezTo>
                <a:cubicBezTo>
                  <a:pt x="578" y="438"/>
                  <a:pt x="578" y="438"/>
                  <a:pt x="578" y="438"/>
                </a:cubicBezTo>
                <a:cubicBezTo>
                  <a:pt x="185" y="430"/>
                  <a:pt x="185" y="430"/>
                  <a:pt x="185" y="430"/>
                </a:cubicBezTo>
                <a:cubicBezTo>
                  <a:pt x="164" y="362"/>
                  <a:pt x="164" y="362"/>
                  <a:pt x="164" y="362"/>
                </a:cubicBezTo>
                <a:cubicBezTo>
                  <a:pt x="0" y="347"/>
                  <a:pt x="0" y="347"/>
                  <a:pt x="0" y="347"/>
                </a:cubicBezTo>
                <a:cubicBezTo>
                  <a:pt x="36" y="475"/>
                  <a:pt x="36" y="475"/>
                  <a:pt x="36" y="475"/>
                </a:cubicBezTo>
                <a:cubicBezTo>
                  <a:pt x="544" y="475"/>
                  <a:pt x="544" y="475"/>
                  <a:pt x="544" y="475"/>
                </a:cubicBezTo>
                <a:cubicBezTo>
                  <a:pt x="544" y="487"/>
                  <a:pt x="544" y="487"/>
                  <a:pt x="544" y="487"/>
                </a:cubicBezTo>
                <a:cubicBezTo>
                  <a:pt x="36" y="487"/>
                  <a:pt x="36" y="487"/>
                  <a:pt x="36" y="487"/>
                </a:cubicBezTo>
                <a:cubicBezTo>
                  <a:pt x="0" y="616"/>
                  <a:pt x="0" y="616"/>
                  <a:pt x="0" y="616"/>
                </a:cubicBezTo>
                <a:cubicBezTo>
                  <a:pt x="164" y="601"/>
                  <a:pt x="164" y="601"/>
                  <a:pt x="164" y="601"/>
                </a:cubicBezTo>
                <a:lnTo>
                  <a:pt x="185" y="534"/>
                </a:lnTo>
                <a:close/>
                <a:moveTo>
                  <a:pt x="457" y="736"/>
                </a:moveTo>
                <a:cubicBezTo>
                  <a:pt x="654" y="619"/>
                  <a:pt x="654" y="619"/>
                  <a:pt x="654" y="619"/>
                </a:cubicBezTo>
                <a:cubicBezTo>
                  <a:pt x="661" y="631"/>
                  <a:pt x="661" y="631"/>
                  <a:pt x="661" y="631"/>
                </a:cubicBezTo>
                <a:cubicBezTo>
                  <a:pt x="743" y="549"/>
                  <a:pt x="743" y="549"/>
                  <a:pt x="743" y="549"/>
                </a:cubicBezTo>
                <a:cubicBezTo>
                  <a:pt x="631" y="580"/>
                  <a:pt x="631" y="580"/>
                  <a:pt x="631" y="580"/>
                </a:cubicBezTo>
                <a:cubicBezTo>
                  <a:pt x="638" y="591"/>
                  <a:pt x="638" y="591"/>
                  <a:pt x="638" y="591"/>
                </a:cubicBezTo>
                <a:cubicBezTo>
                  <a:pt x="438" y="704"/>
                  <a:pt x="438" y="704"/>
                  <a:pt x="438" y="704"/>
                </a:cubicBezTo>
                <a:cubicBezTo>
                  <a:pt x="415" y="689"/>
                  <a:pt x="415" y="689"/>
                  <a:pt x="415" y="689"/>
                </a:cubicBezTo>
                <a:cubicBezTo>
                  <a:pt x="330" y="732"/>
                  <a:pt x="330" y="732"/>
                  <a:pt x="330" y="732"/>
                </a:cubicBezTo>
                <a:cubicBezTo>
                  <a:pt x="371" y="761"/>
                  <a:pt x="371" y="761"/>
                  <a:pt x="371" y="761"/>
                </a:cubicBezTo>
                <a:cubicBezTo>
                  <a:pt x="627" y="613"/>
                  <a:pt x="627" y="613"/>
                  <a:pt x="627" y="613"/>
                </a:cubicBezTo>
                <a:cubicBezTo>
                  <a:pt x="630" y="617"/>
                  <a:pt x="630" y="617"/>
                  <a:pt x="630" y="617"/>
                </a:cubicBezTo>
                <a:cubicBezTo>
                  <a:pt x="373" y="765"/>
                  <a:pt x="373" y="765"/>
                  <a:pt x="373" y="765"/>
                </a:cubicBezTo>
                <a:cubicBezTo>
                  <a:pt x="378" y="816"/>
                  <a:pt x="378" y="816"/>
                  <a:pt x="378" y="816"/>
                </a:cubicBezTo>
                <a:cubicBezTo>
                  <a:pt x="458" y="763"/>
                  <a:pt x="458" y="763"/>
                  <a:pt x="458" y="763"/>
                </a:cubicBezTo>
                <a:lnTo>
                  <a:pt x="457" y="736"/>
                </a:lnTo>
                <a:close/>
                <a:moveTo>
                  <a:pt x="633" y="371"/>
                </a:moveTo>
                <a:cubicBezTo>
                  <a:pt x="626" y="383"/>
                  <a:pt x="626" y="383"/>
                  <a:pt x="626" y="383"/>
                </a:cubicBezTo>
                <a:cubicBezTo>
                  <a:pt x="738" y="414"/>
                  <a:pt x="738" y="414"/>
                  <a:pt x="738" y="414"/>
                </a:cubicBezTo>
                <a:cubicBezTo>
                  <a:pt x="655" y="332"/>
                  <a:pt x="655" y="332"/>
                  <a:pt x="655" y="332"/>
                </a:cubicBezTo>
                <a:cubicBezTo>
                  <a:pt x="649" y="344"/>
                  <a:pt x="649" y="344"/>
                  <a:pt x="649" y="344"/>
                </a:cubicBezTo>
                <a:cubicBezTo>
                  <a:pt x="452" y="227"/>
                  <a:pt x="452" y="227"/>
                  <a:pt x="452" y="227"/>
                </a:cubicBezTo>
                <a:cubicBezTo>
                  <a:pt x="453" y="200"/>
                  <a:pt x="453" y="200"/>
                  <a:pt x="453" y="200"/>
                </a:cubicBezTo>
                <a:cubicBezTo>
                  <a:pt x="373" y="147"/>
                  <a:pt x="373" y="147"/>
                  <a:pt x="373" y="147"/>
                </a:cubicBezTo>
                <a:cubicBezTo>
                  <a:pt x="368" y="197"/>
                  <a:pt x="368" y="197"/>
                  <a:pt x="368" y="197"/>
                </a:cubicBezTo>
                <a:cubicBezTo>
                  <a:pt x="625" y="346"/>
                  <a:pt x="625" y="346"/>
                  <a:pt x="625" y="346"/>
                </a:cubicBezTo>
                <a:cubicBezTo>
                  <a:pt x="623" y="349"/>
                  <a:pt x="623" y="349"/>
                  <a:pt x="623" y="349"/>
                </a:cubicBezTo>
                <a:cubicBezTo>
                  <a:pt x="366" y="201"/>
                  <a:pt x="366" y="201"/>
                  <a:pt x="366" y="201"/>
                </a:cubicBezTo>
                <a:cubicBezTo>
                  <a:pt x="325" y="231"/>
                  <a:pt x="325" y="231"/>
                  <a:pt x="325" y="231"/>
                </a:cubicBezTo>
                <a:cubicBezTo>
                  <a:pt x="410" y="274"/>
                  <a:pt x="410" y="274"/>
                  <a:pt x="410" y="274"/>
                </a:cubicBezTo>
                <a:cubicBezTo>
                  <a:pt x="433" y="259"/>
                  <a:pt x="433" y="259"/>
                  <a:pt x="433" y="259"/>
                </a:cubicBezTo>
                <a:lnTo>
                  <a:pt x="633" y="371"/>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41" name="TextBox 39"/>
          <p:cNvSpPr txBox="1"/>
          <p:nvPr/>
        </p:nvSpPr>
        <p:spPr>
          <a:xfrm>
            <a:off x="4034875" y="2049510"/>
            <a:ext cx="7286267" cy="932563"/>
          </a:xfrm>
          <a:prstGeom prst="rect">
            <a:avLst/>
          </a:prstGeom>
          <a:noFill/>
        </p:spPr>
        <p:txBody>
          <a:bodyPr wrap="square" rtlCol="0">
            <a:spAutoFit/>
          </a:bodyPr>
          <a:lstStyle/>
          <a:p>
            <a:pPr>
              <a:lnSpc>
                <a:spcPct val="130000"/>
              </a:lnSpc>
            </a:pPr>
            <a:r>
              <a:rPr lang="zh-CN" altLang="en-US" sz="1400" dirty="0">
                <a:solidFill>
                  <a:schemeClr val="tx1">
                    <a:lumMod val="50000"/>
                    <a:lumOff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并选择只保留文字。您的内容打在这里，或者通过复制您的文本后，在此框中选择粘贴，并选择只保留文字。</a:t>
            </a:r>
          </a:p>
        </p:txBody>
      </p:sp>
      <p:sp>
        <p:nvSpPr>
          <p:cNvPr id="42" name="TextBox 40"/>
          <p:cNvSpPr txBox="1"/>
          <p:nvPr/>
        </p:nvSpPr>
        <p:spPr>
          <a:xfrm>
            <a:off x="4034875" y="3081625"/>
            <a:ext cx="7286267" cy="932563"/>
          </a:xfrm>
          <a:prstGeom prst="rect">
            <a:avLst/>
          </a:prstGeom>
          <a:noFill/>
        </p:spPr>
        <p:txBody>
          <a:bodyPr wrap="square" rtlCol="0">
            <a:spAutoFit/>
          </a:bodyPr>
          <a:lstStyle/>
          <a:p>
            <a:pPr>
              <a:lnSpc>
                <a:spcPct val="130000"/>
              </a:lnSpc>
            </a:pPr>
            <a:r>
              <a:rPr lang="zh-CN" altLang="en-US" sz="1400" dirty="0">
                <a:solidFill>
                  <a:schemeClr val="tx1">
                    <a:lumMod val="50000"/>
                    <a:lumOff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并选择只保留文字。您的内容打在这里，或者通过复制您的文本后，在此框中选择粘贴，并选择只保留文字。</a:t>
            </a:r>
          </a:p>
        </p:txBody>
      </p:sp>
      <p:sp>
        <p:nvSpPr>
          <p:cNvPr id="43" name="TextBox 41"/>
          <p:cNvSpPr txBox="1"/>
          <p:nvPr/>
        </p:nvSpPr>
        <p:spPr>
          <a:xfrm>
            <a:off x="4034875" y="4113740"/>
            <a:ext cx="7286267" cy="932563"/>
          </a:xfrm>
          <a:prstGeom prst="rect">
            <a:avLst/>
          </a:prstGeom>
          <a:noFill/>
        </p:spPr>
        <p:txBody>
          <a:bodyPr wrap="square" rtlCol="0">
            <a:spAutoFit/>
          </a:bodyPr>
          <a:lstStyle/>
          <a:p>
            <a:pPr>
              <a:lnSpc>
                <a:spcPct val="130000"/>
              </a:lnSpc>
            </a:pPr>
            <a:r>
              <a:rPr lang="zh-CN" altLang="en-US" sz="1400" dirty="0">
                <a:solidFill>
                  <a:schemeClr val="tx1">
                    <a:lumMod val="50000"/>
                    <a:lumOff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并选择只保留文字。您的内容打在这里，或者通过复制您的文本后，在此框中选择粘贴，并选择只保留文字。</a:t>
            </a:r>
          </a:p>
        </p:txBody>
      </p:sp>
      <p:sp>
        <p:nvSpPr>
          <p:cNvPr id="44" name="TextBox 42"/>
          <p:cNvSpPr txBox="1"/>
          <p:nvPr/>
        </p:nvSpPr>
        <p:spPr>
          <a:xfrm>
            <a:off x="4034875" y="5145854"/>
            <a:ext cx="7286267" cy="932563"/>
          </a:xfrm>
          <a:prstGeom prst="rect">
            <a:avLst/>
          </a:prstGeom>
          <a:noFill/>
        </p:spPr>
        <p:txBody>
          <a:bodyPr wrap="square" rtlCol="0">
            <a:spAutoFit/>
          </a:bodyPr>
          <a:lstStyle/>
          <a:p>
            <a:pPr>
              <a:lnSpc>
                <a:spcPct val="130000"/>
              </a:lnSpc>
            </a:pPr>
            <a:r>
              <a:rPr lang="zh-CN" altLang="en-US" sz="1400" dirty="0">
                <a:solidFill>
                  <a:schemeClr val="tx1">
                    <a:lumMod val="50000"/>
                    <a:lumOff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并选择只保留文字。您的内容打在这里，或者通过复制您的文本后，在此框中选择粘贴，并选择只保留文字。</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par>
                          <p:cTn id="8" fill="hold">
                            <p:stCondLst>
                              <p:cond delay="500"/>
                            </p:stCondLst>
                            <p:childTnLst>
                              <p:par>
                                <p:cTn id="9" presetID="2" presetClass="entr" presetSubtype="8" decel="10000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par>
                                <p:cTn id="13" presetID="10" presetClass="entr" presetSubtype="0" fill="hold" grpId="0" nodeType="with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fade">
                                      <p:cBhvr>
                                        <p:cTn id="15" dur="500"/>
                                        <p:tgtEl>
                                          <p:spTgt spid="34"/>
                                        </p:tgtEl>
                                      </p:cBhvr>
                                    </p:animEffect>
                                  </p:childTnLst>
                                </p:cTn>
                              </p:par>
                              <p:par>
                                <p:cTn id="16" presetID="2" presetClass="entr" presetSubtype="8" decel="100000" fill="hold" grpId="0" nodeType="withEffect">
                                  <p:stCondLst>
                                    <p:cond delay="20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0-#ppt_w/2"/>
                                          </p:val>
                                        </p:tav>
                                        <p:tav tm="100000">
                                          <p:val>
                                            <p:strVal val="#ppt_x"/>
                                          </p:val>
                                        </p:tav>
                                      </p:tavLst>
                                    </p:anim>
                                    <p:anim calcmode="lin" valueType="num">
                                      <p:cBhvr additive="base">
                                        <p:cTn id="19" dur="500" fill="hold"/>
                                        <p:tgtEl>
                                          <p:spTgt spid="6"/>
                                        </p:tgtEl>
                                        <p:attrNameLst>
                                          <p:attrName>ppt_y</p:attrName>
                                        </p:attrNameLst>
                                      </p:cBhvr>
                                      <p:tavLst>
                                        <p:tav tm="0">
                                          <p:val>
                                            <p:strVal val="#ppt_y"/>
                                          </p:val>
                                        </p:tav>
                                        <p:tav tm="100000">
                                          <p:val>
                                            <p:strVal val="#ppt_y"/>
                                          </p:val>
                                        </p:tav>
                                      </p:tavLst>
                                    </p:anim>
                                  </p:childTnLst>
                                </p:cTn>
                              </p:par>
                              <p:par>
                                <p:cTn id="20" presetID="22" presetClass="entr" presetSubtype="8" fill="hold" grpId="0" nodeType="withEffect">
                                  <p:stCondLst>
                                    <p:cond delay="200"/>
                                  </p:stCondLst>
                                  <p:childTnLst>
                                    <p:set>
                                      <p:cBhvr>
                                        <p:cTn id="21" dur="1" fill="hold">
                                          <p:stCondLst>
                                            <p:cond delay="0"/>
                                          </p:stCondLst>
                                        </p:cTn>
                                        <p:tgtEl>
                                          <p:spTgt spid="41"/>
                                        </p:tgtEl>
                                        <p:attrNameLst>
                                          <p:attrName>style.visibility</p:attrName>
                                        </p:attrNameLst>
                                      </p:cBhvr>
                                      <p:to>
                                        <p:strVal val="visible"/>
                                      </p:to>
                                    </p:set>
                                    <p:animEffect transition="in" filter="wipe(left)">
                                      <p:cBhvr>
                                        <p:cTn id="22" dur="500"/>
                                        <p:tgtEl>
                                          <p:spTgt spid="41"/>
                                        </p:tgtEl>
                                      </p:cBhvr>
                                    </p:animEffect>
                                  </p:childTnLst>
                                </p:cTn>
                              </p:par>
                              <p:par>
                                <p:cTn id="23" presetID="10" presetClass="entr" presetSubtype="0" fill="hold" grpId="0" nodeType="withEffect">
                                  <p:stCondLst>
                                    <p:cond delay="200"/>
                                  </p:stCondLst>
                                  <p:childTnLst>
                                    <p:set>
                                      <p:cBhvr>
                                        <p:cTn id="24" dur="1" fill="hold">
                                          <p:stCondLst>
                                            <p:cond delay="0"/>
                                          </p:stCondLst>
                                        </p:cTn>
                                        <p:tgtEl>
                                          <p:spTgt spid="40"/>
                                        </p:tgtEl>
                                        <p:attrNameLst>
                                          <p:attrName>style.visibility</p:attrName>
                                        </p:attrNameLst>
                                      </p:cBhvr>
                                      <p:to>
                                        <p:strVal val="visible"/>
                                      </p:to>
                                    </p:set>
                                    <p:animEffect transition="in" filter="fade">
                                      <p:cBhvr>
                                        <p:cTn id="25" dur="500"/>
                                        <p:tgtEl>
                                          <p:spTgt spid="40"/>
                                        </p:tgtEl>
                                      </p:cBhvr>
                                    </p:animEffect>
                                  </p:childTnLst>
                                </p:cTn>
                              </p:par>
                              <p:par>
                                <p:cTn id="26" presetID="2" presetClass="entr" presetSubtype="8" decel="100000" fill="hold" grpId="0" nodeType="withEffect">
                                  <p:stCondLst>
                                    <p:cond delay="40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500" fill="hold"/>
                                        <p:tgtEl>
                                          <p:spTgt spid="7"/>
                                        </p:tgtEl>
                                        <p:attrNameLst>
                                          <p:attrName>ppt_x</p:attrName>
                                        </p:attrNameLst>
                                      </p:cBhvr>
                                      <p:tavLst>
                                        <p:tav tm="0">
                                          <p:val>
                                            <p:strVal val="0-#ppt_w/2"/>
                                          </p:val>
                                        </p:tav>
                                        <p:tav tm="100000">
                                          <p:val>
                                            <p:strVal val="#ppt_x"/>
                                          </p:val>
                                        </p:tav>
                                      </p:tavLst>
                                    </p:anim>
                                    <p:anim calcmode="lin" valueType="num">
                                      <p:cBhvr additive="base">
                                        <p:cTn id="29" dur="500" fill="hold"/>
                                        <p:tgtEl>
                                          <p:spTgt spid="7"/>
                                        </p:tgtEl>
                                        <p:attrNameLst>
                                          <p:attrName>ppt_y</p:attrName>
                                        </p:attrNameLst>
                                      </p:cBhvr>
                                      <p:tavLst>
                                        <p:tav tm="0">
                                          <p:val>
                                            <p:strVal val="#ppt_y"/>
                                          </p:val>
                                        </p:tav>
                                        <p:tav tm="100000">
                                          <p:val>
                                            <p:strVal val="#ppt_y"/>
                                          </p:val>
                                        </p:tav>
                                      </p:tavLst>
                                    </p:anim>
                                  </p:childTnLst>
                                </p:cTn>
                              </p:par>
                              <p:par>
                                <p:cTn id="30" presetID="22" presetClass="entr" presetSubtype="8" fill="hold" grpId="0" nodeType="withEffect">
                                  <p:stCondLst>
                                    <p:cond delay="400"/>
                                  </p:stCondLst>
                                  <p:childTnLst>
                                    <p:set>
                                      <p:cBhvr>
                                        <p:cTn id="31" dur="1" fill="hold">
                                          <p:stCondLst>
                                            <p:cond delay="0"/>
                                          </p:stCondLst>
                                        </p:cTn>
                                        <p:tgtEl>
                                          <p:spTgt spid="42"/>
                                        </p:tgtEl>
                                        <p:attrNameLst>
                                          <p:attrName>style.visibility</p:attrName>
                                        </p:attrNameLst>
                                      </p:cBhvr>
                                      <p:to>
                                        <p:strVal val="visible"/>
                                      </p:to>
                                    </p:set>
                                    <p:animEffect transition="in" filter="wipe(left)">
                                      <p:cBhvr>
                                        <p:cTn id="32" dur="500"/>
                                        <p:tgtEl>
                                          <p:spTgt spid="42"/>
                                        </p:tgtEl>
                                      </p:cBhvr>
                                    </p:animEffect>
                                  </p:childTnLst>
                                </p:cTn>
                              </p:par>
                              <p:par>
                                <p:cTn id="33" presetID="10" presetClass="entr" presetSubtype="0" fill="hold" nodeType="withEffect">
                                  <p:stCondLst>
                                    <p:cond delay="400"/>
                                  </p:stCondLst>
                                  <p:childTnLst>
                                    <p:set>
                                      <p:cBhvr>
                                        <p:cTn id="34" dur="1" fill="hold">
                                          <p:stCondLst>
                                            <p:cond delay="0"/>
                                          </p:stCondLst>
                                        </p:cTn>
                                        <p:tgtEl>
                                          <p:spTgt spid="35"/>
                                        </p:tgtEl>
                                        <p:attrNameLst>
                                          <p:attrName>style.visibility</p:attrName>
                                        </p:attrNameLst>
                                      </p:cBhvr>
                                      <p:to>
                                        <p:strVal val="visible"/>
                                      </p:to>
                                    </p:set>
                                    <p:animEffect transition="in" filter="fade">
                                      <p:cBhvr>
                                        <p:cTn id="35" dur="500"/>
                                        <p:tgtEl>
                                          <p:spTgt spid="35"/>
                                        </p:tgtEl>
                                      </p:cBhvr>
                                    </p:animEffect>
                                  </p:childTnLst>
                                </p:cTn>
                              </p:par>
                              <p:par>
                                <p:cTn id="36" presetID="2" presetClass="entr" presetSubtype="8" decel="100000" fill="hold" grpId="0" nodeType="withEffect">
                                  <p:stCondLst>
                                    <p:cond delay="600"/>
                                  </p:stCondLst>
                                  <p:childTnLst>
                                    <p:set>
                                      <p:cBhvr>
                                        <p:cTn id="37" dur="1" fill="hold">
                                          <p:stCondLst>
                                            <p:cond delay="0"/>
                                          </p:stCondLst>
                                        </p:cTn>
                                        <p:tgtEl>
                                          <p:spTgt spid="9"/>
                                        </p:tgtEl>
                                        <p:attrNameLst>
                                          <p:attrName>style.visibility</p:attrName>
                                        </p:attrNameLst>
                                      </p:cBhvr>
                                      <p:to>
                                        <p:strVal val="visible"/>
                                      </p:to>
                                    </p:set>
                                    <p:anim calcmode="lin" valueType="num">
                                      <p:cBhvr additive="base">
                                        <p:cTn id="38" dur="500" fill="hold"/>
                                        <p:tgtEl>
                                          <p:spTgt spid="9"/>
                                        </p:tgtEl>
                                        <p:attrNameLst>
                                          <p:attrName>ppt_x</p:attrName>
                                        </p:attrNameLst>
                                      </p:cBhvr>
                                      <p:tavLst>
                                        <p:tav tm="0">
                                          <p:val>
                                            <p:strVal val="0-#ppt_w/2"/>
                                          </p:val>
                                        </p:tav>
                                        <p:tav tm="100000">
                                          <p:val>
                                            <p:strVal val="#ppt_x"/>
                                          </p:val>
                                        </p:tav>
                                      </p:tavLst>
                                    </p:anim>
                                    <p:anim calcmode="lin" valueType="num">
                                      <p:cBhvr additive="base">
                                        <p:cTn id="39" dur="500" fill="hold"/>
                                        <p:tgtEl>
                                          <p:spTgt spid="9"/>
                                        </p:tgtEl>
                                        <p:attrNameLst>
                                          <p:attrName>ppt_y</p:attrName>
                                        </p:attrNameLst>
                                      </p:cBhvr>
                                      <p:tavLst>
                                        <p:tav tm="0">
                                          <p:val>
                                            <p:strVal val="#ppt_y"/>
                                          </p:val>
                                        </p:tav>
                                        <p:tav tm="100000">
                                          <p:val>
                                            <p:strVal val="#ppt_y"/>
                                          </p:val>
                                        </p:tav>
                                      </p:tavLst>
                                    </p:anim>
                                  </p:childTnLst>
                                </p:cTn>
                              </p:par>
                              <p:par>
                                <p:cTn id="40" presetID="22" presetClass="entr" presetSubtype="8" fill="hold" grpId="0" nodeType="withEffect">
                                  <p:stCondLst>
                                    <p:cond delay="600"/>
                                  </p:stCondLst>
                                  <p:childTnLst>
                                    <p:set>
                                      <p:cBhvr>
                                        <p:cTn id="41" dur="1" fill="hold">
                                          <p:stCondLst>
                                            <p:cond delay="0"/>
                                          </p:stCondLst>
                                        </p:cTn>
                                        <p:tgtEl>
                                          <p:spTgt spid="43"/>
                                        </p:tgtEl>
                                        <p:attrNameLst>
                                          <p:attrName>style.visibility</p:attrName>
                                        </p:attrNameLst>
                                      </p:cBhvr>
                                      <p:to>
                                        <p:strVal val="visible"/>
                                      </p:to>
                                    </p:set>
                                    <p:animEffect transition="in" filter="wipe(left)">
                                      <p:cBhvr>
                                        <p:cTn id="42" dur="500"/>
                                        <p:tgtEl>
                                          <p:spTgt spid="43"/>
                                        </p:tgtEl>
                                      </p:cBhvr>
                                    </p:animEffect>
                                  </p:childTnLst>
                                </p:cTn>
                              </p:par>
                              <p:par>
                                <p:cTn id="43" presetID="10" presetClass="entr" presetSubtype="0" fill="hold" nodeType="withEffect">
                                  <p:stCondLst>
                                    <p:cond delay="60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500"/>
                                        <p:tgtEl>
                                          <p:spTgt spid="10"/>
                                        </p:tgtEl>
                                      </p:cBhvr>
                                    </p:animEffect>
                                  </p:childTnLst>
                                </p:cTn>
                              </p:par>
                              <p:par>
                                <p:cTn id="46" presetID="22" presetClass="entr" presetSubtype="8" fill="hold" grpId="0" nodeType="withEffect">
                                  <p:stCondLst>
                                    <p:cond delay="800"/>
                                  </p:stCondLst>
                                  <p:childTnLst>
                                    <p:set>
                                      <p:cBhvr>
                                        <p:cTn id="47" dur="1" fill="hold">
                                          <p:stCondLst>
                                            <p:cond delay="0"/>
                                          </p:stCondLst>
                                        </p:cTn>
                                        <p:tgtEl>
                                          <p:spTgt spid="44"/>
                                        </p:tgtEl>
                                        <p:attrNameLst>
                                          <p:attrName>style.visibility</p:attrName>
                                        </p:attrNameLst>
                                      </p:cBhvr>
                                      <p:to>
                                        <p:strVal val="visible"/>
                                      </p:to>
                                    </p:set>
                                    <p:animEffect transition="in" filter="wipe(left)">
                                      <p:cBhvr>
                                        <p:cTn id="48"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P spid="34" grpId="0" animBg="1"/>
      <p:bldP spid="40" grpId="0" animBg="1"/>
      <p:bldP spid="41" grpId="0"/>
      <p:bldP spid="42" grpId="0"/>
      <p:bldP spid="43" grpId="0"/>
      <p:bldP spid="4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99009"/>
            <a:ext cx="12190413" cy="792494"/>
            <a:chOff x="0" y="507619"/>
            <a:chExt cx="12190413" cy="792494"/>
          </a:xfrm>
        </p:grpSpPr>
        <p:sp>
          <p:nvSpPr>
            <p:cNvPr id="11" name="矩形 10"/>
            <p:cNvSpPr/>
            <p:nvPr/>
          </p:nvSpPr>
          <p:spPr>
            <a:xfrm flipV="1">
              <a:off x="0" y="1254394"/>
              <a:ext cx="12190413" cy="45719"/>
            </a:xfrm>
            <a:prstGeom prst="rect">
              <a:avLst/>
            </a:prstGeom>
            <a:solidFill>
              <a:srgbClr val="7887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8"/>
            <p:cNvSpPr txBox="1">
              <a:spLocks noChangeArrowheads="1"/>
            </p:cNvSpPr>
            <p:nvPr/>
          </p:nvSpPr>
          <p:spPr bwMode="auto">
            <a:xfrm>
              <a:off x="4467544" y="507619"/>
              <a:ext cx="3255323"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4000" dirty="0">
                  <a:solidFill>
                    <a:srgbClr val="ED695B"/>
                  </a:solidFill>
                  <a:latin typeface="张海山锐线体简" panose="02000000000000000000" pitchFamily="2" charset="-122"/>
                  <a:ea typeface="张海山锐线体简" panose="02000000000000000000" pitchFamily="2" charset="-122"/>
                  <a:sym typeface="Arial" panose="020B0604020202020204" pitchFamily="34" charset="0"/>
                </a:rPr>
                <a:t>年度工作概述</a:t>
              </a:r>
            </a:p>
          </p:txBody>
        </p:sp>
      </p:grpSp>
      <p:grpSp>
        <p:nvGrpSpPr>
          <p:cNvPr id="5" name="组合 4"/>
          <p:cNvGrpSpPr/>
          <p:nvPr/>
        </p:nvGrpSpPr>
        <p:grpSpPr>
          <a:xfrm>
            <a:off x="1269909" y="1731529"/>
            <a:ext cx="10065748" cy="4587548"/>
            <a:chOff x="2308603" y="2204922"/>
            <a:chExt cx="7988360" cy="3640762"/>
          </a:xfrm>
        </p:grpSpPr>
        <p:grpSp>
          <p:nvGrpSpPr>
            <p:cNvPr id="6" name="组合 5"/>
            <p:cNvGrpSpPr/>
            <p:nvPr/>
          </p:nvGrpSpPr>
          <p:grpSpPr>
            <a:xfrm>
              <a:off x="4708823" y="2204922"/>
              <a:ext cx="3138733" cy="3640762"/>
              <a:chOff x="3029025" y="774337"/>
              <a:chExt cx="3138733" cy="3640762"/>
            </a:xfrm>
          </p:grpSpPr>
          <p:sp>
            <p:nvSpPr>
              <p:cNvPr id="30" name="Freeform 13"/>
              <p:cNvSpPr/>
              <p:nvPr/>
            </p:nvSpPr>
            <p:spPr bwMode="auto">
              <a:xfrm rot="3569734">
                <a:off x="4908424" y="2018027"/>
                <a:ext cx="1756383" cy="762284"/>
              </a:xfrm>
              <a:custGeom>
                <a:avLst/>
                <a:gdLst>
                  <a:gd name="T0" fmla="*/ 1855 w 1855"/>
                  <a:gd name="T1" fmla="*/ 808 h 808"/>
                  <a:gd name="T2" fmla="*/ 473 w 1855"/>
                  <a:gd name="T3" fmla="*/ 0 h 808"/>
                  <a:gd name="T4" fmla="*/ 0 w 1855"/>
                  <a:gd name="T5" fmla="*/ 808 h 808"/>
                  <a:gd name="T6" fmla="*/ 1855 w 1855"/>
                  <a:gd name="T7" fmla="*/ 808 h 808"/>
                  <a:gd name="connsiteX0" fmla="*/ 10037 w 10037"/>
                  <a:gd name="connsiteY0" fmla="*/ 10000 h 10000"/>
                  <a:gd name="connsiteX1" fmla="*/ 2587 w 10037"/>
                  <a:gd name="connsiteY1" fmla="*/ 0 h 10000"/>
                  <a:gd name="connsiteX2" fmla="*/ 0 w 10037"/>
                  <a:gd name="connsiteY2" fmla="*/ 9949 h 10000"/>
                  <a:gd name="connsiteX3" fmla="*/ 10037 w 10037"/>
                  <a:gd name="connsiteY3" fmla="*/ 10000 h 10000"/>
                </a:gdLst>
                <a:ahLst/>
                <a:cxnLst>
                  <a:cxn ang="0">
                    <a:pos x="connsiteX0" y="connsiteY0"/>
                  </a:cxn>
                  <a:cxn ang="0">
                    <a:pos x="connsiteX1" y="connsiteY1"/>
                  </a:cxn>
                  <a:cxn ang="0">
                    <a:pos x="connsiteX2" y="connsiteY2"/>
                  </a:cxn>
                  <a:cxn ang="0">
                    <a:pos x="connsiteX3" y="connsiteY3"/>
                  </a:cxn>
                </a:cxnLst>
                <a:rect l="l" t="t" r="r" b="b"/>
                <a:pathLst>
                  <a:path w="10037" h="10000">
                    <a:moveTo>
                      <a:pt x="10037" y="10000"/>
                    </a:moveTo>
                    <a:lnTo>
                      <a:pt x="2587" y="0"/>
                    </a:lnTo>
                    <a:lnTo>
                      <a:pt x="0" y="9949"/>
                    </a:lnTo>
                    <a:lnTo>
                      <a:pt x="10037" y="10000"/>
                    </a:lnTo>
                    <a:close/>
                  </a:path>
                </a:pathLst>
              </a:custGeom>
              <a:solidFill>
                <a:srgbClr val="78875C"/>
              </a:solidFill>
              <a:ln>
                <a:noFill/>
              </a:ln>
            </p:spPr>
            <p:txBody>
              <a:bodyPr lIns="0" tIns="270000" rIns="243000" bIns="0"/>
              <a:lstStyle/>
              <a:p>
                <a:pPr algn="ctr">
                  <a:defRPr/>
                </a:pPr>
                <a:endParaRPr lang="zh-CN" altLang="en-US" sz="2800" kern="0" dirty="0">
                  <a:solidFill>
                    <a:schemeClr val="bg1">
                      <a:lumMod val="50000"/>
                    </a:schemeClr>
                  </a:solidFill>
                  <a:latin typeface="Kozuka Mincho Pr6N H" panose="02020900000000000000" pitchFamily="18" charset="-128"/>
                  <a:ea typeface="Kozuka Mincho Pr6N H" panose="02020900000000000000" pitchFamily="18" charset="-128"/>
                </a:endParaRPr>
              </a:p>
            </p:txBody>
          </p:sp>
          <p:sp>
            <p:nvSpPr>
              <p:cNvPr id="31" name="Freeform 13"/>
              <p:cNvSpPr/>
              <p:nvPr/>
            </p:nvSpPr>
            <p:spPr bwMode="auto">
              <a:xfrm rot="14345172">
                <a:off x="2534821" y="2400591"/>
                <a:ext cx="1753538" cy="765129"/>
              </a:xfrm>
              <a:custGeom>
                <a:avLst/>
                <a:gdLst>
                  <a:gd name="T0" fmla="*/ 1855 w 1855"/>
                  <a:gd name="T1" fmla="*/ 808 h 808"/>
                  <a:gd name="T2" fmla="*/ 473 w 1855"/>
                  <a:gd name="T3" fmla="*/ 0 h 808"/>
                  <a:gd name="T4" fmla="*/ 0 w 1855"/>
                  <a:gd name="T5" fmla="*/ 808 h 808"/>
                  <a:gd name="T6" fmla="*/ 1855 w 1855"/>
                  <a:gd name="T7" fmla="*/ 808 h 808"/>
                  <a:gd name="connsiteX0" fmla="*/ 10085 w 10085"/>
                  <a:gd name="connsiteY0" fmla="*/ 10000 h 10000"/>
                  <a:gd name="connsiteX1" fmla="*/ 2635 w 10085"/>
                  <a:gd name="connsiteY1" fmla="*/ 0 h 10000"/>
                  <a:gd name="connsiteX2" fmla="*/ 0 w 10085"/>
                  <a:gd name="connsiteY2" fmla="*/ 9940 h 10000"/>
                  <a:gd name="connsiteX3" fmla="*/ 10085 w 10085"/>
                  <a:gd name="connsiteY3" fmla="*/ 10000 h 10000"/>
                  <a:gd name="connsiteX0-1" fmla="*/ 10074 w 10074"/>
                  <a:gd name="connsiteY0-2" fmla="*/ 10043 h 10043"/>
                  <a:gd name="connsiteX1-3" fmla="*/ 2635 w 10074"/>
                  <a:gd name="connsiteY1-4" fmla="*/ 0 h 10043"/>
                  <a:gd name="connsiteX2-5" fmla="*/ 0 w 10074"/>
                  <a:gd name="connsiteY2-6" fmla="*/ 9940 h 10043"/>
                  <a:gd name="connsiteX3-7" fmla="*/ 10074 w 10074"/>
                  <a:gd name="connsiteY3-8" fmla="*/ 10043 h 10043"/>
                  <a:gd name="connsiteX0-9" fmla="*/ 10052 w 10052"/>
                  <a:gd name="connsiteY0-10" fmla="*/ 10043 h 10043"/>
                  <a:gd name="connsiteX1-11" fmla="*/ 2613 w 10052"/>
                  <a:gd name="connsiteY1-12" fmla="*/ 0 h 10043"/>
                  <a:gd name="connsiteX2-13" fmla="*/ 0 w 10052"/>
                  <a:gd name="connsiteY2-14" fmla="*/ 9855 h 10043"/>
                  <a:gd name="connsiteX3-15" fmla="*/ 10052 w 10052"/>
                  <a:gd name="connsiteY3-16" fmla="*/ 10043 h 10043"/>
                  <a:gd name="connsiteX0-17" fmla="*/ 10022 w 10022"/>
                  <a:gd name="connsiteY0-18" fmla="*/ 10043 h 10043"/>
                  <a:gd name="connsiteX1-19" fmla="*/ 2583 w 10022"/>
                  <a:gd name="connsiteY1-20" fmla="*/ 0 h 10043"/>
                  <a:gd name="connsiteX2-21" fmla="*/ 0 w 10022"/>
                  <a:gd name="connsiteY2-22" fmla="*/ 9838 h 10043"/>
                  <a:gd name="connsiteX3-23" fmla="*/ 10022 w 10022"/>
                  <a:gd name="connsiteY3-24" fmla="*/ 10043 h 10043"/>
                  <a:gd name="connsiteX0-25" fmla="*/ 10003 w 10003"/>
                  <a:gd name="connsiteY0-26" fmla="*/ 10043 h 10043"/>
                  <a:gd name="connsiteX1-27" fmla="*/ 2564 w 10003"/>
                  <a:gd name="connsiteY1-28" fmla="*/ 0 h 10043"/>
                  <a:gd name="connsiteX2-29" fmla="*/ 0 w 10003"/>
                  <a:gd name="connsiteY2-30" fmla="*/ 9864 h 10043"/>
                  <a:gd name="connsiteX3-31" fmla="*/ 10003 w 10003"/>
                  <a:gd name="connsiteY3-32" fmla="*/ 10043 h 10043"/>
                  <a:gd name="connsiteX0-33" fmla="*/ 10003 w 10003"/>
                  <a:gd name="connsiteY0-34" fmla="*/ 10043 h 10043"/>
                  <a:gd name="connsiteX1-35" fmla="*/ 2564 w 10003"/>
                  <a:gd name="connsiteY1-36" fmla="*/ 0 h 10043"/>
                  <a:gd name="connsiteX2-37" fmla="*/ 0 w 10003"/>
                  <a:gd name="connsiteY2-38" fmla="*/ 9864 h 10043"/>
                  <a:gd name="connsiteX3-39" fmla="*/ 10003 w 10003"/>
                  <a:gd name="connsiteY3-40" fmla="*/ 10043 h 10043"/>
                  <a:gd name="connsiteX0-41" fmla="*/ 10022 w 10022"/>
                  <a:gd name="connsiteY0-42" fmla="*/ 10043 h 10043"/>
                  <a:gd name="connsiteX1-43" fmla="*/ 2583 w 10022"/>
                  <a:gd name="connsiteY1-44" fmla="*/ 0 h 10043"/>
                  <a:gd name="connsiteX2-45" fmla="*/ 0 w 10022"/>
                  <a:gd name="connsiteY2-46" fmla="*/ 9838 h 10043"/>
                  <a:gd name="connsiteX3-47" fmla="*/ 10022 w 10022"/>
                  <a:gd name="connsiteY3-48" fmla="*/ 10043 h 10043"/>
                </a:gdLst>
                <a:ahLst/>
                <a:cxnLst>
                  <a:cxn ang="0">
                    <a:pos x="connsiteX0-1" y="connsiteY0-2"/>
                  </a:cxn>
                  <a:cxn ang="0">
                    <a:pos x="connsiteX1-3" y="connsiteY1-4"/>
                  </a:cxn>
                  <a:cxn ang="0">
                    <a:pos x="connsiteX2-5" y="connsiteY2-6"/>
                  </a:cxn>
                  <a:cxn ang="0">
                    <a:pos x="connsiteX3-7" y="connsiteY3-8"/>
                  </a:cxn>
                </a:cxnLst>
                <a:rect l="l" t="t" r="r" b="b"/>
                <a:pathLst>
                  <a:path w="10022" h="10043">
                    <a:moveTo>
                      <a:pt x="10022" y="10043"/>
                    </a:moveTo>
                    <a:lnTo>
                      <a:pt x="2583" y="0"/>
                    </a:lnTo>
                    <a:lnTo>
                      <a:pt x="0" y="9838"/>
                    </a:lnTo>
                    <a:lnTo>
                      <a:pt x="10022" y="10043"/>
                    </a:lnTo>
                    <a:close/>
                  </a:path>
                </a:pathLst>
              </a:custGeom>
              <a:solidFill>
                <a:srgbClr val="ED695B"/>
              </a:solidFill>
              <a:ln>
                <a:noFill/>
              </a:ln>
            </p:spPr>
            <p:txBody>
              <a:bodyPr lIns="0" tIns="270000" rIns="243000" bIns="0"/>
              <a:lstStyle/>
              <a:p>
                <a:pPr algn="ctr">
                  <a:defRPr/>
                </a:pPr>
                <a:endParaRPr lang="zh-CN" altLang="en-US" sz="2800" kern="0" dirty="0">
                  <a:solidFill>
                    <a:schemeClr val="bg1">
                      <a:lumMod val="50000"/>
                    </a:schemeClr>
                  </a:solidFill>
                  <a:latin typeface="Kozuka Mincho Pr6N H" panose="02020900000000000000" pitchFamily="18" charset="-128"/>
                  <a:ea typeface="Kozuka Mincho Pr6N H" panose="02020900000000000000" pitchFamily="18" charset="-128"/>
                </a:endParaRPr>
              </a:p>
            </p:txBody>
          </p:sp>
          <p:grpSp>
            <p:nvGrpSpPr>
              <p:cNvPr id="32" name="组合 31"/>
              <p:cNvGrpSpPr/>
              <p:nvPr/>
            </p:nvGrpSpPr>
            <p:grpSpPr>
              <a:xfrm>
                <a:off x="3297814" y="774337"/>
                <a:ext cx="2599732" cy="3640762"/>
                <a:chOff x="3297814" y="774337"/>
                <a:chExt cx="2599732" cy="3640762"/>
              </a:xfrm>
            </p:grpSpPr>
            <p:sp>
              <p:nvSpPr>
                <p:cNvPr id="33" name="Freeform 13"/>
                <p:cNvSpPr/>
                <p:nvPr/>
              </p:nvSpPr>
              <p:spPr bwMode="auto">
                <a:xfrm>
                  <a:off x="4144008" y="1072994"/>
                  <a:ext cx="1753538" cy="765129"/>
                </a:xfrm>
                <a:custGeom>
                  <a:avLst/>
                  <a:gdLst>
                    <a:gd name="T0" fmla="*/ 1855 w 1855"/>
                    <a:gd name="T1" fmla="*/ 808 h 808"/>
                    <a:gd name="T2" fmla="*/ 473 w 1855"/>
                    <a:gd name="T3" fmla="*/ 0 h 808"/>
                    <a:gd name="T4" fmla="*/ 0 w 1855"/>
                    <a:gd name="T5" fmla="*/ 808 h 808"/>
                    <a:gd name="T6" fmla="*/ 1855 w 1855"/>
                    <a:gd name="T7" fmla="*/ 808 h 808"/>
                    <a:gd name="connsiteX0" fmla="*/ 10022 w 10022"/>
                    <a:gd name="connsiteY0" fmla="*/ 10050 h 10050"/>
                    <a:gd name="connsiteX1" fmla="*/ 2550 w 10022"/>
                    <a:gd name="connsiteY1" fmla="*/ 0 h 10050"/>
                    <a:gd name="connsiteX2" fmla="*/ 0 w 10022"/>
                    <a:gd name="connsiteY2" fmla="*/ 10000 h 10050"/>
                    <a:gd name="connsiteX3" fmla="*/ 10022 w 10022"/>
                    <a:gd name="connsiteY3" fmla="*/ 10050 h 10050"/>
                  </a:gdLst>
                  <a:ahLst/>
                  <a:cxnLst>
                    <a:cxn ang="0">
                      <a:pos x="connsiteX0" y="connsiteY0"/>
                    </a:cxn>
                    <a:cxn ang="0">
                      <a:pos x="connsiteX1" y="connsiteY1"/>
                    </a:cxn>
                    <a:cxn ang="0">
                      <a:pos x="connsiteX2" y="connsiteY2"/>
                    </a:cxn>
                    <a:cxn ang="0">
                      <a:pos x="connsiteX3" y="connsiteY3"/>
                    </a:cxn>
                  </a:cxnLst>
                  <a:rect l="l" t="t" r="r" b="b"/>
                  <a:pathLst>
                    <a:path w="10022" h="10050">
                      <a:moveTo>
                        <a:pt x="10022" y="10050"/>
                      </a:moveTo>
                      <a:lnTo>
                        <a:pt x="2550" y="0"/>
                      </a:lnTo>
                      <a:lnTo>
                        <a:pt x="0" y="10000"/>
                      </a:lnTo>
                      <a:lnTo>
                        <a:pt x="10022" y="10050"/>
                      </a:lnTo>
                      <a:close/>
                    </a:path>
                  </a:pathLst>
                </a:custGeom>
                <a:solidFill>
                  <a:srgbClr val="ED695B"/>
                </a:solidFill>
                <a:ln>
                  <a:noFill/>
                </a:ln>
              </p:spPr>
              <p:txBody>
                <a:bodyPr lIns="0" tIns="270000" rIns="243000" bIns="0"/>
                <a:lstStyle/>
                <a:p>
                  <a:pPr algn="ctr">
                    <a:defRPr/>
                  </a:pPr>
                  <a:endParaRPr lang="zh-CN" altLang="en-US" sz="2800" kern="0" dirty="0">
                    <a:solidFill>
                      <a:schemeClr val="bg1">
                        <a:lumMod val="50000"/>
                      </a:schemeClr>
                    </a:solidFill>
                    <a:latin typeface="Kozuka Mincho Pr6N H" panose="02020900000000000000" pitchFamily="18" charset="-128"/>
                    <a:ea typeface="Kozuka Mincho Pr6N H" panose="02020900000000000000" pitchFamily="18" charset="-128"/>
                  </a:endParaRPr>
                </a:p>
              </p:txBody>
            </p:sp>
            <p:sp>
              <p:nvSpPr>
                <p:cNvPr id="34" name="Freeform 13"/>
                <p:cNvSpPr/>
                <p:nvPr/>
              </p:nvSpPr>
              <p:spPr bwMode="auto">
                <a:xfrm rot="7171573">
                  <a:off x="4483907" y="3157898"/>
                  <a:ext cx="1749272" cy="765129"/>
                </a:xfrm>
                <a:custGeom>
                  <a:avLst/>
                  <a:gdLst>
                    <a:gd name="T0" fmla="*/ 1855 w 1855"/>
                    <a:gd name="T1" fmla="*/ 808 h 808"/>
                    <a:gd name="T2" fmla="*/ 473 w 1855"/>
                    <a:gd name="T3" fmla="*/ 0 h 808"/>
                    <a:gd name="T4" fmla="*/ 0 w 1855"/>
                    <a:gd name="T5" fmla="*/ 808 h 808"/>
                    <a:gd name="T6" fmla="*/ 1855 w 1855"/>
                    <a:gd name="T7" fmla="*/ 808 h 808"/>
                    <a:gd name="connsiteX0" fmla="*/ 10000 w 10000"/>
                    <a:gd name="connsiteY0" fmla="*/ 10029 h 10029"/>
                    <a:gd name="connsiteX1" fmla="*/ 2503 w 10000"/>
                    <a:gd name="connsiteY1" fmla="*/ 0 h 10029"/>
                    <a:gd name="connsiteX2" fmla="*/ 0 w 10000"/>
                    <a:gd name="connsiteY2" fmla="*/ 10029 h 10029"/>
                    <a:gd name="connsiteX3" fmla="*/ 10000 w 10000"/>
                    <a:gd name="connsiteY3" fmla="*/ 10029 h 10029"/>
                  </a:gdLst>
                  <a:ahLst/>
                  <a:cxnLst>
                    <a:cxn ang="0">
                      <a:pos x="connsiteX0" y="connsiteY0"/>
                    </a:cxn>
                    <a:cxn ang="0">
                      <a:pos x="connsiteX1" y="connsiteY1"/>
                    </a:cxn>
                    <a:cxn ang="0">
                      <a:pos x="connsiteX2" y="connsiteY2"/>
                    </a:cxn>
                    <a:cxn ang="0">
                      <a:pos x="connsiteX3" y="connsiteY3"/>
                    </a:cxn>
                  </a:cxnLst>
                  <a:rect l="l" t="t" r="r" b="b"/>
                  <a:pathLst>
                    <a:path w="10000" h="10029">
                      <a:moveTo>
                        <a:pt x="10000" y="10029"/>
                      </a:moveTo>
                      <a:lnTo>
                        <a:pt x="2503" y="0"/>
                      </a:lnTo>
                      <a:lnTo>
                        <a:pt x="0" y="10029"/>
                      </a:lnTo>
                      <a:lnTo>
                        <a:pt x="10000" y="10029"/>
                      </a:lnTo>
                      <a:close/>
                    </a:path>
                  </a:pathLst>
                </a:custGeom>
                <a:solidFill>
                  <a:srgbClr val="ED695B"/>
                </a:solidFill>
                <a:ln>
                  <a:noFill/>
                </a:ln>
              </p:spPr>
              <p:txBody>
                <a:bodyPr lIns="0" tIns="270000" rIns="243000" bIns="0"/>
                <a:lstStyle/>
                <a:p>
                  <a:pPr algn="ctr">
                    <a:defRPr/>
                  </a:pPr>
                  <a:endParaRPr lang="zh-CN" altLang="en-US" sz="2800" kern="0" dirty="0">
                    <a:solidFill>
                      <a:schemeClr val="bg1">
                        <a:lumMod val="50000"/>
                      </a:schemeClr>
                    </a:solidFill>
                    <a:latin typeface="Kozuka Mincho Pr6N H" panose="02020900000000000000" pitchFamily="18" charset="-128"/>
                    <a:ea typeface="Kozuka Mincho Pr6N H" panose="02020900000000000000" pitchFamily="18" charset="-128"/>
                  </a:endParaRPr>
                </a:p>
              </p:txBody>
            </p:sp>
            <p:sp>
              <p:nvSpPr>
                <p:cNvPr id="35" name="Freeform 13"/>
                <p:cNvSpPr/>
                <p:nvPr/>
              </p:nvSpPr>
              <p:spPr bwMode="auto">
                <a:xfrm rot="10800000">
                  <a:off x="3297814" y="3339936"/>
                  <a:ext cx="1735050" cy="773662"/>
                </a:xfrm>
                <a:custGeom>
                  <a:avLst/>
                  <a:gdLst>
                    <a:gd name="T0" fmla="*/ 1855 w 1855"/>
                    <a:gd name="T1" fmla="*/ 808 h 808"/>
                    <a:gd name="T2" fmla="*/ 473 w 1855"/>
                    <a:gd name="T3" fmla="*/ 0 h 808"/>
                    <a:gd name="T4" fmla="*/ 0 w 1855"/>
                    <a:gd name="T5" fmla="*/ 808 h 808"/>
                    <a:gd name="T6" fmla="*/ 1855 w 1855"/>
                    <a:gd name="T7" fmla="*/ 808 h 808"/>
                    <a:gd name="connsiteX0" fmla="*/ 9957 w 9957"/>
                    <a:gd name="connsiteY0" fmla="*/ 10000 h 10050"/>
                    <a:gd name="connsiteX1" fmla="*/ 2507 w 9957"/>
                    <a:gd name="connsiteY1" fmla="*/ 0 h 10050"/>
                    <a:gd name="connsiteX2" fmla="*/ 0 w 9957"/>
                    <a:gd name="connsiteY2" fmla="*/ 10050 h 10050"/>
                    <a:gd name="connsiteX3" fmla="*/ 9957 w 9957"/>
                    <a:gd name="connsiteY3" fmla="*/ 10000 h 10050"/>
                    <a:gd name="connsiteX0-1" fmla="*/ 9956 w 9956"/>
                    <a:gd name="connsiteY0-2" fmla="*/ 9950 h 10000"/>
                    <a:gd name="connsiteX1-3" fmla="*/ 2474 w 9956"/>
                    <a:gd name="connsiteY1-4" fmla="*/ 0 h 10000"/>
                    <a:gd name="connsiteX2-5" fmla="*/ 0 w 9956"/>
                    <a:gd name="connsiteY2-6" fmla="*/ 10000 h 10000"/>
                    <a:gd name="connsiteX3-7" fmla="*/ 9956 w 9956"/>
                    <a:gd name="connsiteY3-8" fmla="*/ 9950 h 10000"/>
                    <a:gd name="connsiteX0-9" fmla="*/ 10000 w 10000"/>
                    <a:gd name="connsiteY0-10" fmla="*/ 10049 h 10099"/>
                    <a:gd name="connsiteX1-11" fmla="*/ 2507 w 10000"/>
                    <a:gd name="connsiteY1-12" fmla="*/ 0 h 10099"/>
                    <a:gd name="connsiteX2-13" fmla="*/ 0 w 10000"/>
                    <a:gd name="connsiteY2-14" fmla="*/ 10099 h 10099"/>
                    <a:gd name="connsiteX3-15" fmla="*/ 10000 w 10000"/>
                    <a:gd name="connsiteY3-16" fmla="*/ 10049 h 10099"/>
                  </a:gdLst>
                  <a:ahLst/>
                  <a:cxnLst>
                    <a:cxn ang="0">
                      <a:pos x="connsiteX0-1" y="connsiteY0-2"/>
                    </a:cxn>
                    <a:cxn ang="0">
                      <a:pos x="connsiteX1-3" y="connsiteY1-4"/>
                    </a:cxn>
                    <a:cxn ang="0">
                      <a:pos x="connsiteX2-5" y="connsiteY2-6"/>
                    </a:cxn>
                    <a:cxn ang="0">
                      <a:pos x="connsiteX3-7" y="connsiteY3-8"/>
                    </a:cxn>
                  </a:cxnLst>
                  <a:rect l="l" t="t" r="r" b="b"/>
                  <a:pathLst>
                    <a:path w="10000" h="10099">
                      <a:moveTo>
                        <a:pt x="10000" y="10049"/>
                      </a:moveTo>
                      <a:lnTo>
                        <a:pt x="2507" y="0"/>
                      </a:lnTo>
                      <a:lnTo>
                        <a:pt x="0" y="10099"/>
                      </a:lnTo>
                      <a:lnTo>
                        <a:pt x="10000" y="10049"/>
                      </a:lnTo>
                      <a:close/>
                    </a:path>
                  </a:pathLst>
                </a:custGeom>
                <a:solidFill>
                  <a:srgbClr val="78875C"/>
                </a:solidFill>
                <a:ln>
                  <a:noFill/>
                </a:ln>
              </p:spPr>
              <p:txBody>
                <a:bodyPr lIns="0" tIns="270000" rIns="243000" bIns="0"/>
                <a:lstStyle/>
                <a:p>
                  <a:pPr algn="ctr">
                    <a:defRPr/>
                  </a:pPr>
                  <a:endParaRPr lang="zh-CN" altLang="en-US" sz="2800" kern="0" dirty="0">
                    <a:solidFill>
                      <a:schemeClr val="bg1">
                        <a:lumMod val="50000"/>
                      </a:schemeClr>
                    </a:solidFill>
                    <a:latin typeface="Kozuka Mincho Pr6N H" panose="02020900000000000000" pitchFamily="18" charset="-128"/>
                    <a:ea typeface="Kozuka Mincho Pr6N H" panose="02020900000000000000" pitchFamily="18" charset="-128"/>
                  </a:endParaRPr>
                </a:p>
              </p:txBody>
            </p:sp>
            <p:sp>
              <p:nvSpPr>
                <p:cNvPr id="36" name="Freeform 7"/>
                <p:cNvSpPr>
                  <a:spLocks noEditPoints="1"/>
                </p:cNvSpPr>
                <p:nvPr/>
              </p:nvSpPr>
              <p:spPr bwMode="auto">
                <a:xfrm>
                  <a:off x="3823810" y="1917016"/>
                  <a:ext cx="1516036" cy="1361018"/>
                </a:xfrm>
                <a:custGeom>
                  <a:avLst/>
                  <a:gdLst>
                    <a:gd name="T0" fmla="*/ 264 w 724"/>
                    <a:gd name="T1" fmla="*/ 592 h 650"/>
                    <a:gd name="T2" fmla="*/ 179 w 724"/>
                    <a:gd name="T3" fmla="*/ 543 h 650"/>
                    <a:gd name="T4" fmla="*/ 81 w 724"/>
                    <a:gd name="T5" fmla="*/ 374 h 650"/>
                    <a:gd name="T6" fmla="*/ 81 w 724"/>
                    <a:gd name="T7" fmla="*/ 276 h 650"/>
                    <a:gd name="T8" fmla="*/ 179 w 724"/>
                    <a:gd name="T9" fmla="*/ 106 h 650"/>
                    <a:gd name="T10" fmla="*/ 264 w 724"/>
                    <a:gd name="T11" fmla="*/ 57 h 650"/>
                    <a:gd name="T12" fmla="*/ 460 w 724"/>
                    <a:gd name="T13" fmla="*/ 57 h 650"/>
                    <a:gd name="T14" fmla="*/ 545 w 724"/>
                    <a:gd name="T15" fmla="*/ 106 h 650"/>
                    <a:gd name="T16" fmla="*/ 643 w 724"/>
                    <a:gd name="T17" fmla="*/ 276 h 650"/>
                    <a:gd name="T18" fmla="*/ 643 w 724"/>
                    <a:gd name="T19" fmla="*/ 374 h 650"/>
                    <a:gd name="T20" fmla="*/ 545 w 724"/>
                    <a:gd name="T21" fmla="*/ 543 h 650"/>
                    <a:gd name="T22" fmla="*/ 460 w 724"/>
                    <a:gd name="T23" fmla="*/ 592 h 650"/>
                    <a:gd name="T24" fmla="*/ 264 w 724"/>
                    <a:gd name="T25" fmla="*/ 592 h 650"/>
                    <a:gd name="T26" fmla="*/ 493 w 724"/>
                    <a:gd name="T27" fmla="*/ 0 h 650"/>
                    <a:gd name="T28" fmla="*/ 231 w 724"/>
                    <a:gd name="T29" fmla="*/ 0 h 650"/>
                    <a:gd name="T30" fmla="*/ 146 w 724"/>
                    <a:gd name="T31" fmla="*/ 49 h 650"/>
                    <a:gd name="T32" fmla="*/ 15 w 724"/>
                    <a:gd name="T33" fmla="*/ 276 h 650"/>
                    <a:gd name="T34" fmla="*/ 15 w 724"/>
                    <a:gd name="T35" fmla="*/ 374 h 650"/>
                    <a:gd name="T36" fmla="*/ 146 w 724"/>
                    <a:gd name="T37" fmla="*/ 601 h 650"/>
                    <a:gd name="T38" fmla="*/ 231 w 724"/>
                    <a:gd name="T39" fmla="*/ 650 h 650"/>
                    <a:gd name="T40" fmla="*/ 493 w 724"/>
                    <a:gd name="T41" fmla="*/ 650 h 650"/>
                    <a:gd name="T42" fmla="*/ 578 w 724"/>
                    <a:gd name="T43" fmla="*/ 601 h 650"/>
                    <a:gd name="T44" fmla="*/ 709 w 724"/>
                    <a:gd name="T45" fmla="*/ 374 h 650"/>
                    <a:gd name="T46" fmla="*/ 709 w 724"/>
                    <a:gd name="T47" fmla="*/ 276 h 650"/>
                    <a:gd name="T48" fmla="*/ 578 w 724"/>
                    <a:gd name="T49" fmla="*/ 49 h 650"/>
                    <a:gd name="T50" fmla="*/ 493 w 724"/>
                    <a:gd name="T51" fmla="*/ 0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24" h="650">
                      <a:moveTo>
                        <a:pt x="264" y="592"/>
                      </a:moveTo>
                      <a:cubicBezTo>
                        <a:pt x="233" y="592"/>
                        <a:pt x="195" y="570"/>
                        <a:pt x="179" y="543"/>
                      </a:cubicBezTo>
                      <a:cubicBezTo>
                        <a:pt x="81" y="374"/>
                        <a:pt x="81" y="374"/>
                        <a:pt x="81" y="374"/>
                      </a:cubicBezTo>
                      <a:cubicBezTo>
                        <a:pt x="66" y="347"/>
                        <a:pt x="66" y="303"/>
                        <a:pt x="81" y="276"/>
                      </a:cubicBezTo>
                      <a:cubicBezTo>
                        <a:pt x="179" y="106"/>
                        <a:pt x="179" y="106"/>
                        <a:pt x="179" y="106"/>
                      </a:cubicBezTo>
                      <a:cubicBezTo>
                        <a:pt x="195" y="79"/>
                        <a:pt x="233" y="57"/>
                        <a:pt x="264" y="57"/>
                      </a:cubicBezTo>
                      <a:cubicBezTo>
                        <a:pt x="460" y="57"/>
                        <a:pt x="460" y="57"/>
                        <a:pt x="460" y="57"/>
                      </a:cubicBezTo>
                      <a:cubicBezTo>
                        <a:pt x="491" y="57"/>
                        <a:pt x="529" y="79"/>
                        <a:pt x="545" y="106"/>
                      </a:cubicBezTo>
                      <a:cubicBezTo>
                        <a:pt x="643" y="276"/>
                        <a:pt x="643" y="276"/>
                        <a:pt x="643" y="276"/>
                      </a:cubicBezTo>
                      <a:cubicBezTo>
                        <a:pt x="658" y="303"/>
                        <a:pt x="658" y="347"/>
                        <a:pt x="643" y="374"/>
                      </a:cubicBezTo>
                      <a:cubicBezTo>
                        <a:pt x="545" y="543"/>
                        <a:pt x="545" y="543"/>
                        <a:pt x="545" y="543"/>
                      </a:cubicBezTo>
                      <a:cubicBezTo>
                        <a:pt x="529" y="570"/>
                        <a:pt x="491" y="592"/>
                        <a:pt x="460" y="592"/>
                      </a:cubicBezTo>
                      <a:cubicBezTo>
                        <a:pt x="264" y="592"/>
                        <a:pt x="264" y="592"/>
                        <a:pt x="264" y="592"/>
                      </a:cubicBezTo>
                      <a:moveTo>
                        <a:pt x="493" y="0"/>
                      </a:moveTo>
                      <a:cubicBezTo>
                        <a:pt x="231" y="0"/>
                        <a:pt x="231" y="0"/>
                        <a:pt x="231" y="0"/>
                      </a:cubicBezTo>
                      <a:cubicBezTo>
                        <a:pt x="200" y="0"/>
                        <a:pt x="162" y="22"/>
                        <a:pt x="146" y="49"/>
                      </a:cubicBezTo>
                      <a:cubicBezTo>
                        <a:pt x="15" y="276"/>
                        <a:pt x="15" y="276"/>
                        <a:pt x="15" y="276"/>
                      </a:cubicBezTo>
                      <a:cubicBezTo>
                        <a:pt x="0" y="303"/>
                        <a:pt x="0" y="347"/>
                        <a:pt x="15" y="374"/>
                      </a:cubicBezTo>
                      <a:cubicBezTo>
                        <a:pt x="146" y="601"/>
                        <a:pt x="146" y="601"/>
                        <a:pt x="146" y="601"/>
                      </a:cubicBezTo>
                      <a:cubicBezTo>
                        <a:pt x="162" y="628"/>
                        <a:pt x="200" y="650"/>
                        <a:pt x="231" y="650"/>
                      </a:cubicBezTo>
                      <a:cubicBezTo>
                        <a:pt x="493" y="650"/>
                        <a:pt x="493" y="650"/>
                        <a:pt x="493" y="650"/>
                      </a:cubicBezTo>
                      <a:cubicBezTo>
                        <a:pt x="524" y="650"/>
                        <a:pt x="562" y="628"/>
                        <a:pt x="578" y="601"/>
                      </a:cubicBezTo>
                      <a:cubicBezTo>
                        <a:pt x="709" y="374"/>
                        <a:pt x="709" y="374"/>
                        <a:pt x="709" y="374"/>
                      </a:cubicBezTo>
                      <a:cubicBezTo>
                        <a:pt x="724" y="347"/>
                        <a:pt x="724" y="303"/>
                        <a:pt x="709" y="276"/>
                      </a:cubicBezTo>
                      <a:cubicBezTo>
                        <a:pt x="578" y="49"/>
                        <a:pt x="578" y="49"/>
                        <a:pt x="578" y="49"/>
                      </a:cubicBezTo>
                      <a:cubicBezTo>
                        <a:pt x="562" y="22"/>
                        <a:pt x="524" y="0"/>
                        <a:pt x="493" y="0"/>
                      </a:cubicBezTo>
                    </a:path>
                  </a:pathLst>
                </a:custGeom>
                <a:noFill/>
                <a:ln>
                  <a:noFill/>
                </a:ln>
              </p:spPr>
              <p:txBody>
                <a:bodyPr lIns="68580" tIns="34290" rIns="68580" bIns="34290" anchor="ctr"/>
                <a:lstStyle/>
                <a:p>
                  <a:pPr algn="ctr">
                    <a:defRPr/>
                  </a:pPr>
                  <a:r>
                    <a:rPr lang="zh-CN" altLang="en-US" sz="3200" kern="0" dirty="0">
                      <a:solidFill>
                        <a:schemeClr val="bg1">
                          <a:lumMod val="50000"/>
                        </a:schemeClr>
                      </a:solidFill>
                      <a:latin typeface="微软雅黑" panose="020B0503020204020204" pitchFamily="34" charset="-122"/>
                      <a:ea typeface="微软雅黑" panose="020B0503020204020204" pitchFamily="34" charset="-122"/>
                    </a:rPr>
                    <a:t>标题</a:t>
                  </a:r>
                  <a:endParaRPr lang="en-US" altLang="zh-CN" sz="3200" kern="0" dirty="0">
                    <a:solidFill>
                      <a:schemeClr val="bg1">
                        <a:lumMod val="50000"/>
                      </a:schemeClr>
                    </a:solidFill>
                    <a:latin typeface="微软雅黑" panose="020B0503020204020204" pitchFamily="34" charset="-122"/>
                    <a:ea typeface="微软雅黑" panose="020B0503020204020204" pitchFamily="34" charset="-122"/>
                  </a:endParaRPr>
                </a:p>
                <a:p>
                  <a:pPr algn="ctr">
                    <a:defRPr/>
                  </a:pPr>
                  <a:r>
                    <a:rPr lang="zh-CN" altLang="en-US" sz="3200" kern="0" dirty="0">
                      <a:solidFill>
                        <a:schemeClr val="bg1">
                          <a:lumMod val="50000"/>
                        </a:schemeClr>
                      </a:solidFill>
                      <a:latin typeface="微软雅黑" panose="020B0503020204020204" pitchFamily="34" charset="-122"/>
                      <a:ea typeface="微软雅黑" panose="020B0503020204020204" pitchFamily="34" charset="-122"/>
                    </a:rPr>
                    <a:t>文字</a:t>
                  </a:r>
                </a:p>
              </p:txBody>
            </p:sp>
            <p:sp>
              <p:nvSpPr>
                <p:cNvPr id="37" name="Freeform 13"/>
                <p:cNvSpPr/>
                <p:nvPr/>
              </p:nvSpPr>
              <p:spPr bwMode="auto">
                <a:xfrm rot="17971099">
                  <a:off x="2955782" y="1265698"/>
                  <a:ext cx="1746428" cy="763706"/>
                </a:xfrm>
                <a:custGeom>
                  <a:avLst/>
                  <a:gdLst>
                    <a:gd name="T0" fmla="*/ 1855 w 1855"/>
                    <a:gd name="T1" fmla="*/ 808 h 808"/>
                    <a:gd name="T2" fmla="*/ 473 w 1855"/>
                    <a:gd name="T3" fmla="*/ 0 h 808"/>
                    <a:gd name="T4" fmla="*/ 0 w 1855"/>
                    <a:gd name="T5" fmla="*/ 808 h 808"/>
                    <a:gd name="T6" fmla="*/ 1855 w 1855"/>
                    <a:gd name="T7" fmla="*/ 808 h 808"/>
                    <a:gd name="connsiteX0" fmla="*/ 9981 w 9981"/>
                    <a:gd name="connsiteY0" fmla="*/ 10024 h 10024"/>
                    <a:gd name="connsiteX1" fmla="*/ 2550 w 9981"/>
                    <a:gd name="connsiteY1" fmla="*/ 0 h 10024"/>
                    <a:gd name="connsiteX2" fmla="*/ 0 w 9981"/>
                    <a:gd name="connsiteY2" fmla="*/ 10000 h 10024"/>
                    <a:gd name="connsiteX3" fmla="*/ 9981 w 9981"/>
                    <a:gd name="connsiteY3" fmla="*/ 10024 h 10024"/>
                  </a:gdLst>
                  <a:ahLst/>
                  <a:cxnLst>
                    <a:cxn ang="0">
                      <a:pos x="connsiteX0" y="connsiteY0"/>
                    </a:cxn>
                    <a:cxn ang="0">
                      <a:pos x="connsiteX1" y="connsiteY1"/>
                    </a:cxn>
                    <a:cxn ang="0">
                      <a:pos x="connsiteX2" y="connsiteY2"/>
                    </a:cxn>
                    <a:cxn ang="0">
                      <a:pos x="connsiteX3" y="connsiteY3"/>
                    </a:cxn>
                  </a:cxnLst>
                  <a:rect l="l" t="t" r="r" b="b"/>
                  <a:pathLst>
                    <a:path w="9981" h="10024">
                      <a:moveTo>
                        <a:pt x="9981" y="10024"/>
                      </a:moveTo>
                      <a:lnTo>
                        <a:pt x="2550" y="0"/>
                      </a:lnTo>
                      <a:lnTo>
                        <a:pt x="0" y="10000"/>
                      </a:lnTo>
                      <a:lnTo>
                        <a:pt x="9981" y="10024"/>
                      </a:lnTo>
                      <a:close/>
                    </a:path>
                  </a:pathLst>
                </a:custGeom>
                <a:solidFill>
                  <a:srgbClr val="78875C"/>
                </a:solidFill>
                <a:ln>
                  <a:noFill/>
                </a:ln>
              </p:spPr>
              <p:txBody>
                <a:bodyPr lIns="0" tIns="270000" rIns="243000" bIns="0"/>
                <a:lstStyle/>
                <a:p>
                  <a:pPr algn="ctr">
                    <a:defRPr/>
                  </a:pPr>
                  <a:endParaRPr lang="zh-CN" altLang="en-US" sz="2800" kern="0" dirty="0">
                    <a:solidFill>
                      <a:schemeClr val="bg1">
                        <a:lumMod val="50000"/>
                      </a:schemeClr>
                    </a:solidFill>
                    <a:latin typeface="Kozuka Mincho Pr6N H" panose="02020900000000000000" pitchFamily="18" charset="-128"/>
                    <a:ea typeface="Kozuka Mincho Pr6N H" panose="02020900000000000000" pitchFamily="18" charset="-128"/>
                  </a:endParaRPr>
                </a:p>
              </p:txBody>
            </p:sp>
            <p:grpSp>
              <p:nvGrpSpPr>
                <p:cNvPr id="38" name="组合 37"/>
                <p:cNvGrpSpPr/>
                <p:nvPr/>
              </p:nvGrpSpPr>
              <p:grpSpPr>
                <a:xfrm>
                  <a:off x="4360129" y="3530858"/>
                  <a:ext cx="307073" cy="237080"/>
                  <a:chOff x="7504113" y="1512888"/>
                  <a:chExt cx="215900" cy="166688"/>
                </a:xfrm>
                <a:solidFill>
                  <a:schemeClr val="accent2"/>
                </a:solidFill>
              </p:grpSpPr>
              <p:sp>
                <p:nvSpPr>
                  <p:cNvPr id="62" name="Freeform 26"/>
                  <p:cNvSpPr>
                    <a:spLocks noEditPoints="1"/>
                  </p:cNvSpPr>
                  <p:nvPr/>
                </p:nvSpPr>
                <p:spPr bwMode="auto">
                  <a:xfrm>
                    <a:off x="7504113" y="1512888"/>
                    <a:ext cx="215900" cy="166688"/>
                  </a:xfrm>
                  <a:custGeom>
                    <a:avLst/>
                    <a:gdLst>
                      <a:gd name="T0" fmla="*/ 27 w 273"/>
                      <a:gd name="T1" fmla="*/ 210 h 210"/>
                      <a:gd name="T2" fmla="*/ 22 w 273"/>
                      <a:gd name="T3" fmla="*/ 209 h 210"/>
                      <a:gd name="T4" fmla="*/ 11 w 273"/>
                      <a:gd name="T5" fmla="*/ 205 h 210"/>
                      <a:gd name="T6" fmla="*/ 7 w 273"/>
                      <a:gd name="T7" fmla="*/ 202 h 210"/>
                      <a:gd name="T8" fmla="*/ 1 w 273"/>
                      <a:gd name="T9" fmla="*/ 190 h 210"/>
                      <a:gd name="T10" fmla="*/ 0 w 273"/>
                      <a:gd name="T11" fmla="*/ 73 h 210"/>
                      <a:gd name="T12" fmla="*/ 1 w 273"/>
                      <a:gd name="T13" fmla="*/ 66 h 210"/>
                      <a:gd name="T14" fmla="*/ 7 w 273"/>
                      <a:gd name="T15" fmla="*/ 53 h 210"/>
                      <a:gd name="T16" fmla="*/ 16 w 273"/>
                      <a:gd name="T17" fmla="*/ 47 h 210"/>
                      <a:gd name="T18" fmla="*/ 30 w 273"/>
                      <a:gd name="T19" fmla="*/ 44 h 210"/>
                      <a:gd name="T20" fmla="*/ 75 w 273"/>
                      <a:gd name="T21" fmla="*/ 43 h 210"/>
                      <a:gd name="T22" fmla="*/ 79 w 273"/>
                      <a:gd name="T23" fmla="*/ 21 h 210"/>
                      <a:gd name="T24" fmla="*/ 87 w 273"/>
                      <a:gd name="T25" fmla="*/ 7 h 210"/>
                      <a:gd name="T26" fmla="*/ 95 w 273"/>
                      <a:gd name="T27" fmla="*/ 2 h 210"/>
                      <a:gd name="T28" fmla="*/ 101 w 273"/>
                      <a:gd name="T29" fmla="*/ 0 h 210"/>
                      <a:gd name="T30" fmla="*/ 174 w 273"/>
                      <a:gd name="T31" fmla="*/ 0 h 210"/>
                      <a:gd name="T32" fmla="*/ 189 w 273"/>
                      <a:gd name="T33" fmla="*/ 4 h 210"/>
                      <a:gd name="T34" fmla="*/ 199 w 273"/>
                      <a:gd name="T35" fmla="*/ 15 h 210"/>
                      <a:gd name="T36" fmla="*/ 204 w 273"/>
                      <a:gd name="T37" fmla="*/ 29 h 210"/>
                      <a:gd name="T38" fmla="*/ 245 w 273"/>
                      <a:gd name="T39" fmla="*/ 43 h 210"/>
                      <a:gd name="T40" fmla="*/ 252 w 273"/>
                      <a:gd name="T41" fmla="*/ 44 h 210"/>
                      <a:gd name="T42" fmla="*/ 263 w 273"/>
                      <a:gd name="T43" fmla="*/ 49 h 210"/>
                      <a:gd name="T44" fmla="*/ 269 w 273"/>
                      <a:gd name="T45" fmla="*/ 58 h 210"/>
                      <a:gd name="T46" fmla="*/ 273 w 273"/>
                      <a:gd name="T47" fmla="*/ 70 h 210"/>
                      <a:gd name="T48" fmla="*/ 273 w 273"/>
                      <a:gd name="T49" fmla="*/ 183 h 210"/>
                      <a:gd name="T50" fmla="*/ 271 w 273"/>
                      <a:gd name="T51" fmla="*/ 189 h 210"/>
                      <a:gd name="T52" fmla="*/ 267 w 273"/>
                      <a:gd name="T53" fmla="*/ 199 h 210"/>
                      <a:gd name="T54" fmla="*/ 259 w 273"/>
                      <a:gd name="T55" fmla="*/ 206 h 210"/>
                      <a:gd name="T56" fmla="*/ 245 w 273"/>
                      <a:gd name="T57" fmla="*/ 210 h 210"/>
                      <a:gd name="T58" fmla="*/ 245 w 273"/>
                      <a:gd name="T59" fmla="*/ 210 h 210"/>
                      <a:gd name="T60" fmla="*/ 15 w 273"/>
                      <a:gd name="T61" fmla="*/ 183 h 210"/>
                      <a:gd name="T62" fmla="*/ 16 w 273"/>
                      <a:gd name="T63" fmla="*/ 189 h 210"/>
                      <a:gd name="T64" fmla="*/ 17 w 273"/>
                      <a:gd name="T65" fmla="*/ 193 h 210"/>
                      <a:gd name="T66" fmla="*/ 27 w 273"/>
                      <a:gd name="T67" fmla="*/ 195 h 210"/>
                      <a:gd name="T68" fmla="*/ 245 w 273"/>
                      <a:gd name="T69" fmla="*/ 195 h 210"/>
                      <a:gd name="T70" fmla="*/ 252 w 273"/>
                      <a:gd name="T71" fmla="*/ 193 h 210"/>
                      <a:gd name="T72" fmla="*/ 258 w 273"/>
                      <a:gd name="T73" fmla="*/ 186 h 210"/>
                      <a:gd name="T74" fmla="*/ 258 w 273"/>
                      <a:gd name="T75" fmla="*/ 71 h 210"/>
                      <a:gd name="T76" fmla="*/ 258 w 273"/>
                      <a:gd name="T77" fmla="*/ 67 h 210"/>
                      <a:gd name="T78" fmla="*/ 252 w 273"/>
                      <a:gd name="T79" fmla="*/ 59 h 210"/>
                      <a:gd name="T80" fmla="*/ 245 w 273"/>
                      <a:gd name="T81" fmla="*/ 58 h 210"/>
                      <a:gd name="T82" fmla="*/ 194 w 273"/>
                      <a:gd name="T83" fmla="*/ 51 h 210"/>
                      <a:gd name="T84" fmla="*/ 194 w 273"/>
                      <a:gd name="T85" fmla="*/ 44 h 210"/>
                      <a:gd name="T86" fmla="*/ 188 w 273"/>
                      <a:gd name="T87" fmla="*/ 26 h 210"/>
                      <a:gd name="T88" fmla="*/ 181 w 273"/>
                      <a:gd name="T89" fmla="*/ 17 h 210"/>
                      <a:gd name="T90" fmla="*/ 101 w 273"/>
                      <a:gd name="T91" fmla="*/ 15 h 210"/>
                      <a:gd name="T92" fmla="*/ 99 w 273"/>
                      <a:gd name="T93" fmla="*/ 17 h 210"/>
                      <a:gd name="T94" fmla="*/ 93 w 273"/>
                      <a:gd name="T95" fmla="*/ 26 h 210"/>
                      <a:gd name="T96" fmla="*/ 90 w 273"/>
                      <a:gd name="T97" fmla="*/ 40 h 210"/>
                      <a:gd name="T98" fmla="*/ 90 w 273"/>
                      <a:gd name="T99" fmla="*/ 58 h 210"/>
                      <a:gd name="T100" fmla="*/ 30 w 273"/>
                      <a:gd name="T101" fmla="*/ 58 h 210"/>
                      <a:gd name="T102" fmla="*/ 22 w 273"/>
                      <a:gd name="T103" fmla="*/ 60 h 210"/>
                      <a:gd name="T104" fmla="*/ 16 w 273"/>
                      <a:gd name="T105" fmla="*/ 64 h 210"/>
                      <a:gd name="T106" fmla="*/ 15 w 273"/>
                      <a:gd name="T107" fmla="*/ 73 h 210"/>
                      <a:gd name="T108" fmla="*/ 15 w 273"/>
                      <a:gd name="T109" fmla="*/ 183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73" h="210">
                        <a:moveTo>
                          <a:pt x="245" y="210"/>
                        </a:moveTo>
                        <a:lnTo>
                          <a:pt x="27" y="210"/>
                        </a:lnTo>
                        <a:lnTo>
                          <a:pt x="27" y="210"/>
                        </a:lnTo>
                        <a:lnTo>
                          <a:pt x="22" y="209"/>
                        </a:lnTo>
                        <a:lnTo>
                          <a:pt x="16" y="208"/>
                        </a:lnTo>
                        <a:lnTo>
                          <a:pt x="11" y="205"/>
                        </a:lnTo>
                        <a:lnTo>
                          <a:pt x="7" y="202"/>
                        </a:lnTo>
                        <a:lnTo>
                          <a:pt x="7" y="202"/>
                        </a:lnTo>
                        <a:lnTo>
                          <a:pt x="2" y="195"/>
                        </a:lnTo>
                        <a:lnTo>
                          <a:pt x="1" y="190"/>
                        </a:lnTo>
                        <a:lnTo>
                          <a:pt x="0" y="182"/>
                        </a:lnTo>
                        <a:lnTo>
                          <a:pt x="0" y="73"/>
                        </a:lnTo>
                        <a:lnTo>
                          <a:pt x="0" y="73"/>
                        </a:lnTo>
                        <a:lnTo>
                          <a:pt x="1" y="66"/>
                        </a:lnTo>
                        <a:lnTo>
                          <a:pt x="4" y="59"/>
                        </a:lnTo>
                        <a:lnTo>
                          <a:pt x="7" y="53"/>
                        </a:lnTo>
                        <a:lnTo>
                          <a:pt x="11" y="49"/>
                        </a:lnTo>
                        <a:lnTo>
                          <a:pt x="16" y="47"/>
                        </a:lnTo>
                        <a:lnTo>
                          <a:pt x="20" y="45"/>
                        </a:lnTo>
                        <a:lnTo>
                          <a:pt x="30" y="44"/>
                        </a:lnTo>
                        <a:lnTo>
                          <a:pt x="75" y="43"/>
                        </a:lnTo>
                        <a:lnTo>
                          <a:pt x="75" y="43"/>
                        </a:lnTo>
                        <a:lnTo>
                          <a:pt x="76" y="30"/>
                        </a:lnTo>
                        <a:lnTo>
                          <a:pt x="79" y="21"/>
                        </a:lnTo>
                        <a:lnTo>
                          <a:pt x="83" y="12"/>
                        </a:lnTo>
                        <a:lnTo>
                          <a:pt x="87" y="7"/>
                        </a:lnTo>
                        <a:lnTo>
                          <a:pt x="91" y="4"/>
                        </a:lnTo>
                        <a:lnTo>
                          <a:pt x="95" y="2"/>
                        </a:lnTo>
                        <a:lnTo>
                          <a:pt x="99" y="0"/>
                        </a:lnTo>
                        <a:lnTo>
                          <a:pt x="101" y="0"/>
                        </a:lnTo>
                        <a:lnTo>
                          <a:pt x="174" y="0"/>
                        </a:lnTo>
                        <a:lnTo>
                          <a:pt x="174" y="0"/>
                        </a:lnTo>
                        <a:lnTo>
                          <a:pt x="183" y="2"/>
                        </a:lnTo>
                        <a:lnTo>
                          <a:pt x="189" y="4"/>
                        </a:lnTo>
                        <a:lnTo>
                          <a:pt x="195" y="10"/>
                        </a:lnTo>
                        <a:lnTo>
                          <a:pt x="199" y="15"/>
                        </a:lnTo>
                        <a:lnTo>
                          <a:pt x="203" y="22"/>
                        </a:lnTo>
                        <a:lnTo>
                          <a:pt x="204" y="29"/>
                        </a:lnTo>
                        <a:lnTo>
                          <a:pt x="207" y="43"/>
                        </a:lnTo>
                        <a:lnTo>
                          <a:pt x="245" y="43"/>
                        </a:lnTo>
                        <a:lnTo>
                          <a:pt x="245" y="43"/>
                        </a:lnTo>
                        <a:lnTo>
                          <a:pt x="252" y="44"/>
                        </a:lnTo>
                        <a:lnTo>
                          <a:pt x="258" y="45"/>
                        </a:lnTo>
                        <a:lnTo>
                          <a:pt x="263" y="49"/>
                        </a:lnTo>
                        <a:lnTo>
                          <a:pt x="266" y="53"/>
                        </a:lnTo>
                        <a:lnTo>
                          <a:pt x="269" y="58"/>
                        </a:lnTo>
                        <a:lnTo>
                          <a:pt x="271" y="62"/>
                        </a:lnTo>
                        <a:lnTo>
                          <a:pt x="273" y="70"/>
                        </a:lnTo>
                        <a:lnTo>
                          <a:pt x="273" y="70"/>
                        </a:lnTo>
                        <a:lnTo>
                          <a:pt x="273" y="183"/>
                        </a:lnTo>
                        <a:lnTo>
                          <a:pt x="273" y="183"/>
                        </a:lnTo>
                        <a:lnTo>
                          <a:pt x="271" y="189"/>
                        </a:lnTo>
                        <a:lnTo>
                          <a:pt x="270" y="195"/>
                        </a:lnTo>
                        <a:lnTo>
                          <a:pt x="267" y="199"/>
                        </a:lnTo>
                        <a:lnTo>
                          <a:pt x="263" y="204"/>
                        </a:lnTo>
                        <a:lnTo>
                          <a:pt x="259" y="206"/>
                        </a:lnTo>
                        <a:lnTo>
                          <a:pt x="254" y="208"/>
                        </a:lnTo>
                        <a:lnTo>
                          <a:pt x="245" y="210"/>
                        </a:lnTo>
                        <a:lnTo>
                          <a:pt x="245" y="210"/>
                        </a:lnTo>
                        <a:lnTo>
                          <a:pt x="245" y="210"/>
                        </a:lnTo>
                        <a:close/>
                        <a:moveTo>
                          <a:pt x="15" y="183"/>
                        </a:moveTo>
                        <a:lnTo>
                          <a:pt x="15" y="183"/>
                        </a:lnTo>
                        <a:lnTo>
                          <a:pt x="15" y="186"/>
                        </a:lnTo>
                        <a:lnTo>
                          <a:pt x="16" y="189"/>
                        </a:lnTo>
                        <a:lnTo>
                          <a:pt x="17" y="193"/>
                        </a:lnTo>
                        <a:lnTo>
                          <a:pt x="17" y="193"/>
                        </a:lnTo>
                        <a:lnTo>
                          <a:pt x="22" y="194"/>
                        </a:lnTo>
                        <a:lnTo>
                          <a:pt x="27" y="195"/>
                        </a:lnTo>
                        <a:lnTo>
                          <a:pt x="245" y="195"/>
                        </a:lnTo>
                        <a:lnTo>
                          <a:pt x="245" y="195"/>
                        </a:lnTo>
                        <a:lnTo>
                          <a:pt x="248" y="194"/>
                        </a:lnTo>
                        <a:lnTo>
                          <a:pt x="252" y="193"/>
                        </a:lnTo>
                        <a:lnTo>
                          <a:pt x="256" y="189"/>
                        </a:lnTo>
                        <a:lnTo>
                          <a:pt x="258" y="186"/>
                        </a:lnTo>
                        <a:lnTo>
                          <a:pt x="258" y="183"/>
                        </a:lnTo>
                        <a:lnTo>
                          <a:pt x="258" y="71"/>
                        </a:lnTo>
                        <a:lnTo>
                          <a:pt x="258" y="71"/>
                        </a:lnTo>
                        <a:lnTo>
                          <a:pt x="258" y="67"/>
                        </a:lnTo>
                        <a:lnTo>
                          <a:pt x="256" y="63"/>
                        </a:lnTo>
                        <a:lnTo>
                          <a:pt x="252" y="59"/>
                        </a:lnTo>
                        <a:lnTo>
                          <a:pt x="249" y="58"/>
                        </a:lnTo>
                        <a:lnTo>
                          <a:pt x="245" y="58"/>
                        </a:lnTo>
                        <a:lnTo>
                          <a:pt x="194" y="58"/>
                        </a:lnTo>
                        <a:lnTo>
                          <a:pt x="194" y="51"/>
                        </a:lnTo>
                        <a:lnTo>
                          <a:pt x="194" y="51"/>
                        </a:lnTo>
                        <a:lnTo>
                          <a:pt x="194" y="44"/>
                        </a:lnTo>
                        <a:lnTo>
                          <a:pt x="191" y="33"/>
                        </a:lnTo>
                        <a:lnTo>
                          <a:pt x="188" y="26"/>
                        </a:lnTo>
                        <a:lnTo>
                          <a:pt x="185" y="21"/>
                        </a:lnTo>
                        <a:lnTo>
                          <a:pt x="181" y="17"/>
                        </a:lnTo>
                        <a:lnTo>
                          <a:pt x="174" y="15"/>
                        </a:lnTo>
                        <a:lnTo>
                          <a:pt x="101" y="15"/>
                        </a:lnTo>
                        <a:lnTo>
                          <a:pt x="101" y="15"/>
                        </a:lnTo>
                        <a:lnTo>
                          <a:pt x="99" y="17"/>
                        </a:lnTo>
                        <a:lnTo>
                          <a:pt x="95" y="22"/>
                        </a:lnTo>
                        <a:lnTo>
                          <a:pt x="93" y="26"/>
                        </a:lnTo>
                        <a:lnTo>
                          <a:pt x="91" y="32"/>
                        </a:lnTo>
                        <a:lnTo>
                          <a:pt x="90" y="40"/>
                        </a:lnTo>
                        <a:lnTo>
                          <a:pt x="90" y="51"/>
                        </a:lnTo>
                        <a:lnTo>
                          <a:pt x="90" y="58"/>
                        </a:lnTo>
                        <a:lnTo>
                          <a:pt x="30" y="58"/>
                        </a:lnTo>
                        <a:lnTo>
                          <a:pt x="30" y="58"/>
                        </a:lnTo>
                        <a:lnTo>
                          <a:pt x="27" y="59"/>
                        </a:lnTo>
                        <a:lnTo>
                          <a:pt x="22" y="60"/>
                        </a:lnTo>
                        <a:lnTo>
                          <a:pt x="19" y="62"/>
                        </a:lnTo>
                        <a:lnTo>
                          <a:pt x="16" y="64"/>
                        </a:lnTo>
                        <a:lnTo>
                          <a:pt x="15" y="68"/>
                        </a:lnTo>
                        <a:lnTo>
                          <a:pt x="15" y="73"/>
                        </a:lnTo>
                        <a:lnTo>
                          <a:pt x="15" y="183"/>
                        </a:lnTo>
                        <a:lnTo>
                          <a:pt x="15" y="183"/>
                        </a:lnTo>
                        <a:lnTo>
                          <a:pt x="15" y="183"/>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800">
                      <a:solidFill>
                        <a:schemeClr val="bg1">
                          <a:lumMod val="50000"/>
                        </a:schemeClr>
                      </a:solidFill>
                    </a:endParaRPr>
                  </a:p>
                </p:txBody>
              </p:sp>
              <p:sp>
                <p:nvSpPr>
                  <p:cNvPr id="63" name="Freeform 27"/>
                  <p:cNvSpPr>
                    <a:spLocks noEditPoints="1"/>
                  </p:cNvSpPr>
                  <p:nvPr/>
                </p:nvSpPr>
                <p:spPr bwMode="auto">
                  <a:xfrm>
                    <a:off x="7564438" y="1563688"/>
                    <a:ext cx="93663" cy="95250"/>
                  </a:xfrm>
                  <a:custGeom>
                    <a:avLst/>
                    <a:gdLst>
                      <a:gd name="T0" fmla="*/ 59 w 119"/>
                      <a:gd name="T1" fmla="*/ 119 h 119"/>
                      <a:gd name="T2" fmla="*/ 36 w 119"/>
                      <a:gd name="T3" fmla="*/ 115 h 119"/>
                      <a:gd name="T4" fmla="*/ 18 w 119"/>
                      <a:gd name="T5" fmla="*/ 101 h 119"/>
                      <a:gd name="T6" fmla="*/ 4 w 119"/>
                      <a:gd name="T7" fmla="*/ 82 h 119"/>
                      <a:gd name="T8" fmla="*/ 0 w 119"/>
                      <a:gd name="T9" fmla="*/ 60 h 119"/>
                      <a:gd name="T10" fmla="*/ 1 w 119"/>
                      <a:gd name="T11" fmla="*/ 48 h 119"/>
                      <a:gd name="T12" fmla="*/ 10 w 119"/>
                      <a:gd name="T13" fmla="*/ 26 h 119"/>
                      <a:gd name="T14" fmla="*/ 26 w 119"/>
                      <a:gd name="T15" fmla="*/ 11 h 119"/>
                      <a:gd name="T16" fmla="*/ 48 w 119"/>
                      <a:gd name="T17" fmla="*/ 2 h 119"/>
                      <a:gd name="T18" fmla="*/ 59 w 119"/>
                      <a:gd name="T19" fmla="*/ 0 h 119"/>
                      <a:gd name="T20" fmla="*/ 82 w 119"/>
                      <a:gd name="T21" fmla="*/ 6 h 119"/>
                      <a:gd name="T22" fmla="*/ 101 w 119"/>
                      <a:gd name="T23" fmla="*/ 18 h 119"/>
                      <a:gd name="T24" fmla="*/ 113 w 119"/>
                      <a:gd name="T25" fmla="*/ 37 h 119"/>
                      <a:gd name="T26" fmla="*/ 119 w 119"/>
                      <a:gd name="T27" fmla="*/ 60 h 119"/>
                      <a:gd name="T28" fmla="*/ 118 w 119"/>
                      <a:gd name="T29" fmla="*/ 71 h 119"/>
                      <a:gd name="T30" fmla="*/ 108 w 119"/>
                      <a:gd name="T31" fmla="*/ 93 h 119"/>
                      <a:gd name="T32" fmla="*/ 93 w 119"/>
                      <a:gd name="T33" fmla="*/ 109 h 119"/>
                      <a:gd name="T34" fmla="*/ 71 w 119"/>
                      <a:gd name="T35" fmla="*/ 118 h 119"/>
                      <a:gd name="T36" fmla="*/ 59 w 119"/>
                      <a:gd name="T37" fmla="*/ 119 h 119"/>
                      <a:gd name="T38" fmla="*/ 59 w 119"/>
                      <a:gd name="T39" fmla="*/ 17 h 119"/>
                      <a:gd name="T40" fmla="*/ 42 w 119"/>
                      <a:gd name="T41" fmla="*/ 19 h 119"/>
                      <a:gd name="T42" fmla="*/ 29 w 119"/>
                      <a:gd name="T43" fmla="*/ 29 h 119"/>
                      <a:gd name="T44" fmla="*/ 19 w 119"/>
                      <a:gd name="T45" fmla="*/ 43 h 119"/>
                      <a:gd name="T46" fmla="*/ 15 w 119"/>
                      <a:gd name="T47" fmla="*/ 60 h 119"/>
                      <a:gd name="T48" fmla="*/ 17 w 119"/>
                      <a:gd name="T49" fmla="*/ 69 h 119"/>
                      <a:gd name="T50" fmla="*/ 23 w 119"/>
                      <a:gd name="T51" fmla="*/ 84 h 119"/>
                      <a:gd name="T52" fmla="*/ 34 w 119"/>
                      <a:gd name="T53" fmla="*/ 96 h 119"/>
                      <a:gd name="T54" fmla="*/ 51 w 119"/>
                      <a:gd name="T55" fmla="*/ 103 h 119"/>
                      <a:gd name="T56" fmla="*/ 59 w 119"/>
                      <a:gd name="T57" fmla="*/ 104 h 119"/>
                      <a:gd name="T58" fmla="*/ 77 w 119"/>
                      <a:gd name="T59" fmla="*/ 100 h 119"/>
                      <a:gd name="T60" fmla="*/ 90 w 119"/>
                      <a:gd name="T61" fmla="*/ 90 h 119"/>
                      <a:gd name="T62" fmla="*/ 100 w 119"/>
                      <a:gd name="T63" fmla="*/ 77 h 119"/>
                      <a:gd name="T64" fmla="*/ 102 w 119"/>
                      <a:gd name="T65" fmla="*/ 60 h 119"/>
                      <a:gd name="T66" fmla="*/ 102 w 119"/>
                      <a:gd name="T67" fmla="*/ 51 h 119"/>
                      <a:gd name="T68" fmla="*/ 96 w 119"/>
                      <a:gd name="T69" fmla="*/ 36 h 119"/>
                      <a:gd name="T70" fmla="*/ 83 w 119"/>
                      <a:gd name="T71" fmla="*/ 24 h 119"/>
                      <a:gd name="T72" fmla="*/ 68 w 119"/>
                      <a:gd name="T73" fmla="*/ 17 h 119"/>
                      <a:gd name="T74" fmla="*/ 59 w 119"/>
                      <a:gd name="T75" fmla="*/ 17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9" h="119">
                        <a:moveTo>
                          <a:pt x="59" y="119"/>
                        </a:moveTo>
                        <a:lnTo>
                          <a:pt x="59" y="119"/>
                        </a:lnTo>
                        <a:lnTo>
                          <a:pt x="48" y="118"/>
                        </a:lnTo>
                        <a:lnTo>
                          <a:pt x="36" y="115"/>
                        </a:lnTo>
                        <a:lnTo>
                          <a:pt x="26" y="109"/>
                        </a:lnTo>
                        <a:lnTo>
                          <a:pt x="18" y="101"/>
                        </a:lnTo>
                        <a:lnTo>
                          <a:pt x="10" y="93"/>
                        </a:lnTo>
                        <a:lnTo>
                          <a:pt x="4" y="82"/>
                        </a:lnTo>
                        <a:lnTo>
                          <a:pt x="1" y="71"/>
                        </a:lnTo>
                        <a:lnTo>
                          <a:pt x="0" y="60"/>
                        </a:lnTo>
                        <a:lnTo>
                          <a:pt x="0" y="60"/>
                        </a:lnTo>
                        <a:lnTo>
                          <a:pt x="1" y="48"/>
                        </a:lnTo>
                        <a:lnTo>
                          <a:pt x="4" y="37"/>
                        </a:lnTo>
                        <a:lnTo>
                          <a:pt x="10" y="26"/>
                        </a:lnTo>
                        <a:lnTo>
                          <a:pt x="18" y="18"/>
                        </a:lnTo>
                        <a:lnTo>
                          <a:pt x="26" y="11"/>
                        </a:lnTo>
                        <a:lnTo>
                          <a:pt x="36" y="6"/>
                        </a:lnTo>
                        <a:lnTo>
                          <a:pt x="48" y="2"/>
                        </a:lnTo>
                        <a:lnTo>
                          <a:pt x="59" y="0"/>
                        </a:lnTo>
                        <a:lnTo>
                          <a:pt x="59" y="0"/>
                        </a:lnTo>
                        <a:lnTo>
                          <a:pt x="71" y="2"/>
                        </a:lnTo>
                        <a:lnTo>
                          <a:pt x="82" y="6"/>
                        </a:lnTo>
                        <a:lnTo>
                          <a:pt x="93" y="11"/>
                        </a:lnTo>
                        <a:lnTo>
                          <a:pt x="101" y="18"/>
                        </a:lnTo>
                        <a:lnTo>
                          <a:pt x="108" y="26"/>
                        </a:lnTo>
                        <a:lnTo>
                          <a:pt x="113" y="37"/>
                        </a:lnTo>
                        <a:lnTo>
                          <a:pt x="118" y="48"/>
                        </a:lnTo>
                        <a:lnTo>
                          <a:pt x="119" y="60"/>
                        </a:lnTo>
                        <a:lnTo>
                          <a:pt x="119" y="60"/>
                        </a:lnTo>
                        <a:lnTo>
                          <a:pt x="118" y="71"/>
                        </a:lnTo>
                        <a:lnTo>
                          <a:pt x="113" y="82"/>
                        </a:lnTo>
                        <a:lnTo>
                          <a:pt x="108" y="93"/>
                        </a:lnTo>
                        <a:lnTo>
                          <a:pt x="101" y="101"/>
                        </a:lnTo>
                        <a:lnTo>
                          <a:pt x="93" y="109"/>
                        </a:lnTo>
                        <a:lnTo>
                          <a:pt x="82" y="115"/>
                        </a:lnTo>
                        <a:lnTo>
                          <a:pt x="71" y="118"/>
                        </a:lnTo>
                        <a:lnTo>
                          <a:pt x="59" y="119"/>
                        </a:lnTo>
                        <a:lnTo>
                          <a:pt x="59" y="119"/>
                        </a:lnTo>
                        <a:close/>
                        <a:moveTo>
                          <a:pt x="59" y="17"/>
                        </a:moveTo>
                        <a:lnTo>
                          <a:pt x="59" y="17"/>
                        </a:lnTo>
                        <a:lnTo>
                          <a:pt x="51" y="17"/>
                        </a:lnTo>
                        <a:lnTo>
                          <a:pt x="42" y="19"/>
                        </a:lnTo>
                        <a:lnTo>
                          <a:pt x="34" y="24"/>
                        </a:lnTo>
                        <a:lnTo>
                          <a:pt x="29" y="29"/>
                        </a:lnTo>
                        <a:lnTo>
                          <a:pt x="23" y="36"/>
                        </a:lnTo>
                        <a:lnTo>
                          <a:pt x="19" y="43"/>
                        </a:lnTo>
                        <a:lnTo>
                          <a:pt x="17" y="51"/>
                        </a:lnTo>
                        <a:lnTo>
                          <a:pt x="15" y="60"/>
                        </a:lnTo>
                        <a:lnTo>
                          <a:pt x="15" y="60"/>
                        </a:lnTo>
                        <a:lnTo>
                          <a:pt x="17" y="69"/>
                        </a:lnTo>
                        <a:lnTo>
                          <a:pt x="19" y="77"/>
                        </a:lnTo>
                        <a:lnTo>
                          <a:pt x="23" y="84"/>
                        </a:lnTo>
                        <a:lnTo>
                          <a:pt x="29" y="90"/>
                        </a:lnTo>
                        <a:lnTo>
                          <a:pt x="34" y="96"/>
                        </a:lnTo>
                        <a:lnTo>
                          <a:pt x="42" y="100"/>
                        </a:lnTo>
                        <a:lnTo>
                          <a:pt x="51" y="103"/>
                        </a:lnTo>
                        <a:lnTo>
                          <a:pt x="59" y="104"/>
                        </a:lnTo>
                        <a:lnTo>
                          <a:pt x="59" y="104"/>
                        </a:lnTo>
                        <a:lnTo>
                          <a:pt x="68" y="103"/>
                        </a:lnTo>
                        <a:lnTo>
                          <a:pt x="77" y="100"/>
                        </a:lnTo>
                        <a:lnTo>
                          <a:pt x="83" y="96"/>
                        </a:lnTo>
                        <a:lnTo>
                          <a:pt x="90" y="90"/>
                        </a:lnTo>
                        <a:lnTo>
                          <a:pt x="96" y="84"/>
                        </a:lnTo>
                        <a:lnTo>
                          <a:pt x="100" y="77"/>
                        </a:lnTo>
                        <a:lnTo>
                          <a:pt x="102" y="69"/>
                        </a:lnTo>
                        <a:lnTo>
                          <a:pt x="102" y="60"/>
                        </a:lnTo>
                        <a:lnTo>
                          <a:pt x="102" y="60"/>
                        </a:lnTo>
                        <a:lnTo>
                          <a:pt x="102" y="51"/>
                        </a:lnTo>
                        <a:lnTo>
                          <a:pt x="100" y="43"/>
                        </a:lnTo>
                        <a:lnTo>
                          <a:pt x="96" y="36"/>
                        </a:lnTo>
                        <a:lnTo>
                          <a:pt x="90" y="29"/>
                        </a:lnTo>
                        <a:lnTo>
                          <a:pt x="83" y="24"/>
                        </a:lnTo>
                        <a:lnTo>
                          <a:pt x="77" y="19"/>
                        </a:lnTo>
                        <a:lnTo>
                          <a:pt x="68" y="17"/>
                        </a:lnTo>
                        <a:lnTo>
                          <a:pt x="59" y="17"/>
                        </a:lnTo>
                        <a:lnTo>
                          <a:pt x="59" y="17"/>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800">
                      <a:solidFill>
                        <a:schemeClr val="bg1">
                          <a:lumMod val="50000"/>
                        </a:schemeClr>
                      </a:solidFill>
                    </a:endParaRPr>
                  </a:p>
                </p:txBody>
              </p:sp>
              <p:sp>
                <p:nvSpPr>
                  <p:cNvPr id="64" name="Freeform 28"/>
                  <p:cNvSpPr/>
                  <p:nvPr/>
                </p:nvSpPr>
                <p:spPr bwMode="auto">
                  <a:xfrm>
                    <a:off x="7672388" y="1573213"/>
                    <a:ext cx="19050" cy="19050"/>
                  </a:xfrm>
                  <a:custGeom>
                    <a:avLst/>
                    <a:gdLst>
                      <a:gd name="T0" fmla="*/ 12 w 23"/>
                      <a:gd name="T1" fmla="*/ 23 h 23"/>
                      <a:gd name="T2" fmla="*/ 12 w 23"/>
                      <a:gd name="T3" fmla="*/ 23 h 23"/>
                      <a:gd name="T4" fmla="*/ 6 w 23"/>
                      <a:gd name="T5" fmla="*/ 21 h 23"/>
                      <a:gd name="T6" fmla="*/ 2 w 23"/>
                      <a:gd name="T7" fmla="*/ 20 h 23"/>
                      <a:gd name="T8" fmla="*/ 1 w 23"/>
                      <a:gd name="T9" fmla="*/ 16 h 23"/>
                      <a:gd name="T10" fmla="*/ 0 w 23"/>
                      <a:gd name="T11" fmla="*/ 11 h 23"/>
                      <a:gd name="T12" fmla="*/ 0 w 23"/>
                      <a:gd name="T13" fmla="*/ 11 h 23"/>
                      <a:gd name="T14" fmla="*/ 1 w 23"/>
                      <a:gd name="T15" fmla="*/ 6 h 23"/>
                      <a:gd name="T16" fmla="*/ 2 w 23"/>
                      <a:gd name="T17" fmla="*/ 2 h 23"/>
                      <a:gd name="T18" fmla="*/ 6 w 23"/>
                      <a:gd name="T19" fmla="*/ 1 h 23"/>
                      <a:gd name="T20" fmla="*/ 12 w 23"/>
                      <a:gd name="T21" fmla="*/ 0 h 23"/>
                      <a:gd name="T22" fmla="*/ 12 w 23"/>
                      <a:gd name="T23" fmla="*/ 0 h 23"/>
                      <a:gd name="T24" fmla="*/ 16 w 23"/>
                      <a:gd name="T25" fmla="*/ 1 h 23"/>
                      <a:gd name="T26" fmla="*/ 20 w 23"/>
                      <a:gd name="T27" fmla="*/ 2 h 23"/>
                      <a:gd name="T28" fmla="*/ 21 w 23"/>
                      <a:gd name="T29" fmla="*/ 6 h 23"/>
                      <a:gd name="T30" fmla="*/ 23 w 23"/>
                      <a:gd name="T31" fmla="*/ 11 h 23"/>
                      <a:gd name="T32" fmla="*/ 23 w 23"/>
                      <a:gd name="T33" fmla="*/ 11 h 23"/>
                      <a:gd name="T34" fmla="*/ 21 w 23"/>
                      <a:gd name="T35" fmla="*/ 16 h 23"/>
                      <a:gd name="T36" fmla="*/ 20 w 23"/>
                      <a:gd name="T37" fmla="*/ 20 h 23"/>
                      <a:gd name="T38" fmla="*/ 16 w 23"/>
                      <a:gd name="T39" fmla="*/ 21 h 23"/>
                      <a:gd name="T40" fmla="*/ 12 w 23"/>
                      <a:gd name="T41" fmla="*/ 23 h 23"/>
                      <a:gd name="T42" fmla="*/ 12 w 23"/>
                      <a:gd name="T43"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3" h="23">
                        <a:moveTo>
                          <a:pt x="12" y="23"/>
                        </a:moveTo>
                        <a:lnTo>
                          <a:pt x="12" y="23"/>
                        </a:lnTo>
                        <a:lnTo>
                          <a:pt x="6" y="21"/>
                        </a:lnTo>
                        <a:lnTo>
                          <a:pt x="2" y="20"/>
                        </a:lnTo>
                        <a:lnTo>
                          <a:pt x="1" y="16"/>
                        </a:lnTo>
                        <a:lnTo>
                          <a:pt x="0" y="11"/>
                        </a:lnTo>
                        <a:lnTo>
                          <a:pt x="0" y="11"/>
                        </a:lnTo>
                        <a:lnTo>
                          <a:pt x="1" y="6"/>
                        </a:lnTo>
                        <a:lnTo>
                          <a:pt x="2" y="2"/>
                        </a:lnTo>
                        <a:lnTo>
                          <a:pt x="6" y="1"/>
                        </a:lnTo>
                        <a:lnTo>
                          <a:pt x="12" y="0"/>
                        </a:lnTo>
                        <a:lnTo>
                          <a:pt x="12" y="0"/>
                        </a:lnTo>
                        <a:lnTo>
                          <a:pt x="16" y="1"/>
                        </a:lnTo>
                        <a:lnTo>
                          <a:pt x="20" y="2"/>
                        </a:lnTo>
                        <a:lnTo>
                          <a:pt x="21" y="6"/>
                        </a:lnTo>
                        <a:lnTo>
                          <a:pt x="23" y="11"/>
                        </a:lnTo>
                        <a:lnTo>
                          <a:pt x="23" y="11"/>
                        </a:lnTo>
                        <a:lnTo>
                          <a:pt x="21" y="16"/>
                        </a:lnTo>
                        <a:lnTo>
                          <a:pt x="20" y="20"/>
                        </a:lnTo>
                        <a:lnTo>
                          <a:pt x="16" y="21"/>
                        </a:lnTo>
                        <a:lnTo>
                          <a:pt x="12" y="23"/>
                        </a:lnTo>
                        <a:lnTo>
                          <a:pt x="12" y="23"/>
                        </a:lnTo>
                        <a:close/>
                      </a:path>
                    </a:pathLst>
                  </a:custGeom>
                  <a:solidFill>
                    <a:srgbClr val="78875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800">
                      <a:solidFill>
                        <a:schemeClr val="bg1">
                          <a:lumMod val="50000"/>
                        </a:schemeClr>
                      </a:solidFill>
                    </a:endParaRPr>
                  </a:p>
                </p:txBody>
              </p:sp>
            </p:grpSp>
            <p:grpSp>
              <p:nvGrpSpPr>
                <p:cNvPr id="39" name="组合 38"/>
                <p:cNvGrpSpPr/>
                <p:nvPr/>
              </p:nvGrpSpPr>
              <p:grpSpPr>
                <a:xfrm>
                  <a:off x="5524115" y="2028034"/>
                  <a:ext cx="176117" cy="307073"/>
                  <a:chOff x="5816601" y="1463675"/>
                  <a:chExt cx="123825" cy="215900"/>
                </a:xfrm>
                <a:solidFill>
                  <a:schemeClr val="accent2"/>
                </a:solidFill>
              </p:grpSpPr>
              <p:sp>
                <p:nvSpPr>
                  <p:cNvPr id="60" name="Freeform 52"/>
                  <p:cNvSpPr/>
                  <p:nvPr/>
                </p:nvSpPr>
                <p:spPr bwMode="auto">
                  <a:xfrm>
                    <a:off x="5861051" y="1600200"/>
                    <a:ext cx="34925" cy="34925"/>
                  </a:xfrm>
                  <a:custGeom>
                    <a:avLst/>
                    <a:gdLst>
                      <a:gd name="T0" fmla="*/ 23 w 45"/>
                      <a:gd name="T1" fmla="*/ 0 h 45"/>
                      <a:gd name="T2" fmla="*/ 23 w 45"/>
                      <a:gd name="T3" fmla="*/ 0 h 45"/>
                      <a:gd name="T4" fmla="*/ 18 w 45"/>
                      <a:gd name="T5" fmla="*/ 2 h 45"/>
                      <a:gd name="T6" fmla="*/ 14 w 45"/>
                      <a:gd name="T7" fmla="*/ 3 h 45"/>
                      <a:gd name="T8" fmla="*/ 11 w 45"/>
                      <a:gd name="T9" fmla="*/ 4 h 45"/>
                      <a:gd name="T10" fmla="*/ 7 w 45"/>
                      <a:gd name="T11" fmla="*/ 7 h 45"/>
                      <a:gd name="T12" fmla="*/ 4 w 45"/>
                      <a:gd name="T13" fmla="*/ 11 h 45"/>
                      <a:gd name="T14" fmla="*/ 1 w 45"/>
                      <a:gd name="T15" fmla="*/ 14 h 45"/>
                      <a:gd name="T16" fmla="*/ 1 w 45"/>
                      <a:gd name="T17" fmla="*/ 19 h 45"/>
                      <a:gd name="T18" fmla="*/ 0 w 45"/>
                      <a:gd name="T19" fmla="*/ 24 h 45"/>
                      <a:gd name="T20" fmla="*/ 0 w 45"/>
                      <a:gd name="T21" fmla="*/ 24 h 45"/>
                      <a:gd name="T22" fmla="*/ 1 w 45"/>
                      <a:gd name="T23" fmla="*/ 28 h 45"/>
                      <a:gd name="T24" fmla="*/ 1 w 45"/>
                      <a:gd name="T25" fmla="*/ 32 h 45"/>
                      <a:gd name="T26" fmla="*/ 4 w 45"/>
                      <a:gd name="T27" fmla="*/ 36 h 45"/>
                      <a:gd name="T28" fmla="*/ 7 w 45"/>
                      <a:gd name="T29" fmla="*/ 40 h 45"/>
                      <a:gd name="T30" fmla="*/ 11 w 45"/>
                      <a:gd name="T31" fmla="*/ 43 h 45"/>
                      <a:gd name="T32" fmla="*/ 14 w 45"/>
                      <a:gd name="T33" fmla="*/ 44 h 45"/>
                      <a:gd name="T34" fmla="*/ 18 w 45"/>
                      <a:gd name="T35" fmla="*/ 45 h 45"/>
                      <a:gd name="T36" fmla="*/ 23 w 45"/>
                      <a:gd name="T37" fmla="*/ 45 h 45"/>
                      <a:gd name="T38" fmla="*/ 23 w 45"/>
                      <a:gd name="T39" fmla="*/ 45 h 45"/>
                      <a:gd name="T40" fmla="*/ 27 w 45"/>
                      <a:gd name="T41" fmla="*/ 45 h 45"/>
                      <a:gd name="T42" fmla="*/ 32 w 45"/>
                      <a:gd name="T43" fmla="*/ 44 h 45"/>
                      <a:gd name="T44" fmla="*/ 36 w 45"/>
                      <a:gd name="T45" fmla="*/ 43 h 45"/>
                      <a:gd name="T46" fmla="*/ 40 w 45"/>
                      <a:gd name="T47" fmla="*/ 40 h 45"/>
                      <a:gd name="T48" fmla="*/ 42 w 45"/>
                      <a:gd name="T49" fmla="*/ 36 h 45"/>
                      <a:gd name="T50" fmla="*/ 44 w 45"/>
                      <a:gd name="T51" fmla="*/ 32 h 45"/>
                      <a:gd name="T52" fmla="*/ 45 w 45"/>
                      <a:gd name="T53" fmla="*/ 28 h 45"/>
                      <a:gd name="T54" fmla="*/ 45 w 45"/>
                      <a:gd name="T55" fmla="*/ 24 h 45"/>
                      <a:gd name="T56" fmla="*/ 45 w 45"/>
                      <a:gd name="T57" fmla="*/ 24 h 45"/>
                      <a:gd name="T58" fmla="*/ 45 w 45"/>
                      <a:gd name="T59" fmla="*/ 19 h 45"/>
                      <a:gd name="T60" fmla="*/ 44 w 45"/>
                      <a:gd name="T61" fmla="*/ 14 h 45"/>
                      <a:gd name="T62" fmla="*/ 42 w 45"/>
                      <a:gd name="T63" fmla="*/ 11 h 45"/>
                      <a:gd name="T64" fmla="*/ 40 w 45"/>
                      <a:gd name="T65" fmla="*/ 7 h 45"/>
                      <a:gd name="T66" fmla="*/ 36 w 45"/>
                      <a:gd name="T67" fmla="*/ 4 h 45"/>
                      <a:gd name="T68" fmla="*/ 32 w 45"/>
                      <a:gd name="T69" fmla="*/ 3 h 45"/>
                      <a:gd name="T70" fmla="*/ 27 w 45"/>
                      <a:gd name="T71" fmla="*/ 2 h 45"/>
                      <a:gd name="T72" fmla="*/ 23 w 45"/>
                      <a:gd name="T73" fmla="*/ 0 h 45"/>
                      <a:gd name="T74" fmla="*/ 23 w 45"/>
                      <a:gd name="T75"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5" h="45">
                        <a:moveTo>
                          <a:pt x="23" y="0"/>
                        </a:moveTo>
                        <a:lnTo>
                          <a:pt x="23" y="0"/>
                        </a:lnTo>
                        <a:lnTo>
                          <a:pt x="18" y="2"/>
                        </a:lnTo>
                        <a:lnTo>
                          <a:pt x="14" y="3"/>
                        </a:lnTo>
                        <a:lnTo>
                          <a:pt x="11" y="4"/>
                        </a:lnTo>
                        <a:lnTo>
                          <a:pt x="7" y="7"/>
                        </a:lnTo>
                        <a:lnTo>
                          <a:pt x="4" y="11"/>
                        </a:lnTo>
                        <a:lnTo>
                          <a:pt x="1" y="14"/>
                        </a:lnTo>
                        <a:lnTo>
                          <a:pt x="1" y="19"/>
                        </a:lnTo>
                        <a:lnTo>
                          <a:pt x="0" y="24"/>
                        </a:lnTo>
                        <a:lnTo>
                          <a:pt x="0" y="24"/>
                        </a:lnTo>
                        <a:lnTo>
                          <a:pt x="1" y="28"/>
                        </a:lnTo>
                        <a:lnTo>
                          <a:pt x="1" y="32"/>
                        </a:lnTo>
                        <a:lnTo>
                          <a:pt x="4" y="36"/>
                        </a:lnTo>
                        <a:lnTo>
                          <a:pt x="7" y="40"/>
                        </a:lnTo>
                        <a:lnTo>
                          <a:pt x="11" y="43"/>
                        </a:lnTo>
                        <a:lnTo>
                          <a:pt x="14" y="44"/>
                        </a:lnTo>
                        <a:lnTo>
                          <a:pt x="18" y="45"/>
                        </a:lnTo>
                        <a:lnTo>
                          <a:pt x="23" y="45"/>
                        </a:lnTo>
                        <a:lnTo>
                          <a:pt x="23" y="45"/>
                        </a:lnTo>
                        <a:lnTo>
                          <a:pt x="27" y="45"/>
                        </a:lnTo>
                        <a:lnTo>
                          <a:pt x="32" y="44"/>
                        </a:lnTo>
                        <a:lnTo>
                          <a:pt x="36" y="43"/>
                        </a:lnTo>
                        <a:lnTo>
                          <a:pt x="40" y="40"/>
                        </a:lnTo>
                        <a:lnTo>
                          <a:pt x="42" y="36"/>
                        </a:lnTo>
                        <a:lnTo>
                          <a:pt x="44" y="32"/>
                        </a:lnTo>
                        <a:lnTo>
                          <a:pt x="45" y="28"/>
                        </a:lnTo>
                        <a:lnTo>
                          <a:pt x="45" y="24"/>
                        </a:lnTo>
                        <a:lnTo>
                          <a:pt x="45" y="24"/>
                        </a:lnTo>
                        <a:lnTo>
                          <a:pt x="45" y="19"/>
                        </a:lnTo>
                        <a:lnTo>
                          <a:pt x="44" y="14"/>
                        </a:lnTo>
                        <a:lnTo>
                          <a:pt x="42" y="11"/>
                        </a:lnTo>
                        <a:lnTo>
                          <a:pt x="40" y="7"/>
                        </a:lnTo>
                        <a:lnTo>
                          <a:pt x="36" y="4"/>
                        </a:lnTo>
                        <a:lnTo>
                          <a:pt x="32" y="3"/>
                        </a:lnTo>
                        <a:lnTo>
                          <a:pt x="27" y="2"/>
                        </a:lnTo>
                        <a:lnTo>
                          <a:pt x="23" y="0"/>
                        </a:lnTo>
                        <a:lnTo>
                          <a:pt x="23"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800">
                      <a:solidFill>
                        <a:schemeClr val="bg1">
                          <a:lumMod val="50000"/>
                        </a:schemeClr>
                      </a:solidFill>
                    </a:endParaRPr>
                  </a:p>
                </p:txBody>
              </p:sp>
              <p:sp>
                <p:nvSpPr>
                  <p:cNvPr id="61" name="Freeform 53"/>
                  <p:cNvSpPr>
                    <a:spLocks noEditPoints="1"/>
                  </p:cNvSpPr>
                  <p:nvPr/>
                </p:nvSpPr>
                <p:spPr bwMode="auto">
                  <a:xfrm>
                    <a:off x="5816601" y="1463675"/>
                    <a:ext cx="123825" cy="215900"/>
                  </a:xfrm>
                  <a:custGeom>
                    <a:avLst/>
                    <a:gdLst>
                      <a:gd name="T0" fmla="*/ 19 w 155"/>
                      <a:gd name="T1" fmla="*/ 0 h 271"/>
                      <a:gd name="T2" fmla="*/ 10 w 155"/>
                      <a:gd name="T3" fmla="*/ 1 h 271"/>
                      <a:gd name="T4" fmla="*/ 1 w 155"/>
                      <a:gd name="T5" fmla="*/ 11 h 271"/>
                      <a:gd name="T6" fmla="*/ 0 w 155"/>
                      <a:gd name="T7" fmla="*/ 252 h 271"/>
                      <a:gd name="T8" fmla="*/ 1 w 155"/>
                      <a:gd name="T9" fmla="*/ 259 h 271"/>
                      <a:gd name="T10" fmla="*/ 10 w 155"/>
                      <a:gd name="T11" fmla="*/ 270 h 271"/>
                      <a:gd name="T12" fmla="*/ 136 w 155"/>
                      <a:gd name="T13" fmla="*/ 271 h 271"/>
                      <a:gd name="T14" fmla="*/ 143 w 155"/>
                      <a:gd name="T15" fmla="*/ 270 h 271"/>
                      <a:gd name="T16" fmla="*/ 154 w 155"/>
                      <a:gd name="T17" fmla="*/ 259 h 271"/>
                      <a:gd name="T18" fmla="*/ 155 w 155"/>
                      <a:gd name="T19" fmla="*/ 18 h 271"/>
                      <a:gd name="T20" fmla="*/ 154 w 155"/>
                      <a:gd name="T21" fmla="*/ 11 h 271"/>
                      <a:gd name="T22" fmla="*/ 143 w 155"/>
                      <a:gd name="T23" fmla="*/ 1 h 271"/>
                      <a:gd name="T24" fmla="*/ 136 w 155"/>
                      <a:gd name="T25" fmla="*/ 0 h 271"/>
                      <a:gd name="T26" fmla="*/ 77 w 155"/>
                      <a:gd name="T27" fmla="*/ 252 h 271"/>
                      <a:gd name="T28" fmla="*/ 54 w 155"/>
                      <a:gd name="T29" fmla="*/ 247 h 271"/>
                      <a:gd name="T30" fmla="*/ 36 w 155"/>
                      <a:gd name="T31" fmla="*/ 234 h 271"/>
                      <a:gd name="T32" fmla="*/ 23 w 155"/>
                      <a:gd name="T33" fmla="*/ 217 h 271"/>
                      <a:gd name="T34" fmla="*/ 19 w 155"/>
                      <a:gd name="T35" fmla="*/ 194 h 271"/>
                      <a:gd name="T36" fmla="*/ 20 w 155"/>
                      <a:gd name="T37" fmla="*/ 181 h 271"/>
                      <a:gd name="T38" fmla="*/ 28 w 155"/>
                      <a:gd name="T39" fmla="*/ 161 h 271"/>
                      <a:gd name="T40" fmla="*/ 45 w 155"/>
                      <a:gd name="T41" fmla="*/ 144 h 271"/>
                      <a:gd name="T42" fmla="*/ 65 w 155"/>
                      <a:gd name="T43" fmla="*/ 136 h 271"/>
                      <a:gd name="T44" fmla="*/ 77 w 155"/>
                      <a:gd name="T45" fmla="*/ 135 h 271"/>
                      <a:gd name="T46" fmla="*/ 99 w 155"/>
                      <a:gd name="T47" fmla="*/ 140 h 271"/>
                      <a:gd name="T48" fmla="*/ 118 w 155"/>
                      <a:gd name="T49" fmla="*/ 153 h 271"/>
                      <a:gd name="T50" fmla="*/ 131 w 155"/>
                      <a:gd name="T51" fmla="*/ 170 h 271"/>
                      <a:gd name="T52" fmla="*/ 135 w 155"/>
                      <a:gd name="T53" fmla="*/ 194 h 271"/>
                      <a:gd name="T54" fmla="*/ 135 w 155"/>
                      <a:gd name="T55" fmla="*/ 204 h 271"/>
                      <a:gd name="T56" fmla="*/ 125 w 155"/>
                      <a:gd name="T57" fmla="*/ 226 h 271"/>
                      <a:gd name="T58" fmla="*/ 110 w 155"/>
                      <a:gd name="T59" fmla="*/ 241 h 271"/>
                      <a:gd name="T60" fmla="*/ 88 w 155"/>
                      <a:gd name="T61" fmla="*/ 251 h 271"/>
                      <a:gd name="T62" fmla="*/ 77 w 155"/>
                      <a:gd name="T63" fmla="*/ 252 h 271"/>
                      <a:gd name="T64" fmla="*/ 135 w 155"/>
                      <a:gd name="T65" fmla="*/ 102 h 271"/>
                      <a:gd name="T66" fmla="*/ 132 w 155"/>
                      <a:gd name="T67" fmla="*/ 112 h 271"/>
                      <a:gd name="T68" fmla="*/ 121 w 155"/>
                      <a:gd name="T69" fmla="*/ 116 h 271"/>
                      <a:gd name="T70" fmla="*/ 32 w 155"/>
                      <a:gd name="T71" fmla="*/ 116 h 271"/>
                      <a:gd name="T72" fmla="*/ 23 w 155"/>
                      <a:gd name="T73" fmla="*/ 112 h 271"/>
                      <a:gd name="T74" fmla="*/ 19 w 155"/>
                      <a:gd name="T75" fmla="*/ 102 h 271"/>
                      <a:gd name="T76" fmla="*/ 19 w 155"/>
                      <a:gd name="T77" fmla="*/ 33 h 271"/>
                      <a:gd name="T78" fmla="*/ 23 w 155"/>
                      <a:gd name="T79" fmla="*/ 23 h 271"/>
                      <a:gd name="T80" fmla="*/ 32 w 155"/>
                      <a:gd name="T81" fmla="*/ 19 h 271"/>
                      <a:gd name="T82" fmla="*/ 121 w 155"/>
                      <a:gd name="T83" fmla="*/ 19 h 271"/>
                      <a:gd name="T84" fmla="*/ 132 w 155"/>
                      <a:gd name="T85" fmla="*/ 23 h 271"/>
                      <a:gd name="T86" fmla="*/ 135 w 155"/>
                      <a:gd name="T87" fmla="*/ 33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55" h="271">
                        <a:moveTo>
                          <a:pt x="136" y="0"/>
                        </a:moveTo>
                        <a:lnTo>
                          <a:pt x="19" y="0"/>
                        </a:lnTo>
                        <a:lnTo>
                          <a:pt x="19" y="0"/>
                        </a:lnTo>
                        <a:lnTo>
                          <a:pt x="10" y="1"/>
                        </a:lnTo>
                        <a:lnTo>
                          <a:pt x="5" y="5"/>
                        </a:lnTo>
                        <a:lnTo>
                          <a:pt x="1" y="11"/>
                        </a:lnTo>
                        <a:lnTo>
                          <a:pt x="0" y="18"/>
                        </a:lnTo>
                        <a:lnTo>
                          <a:pt x="0" y="252"/>
                        </a:lnTo>
                        <a:lnTo>
                          <a:pt x="0" y="252"/>
                        </a:lnTo>
                        <a:lnTo>
                          <a:pt x="1" y="259"/>
                        </a:lnTo>
                        <a:lnTo>
                          <a:pt x="5" y="266"/>
                        </a:lnTo>
                        <a:lnTo>
                          <a:pt x="10" y="270"/>
                        </a:lnTo>
                        <a:lnTo>
                          <a:pt x="19" y="271"/>
                        </a:lnTo>
                        <a:lnTo>
                          <a:pt x="136" y="271"/>
                        </a:lnTo>
                        <a:lnTo>
                          <a:pt x="136" y="271"/>
                        </a:lnTo>
                        <a:lnTo>
                          <a:pt x="143" y="270"/>
                        </a:lnTo>
                        <a:lnTo>
                          <a:pt x="150" y="266"/>
                        </a:lnTo>
                        <a:lnTo>
                          <a:pt x="154" y="259"/>
                        </a:lnTo>
                        <a:lnTo>
                          <a:pt x="155" y="252"/>
                        </a:lnTo>
                        <a:lnTo>
                          <a:pt x="155" y="18"/>
                        </a:lnTo>
                        <a:lnTo>
                          <a:pt x="155" y="18"/>
                        </a:lnTo>
                        <a:lnTo>
                          <a:pt x="154" y="11"/>
                        </a:lnTo>
                        <a:lnTo>
                          <a:pt x="150" y="5"/>
                        </a:lnTo>
                        <a:lnTo>
                          <a:pt x="143" y="1"/>
                        </a:lnTo>
                        <a:lnTo>
                          <a:pt x="136" y="0"/>
                        </a:lnTo>
                        <a:lnTo>
                          <a:pt x="136" y="0"/>
                        </a:lnTo>
                        <a:close/>
                        <a:moveTo>
                          <a:pt x="77" y="252"/>
                        </a:moveTo>
                        <a:lnTo>
                          <a:pt x="77" y="252"/>
                        </a:lnTo>
                        <a:lnTo>
                          <a:pt x="65" y="251"/>
                        </a:lnTo>
                        <a:lnTo>
                          <a:pt x="54" y="247"/>
                        </a:lnTo>
                        <a:lnTo>
                          <a:pt x="45" y="241"/>
                        </a:lnTo>
                        <a:lnTo>
                          <a:pt x="36" y="234"/>
                        </a:lnTo>
                        <a:lnTo>
                          <a:pt x="28" y="226"/>
                        </a:lnTo>
                        <a:lnTo>
                          <a:pt x="23" y="217"/>
                        </a:lnTo>
                        <a:lnTo>
                          <a:pt x="20" y="204"/>
                        </a:lnTo>
                        <a:lnTo>
                          <a:pt x="19" y="194"/>
                        </a:lnTo>
                        <a:lnTo>
                          <a:pt x="19" y="194"/>
                        </a:lnTo>
                        <a:lnTo>
                          <a:pt x="20" y="181"/>
                        </a:lnTo>
                        <a:lnTo>
                          <a:pt x="23" y="170"/>
                        </a:lnTo>
                        <a:lnTo>
                          <a:pt x="28" y="161"/>
                        </a:lnTo>
                        <a:lnTo>
                          <a:pt x="36" y="153"/>
                        </a:lnTo>
                        <a:lnTo>
                          <a:pt x="45" y="144"/>
                        </a:lnTo>
                        <a:lnTo>
                          <a:pt x="54" y="140"/>
                        </a:lnTo>
                        <a:lnTo>
                          <a:pt x="65" y="136"/>
                        </a:lnTo>
                        <a:lnTo>
                          <a:pt x="77" y="135"/>
                        </a:lnTo>
                        <a:lnTo>
                          <a:pt x="77" y="135"/>
                        </a:lnTo>
                        <a:lnTo>
                          <a:pt x="88" y="136"/>
                        </a:lnTo>
                        <a:lnTo>
                          <a:pt x="99" y="140"/>
                        </a:lnTo>
                        <a:lnTo>
                          <a:pt x="110" y="144"/>
                        </a:lnTo>
                        <a:lnTo>
                          <a:pt x="118" y="153"/>
                        </a:lnTo>
                        <a:lnTo>
                          <a:pt x="125" y="161"/>
                        </a:lnTo>
                        <a:lnTo>
                          <a:pt x="131" y="170"/>
                        </a:lnTo>
                        <a:lnTo>
                          <a:pt x="135" y="181"/>
                        </a:lnTo>
                        <a:lnTo>
                          <a:pt x="135" y="194"/>
                        </a:lnTo>
                        <a:lnTo>
                          <a:pt x="135" y="194"/>
                        </a:lnTo>
                        <a:lnTo>
                          <a:pt x="135" y="204"/>
                        </a:lnTo>
                        <a:lnTo>
                          <a:pt x="131" y="217"/>
                        </a:lnTo>
                        <a:lnTo>
                          <a:pt x="125" y="226"/>
                        </a:lnTo>
                        <a:lnTo>
                          <a:pt x="118" y="234"/>
                        </a:lnTo>
                        <a:lnTo>
                          <a:pt x="110" y="241"/>
                        </a:lnTo>
                        <a:lnTo>
                          <a:pt x="99" y="247"/>
                        </a:lnTo>
                        <a:lnTo>
                          <a:pt x="88" y="251"/>
                        </a:lnTo>
                        <a:lnTo>
                          <a:pt x="77" y="252"/>
                        </a:lnTo>
                        <a:lnTo>
                          <a:pt x="77" y="252"/>
                        </a:lnTo>
                        <a:close/>
                        <a:moveTo>
                          <a:pt x="135" y="102"/>
                        </a:moveTo>
                        <a:lnTo>
                          <a:pt x="135" y="102"/>
                        </a:lnTo>
                        <a:lnTo>
                          <a:pt x="135" y="108"/>
                        </a:lnTo>
                        <a:lnTo>
                          <a:pt x="132" y="112"/>
                        </a:lnTo>
                        <a:lnTo>
                          <a:pt x="126" y="114"/>
                        </a:lnTo>
                        <a:lnTo>
                          <a:pt x="121" y="116"/>
                        </a:lnTo>
                        <a:lnTo>
                          <a:pt x="32" y="116"/>
                        </a:lnTo>
                        <a:lnTo>
                          <a:pt x="32" y="116"/>
                        </a:lnTo>
                        <a:lnTo>
                          <a:pt x="27" y="114"/>
                        </a:lnTo>
                        <a:lnTo>
                          <a:pt x="23" y="112"/>
                        </a:lnTo>
                        <a:lnTo>
                          <a:pt x="20" y="108"/>
                        </a:lnTo>
                        <a:lnTo>
                          <a:pt x="19" y="102"/>
                        </a:lnTo>
                        <a:lnTo>
                          <a:pt x="19" y="33"/>
                        </a:lnTo>
                        <a:lnTo>
                          <a:pt x="19" y="33"/>
                        </a:lnTo>
                        <a:lnTo>
                          <a:pt x="20" y="27"/>
                        </a:lnTo>
                        <a:lnTo>
                          <a:pt x="23" y="23"/>
                        </a:lnTo>
                        <a:lnTo>
                          <a:pt x="27" y="20"/>
                        </a:lnTo>
                        <a:lnTo>
                          <a:pt x="32" y="19"/>
                        </a:lnTo>
                        <a:lnTo>
                          <a:pt x="121" y="19"/>
                        </a:lnTo>
                        <a:lnTo>
                          <a:pt x="121" y="19"/>
                        </a:lnTo>
                        <a:lnTo>
                          <a:pt x="126" y="20"/>
                        </a:lnTo>
                        <a:lnTo>
                          <a:pt x="132" y="23"/>
                        </a:lnTo>
                        <a:lnTo>
                          <a:pt x="135" y="27"/>
                        </a:lnTo>
                        <a:lnTo>
                          <a:pt x="135" y="33"/>
                        </a:lnTo>
                        <a:lnTo>
                          <a:pt x="135" y="102"/>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800">
                      <a:solidFill>
                        <a:schemeClr val="bg1">
                          <a:lumMod val="50000"/>
                        </a:schemeClr>
                      </a:solidFill>
                    </a:endParaRPr>
                  </a:p>
                </p:txBody>
              </p:sp>
            </p:grpSp>
            <p:sp>
              <p:nvSpPr>
                <p:cNvPr id="40" name="Freeform 54"/>
                <p:cNvSpPr>
                  <a:spLocks noEditPoints="1"/>
                </p:cNvSpPr>
                <p:nvPr/>
              </p:nvSpPr>
              <p:spPr bwMode="auto">
                <a:xfrm>
                  <a:off x="5349567" y="3047666"/>
                  <a:ext cx="164827" cy="304815"/>
                </a:xfrm>
                <a:custGeom>
                  <a:avLst/>
                  <a:gdLst>
                    <a:gd name="T0" fmla="*/ 23 w 144"/>
                    <a:gd name="T1" fmla="*/ 0 h 270"/>
                    <a:gd name="T2" fmla="*/ 19 w 144"/>
                    <a:gd name="T3" fmla="*/ 0 h 270"/>
                    <a:gd name="T4" fmla="*/ 11 w 144"/>
                    <a:gd name="T5" fmla="*/ 3 h 270"/>
                    <a:gd name="T6" fmla="*/ 4 w 144"/>
                    <a:gd name="T7" fmla="*/ 9 h 270"/>
                    <a:gd name="T8" fmla="*/ 1 w 144"/>
                    <a:gd name="T9" fmla="*/ 18 h 270"/>
                    <a:gd name="T10" fmla="*/ 0 w 144"/>
                    <a:gd name="T11" fmla="*/ 248 h 270"/>
                    <a:gd name="T12" fmla="*/ 1 w 144"/>
                    <a:gd name="T13" fmla="*/ 252 h 270"/>
                    <a:gd name="T14" fmla="*/ 4 w 144"/>
                    <a:gd name="T15" fmla="*/ 260 h 270"/>
                    <a:gd name="T16" fmla="*/ 11 w 144"/>
                    <a:gd name="T17" fmla="*/ 266 h 270"/>
                    <a:gd name="T18" fmla="*/ 19 w 144"/>
                    <a:gd name="T19" fmla="*/ 270 h 270"/>
                    <a:gd name="T20" fmla="*/ 122 w 144"/>
                    <a:gd name="T21" fmla="*/ 270 h 270"/>
                    <a:gd name="T22" fmla="*/ 127 w 144"/>
                    <a:gd name="T23" fmla="*/ 270 h 270"/>
                    <a:gd name="T24" fmla="*/ 135 w 144"/>
                    <a:gd name="T25" fmla="*/ 266 h 270"/>
                    <a:gd name="T26" fmla="*/ 140 w 144"/>
                    <a:gd name="T27" fmla="*/ 260 h 270"/>
                    <a:gd name="T28" fmla="*/ 144 w 144"/>
                    <a:gd name="T29" fmla="*/ 252 h 270"/>
                    <a:gd name="T30" fmla="*/ 144 w 144"/>
                    <a:gd name="T31" fmla="*/ 22 h 270"/>
                    <a:gd name="T32" fmla="*/ 144 w 144"/>
                    <a:gd name="T33" fmla="*/ 18 h 270"/>
                    <a:gd name="T34" fmla="*/ 140 w 144"/>
                    <a:gd name="T35" fmla="*/ 9 h 270"/>
                    <a:gd name="T36" fmla="*/ 135 w 144"/>
                    <a:gd name="T37" fmla="*/ 3 h 270"/>
                    <a:gd name="T38" fmla="*/ 127 w 144"/>
                    <a:gd name="T39" fmla="*/ 0 h 270"/>
                    <a:gd name="T40" fmla="*/ 122 w 144"/>
                    <a:gd name="T41" fmla="*/ 0 h 270"/>
                    <a:gd name="T42" fmla="*/ 86 w 144"/>
                    <a:gd name="T43" fmla="*/ 18 h 270"/>
                    <a:gd name="T44" fmla="*/ 90 w 144"/>
                    <a:gd name="T45" fmla="*/ 19 h 270"/>
                    <a:gd name="T46" fmla="*/ 90 w 144"/>
                    <a:gd name="T47" fmla="*/ 22 h 270"/>
                    <a:gd name="T48" fmla="*/ 86 w 144"/>
                    <a:gd name="T49" fmla="*/ 26 h 270"/>
                    <a:gd name="T50" fmla="*/ 58 w 144"/>
                    <a:gd name="T51" fmla="*/ 26 h 270"/>
                    <a:gd name="T52" fmla="*/ 54 w 144"/>
                    <a:gd name="T53" fmla="*/ 22 h 270"/>
                    <a:gd name="T54" fmla="*/ 56 w 144"/>
                    <a:gd name="T55" fmla="*/ 19 h 270"/>
                    <a:gd name="T56" fmla="*/ 58 w 144"/>
                    <a:gd name="T57" fmla="*/ 18 h 270"/>
                    <a:gd name="T58" fmla="*/ 72 w 144"/>
                    <a:gd name="T59" fmla="*/ 262 h 270"/>
                    <a:gd name="T60" fmla="*/ 62 w 144"/>
                    <a:gd name="T61" fmla="*/ 258 h 270"/>
                    <a:gd name="T62" fmla="*/ 58 w 144"/>
                    <a:gd name="T63" fmla="*/ 248 h 270"/>
                    <a:gd name="T64" fmla="*/ 60 w 144"/>
                    <a:gd name="T65" fmla="*/ 243 h 270"/>
                    <a:gd name="T66" fmla="*/ 66 w 144"/>
                    <a:gd name="T67" fmla="*/ 234 h 270"/>
                    <a:gd name="T68" fmla="*/ 72 w 144"/>
                    <a:gd name="T69" fmla="*/ 234 h 270"/>
                    <a:gd name="T70" fmla="*/ 81 w 144"/>
                    <a:gd name="T71" fmla="*/ 239 h 270"/>
                    <a:gd name="T72" fmla="*/ 86 w 144"/>
                    <a:gd name="T73" fmla="*/ 248 h 270"/>
                    <a:gd name="T74" fmla="*/ 84 w 144"/>
                    <a:gd name="T75" fmla="*/ 252 h 270"/>
                    <a:gd name="T76" fmla="*/ 77 w 144"/>
                    <a:gd name="T77" fmla="*/ 260 h 270"/>
                    <a:gd name="T78" fmla="*/ 72 w 144"/>
                    <a:gd name="T79" fmla="*/ 262 h 270"/>
                    <a:gd name="T80" fmla="*/ 9 w 144"/>
                    <a:gd name="T81" fmla="*/ 225 h 270"/>
                    <a:gd name="T82" fmla="*/ 136 w 144"/>
                    <a:gd name="T83" fmla="*/ 45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4" h="270">
                      <a:moveTo>
                        <a:pt x="122" y="0"/>
                      </a:moveTo>
                      <a:lnTo>
                        <a:pt x="23" y="0"/>
                      </a:lnTo>
                      <a:lnTo>
                        <a:pt x="23" y="0"/>
                      </a:lnTo>
                      <a:lnTo>
                        <a:pt x="19" y="0"/>
                      </a:lnTo>
                      <a:lnTo>
                        <a:pt x="13" y="1"/>
                      </a:lnTo>
                      <a:lnTo>
                        <a:pt x="11" y="3"/>
                      </a:lnTo>
                      <a:lnTo>
                        <a:pt x="6" y="5"/>
                      </a:lnTo>
                      <a:lnTo>
                        <a:pt x="4" y="9"/>
                      </a:lnTo>
                      <a:lnTo>
                        <a:pt x="2" y="13"/>
                      </a:lnTo>
                      <a:lnTo>
                        <a:pt x="1" y="18"/>
                      </a:lnTo>
                      <a:lnTo>
                        <a:pt x="0" y="22"/>
                      </a:lnTo>
                      <a:lnTo>
                        <a:pt x="0" y="248"/>
                      </a:lnTo>
                      <a:lnTo>
                        <a:pt x="0" y="248"/>
                      </a:lnTo>
                      <a:lnTo>
                        <a:pt x="1" y="252"/>
                      </a:lnTo>
                      <a:lnTo>
                        <a:pt x="2" y="256"/>
                      </a:lnTo>
                      <a:lnTo>
                        <a:pt x="4" y="260"/>
                      </a:lnTo>
                      <a:lnTo>
                        <a:pt x="6" y="263"/>
                      </a:lnTo>
                      <a:lnTo>
                        <a:pt x="11" y="266"/>
                      </a:lnTo>
                      <a:lnTo>
                        <a:pt x="13" y="269"/>
                      </a:lnTo>
                      <a:lnTo>
                        <a:pt x="19" y="270"/>
                      </a:lnTo>
                      <a:lnTo>
                        <a:pt x="23" y="270"/>
                      </a:lnTo>
                      <a:lnTo>
                        <a:pt x="122" y="270"/>
                      </a:lnTo>
                      <a:lnTo>
                        <a:pt x="122" y="270"/>
                      </a:lnTo>
                      <a:lnTo>
                        <a:pt x="127" y="270"/>
                      </a:lnTo>
                      <a:lnTo>
                        <a:pt x="131" y="269"/>
                      </a:lnTo>
                      <a:lnTo>
                        <a:pt x="135" y="266"/>
                      </a:lnTo>
                      <a:lnTo>
                        <a:pt x="137" y="263"/>
                      </a:lnTo>
                      <a:lnTo>
                        <a:pt x="140" y="260"/>
                      </a:lnTo>
                      <a:lnTo>
                        <a:pt x="143" y="256"/>
                      </a:lnTo>
                      <a:lnTo>
                        <a:pt x="144" y="252"/>
                      </a:lnTo>
                      <a:lnTo>
                        <a:pt x="144" y="248"/>
                      </a:lnTo>
                      <a:lnTo>
                        <a:pt x="144" y="22"/>
                      </a:lnTo>
                      <a:lnTo>
                        <a:pt x="144" y="22"/>
                      </a:lnTo>
                      <a:lnTo>
                        <a:pt x="144" y="18"/>
                      </a:lnTo>
                      <a:lnTo>
                        <a:pt x="143" y="13"/>
                      </a:lnTo>
                      <a:lnTo>
                        <a:pt x="140" y="9"/>
                      </a:lnTo>
                      <a:lnTo>
                        <a:pt x="137" y="5"/>
                      </a:lnTo>
                      <a:lnTo>
                        <a:pt x="135" y="3"/>
                      </a:lnTo>
                      <a:lnTo>
                        <a:pt x="131" y="1"/>
                      </a:lnTo>
                      <a:lnTo>
                        <a:pt x="127" y="0"/>
                      </a:lnTo>
                      <a:lnTo>
                        <a:pt x="122" y="0"/>
                      </a:lnTo>
                      <a:lnTo>
                        <a:pt x="122" y="0"/>
                      </a:lnTo>
                      <a:close/>
                      <a:moveTo>
                        <a:pt x="58" y="18"/>
                      </a:moveTo>
                      <a:lnTo>
                        <a:pt x="86" y="18"/>
                      </a:lnTo>
                      <a:lnTo>
                        <a:pt x="86" y="18"/>
                      </a:lnTo>
                      <a:lnTo>
                        <a:pt x="90" y="19"/>
                      </a:lnTo>
                      <a:lnTo>
                        <a:pt x="90" y="22"/>
                      </a:lnTo>
                      <a:lnTo>
                        <a:pt x="90" y="22"/>
                      </a:lnTo>
                      <a:lnTo>
                        <a:pt x="90" y="24"/>
                      </a:lnTo>
                      <a:lnTo>
                        <a:pt x="86" y="26"/>
                      </a:lnTo>
                      <a:lnTo>
                        <a:pt x="58" y="26"/>
                      </a:lnTo>
                      <a:lnTo>
                        <a:pt x="58" y="26"/>
                      </a:lnTo>
                      <a:lnTo>
                        <a:pt x="56" y="24"/>
                      </a:lnTo>
                      <a:lnTo>
                        <a:pt x="54" y="22"/>
                      </a:lnTo>
                      <a:lnTo>
                        <a:pt x="54" y="22"/>
                      </a:lnTo>
                      <a:lnTo>
                        <a:pt x="56" y="19"/>
                      </a:lnTo>
                      <a:lnTo>
                        <a:pt x="58" y="18"/>
                      </a:lnTo>
                      <a:lnTo>
                        <a:pt x="58" y="18"/>
                      </a:lnTo>
                      <a:close/>
                      <a:moveTo>
                        <a:pt x="72" y="262"/>
                      </a:moveTo>
                      <a:lnTo>
                        <a:pt x="72" y="262"/>
                      </a:lnTo>
                      <a:lnTo>
                        <a:pt x="66" y="260"/>
                      </a:lnTo>
                      <a:lnTo>
                        <a:pt x="62" y="258"/>
                      </a:lnTo>
                      <a:lnTo>
                        <a:pt x="60" y="252"/>
                      </a:lnTo>
                      <a:lnTo>
                        <a:pt x="58" y="248"/>
                      </a:lnTo>
                      <a:lnTo>
                        <a:pt x="58" y="248"/>
                      </a:lnTo>
                      <a:lnTo>
                        <a:pt x="60" y="243"/>
                      </a:lnTo>
                      <a:lnTo>
                        <a:pt x="62" y="239"/>
                      </a:lnTo>
                      <a:lnTo>
                        <a:pt x="66" y="234"/>
                      </a:lnTo>
                      <a:lnTo>
                        <a:pt x="72" y="234"/>
                      </a:lnTo>
                      <a:lnTo>
                        <a:pt x="72" y="234"/>
                      </a:lnTo>
                      <a:lnTo>
                        <a:pt x="77" y="234"/>
                      </a:lnTo>
                      <a:lnTo>
                        <a:pt x="81" y="239"/>
                      </a:lnTo>
                      <a:lnTo>
                        <a:pt x="84" y="243"/>
                      </a:lnTo>
                      <a:lnTo>
                        <a:pt x="86" y="248"/>
                      </a:lnTo>
                      <a:lnTo>
                        <a:pt x="86" y="248"/>
                      </a:lnTo>
                      <a:lnTo>
                        <a:pt x="84" y="252"/>
                      </a:lnTo>
                      <a:lnTo>
                        <a:pt x="81" y="258"/>
                      </a:lnTo>
                      <a:lnTo>
                        <a:pt x="77" y="260"/>
                      </a:lnTo>
                      <a:lnTo>
                        <a:pt x="72" y="262"/>
                      </a:lnTo>
                      <a:lnTo>
                        <a:pt x="72" y="262"/>
                      </a:lnTo>
                      <a:close/>
                      <a:moveTo>
                        <a:pt x="136" y="225"/>
                      </a:moveTo>
                      <a:lnTo>
                        <a:pt x="9" y="225"/>
                      </a:lnTo>
                      <a:lnTo>
                        <a:pt x="9" y="45"/>
                      </a:lnTo>
                      <a:lnTo>
                        <a:pt x="136" y="45"/>
                      </a:lnTo>
                      <a:lnTo>
                        <a:pt x="136" y="225"/>
                      </a:lnTo>
                      <a:close/>
                    </a:path>
                  </a:pathLst>
                </a:custGeom>
                <a:solidFill>
                  <a:schemeClr val="bg1"/>
                </a:solidFill>
                <a:ln>
                  <a:noFill/>
                </a:ln>
              </p:spPr>
              <p:txBody>
                <a:bodyPr vert="horz" wrap="square" lIns="68580" tIns="34290" rIns="68580" bIns="34290" numCol="1" anchor="t" anchorCtr="0" compatLnSpc="1"/>
                <a:lstStyle/>
                <a:p>
                  <a:endParaRPr lang="zh-CN" altLang="en-US" sz="2800">
                    <a:solidFill>
                      <a:schemeClr val="bg1">
                        <a:lumMod val="50000"/>
                      </a:schemeClr>
                    </a:solidFill>
                  </a:endParaRPr>
                </a:p>
              </p:txBody>
            </p:sp>
            <p:grpSp>
              <p:nvGrpSpPr>
                <p:cNvPr id="41" name="组合 40"/>
                <p:cNvGrpSpPr/>
                <p:nvPr/>
              </p:nvGrpSpPr>
              <p:grpSpPr>
                <a:xfrm>
                  <a:off x="3464118" y="2877150"/>
                  <a:ext cx="307073" cy="248371"/>
                  <a:chOff x="5337176" y="1504950"/>
                  <a:chExt cx="215900" cy="174626"/>
                </a:xfrm>
                <a:solidFill>
                  <a:schemeClr val="accent2"/>
                </a:solidFill>
              </p:grpSpPr>
              <p:sp>
                <p:nvSpPr>
                  <p:cNvPr id="57" name="Freeform 90"/>
                  <p:cNvSpPr>
                    <a:spLocks noEditPoints="1"/>
                  </p:cNvSpPr>
                  <p:nvPr/>
                </p:nvSpPr>
                <p:spPr bwMode="auto">
                  <a:xfrm>
                    <a:off x="5337176" y="1617663"/>
                    <a:ext cx="215900" cy="61913"/>
                  </a:xfrm>
                  <a:custGeom>
                    <a:avLst/>
                    <a:gdLst>
                      <a:gd name="T0" fmla="*/ 272 w 273"/>
                      <a:gd name="T1" fmla="*/ 66 h 79"/>
                      <a:gd name="T2" fmla="*/ 272 w 273"/>
                      <a:gd name="T3" fmla="*/ 66 h 79"/>
                      <a:gd name="T4" fmla="*/ 266 w 273"/>
                      <a:gd name="T5" fmla="*/ 55 h 79"/>
                      <a:gd name="T6" fmla="*/ 255 w 273"/>
                      <a:gd name="T7" fmla="*/ 36 h 79"/>
                      <a:gd name="T8" fmla="*/ 233 w 273"/>
                      <a:gd name="T9" fmla="*/ 2 h 79"/>
                      <a:gd name="T10" fmla="*/ 233 w 273"/>
                      <a:gd name="T11" fmla="*/ 2 h 79"/>
                      <a:gd name="T12" fmla="*/ 232 w 273"/>
                      <a:gd name="T13" fmla="*/ 0 h 79"/>
                      <a:gd name="T14" fmla="*/ 231 w 273"/>
                      <a:gd name="T15" fmla="*/ 0 h 79"/>
                      <a:gd name="T16" fmla="*/ 44 w 273"/>
                      <a:gd name="T17" fmla="*/ 0 h 79"/>
                      <a:gd name="T18" fmla="*/ 44 w 273"/>
                      <a:gd name="T19" fmla="*/ 0 h 79"/>
                      <a:gd name="T20" fmla="*/ 41 w 273"/>
                      <a:gd name="T21" fmla="*/ 0 h 79"/>
                      <a:gd name="T22" fmla="*/ 39 w 273"/>
                      <a:gd name="T23" fmla="*/ 2 h 79"/>
                      <a:gd name="T24" fmla="*/ 39 w 273"/>
                      <a:gd name="T25" fmla="*/ 2 h 79"/>
                      <a:gd name="T26" fmla="*/ 18 w 273"/>
                      <a:gd name="T27" fmla="*/ 36 h 79"/>
                      <a:gd name="T28" fmla="*/ 7 w 273"/>
                      <a:gd name="T29" fmla="*/ 55 h 79"/>
                      <a:gd name="T30" fmla="*/ 1 w 273"/>
                      <a:gd name="T31" fmla="*/ 66 h 79"/>
                      <a:gd name="T32" fmla="*/ 1 w 273"/>
                      <a:gd name="T33" fmla="*/ 66 h 79"/>
                      <a:gd name="T34" fmla="*/ 0 w 273"/>
                      <a:gd name="T35" fmla="*/ 71 h 79"/>
                      <a:gd name="T36" fmla="*/ 1 w 273"/>
                      <a:gd name="T37" fmla="*/ 74 h 79"/>
                      <a:gd name="T38" fmla="*/ 1 w 273"/>
                      <a:gd name="T39" fmla="*/ 74 h 79"/>
                      <a:gd name="T40" fmla="*/ 4 w 273"/>
                      <a:gd name="T41" fmla="*/ 77 h 79"/>
                      <a:gd name="T42" fmla="*/ 8 w 273"/>
                      <a:gd name="T43" fmla="*/ 78 h 79"/>
                      <a:gd name="T44" fmla="*/ 19 w 273"/>
                      <a:gd name="T45" fmla="*/ 79 h 79"/>
                      <a:gd name="T46" fmla="*/ 255 w 273"/>
                      <a:gd name="T47" fmla="*/ 79 h 79"/>
                      <a:gd name="T48" fmla="*/ 255 w 273"/>
                      <a:gd name="T49" fmla="*/ 79 h 79"/>
                      <a:gd name="T50" fmla="*/ 266 w 273"/>
                      <a:gd name="T51" fmla="*/ 78 h 79"/>
                      <a:gd name="T52" fmla="*/ 269 w 273"/>
                      <a:gd name="T53" fmla="*/ 77 h 79"/>
                      <a:gd name="T54" fmla="*/ 272 w 273"/>
                      <a:gd name="T55" fmla="*/ 74 h 79"/>
                      <a:gd name="T56" fmla="*/ 272 w 273"/>
                      <a:gd name="T57" fmla="*/ 74 h 79"/>
                      <a:gd name="T58" fmla="*/ 273 w 273"/>
                      <a:gd name="T59" fmla="*/ 71 h 79"/>
                      <a:gd name="T60" fmla="*/ 272 w 273"/>
                      <a:gd name="T61" fmla="*/ 66 h 79"/>
                      <a:gd name="T62" fmla="*/ 272 w 273"/>
                      <a:gd name="T63" fmla="*/ 66 h 79"/>
                      <a:gd name="T64" fmla="*/ 266 w 273"/>
                      <a:gd name="T65" fmla="*/ 70 h 79"/>
                      <a:gd name="T66" fmla="*/ 266 w 273"/>
                      <a:gd name="T67" fmla="*/ 70 h 79"/>
                      <a:gd name="T68" fmla="*/ 263 w 273"/>
                      <a:gd name="T69" fmla="*/ 71 h 79"/>
                      <a:gd name="T70" fmla="*/ 255 w 273"/>
                      <a:gd name="T71" fmla="*/ 71 h 79"/>
                      <a:gd name="T72" fmla="*/ 19 w 273"/>
                      <a:gd name="T73" fmla="*/ 71 h 79"/>
                      <a:gd name="T74" fmla="*/ 19 w 273"/>
                      <a:gd name="T75" fmla="*/ 71 h 79"/>
                      <a:gd name="T76" fmla="*/ 9 w 273"/>
                      <a:gd name="T77" fmla="*/ 71 h 79"/>
                      <a:gd name="T78" fmla="*/ 8 w 273"/>
                      <a:gd name="T79" fmla="*/ 70 h 79"/>
                      <a:gd name="T80" fmla="*/ 8 w 273"/>
                      <a:gd name="T81" fmla="*/ 70 h 79"/>
                      <a:gd name="T82" fmla="*/ 8 w 273"/>
                      <a:gd name="T83" fmla="*/ 68 h 79"/>
                      <a:gd name="T84" fmla="*/ 8 w 273"/>
                      <a:gd name="T85" fmla="*/ 68 h 79"/>
                      <a:gd name="T86" fmla="*/ 8 w 273"/>
                      <a:gd name="T87" fmla="*/ 68 h 79"/>
                      <a:gd name="T88" fmla="*/ 8 w 273"/>
                      <a:gd name="T89" fmla="*/ 68 h 79"/>
                      <a:gd name="T90" fmla="*/ 15 w 273"/>
                      <a:gd name="T91" fmla="*/ 53 h 79"/>
                      <a:gd name="T92" fmla="*/ 31 w 273"/>
                      <a:gd name="T93" fmla="*/ 29 h 79"/>
                      <a:gd name="T94" fmla="*/ 241 w 273"/>
                      <a:gd name="T95" fmla="*/ 29 h 79"/>
                      <a:gd name="T96" fmla="*/ 241 w 273"/>
                      <a:gd name="T97" fmla="*/ 29 h 79"/>
                      <a:gd name="T98" fmla="*/ 258 w 273"/>
                      <a:gd name="T99" fmla="*/ 53 h 79"/>
                      <a:gd name="T100" fmla="*/ 265 w 273"/>
                      <a:gd name="T101" fmla="*/ 68 h 79"/>
                      <a:gd name="T102" fmla="*/ 265 w 273"/>
                      <a:gd name="T103" fmla="*/ 68 h 79"/>
                      <a:gd name="T104" fmla="*/ 265 w 273"/>
                      <a:gd name="T105" fmla="*/ 68 h 79"/>
                      <a:gd name="T106" fmla="*/ 265 w 273"/>
                      <a:gd name="T107" fmla="*/ 68 h 79"/>
                      <a:gd name="T108" fmla="*/ 266 w 273"/>
                      <a:gd name="T109" fmla="*/ 70 h 79"/>
                      <a:gd name="T110" fmla="*/ 266 w 273"/>
                      <a:gd name="T111" fmla="*/ 7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73" h="79">
                        <a:moveTo>
                          <a:pt x="272" y="66"/>
                        </a:moveTo>
                        <a:lnTo>
                          <a:pt x="272" y="66"/>
                        </a:lnTo>
                        <a:lnTo>
                          <a:pt x="266" y="55"/>
                        </a:lnTo>
                        <a:lnTo>
                          <a:pt x="255" y="36"/>
                        </a:lnTo>
                        <a:lnTo>
                          <a:pt x="233" y="2"/>
                        </a:lnTo>
                        <a:lnTo>
                          <a:pt x="233" y="2"/>
                        </a:lnTo>
                        <a:lnTo>
                          <a:pt x="232" y="0"/>
                        </a:lnTo>
                        <a:lnTo>
                          <a:pt x="231" y="0"/>
                        </a:lnTo>
                        <a:lnTo>
                          <a:pt x="44" y="0"/>
                        </a:lnTo>
                        <a:lnTo>
                          <a:pt x="44" y="0"/>
                        </a:lnTo>
                        <a:lnTo>
                          <a:pt x="41" y="0"/>
                        </a:lnTo>
                        <a:lnTo>
                          <a:pt x="39" y="2"/>
                        </a:lnTo>
                        <a:lnTo>
                          <a:pt x="39" y="2"/>
                        </a:lnTo>
                        <a:lnTo>
                          <a:pt x="18" y="36"/>
                        </a:lnTo>
                        <a:lnTo>
                          <a:pt x="7" y="55"/>
                        </a:lnTo>
                        <a:lnTo>
                          <a:pt x="1" y="66"/>
                        </a:lnTo>
                        <a:lnTo>
                          <a:pt x="1" y="66"/>
                        </a:lnTo>
                        <a:lnTo>
                          <a:pt x="0" y="71"/>
                        </a:lnTo>
                        <a:lnTo>
                          <a:pt x="1" y="74"/>
                        </a:lnTo>
                        <a:lnTo>
                          <a:pt x="1" y="74"/>
                        </a:lnTo>
                        <a:lnTo>
                          <a:pt x="4" y="77"/>
                        </a:lnTo>
                        <a:lnTo>
                          <a:pt x="8" y="78"/>
                        </a:lnTo>
                        <a:lnTo>
                          <a:pt x="19" y="79"/>
                        </a:lnTo>
                        <a:lnTo>
                          <a:pt x="255" y="79"/>
                        </a:lnTo>
                        <a:lnTo>
                          <a:pt x="255" y="79"/>
                        </a:lnTo>
                        <a:lnTo>
                          <a:pt x="266" y="78"/>
                        </a:lnTo>
                        <a:lnTo>
                          <a:pt x="269" y="77"/>
                        </a:lnTo>
                        <a:lnTo>
                          <a:pt x="272" y="74"/>
                        </a:lnTo>
                        <a:lnTo>
                          <a:pt x="272" y="74"/>
                        </a:lnTo>
                        <a:lnTo>
                          <a:pt x="273" y="71"/>
                        </a:lnTo>
                        <a:lnTo>
                          <a:pt x="272" y="66"/>
                        </a:lnTo>
                        <a:lnTo>
                          <a:pt x="272" y="66"/>
                        </a:lnTo>
                        <a:close/>
                        <a:moveTo>
                          <a:pt x="266" y="70"/>
                        </a:moveTo>
                        <a:lnTo>
                          <a:pt x="266" y="70"/>
                        </a:lnTo>
                        <a:lnTo>
                          <a:pt x="263" y="71"/>
                        </a:lnTo>
                        <a:lnTo>
                          <a:pt x="255" y="71"/>
                        </a:lnTo>
                        <a:lnTo>
                          <a:pt x="19" y="71"/>
                        </a:lnTo>
                        <a:lnTo>
                          <a:pt x="19" y="71"/>
                        </a:lnTo>
                        <a:lnTo>
                          <a:pt x="9" y="71"/>
                        </a:lnTo>
                        <a:lnTo>
                          <a:pt x="8" y="70"/>
                        </a:lnTo>
                        <a:lnTo>
                          <a:pt x="8" y="70"/>
                        </a:lnTo>
                        <a:lnTo>
                          <a:pt x="8" y="68"/>
                        </a:lnTo>
                        <a:lnTo>
                          <a:pt x="8" y="68"/>
                        </a:lnTo>
                        <a:lnTo>
                          <a:pt x="8" y="68"/>
                        </a:lnTo>
                        <a:lnTo>
                          <a:pt x="8" y="68"/>
                        </a:lnTo>
                        <a:lnTo>
                          <a:pt x="15" y="53"/>
                        </a:lnTo>
                        <a:lnTo>
                          <a:pt x="31" y="29"/>
                        </a:lnTo>
                        <a:lnTo>
                          <a:pt x="241" y="29"/>
                        </a:lnTo>
                        <a:lnTo>
                          <a:pt x="241" y="29"/>
                        </a:lnTo>
                        <a:lnTo>
                          <a:pt x="258" y="53"/>
                        </a:lnTo>
                        <a:lnTo>
                          <a:pt x="265" y="68"/>
                        </a:lnTo>
                        <a:lnTo>
                          <a:pt x="265" y="68"/>
                        </a:lnTo>
                        <a:lnTo>
                          <a:pt x="265" y="68"/>
                        </a:lnTo>
                        <a:lnTo>
                          <a:pt x="265" y="68"/>
                        </a:lnTo>
                        <a:lnTo>
                          <a:pt x="266" y="70"/>
                        </a:lnTo>
                        <a:lnTo>
                          <a:pt x="266" y="7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800">
                      <a:solidFill>
                        <a:schemeClr val="bg1">
                          <a:lumMod val="50000"/>
                        </a:schemeClr>
                      </a:solidFill>
                    </a:endParaRPr>
                  </a:p>
                </p:txBody>
              </p:sp>
              <p:sp>
                <p:nvSpPr>
                  <p:cNvPr id="58" name="Freeform 91"/>
                  <p:cNvSpPr/>
                  <p:nvPr/>
                </p:nvSpPr>
                <p:spPr bwMode="auto">
                  <a:xfrm>
                    <a:off x="5434013" y="1646238"/>
                    <a:ext cx="23813" cy="15875"/>
                  </a:xfrm>
                  <a:custGeom>
                    <a:avLst/>
                    <a:gdLst>
                      <a:gd name="T0" fmla="*/ 29 w 32"/>
                      <a:gd name="T1" fmla="*/ 0 h 21"/>
                      <a:gd name="T2" fmla="*/ 3 w 32"/>
                      <a:gd name="T3" fmla="*/ 0 h 21"/>
                      <a:gd name="T4" fmla="*/ 3 w 32"/>
                      <a:gd name="T5" fmla="*/ 0 h 21"/>
                      <a:gd name="T6" fmla="*/ 0 w 32"/>
                      <a:gd name="T7" fmla="*/ 1 h 21"/>
                      <a:gd name="T8" fmla="*/ 0 w 32"/>
                      <a:gd name="T9" fmla="*/ 3 h 21"/>
                      <a:gd name="T10" fmla="*/ 0 w 32"/>
                      <a:gd name="T11" fmla="*/ 19 h 21"/>
                      <a:gd name="T12" fmla="*/ 0 w 32"/>
                      <a:gd name="T13" fmla="*/ 19 h 21"/>
                      <a:gd name="T14" fmla="*/ 0 w 32"/>
                      <a:gd name="T15" fmla="*/ 21 h 21"/>
                      <a:gd name="T16" fmla="*/ 3 w 32"/>
                      <a:gd name="T17" fmla="*/ 21 h 21"/>
                      <a:gd name="T18" fmla="*/ 29 w 32"/>
                      <a:gd name="T19" fmla="*/ 21 h 21"/>
                      <a:gd name="T20" fmla="*/ 29 w 32"/>
                      <a:gd name="T21" fmla="*/ 21 h 21"/>
                      <a:gd name="T22" fmla="*/ 32 w 32"/>
                      <a:gd name="T23" fmla="*/ 21 h 21"/>
                      <a:gd name="T24" fmla="*/ 32 w 32"/>
                      <a:gd name="T25" fmla="*/ 19 h 21"/>
                      <a:gd name="T26" fmla="*/ 32 w 32"/>
                      <a:gd name="T27" fmla="*/ 3 h 21"/>
                      <a:gd name="T28" fmla="*/ 32 w 32"/>
                      <a:gd name="T29" fmla="*/ 3 h 21"/>
                      <a:gd name="T30" fmla="*/ 32 w 32"/>
                      <a:gd name="T31" fmla="*/ 1 h 21"/>
                      <a:gd name="T32" fmla="*/ 29 w 32"/>
                      <a:gd name="T33" fmla="*/ 0 h 21"/>
                      <a:gd name="T34" fmla="*/ 29 w 32"/>
                      <a:gd name="T35"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2" h="21">
                        <a:moveTo>
                          <a:pt x="29" y="0"/>
                        </a:moveTo>
                        <a:lnTo>
                          <a:pt x="3" y="0"/>
                        </a:lnTo>
                        <a:lnTo>
                          <a:pt x="3" y="0"/>
                        </a:lnTo>
                        <a:lnTo>
                          <a:pt x="0" y="1"/>
                        </a:lnTo>
                        <a:lnTo>
                          <a:pt x="0" y="3"/>
                        </a:lnTo>
                        <a:lnTo>
                          <a:pt x="0" y="19"/>
                        </a:lnTo>
                        <a:lnTo>
                          <a:pt x="0" y="19"/>
                        </a:lnTo>
                        <a:lnTo>
                          <a:pt x="0" y="21"/>
                        </a:lnTo>
                        <a:lnTo>
                          <a:pt x="3" y="21"/>
                        </a:lnTo>
                        <a:lnTo>
                          <a:pt x="29" y="21"/>
                        </a:lnTo>
                        <a:lnTo>
                          <a:pt x="29" y="21"/>
                        </a:lnTo>
                        <a:lnTo>
                          <a:pt x="32" y="21"/>
                        </a:lnTo>
                        <a:lnTo>
                          <a:pt x="32" y="19"/>
                        </a:lnTo>
                        <a:lnTo>
                          <a:pt x="32" y="3"/>
                        </a:lnTo>
                        <a:lnTo>
                          <a:pt x="32" y="3"/>
                        </a:lnTo>
                        <a:lnTo>
                          <a:pt x="32" y="1"/>
                        </a:lnTo>
                        <a:lnTo>
                          <a:pt x="29" y="0"/>
                        </a:lnTo>
                        <a:lnTo>
                          <a:pt x="29" y="0"/>
                        </a:lnTo>
                        <a:close/>
                      </a:path>
                    </a:pathLst>
                  </a:custGeom>
                  <a:solidFill>
                    <a:srgbClr val="ED695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800">
                      <a:solidFill>
                        <a:schemeClr val="bg1">
                          <a:lumMod val="50000"/>
                        </a:schemeClr>
                      </a:solidFill>
                    </a:endParaRPr>
                  </a:p>
                </p:txBody>
              </p:sp>
              <p:sp>
                <p:nvSpPr>
                  <p:cNvPr id="59" name="Freeform 92"/>
                  <p:cNvSpPr>
                    <a:spLocks noEditPoints="1"/>
                  </p:cNvSpPr>
                  <p:nvPr/>
                </p:nvSpPr>
                <p:spPr bwMode="auto">
                  <a:xfrm>
                    <a:off x="5370513" y="1504950"/>
                    <a:ext cx="149225" cy="106363"/>
                  </a:xfrm>
                  <a:custGeom>
                    <a:avLst/>
                    <a:gdLst>
                      <a:gd name="T0" fmla="*/ 176 w 189"/>
                      <a:gd name="T1" fmla="*/ 132 h 132"/>
                      <a:gd name="T2" fmla="*/ 189 w 189"/>
                      <a:gd name="T3" fmla="*/ 132 h 132"/>
                      <a:gd name="T4" fmla="*/ 189 w 189"/>
                      <a:gd name="T5" fmla="*/ 118 h 132"/>
                      <a:gd name="T6" fmla="*/ 189 w 189"/>
                      <a:gd name="T7" fmla="*/ 118 h 132"/>
                      <a:gd name="T8" fmla="*/ 189 w 189"/>
                      <a:gd name="T9" fmla="*/ 12 h 132"/>
                      <a:gd name="T10" fmla="*/ 189 w 189"/>
                      <a:gd name="T11" fmla="*/ 12 h 132"/>
                      <a:gd name="T12" fmla="*/ 189 w 189"/>
                      <a:gd name="T13" fmla="*/ 8 h 132"/>
                      <a:gd name="T14" fmla="*/ 186 w 189"/>
                      <a:gd name="T15" fmla="*/ 2 h 132"/>
                      <a:gd name="T16" fmla="*/ 180 w 189"/>
                      <a:gd name="T17" fmla="*/ 0 h 132"/>
                      <a:gd name="T18" fmla="*/ 176 w 189"/>
                      <a:gd name="T19" fmla="*/ 0 h 132"/>
                      <a:gd name="T20" fmla="*/ 12 w 189"/>
                      <a:gd name="T21" fmla="*/ 0 h 132"/>
                      <a:gd name="T22" fmla="*/ 12 w 189"/>
                      <a:gd name="T23" fmla="*/ 0 h 132"/>
                      <a:gd name="T24" fmla="*/ 8 w 189"/>
                      <a:gd name="T25" fmla="*/ 0 h 132"/>
                      <a:gd name="T26" fmla="*/ 3 w 189"/>
                      <a:gd name="T27" fmla="*/ 2 h 132"/>
                      <a:gd name="T28" fmla="*/ 0 w 189"/>
                      <a:gd name="T29" fmla="*/ 8 h 132"/>
                      <a:gd name="T30" fmla="*/ 0 w 189"/>
                      <a:gd name="T31" fmla="*/ 12 h 132"/>
                      <a:gd name="T32" fmla="*/ 0 w 189"/>
                      <a:gd name="T33" fmla="*/ 118 h 132"/>
                      <a:gd name="T34" fmla="*/ 0 w 189"/>
                      <a:gd name="T35" fmla="*/ 118 h 132"/>
                      <a:gd name="T36" fmla="*/ 0 w 189"/>
                      <a:gd name="T37" fmla="*/ 118 h 132"/>
                      <a:gd name="T38" fmla="*/ 0 w 189"/>
                      <a:gd name="T39" fmla="*/ 132 h 132"/>
                      <a:gd name="T40" fmla="*/ 12 w 189"/>
                      <a:gd name="T41" fmla="*/ 132 h 132"/>
                      <a:gd name="T42" fmla="*/ 176 w 189"/>
                      <a:gd name="T43" fmla="*/ 132 h 132"/>
                      <a:gd name="T44" fmla="*/ 10 w 189"/>
                      <a:gd name="T45" fmla="*/ 8 h 132"/>
                      <a:gd name="T46" fmla="*/ 179 w 189"/>
                      <a:gd name="T47" fmla="*/ 8 h 132"/>
                      <a:gd name="T48" fmla="*/ 179 w 189"/>
                      <a:gd name="T49" fmla="*/ 118 h 132"/>
                      <a:gd name="T50" fmla="*/ 10 w 189"/>
                      <a:gd name="T51" fmla="*/ 118 h 132"/>
                      <a:gd name="T52" fmla="*/ 10 w 189"/>
                      <a:gd name="T53" fmla="*/ 8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9" h="132">
                        <a:moveTo>
                          <a:pt x="176" y="132"/>
                        </a:moveTo>
                        <a:lnTo>
                          <a:pt x="189" y="132"/>
                        </a:lnTo>
                        <a:lnTo>
                          <a:pt x="189" y="118"/>
                        </a:lnTo>
                        <a:lnTo>
                          <a:pt x="189" y="118"/>
                        </a:lnTo>
                        <a:lnTo>
                          <a:pt x="189" y="12"/>
                        </a:lnTo>
                        <a:lnTo>
                          <a:pt x="189" y="12"/>
                        </a:lnTo>
                        <a:lnTo>
                          <a:pt x="189" y="8"/>
                        </a:lnTo>
                        <a:lnTo>
                          <a:pt x="186" y="2"/>
                        </a:lnTo>
                        <a:lnTo>
                          <a:pt x="180" y="0"/>
                        </a:lnTo>
                        <a:lnTo>
                          <a:pt x="176" y="0"/>
                        </a:lnTo>
                        <a:lnTo>
                          <a:pt x="12" y="0"/>
                        </a:lnTo>
                        <a:lnTo>
                          <a:pt x="12" y="0"/>
                        </a:lnTo>
                        <a:lnTo>
                          <a:pt x="8" y="0"/>
                        </a:lnTo>
                        <a:lnTo>
                          <a:pt x="3" y="2"/>
                        </a:lnTo>
                        <a:lnTo>
                          <a:pt x="0" y="8"/>
                        </a:lnTo>
                        <a:lnTo>
                          <a:pt x="0" y="12"/>
                        </a:lnTo>
                        <a:lnTo>
                          <a:pt x="0" y="118"/>
                        </a:lnTo>
                        <a:lnTo>
                          <a:pt x="0" y="118"/>
                        </a:lnTo>
                        <a:lnTo>
                          <a:pt x="0" y="118"/>
                        </a:lnTo>
                        <a:lnTo>
                          <a:pt x="0" y="132"/>
                        </a:lnTo>
                        <a:lnTo>
                          <a:pt x="12" y="132"/>
                        </a:lnTo>
                        <a:lnTo>
                          <a:pt x="176" y="132"/>
                        </a:lnTo>
                        <a:close/>
                        <a:moveTo>
                          <a:pt x="10" y="8"/>
                        </a:moveTo>
                        <a:lnTo>
                          <a:pt x="179" y="8"/>
                        </a:lnTo>
                        <a:lnTo>
                          <a:pt x="179" y="118"/>
                        </a:lnTo>
                        <a:lnTo>
                          <a:pt x="10" y="118"/>
                        </a:lnTo>
                        <a:lnTo>
                          <a:pt x="10" y="8"/>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800">
                      <a:solidFill>
                        <a:schemeClr val="bg1">
                          <a:lumMod val="50000"/>
                        </a:schemeClr>
                      </a:solidFill>
                    </a:endParaRPr>
                  </a:p>
                </p:txBody>
              </p:sp>
            </p:grpSp>
            <p:grpSp>
              <p:nvGrpSpPr>
                <p:cNvPr id="42" name="组合 41"/>
                <p:cNvGrpSpPr/>
                <p:nvPr/>
              </p:nvGrpSpPr>
              <p:grpSpPr>
                <a:xfrm>
                  <a:off x="4558422" y="1387159"/>
                  <a:ext cx="307073" cy="295781"/>
                  <a:chOff x="4903788" y="1471613"/>
                  <a:chExt cx="215900" cy="207963"/>
                </a:xfrm>
                <a:solidFill>
                  <a:schemeClr val="accent2"/>
                </a:solidFill>
              </p:grpSpPr>
              <p:sp>
                <p:nvSpPr>
                  <p:cNvPr id="55" name="Freeform 226"/>
                  <p:cNvSpPr>
                    <a:spLocks noEditPoints="1"/>
                  </p:cNvSpPr>
                  <p:nvPr/>
                </p:nvSpPr>
                <p:spPr bwMode="auto">
                  <a:xfrm>
                    <a:off x="4926013" y="1471613"/>
                    <a:ext cx="171450" cy="146050"/>
                  </a:xfrm>
                  <a:custGeom>
                    <a:avLst/>
                    <a:gdLst>
                      <a:gd name="T0" fmla="*/ 15 w 215"/>
                      <a:gd name="T1" fmla="*/ 164 h 183"/>
                      <a:gd name="T2" fmla="*/ 83 w 215"/>
                      <a:gd name="T3" fmla="*/ 164 h 183"/>
                      <a:gd name="T4" fmla="*/ 80 w 215"/>
                      <a:gd name="T5" fmla="*/ 183 h 183"/>
                      <a:gd name="T6" fmla="*/ 135 w 215"/>
                      <a:gd name="T7" fmla="*/ 183 h 183"/>
                      <a:gd name="T8" fmla="*/ 132 w 215"/>
                      <a:gd name="T9" fmla="*/ 164 h 183"/>
                      <a:gd name="T10" fmla="*/ 200 w 215"/>
                      <a:gd name="T11" fmla="*/ 164 h 183"/>
                      <a:gd name="T12" fmla="*/ 200 w 215"/>
                      <a:gd name="T13" fmla="*/ 164 h 183"/>
                      <a:gd name="T14" fmla="*/ 206 w 215"/>
                      <a:gd name="T15" fmla="*/ 163 h 183"/>
                      <a:gd name="T16" fmla="*/ 211 w 215"/>
                      <a:gd name="T17" fmla="*/ 160 h 183"/>
                      <a:gd name="T18" fmla="*/ 214 w 215"/>
                      <a:gd name="T19" fmla="*/ 155 h 183"/>
                      <a:gd name="T20" fmla="*/ 215 w 215"/>
                      <a:gd name="T21" fmla="*/ 149 h 183"/>
                      <a:gd name="T22" fmla="*/ 215 w 215"/>
                      <a:gd name="T23" fmla="*/ 15 h 183"/>
                      <a:gd name="T24" fmla="*/ 215 w 215"/>
                      <a:gd name="T25" fmla="*/ 15 h 183"/>
                      <a:gd name="T26" fmla="*/ 214 w 215"/>
                      <a:gd name="T27" fmla="*/ 10 h 183"/>
                      <a:gd name="T28" fmla="*/ 211 w 215"/>
                      <a:gd name="T29" fmla="*/ 4 h 183"/>
                      <a:gd name="T30" fmla="*/ 206 w 215"/>
                      <a:gd name="T31" fmla="*/ 2 h 183"/>
                      <a:gd name="T32" fmla="*/ 200 w 215"/>
                      <a:gd name="T33" fmla="*/ 0 h 183"/>
                      <a:gd name="T34" fmla="*/ 15 w 215"/>
                      <a:gd name="T35" fmla="*/ 0 h 183"/>
                      <a:gd name="T36" fmla="*/ 15 w 215"/>
                      <a:gd name="T37" fmla="*/ 0 h 183"/>
                      <a:gd name="T38" fmla="*/ 9 w 215"/>
                      <a:gd name="T39" fmla="*/ 2 h 183"/>
                      <a:gd name="T40" fmla="*/ 4 w 215"/>
                      <a:gd name="T41" fmla="*/ 4 h 183"/>
                      <a:gd name="T42" fmla="*/ 1 w 215"/>
                      <a:gd name="T43" fmla="*/ 10 h 183"/>
                      <a:gd name="T44" fmla="*/ 0 w 215"/>
                      <a:gd name="T45" fmla="*/ 15 h 183"/>
                      <a:gd name="T46" fmla="*/ 0 w 215"/>
                      <a:gd name="T47" fmla="*/ 149 h 183"/>
                      <a:gd name="T48" fmla="*/ 0 w 215"/>
                      <a:gd name="T49" fmla="*/ 149 h 183"/>
                      <a:gd name="T50" fmla="*/ 1 w 215"/>
                      <a:gd name="T51" fmla="*/ 155 h 183"/>
                      <a:gd name="T52" fmla="*/ 4 w 215"/>
                      <a:gd name="T53" fmla="*/ 160 h 183"/>
                      <a:gd name="T54" fmla="*/ 9 w 215"/>
                      <a:gd name="T55" fmla="*/ 163 h 183"/>
                      <a:gd name="T56" fmla="*/ 15 w 215"/>
                      <a:gd name="T57" fmla="*/ 164 h 183"/>
                      <a:gd name="T58" fmla="*/ 15 w 215"/>
                      <a:gd name="T59" fmla="*/ 164 h 183"/>
                      <a:gd name="T60" fmla="*/ 11 w 215"/>
                      <a:gd name="T61" fmla="*/ 10 h 183"/>
                      <a:gd name="T62" fmla="*/ 203 w 215"/>
                      <a:gd name="T63" fmla="*/ 10 h 183"/>
                      <a:gd name="T64" fmla="*/ 203 w 215"/>
                      <a:gd name="T65" fmla="*/ 149 h 183"/>
                      <a:gd name="T66" fmla="*/ 11 w 215"/>
                      <a:gd name="T67" fmla="*/ 149 h 183"/>
                      <a:gd name="T68" fmla="*/ 11 w 215"/>
                      <a:gd name="T69" fmla="*/ 10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15" h="183">
                        <a:moveTo>
                          <a:pt x="15" y="164"/>
                        </a:moveTo>
                        <a:lnTo>
                          <a:pt x="83" y="164"/>
                        </a:lnTo>
                        <a:lnTo>
                          <a:pt x="80" y="183"/>
                        </a:lnTo>
                        <a:lnTo>
                          <a:pt x="135" y="183"/>
                        </a:lnTo>
                        <a:lnTo>
                          <a:pt x="132" y="164"/>
                        </a:lnTo>
                        <a:lnTo>
                          <a:pt x="200" y="164"/>
                        </a:lnTo>
                        <a:lnTo>
                          <a:pt x="200" y="164"/>
                        </a:lnTo>
                        <a:lnTo>
                          <a:pt x="206" y="163"/>
                        </a:lnTo>
                        <a:lnTo>
                          <a:pt x="211" y="160"/>
                        </a:lnTo>
                        <a:lnTo>
                          <a:pt x="214" y="155"/>
                        </a:lnTo>
                        <a:lnTo>
                          <a:pt x="215" y="149"/>
                        </a:lnTo>
                        <a:lnTo>
                          <a:pt x="215" y="15"/>
                        </a:lnTo>
                        <a:lnTo>
                          <a:pt x="215" y="15"/>
                        </a:lnTo>
                        <a:lnTo>
                          <a:pt x="214" y="10"/>
                        </a:lnTo>
                        <a:lnTo>
                          <a:pt x="211" y="4"/>
                        </a:lnTo>
                        <a:lnTo>
                          <a:pt x="206" y="2"/>
                        </a:lnTo>
                        <a:lnTo>
                          <a:pt x="200" y="0"/>
                        </a:lnTo>
                        <a:lnTo>
                          <a:pt x="15" y="0"/>
                        </a:lnTo>
                        <a:lnTo>
                          <a:pt x="15" y="0"/>
                        </a:lnTo>
                        <a:lnTo>
                          <a:pt x="9" y="2"/>
                        </a:lnTo>
                        <a:lnTo>
                          <a:pt x="4" y="4"/>
                        </a:lnTo>
                        <a:lnTo>
                          <a:pt x="1" y="10"/>
                        </a:lnTo>
                        <a:lnTo>
                          <a:pt x="0" y="15"/>
                        </a:lnTo>
                        <a:lnTo>
                          <a:pt x="0" y="149"/>
                        </a:lnTo>
                        <a:lnTo>
                          <a:pt x="0" y="149"/>
                        </a:lnTo>
                        <a:lnTo>
                          <a:pt x="1" y="155"/>
                        </a:lnTo>
                        <a:lnTo>
                          <a:pt x="4" y="160"/>
                        </a:lnTo>
                        <a:lnTo>
                          <a:pt x="9" y="163"/>
                        </a:lnTo>
                        <a:lnTo>
                          <a:pt x="15" y="164"/>
                        </a:lnTo>
                        <a:lnTo>
                          <a:pt x="15" y="164"/>
                        </a:lnTo>
                        <a:close/>
                        <a:moveTo>
                          <a:pt x="11" y="10"/>
                        </a:moveTo>
                        <a:lnTo>
                          <a:pt x="203" y="10"/>
                        </a:lnTo>
                        <a:lnTo>
                          <a:pt x="203" y="149"/>
                        </a:lnTo>
                        <a:lnTo>
                          <a:pt x="11" y="149"/>
                        </a:lnTo>
                        <a:lnTo>
                          <a:pt x="11" y="1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800">
                      <a:solidFill>
                        <a:schemeClr val="bg1">
                          <a:lumMod val="50000"/>
                        </a:schemeClr>
                      </a:solidFill>
                    </a:endParaRPr>
                  </a:p>
                </p:txBody>
              </p:sp>
              <p:sp>
                <p:nvSpPr>
                  <p:cNvPr id="56" name="Freeform 227"/>
                  <p:cNvSpPr>
                    <a:spLocks noEditPoints="1"/>
                  </p:cNvSpPr>
                  <p:nvPr/>
                </p:nvSpPr>
                <p:spPr bwMode="auto">
                  <a:xfrm>
                    <a:off x="4903788" y="1625601"/>
                    <a:ext cx="215900" cy="53975"/>
                  </a:xfrm>
                  <a:custGeom>
                    <a:avLst/>
                    <a:gdLst>
                      <a:gd name="T0" fmla="*/ 272 w 273"/>
                      <a:gd name="T1" fmla="*/ 56 h 68"/>
                      <a:gd name="T2" fmla="*/ 272 w 273"/>
                      <a:gd name="T3" fmla="*/ 56 h 68"/>
                      <a:gd name="T4" fmla="*/ 270 w 273"/>
                      <a:gd name="T5" fmla="*/ 51 h 68"/>
                      <a:gd name="T6" fmla="*/ 266 w 273"/>
                      <a:gd name="T7" fmla="*/ 45 h 68"/>
                      <a:gd name="T8" fmla="*/ 255 w 273"/>
                      <a:gd name="T9" fmla="*/ 30 h 68"/>
                      <a:gd name="T10" fmla="*/ 233 w 273"/>
                      <a:gd name="T11" fmla="*/ 1 h 68"/>
                      <a:gd name="T12" fmla="*/ 233 w 273"/>
                      <a:gd name="T13" fmla="*/ 1 h 68"/>
                      <a:gd name="T14" fmla="*/ 232 w 273"/>
                      <a:gd name="T15" fmla="*/ 1 h 68"/>
                      <a:gd name="T16" fmla="*/ 229 w 273"/>
                      <a:gd name="T17" fmla="*/ 0 h 68"/>
                      <a:gd name="T18" fmla="*/ 44 w 273"/>
                      <a:gd name="T19" fmla="*/ 0 h 68"/>
                      <a:gd name="T20" fmla="*/ 44 w 273"/>
                      <a:gd name="T21" fmla="*/ 0 h 68"/>
                      <a:gd name="T22" fmla="*/ 41 w 273"/>
                      <a:gd name="T23" fmla="*/ 1 h 68"/>
                      <a:gd name="T24" fmla="*/ 40 w 273"/>
                      <a:gd name="T25" fmla="*/ 1 h 68"/>
                      <a:gd name="T26" fmla="*/ 40 w 273"/>
                      <a:gd name="T27" fmla="*/ 1 h 68"/>
                      <a:gd name="T28" fmla="*/ 30 w 273"/>
                      <a:gd name="T29" fmla="*/ 15 h 68"/>
                      <a:gd name="T30" fmla="*/ 18 w 273"/>
                      <a:gd name="T31" fmla="*/ 30 h 68"/>
                      <a:gd name="T32" fmla="*/ 7 w 273"/>
                      <a:gd name="T33" fmla="*/ 45 h 68"/>
                      <a:gd name="T34" fmla="*/ 3 w 273"/>
                      <a:gd name="T35" fmla="*/ 51 h 68"/>
                      <a:gd name="T36" fmla="*/ 1 w 273"/>
                      <a:gd name="T37" fmla="*/ 56 h 68"/>
                      <a:gd name="T38" fmla="*/ 1 w 273"/>
                      <a:gd name="T39" fmla="*/ 56 h 68"/>
                      <a:gd name="T40" fmla="*/ 0 w 273"/>
                      <a:gd name="T41" fmla="*/ 60 h 68"/>
                      <a:gd name="T42" fmla="*/ 1 w 273"/>
                      <a:gd name="T43" fmla="*/ 63 h 68"/>
                      <a:gd name="T44" fmla="*/ 1 w 273"/>
                      <a:gd name="T45" fmla="*/ 63 h 68"/>
                      <a:gd name="T46" fmla="*/ 4 w 273"/>
                      <a:gd name="T47" fmla="*/ 66 h 68"/>
                      <a:gd name="T48" fmla="*/ 8 w 273"/>
                      <a:gd name="T49" fmla="*/ 67 h 68"/>
                      <a:gd name="T50" fmla="*/ 19 w 273"/>
                      <a:gd name="T51" fmla="*/ 68 h 68"/>
                      <a:gd name="T52" fmla="*/ 255 w 273"/>
                      <a:gd name="T53" fmla="*/ 68 h 68"/>
                      <a:gd name="T54" fmla="*/ 255 w 273"/>
                      <a:gd name="T55" fmla="*/ 68 h 68"/>
                      <a:gd name="T56" fmla="*/ 265 w 273"/>
                      <a:gd name="T57" fmla="*/ 67 h 68"/>
                      <a:gd name="T58" fmla="*/ 269 w 273"/>
                      <a:gd name="T59" fmla="*/ 66 h 68"/>
                      <a:gd name="T60" fmla="*/ 272 w 273"/>
                      <a:gd name="T61" fmla="*/ 63 h 68"/>
                      <a:gd name="T62" fmla="*/ 272 w 273"/>
                      <a:gd name="T63" fmla="*/ 63 h 68"/>
                      <a:gd name="T64" fmla="*/ 273 w 273"/>
                      <a:gd name="T65" fmla="*/ 60 h 68"/>
                      <a:gd name="T66" fmla="*/ 272 w 273"/>
                      <a:gd name="T67" fmla="*/ 56 h 68"/>
                      <a:gd name="T68" fmla="*/ 272 w 273"/>
                      <a:gd name="T69" fmla="*/ 56 h 68"/>
                      <a:gd name="T70" fmla="*/ 265 w 273"/>
                      <a:gd name="T71" fmla="*/ 59 h 68"/>
                      <a:gd name="T72" fmla="*/ 265 w 273"/>
                      <a:gd name="T73" fmla="*/ 59 h 68"/>
                      <a:gd name="T74" fmla="*/ 263 w 273"/>
                      <a:gd name="T75" fmla="*/ 60 h 68"/>
                      <a:gd name="T76" fmla="*/ 255 w 273"/>
                      <a:gd name="T77" fmla="*/ 60 h 68"/>
                      <a:gd name="T78" fmla="*/ 19 w 273"/>
                      <a:gd name="T79" fmla="*/ 60 h 68"/>
                      <a:gd name="T80" fmla="*/ 19 w 273"/>
                      <a:gd name="T81" fmla="*/ 60 h 68"/>
                      <a:gd name="T82" fmla="*/ 11 w 273"/>
                      <a:gd name="T83" fmla="*/ 60 h 68"/>
                      <a:gd name="T84" fmla="*/ 8 w 273"/>
                      <a:gd name="T85" fmla="*/ 60 h 68"/>
                      <a:gd name="T86" fmla="*/ 8 w 273"/>
                      <a:gd name="T87" fmla="*/ 60 h 68"/>
                      <a:gd name="T88" fmla="*/ 8 w 273"/>
                      <a:gd name="T89" fmla="*/ 57 h 68"/>
                      <a:gd name="T90" fmla="*/ 8 w 273"/>
                      <a:gd name="T91" fmla="*/ 57 h 68"/>
                      <a:gd name="T92" fmla="*/ 8 w 273"/>
                      <a:gd name="T93" fmla="*/ 57 h 68"/>
                      <a:gd name="T94" fmla="*/ 8 w 273"/>
                      <a:gd name="T95" fmla="*/ 57 h 68"/>
                      <a:gd name="T96" fmla="*/ 12 w 273"/>
                      <a:gd name="T97" fmla="*/ 49 h 68"/>
                      <a:gd name="T98" fmla="*/ 22 w 273"/>
                      <a:gd name="T99" fmla="*/ 36 h 68"/>
                      <a:gd name="T100" fmla="*/ 251 w 273"/>
                      <a:gd name="T101" fmla="*/ 36 h 68"/>
                      <a:gd name="T102" fmla="*/ 251 w 273"/>
                      <a:gd name="T103" fmla="*/ 36 h 68"/>
                      <a:gd name="T104" fmla="*/ 261 w 273"/>
                      <a:gd name="T105" fmla="*/ 49 h 68"/>
                      <a:gd name="T106" fmla="*/ 265 w 273"/>
                      <a:gd name="T107" fmla="*/ 57 h 68"/>
                      <a:gd name="T108" fmla="*/ 265 w 273"/>
                      <a:gd name="T109" fmla="*/ 57 h 68"/>
                      <a:gd name="T110" fmla="*/ 265 w 273"/>
                      <a:gd name="T111" fmla="*/ 57 h 68"/>
                      <a:gd name="T112" fmla="*/ 265 w 273"/>
                      <a:gd name="T113" fmla="*/ 57 h 68"/>
                      <a:gd name="T114" fmla="*/ 265 w 273"/>
                      <a:gd name="T115" fmla="*/ 59 h 68"/>
                      <a:gd name="T116" fmla="*/ 265 w 273"/>
                      <a:gd name="T117" fmla="*/ 59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73" h="68">
                        <a:moveTo>
                          <a:pt x="272" y="56"/>
                        </a:moveTo>
                        <a:lnTo>
                          <a:pt x="272" y="56"/>
                        </a:lnTo>
                        <a:lnTo>
                          <a:pt x="270" y="51"/>
                        </a:lnTo>
                        <a:lnTo>
                          <a:pt x="266" y="45"/>
                        </a:lnTo>
                        <a:lnTo>
                          <a:pt x="255" y="30"/>
                        </a:lnTo>
                        <a:lnTo>
                          <a:pt x="233" y="1"/>
                        </a:lnTo>
                        <a:lnTo>
                          <a:pt x="233" y="1"/>
                        </a:lnTo>
                        <a:lnTo>
                          <a:pt x="232" y="1"/>
                        </a:lnTo>
                        <a:lnTo>
                          <a:pt x="229" y="0"/>
                        </a:lnTo>
                        <a:lnTo>
                          <a:pt x="44" y="0"/>
                        </a:lnTo>
                        <a:lnTo>
                          <a:pt x="44" y="0"/>
                        </a:lnTo>
                        <a:lnTo>
                          <a:pt x="41" y="1"/>
                        </a:lnTo>
                        <a:lnTo>
                          <a:pt x="40" y="1"/>
                        </a:lnTo>
                        <a:lnTo>
                          <a:pt x="40" y="1"/>
                        </a:lnTo>
                        <a:lnTo>
                          <a:pt x="30" y="15"/>
                        </a:lnTo>
                        <a:lnTo>
                          <a:pt x="18" y="30"/>
                        </a:lnTo>
                        <a:lnTo>
                          <a:pt x="7" y="45"/>
                        </a:lnTo>
                        <a:lnTo>
                          <a:pt x="3" y="51"/>
                        </a:lnTo>
                        <a:lnTo>
                          <a:pt x="1" y="56"/>
                        </a:lnTo>
                        <a:lnTo>
                          <a:pt x="1" y="56"/>
                        </a:lnTo>
                        <a:lnTo>
                          <a:pt x="0" y="60"/>
                        </a:lnTo>
                        <a:lnTo>
                          <a:pt x="1" y="63"/>
                        </a:lnTo>
                        <a:lnTo>
                          <a:pt x="1" y="63"/>
                        </a:lnTo>
                        <a:lnTo>
                          <a:pt x="4" y="66"/>
                        </a:lnTo>
                        <a:lnTo>
                          <a:pt x="8" y="67"/>
                        </a:lnTo>
                        <a:lnTo>
                          <a:pt x="19" y="68"/>
                        </a:lnTo>
                        <a:lnTo>
                          <a:pt x="255" y="68"/>
                        </a:lnTo>
                        <a:lnTo>
                          <a:pt x="255" y="68"/>
                        </a:lnTo>
                        <a:lnTo>
                          <a:pt x="265" y="67"/>
                        </a:lnTo>
                        <a:lnTo>
                          <a:pt x="269" y="66"/>
                        </a:lnTo>
                        <a:lnTo>
                          <a:pt x="272" y="63"/>
                        </a:lnTo>
                        <a:lnTo>
                          <a:pt x="272" y="63"/>
                        </a:lnTo>
                        <a:lnTo>
                          <a:pt x="273" y="60"/>
                        </a:lnTo>
                        <a:lnTo>
                          <a:pt x="272" y="56"/>
                        </a:lnTo>
                        <a:lnTo>
                          <a:pt x="272" y="56"/>
                        </a:lnTo>
                        <a:close/>
                        <a:moveTo>
                          <a:pt x="265" y="59"/>
                        </a:moveTo>
                        <a:lnTo>
                          <a:pt x="265" y="59"/>
                        </a:lnTo>
                        <a:lnTo>
                          <a:pt x="263" y="60"/>
                        </a:lnTo>
                        <a:lnTo>
                          <a:pt x="255" y="60"/>
                        </a:lnTo>
                        <a:lnTo>
                          <a:pt x="19" y="60"/>
                        </a:lnTo>
                        <a:lnTo>
                          <a:pt x="19" y="60"/>
                        </a:lnTo>
                        <a:lnTo>
                          <a:pt x="11" y="60"/>
                        </a:lnTo>
                        <a:lnTo>
                          <a:pt x="8" y="60"/>
                        </a:lnTo>
                        <a:lnTo>
                          <a:pt x="8" y="60"/>
                        </a:lnTo>
                        <a:lnTo>
                          <a:pt x="8" y="57"/>
                        </a:lnTo>
                        <a:lnTo>
                          <a:pt x="8" y="57"/>
                        </a:lnTo>
                        <a:lnTo>
                          <a:pt x="8" y="57"/>
                        </a:lnTo>
                        <a:lnTo>
                          <a:pt x="8" y="57"/>
                        </a:lnTo>
                        <a:lnTo>
                          <a:pt x="12" y="49"/>
                        </a:lnTo>
                        <a:lnTo>
                          <a:pt x="22" y="36"/>
                        </a:lnTo>
                        <a:lnTo>
                          <a:pt x="251" y="36"/>
                        </a:lnTo>
                        <a:lnTo>
                          <a:pt x="251" y="36"/>
                        </a:lnTo>
                        <a:lnTo>
                          <a:pt x="261" y="49"/>
                        </a:lnTo>
                        <a:lnTo>
                          <a:pt x="265" y="57"/>
                        </a:lnTo>
                        <a:lnTo>
                          <a:pt x="265" y="57"/>
                        </a:lnTo>
                        <a:lnTo>
                          <a:pt x="265" y="57"/>
                        </a:lnTo>
                        <a:lnTo>
                          <a:pt x="265" y="57"/>
                        </a:lnTo>
                        <a:lnTo>
                          <a:pt x="265" y="59"/>
                        </a:lnTo>
                        <a:lnTo>
                          <a:pt x="265" y="59"/>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800">
                      <a:solidFill>
                        <a:schemeClr val="bg1">
                          <a:lumMod val="50000"/>
                        </a:schemeClr>
                      </a:solidFill>
                    </a:endParaRPr>
                  </a:p>
                </p:txBody>
              </p:sp>
            </p:grpSp>
            <p:grpSp>
              <p:nvGrpSpPr>
                <p:cNvPr id="43" name="组合 42"/>
                <p:cNvGrpSpPr/>
                <p:nvPr/>
              </p:nvGrpSpPr>
              <p:grpSpPr>
                <a:xfrm>
                  <a:off x="3616440" y="1766118"/>
                  <a:ext cx="307073" cy="282238"/>
                  <a:chOff x="4470401" y="1481138"/>
                  <a:chExt cx="215900" cy="198438"/>
                </a:xfrm>
                <a:solidFill>
                  <a:schemeClr val="accent2"/>
                </a:solidFill>
              </p:grpSpPr>
              <p:sp>
                <p:nvSpPr>
                  <p:cNvPr id="44" name="Freeform 355"/>
                  <p:cNvSpPr/>
                  <p:nvPr/>
                </p:nvSpPr>
                <p:spPr bwMode="auto">
                  <a:xfrm>
                    <a:off x="4546601" y="1651001"/>
                    <a:ext cx="65088" cy="28575"/>
                  </a:xfrm>
                  <a:custGeom>
                    <a:avLst/>
                    <a:gdLst>
                      <a:gd name="T0" fmla="*/ 10 w 81"/>
                      <a:gd name="T1" fmla="*/ 0 h 37"/>
                      <a:gd name="T2" fmla="*/ 0 w 81"/>
                      <a:gd name="T3" fmla="*/ 33 h 37"/>
                      <a:gd name="T4" fmla="*/ 0 w 81"/>
                      <a:gd name="T5" fmla="*/ 33 h 37"/>
                      <a:gd name="T6" fmla="*/ 1 w 81"/>
                      <a:gd name="T7" fmla="*/ 36 h 37"/>
                      <a:gd name="T8" fmla="*/ 5 w 81"/>
                      <a:gd name="T9" fmla="*/ 37 h 37"/>
                      <a:gd name="T10" fmla="*/ 76 w 81"/>
                      <a:gd name="T11" fmla="*/ 37 h 37"/>
                      <a:gd name="T12" fmla="*/ 76 w 81"/>
                      <a:gd name="T13" fmla="*/ 37 h 37"/>
                      <a:gd name="T14" fmla="*/ 79 w 81"/>
                      <a:gd name="T15" fmla="*/ 36 h 37"/>
                      <a:gd name="T16" fmla="*/ 81 w 81"/>
                      <a:gd name="T17" fmla="*/ 33 h 37"/>
                      <a:gd name="T18" fmla="*/ 70 w 81"/>
                      <a:gd name="T19" fmla="*/ 0 h 37"/>
                      <a:gd name="T20" fmla="*/ 10 w 81"/>
                      <a:gd name="T21"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1" h="37">
                        <a:moveTo>
                          <a:pt x="10" y="0"/>
                        </a:moveTo>
                        <a:lnTo>
                          <a:pt x="0" y="33"/>
                        </a:lnTo>
                        <a:lnTo>
                          <a:pt x="0" y="33"/>
                        </a:lnTo>
                        <a:lnTo>
                          <a:pt x="1" y="36"/>
                        </a:lnTo>
                        <a:lnTo>
                          <a:pt x="5" y="37"/>
                        </a:lnTo>
                        <a:lnTo>
                          <a:pt x="76" y="37"/>
                        </a:lnTo>
                        <a:lnTo>
                          <a:pt x="76" y="37"/>
                        </a:lnTo>
                        <a:lnTo>
                          <a:pt x="79" y="36"/>
                        </a:lnTo>
                        <a:lnTo>
                          <a:pt x="81" y="33"/>
                        </a:lnTo>
                        <a:lnTo>
                          <a:pt x="70" y="0"/>
                        </a:lnTo>
                        <a:lnTo>
                          <a:pt x="10"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800">
                      <a:solidFill>
                        <a:schemeClr val="bg1">
                          <a:lumMod val="50000"/>
                        </a:schemeClr>
                      </a:solidFill>
                    </a:endParaRPr>
                  </a:p>
                </p:txBody>
              </p:sp>
              <p:sp>
                <p:nvSpPr>
                  <p:cNvPr id="45" name="Freeform 356"/>
                  <p:cNvSpPr>
                    <a:spLocks noEditPoints="1"/>
                  </p:cNvSpPr>
                  <p:nvPr/>
                </p:nvSpPr>
                <p:spPr bwMode="auto">
                  <a:xfrm>
                    <a:off x="4470401" y="1481138"/>
                    <a:ext cx="215900" cy="163513"/>
                  </a:xfrm>
                  <a:custGeom>
                    <a:avLst/>
                    <a:gdLst>
                      <a:gd name="T0" fmla="*/ 252 w 272"/>
                      <a:gd name="T1" fmla="*/ 0 h 206"/>
                      <a:gd name="T2" fmla="*/ 19 w 272"/>
                      <a:gd name="T3" fmla="*/ 0 h 206"/>
                      <a:gd name="T4" fmla="*/ 19 w 272"/>
                      <a:gd name="T5" fmla="*/ 0 h 206"/>
                      <a:gd name="T6" fmla="*/ 12 w 272"/>
                      <a:gd name="T7" fmla="*/ 2 h 206"/>
                      <a:gd name="T8" fmla="*/ 5 w 272"/>
                      <a:gd name="T9" fmla="*/ 6 h 206"/>
                      <a:gd name="T10" fmla="*/ 1 w 272"/>
                      <a:gd name="T11" fmla="*/ 13 h 206"/>
                      <a:gd name="T12" fmla="*/ 0 w 272"/>
                      <a:gd name="T13" fmla="*/ 21 h 206"/>
                      <a:gd name="T14" fmla="*/ 0 w 272"/>
                      <a:gd name="T15" fmla="*/ 187 h 206"/>
                      <a:gd name="T16" fmla="*/ 0 w 272"/>
                      <a:gd name="T17" fmla="*/ 187 h 206"/>
                      <a:gd name="T18" fmla="*/ 1 w 272"/>
                      <a:gd name="T19" fmla="*/ 195 h 206"/>
                      <a:gd name="T20" fmla="*/ 5 w 272"/>
                      <a:gd name="T21" fmla="*/ 201 h 206"/>
                      <a:gd name="T22" fmla="*/ 12 w 272"/>
                      <a:gd name="T23" fmla="*/ 205 h 206"/>
                      <a:gd name="T24" fmla="*/ 19 w 272"/>
                      <a:gd name="T25" fmla="*/ 206 h 206"/>
                      <a:gd name="T26" fmla="*/ 252 w 272"/>
                      <a:gd name="T27" fmla="*/ 206 h 206"/>
                      <a:gd name="T28" fmla="*/ 252 w 272"/>
                      <a:gd name="T29" fmla="*/ 206 h 206"/>
                      <a:gd name="T30" fmla="*/ 259 w 272"/>
                      <a:gd name="T31" fmla="*/ 205 h 206"/>
                      <a:gd name="T32" fmla="*/ 266 w 272"/>
                      <a:gd name="T33" fmla="*/ 201 h 206"/>
                      <a:gd name="T34" fmla="*/ 270 w 272"/>
                      <a:gd name="T35" fmla="*/ 195 h 206"/>
                      <a:gd name="T36" fmla="*/ 272 w 272"/>
                      <a:gd name="T37" fmla="*/ 187 h 206"/>
                      <a:gd name="T38" fmla="*/ 272 w 272"/>
                      <a:gd name="T39" fmla="*/ 21 h 206"/>
                      <a:gd name="T40" fmla="*/ 272 w 272"/>
                      <a:gd name="T41" fmla="*/ 21 h 206"/>
                      <a:gd name="T42" fmla="*/ 270 w 272"/>
                      <a:gd name="T43" fmla="*/ 13 h 206"/>
                      <a:gd name="T44" fmla="*/ 266 w 272"/>
                      <a:gd name="T45" fmla="*/ 6 h 206"/>
                      <a:gd name="T46" fmla="*/ 259 w 272"/>
                      <a:gd name="T47" fmla="*/ 2 h 206"/>
                      <a:gd name="T48" fmla="*/ 252 w 272"/>
                      <a:gd name="T49" fmla="*/ 0 h 206"/>
                      <a:gd name="T50" fmla="*/ 252 w 272"/>
                      <a:gd name="T51" fmla="*/ 0 h 206"/>
                      <a:gd name="T52" fmla="*/ 257 w 272"/>
                      <a:gd name="T53" fmla="*/ 189 h 206"/>
                      <a:gd name="T54" fmla="*/ 15 w 272"/>
                      <a:gd name="T55" fmla="*/ 189 h 206"/>
                      <a:gd name="T56" fmla="*/ 15 w 272"/>
                      <a:gd name="T57" fmla="*/ 14 h 206"/>
                      <a:gd name="T58" fmla="*/ 257 w 272"/>
                      <a:gd name="T59" fmla="*/ 14 h 206"/>
                      <a:gd name="T60" fmla="*/ 257 w 272"/>
                      <a:gd name="T61" fmla="*/ 189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72" h="206">
                        <a:moveTo>
                          <a:pt x="252" y="0"/>
                        </a:moveTo>
                        <a:lnTo>
                          <a:pt x="19" y="0"/>
                        </a:lnTo>
                        <a:lnTo>
                          <a:pt x="19" y="0"/>
                        </a:lnTo>
                        <a:lnTo>
                          <a:pt x="12" y="2"/>
                        </a:lnTo>
                        <a:lnTo>
                          <a:pt x="5" y="6"/>
                        </a:lnTo>
                        <a:lnTo>
                          <a:pt x="1" y="13"/>
                        </a:lnTo>
                        <a:lnTo>
                          <a:pt x="0" y="21"/>
                        </a:lnTo>
                        <a:lnTo>
                          <a:pt x="0" y="187"/>
                        </a:lnTo>
                        <a:lnTo>
                          <a:pt x="0" y="187"/>
                        </a:lnTo>
                        <a:lnTo>
                          <a:pt x="1" y="195"/>
                        </a:lnTo>
                        <a:lnTo>
                          <a:pt x="5" y="201"/>
                        </a:lnTo>
                        <a:lnTo>
                          <a:pt x="12" y="205"/>
                        </a:lnTo>
                        <a:lnTo>
                          <a:pt x="19" y="206"/>
                        </a:lnTo>
                        <a:lnTo>
                          <a:pt x="252" y="206"/>
                        </a:lnTo>
                        <a:lnTo>
                          <a:pt x="252" y="206"/>
                        </a:lnTo>
                        <a:lnTo>
                          <a:pt x="259" y="205"/>
                        </a:lnTo>
                        <a:lnTo>
                          <a:pt x="266" y="201"/>
                        </a:lnTo>
                        <a:lnTo>
                          <a:pt x="270" y="195"/>
                        </a:lnTo>
                        <a:lnTo>
                          <a:pt x="272" y="187"/>
                        </a:lnTo>
                        <a:lnTo>
                          <a:pt x="272" y="21"/>
                        </a:lnTo>
                        <a:lnTo>
                          <a:pt x="272" y="21"/>
                        </a:lnTo>
                        <a:lnTo>
                          <a:pt x="270" y="13"/>
                        </a:lnTo>
                        <a:lnTo>
                          <a:pt x="266" y="6"/>
                        </a:lnTo>
                        <a:lnTo>
                          <a:pt x="259" y="2"/>
                        </a:lnTo>
                        <a:lnTo>
                          <a:pt x="252" y="0"/>
                        </a:lnTo>
                        <a:lnTo>
                          <a:pt x="252" y="0"/>
                        </a:lnTo>
                        <a:close/>
                        <a:moveTo>
                          <a:pt x="257" y="189"/>
                        </a:moveTo>
                        <a:lnTo>
                          <a:pt x="15" y="189"/>
                        </a:lnTo>
                        <a:lnTo>
                          <a:pt x="15" y="14"/>
                        </a:lnTo>
                        <a:lnTo>
                          <a:pt x="257" y="14"/>
                        </a:lnTo>
                        <a:lnTo>
                          <a:pt x="257" y="189"/>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800">
                      <a:solidFill>
                        <a:schemeClr val="bg1">
                          <a:lumMod val="50000"/>
                        </a:schemeClr>
                      </a:solidFill>
                    </a:endParaRPr>
                  </a:p>
                </p:txBody>
              </p:sp>
              <p:sp>
                <p:nvSpPr>
                  <p:cNvPr id="46" name="Freeform 357"/>
                  <p:cNvSpPr>
                    <a:spLocks noEditPoints="1"/>
                  </p:cNvSpPr>
                  <p:nvPr/>
                </p:nvSpPr>
                <p:spPr bwMode="auto">
                  <a:xfrm>
                    <a:off x="4554538" y="1519238"/>
                    <a:ext cx="44450" cy="46038"/>
                  </a:xfrm>
                  <a:custGeom>
                    <a:avLst/>
                    <a:gdLst>
                      <a:gd name="T0" fmla="*/ 29 w 57"/>
                      <a:gd name="T1" fmla="*/ 59 h 59"/>
                      <a:gd name="T2" fmla="*/ 40 w 57"/>
                      <a:gd name="T3" fmla="*/ 56 h 59"/>
                      <a:gd name="T4" fmla="*/ 49 w 57"/>
                      <a:gd name="T5" fmla="*/ 51 h 59"/>
                      <a:gd name="T6" fmla="*/ 56 w 57"/>
                      <a:gd name="T7" fmla="*/ 41 h 59"/>
                      <a:gd name="T8" fmla="*/ 57 w 57"/>
                      <a:gd name="T9" fmla="*/ 29 h 59"/>
                      <a:gd name="T10" fmla="*/ 57 w 57"/>
                      <a:gd name="T11" fmla="*/ 23 h 59"/>
                      <a:gd name="T12" fmla="*/ 53 w 57"/>
                      <a:gd name="T13" fmla="*/ 12 h 59"/>
                      <a:gd name="T14" fmla="*/ 45 w 57"/>
                      <a:gd name="T15" fmla="*/ 4 h 59"/>
                      <a:gd name="T16" fmla="*/ 36 w 57"/>
                      <a:gd name="T17" fmla="*/ 0 h 59"/>
                      <a:gd name="T18" fmla="*/ 29 w 57"/>
                      <a:gd name="T19" fmla="*/ 0 h 59"/>
                      <a:gd name="T20" fmla="*/ 16 w 57"/>
                      <a:gd name="T21" fmla="*/ 3 h 59"/>
                      <a:gd name="T22" fmla="*/ 7 w 57"/>
                      <a:gd name="T23" fmla="*/ 11 h 59"/>
                      <a:gd name="T24" fmla="*/ 6 w 57"/>
                      <a:gd name="T25" fmla="*/ 11 h 59"/>
                      <a:gd name="T26" fmla="*/ 6 w 57"/>
                      <a:gd name="T27" fmla="*/ 12 h 59"/>
                      <a:gd name="T28" fmla="*/ 1 w 57"/>
                      <a:gd name="T29" fmla="*/ 20 h 59"/>
                      <a:gd name="T30" fmla="*/ 0 w 57"/>
                      <a:gd name="T31" fmla="*/ 29 h 59"/>
                      <a:gd name="T32" fmla="*/ 3 w 57"/>
                      <a:gd name="T33" fmla="*/ 41 h 59"/>
                      <a:gd name="T34" fmla="*/ 8 w 57"/>
                      <a:gd name="T35" fmla="*/ 51 h 59"/>
                      <a:gd name="T36" fmla="*/ 18 w 57"/>
                      <a:gd name="T37" fmla="*/ 56 h 59"/>
                      <a:gd name="T38" fmla="*/ 29 w 57"/>
                      <a:gd name="T39" fmla="*/ 59 h 59"/>
                      <a:gd name="T40" fmla="*/ 29 w 57"/>
                      <a:gd name="T41" fmla="*/ 5 h 59"/>
                      <a:gd name="T42" fmla="*/ 36 w 57"/>
                      <a:gd name="T43" fmla="*/ 7 h 59"/>
                      <a:gd name="T44" fmla="*/ 41 w 57"/>
                      <a:gd name="T45" fmla="*/ 10 h 59"/>
                      <a:gd name="T46" fmla="*/ 29 w 57"/>
                      <a:gd name="T47" fmla="*/ 15 h 59"/>
                      <a:gd name="T48" fmla="*/ 23 w 57"/>
                      <a:gd name="T49" fmla="*/ 16 h 59"/>
                      <a:gd name="T50" fmla="*/ 12 w 57"/>
                      <a:gd name="T51" fmla="*/ 14 h 59"/>
                      <a:gd name="T52" fmla="*/ 16 w 57"/>
                      <a:gd name="T53" fmla="*/ 11 h 59"/>
                      <a:gd name="T54" fmla="*/ 25 w 57"/>
                      <a:gd name="T55" fmla="*/ 7 h 59"/>
                      <a:gd name="T56" fmla="*/ 29 w 57"/>
                      <a:gd name="T57" fmla="*/ 5 h 59"/>
                      <a:gd name="T58" fmla="*/ 10 w 57"/>
                      <a:gd name="T59" fmla="*/ 18 h 59"/>
                      <a:gd name="T60" fmla="*/ 22 w 57"/>
                      <a:gd name="T61" fmla="*/ 22 h 59"/>
                      <a:gd name="T62" fmla="*/ 26 w 57"/>
                      <a:gd name="T63" fmla="*/ 20 h 59"/>
                      <a:gd name="T64" fmla="*/ 30 w 57"/>
                      <a:gd name="T65" fmla="*/ 19 h 59"/>
                      <a:gd name="T66" fmla="*/ 44 w 57"/>
                      <a:gd name="T67" fmla="*/ 15 h 59"/>
                      <a:gd name="T68" fmla="*/ 46 w 57"/>
                      <a:gd name="T69" fmla="*/ 16 h 59"/>
                      <a:gd name="T70" fmla="*/ 48 w 57"/>
                      <a:gd name="T71" fmla="*/ 16 h 59"/>
                      <a:gd name="T72" fmla="*/ 52 w 57"/>
                      <a:gd name="T73" fmla="*/ 29 h 59"/>
                      <a:gd name="T74" fmla="*/ 51 w 57"/>
                      <a:gd name="T75" fmla="*/ 34 h 59"/>
                      <a:gd name="T76" fmla="*/ 48 w 57"/>
                      <a:gd name="T77" fmla="*/ 42 h 59"/>
                      <a:gd name="T78" fmla="*/ 41 w 57"/>
                      <a:gd name="T79" fmla="*/ 48 h 59"/>
                      <a:gd name="T80" fmla="*/ 34 w 57"/>
                      <a:gd name="T81" fmla="*/ 52 h 59"/>
                      <a:gd name="T82" fmla="*/ 29 w 57"/>
                      <a:gd name="T83" fmla="*/ 52 h 59"/>
                      <a:gd name="T84" fmla="*/ 21 w 57"/>
                      <a:gd name="T85" fmla="*/ 51 h 59"/>
                      <a:gd name="T86" fmla="*/ 14 w 57"/>
                      <a:gd name="T87" fmla="*/ 45 h 59"/>
                      <a:gd name="T88" fmla="*/ 8 w 57"/>
                      <a:gd name="T89" fmla="*/ 38 h 59"/>
                      <a:gd name="T90" fmla="*/ 7 w 57"/>
                      <a:gd name="T91" fmla="*/ 29 h 59"/>
                      <a:gd name="T92" fmla="*/ 7 w 57"/>
                      <a:gd name="T93" fmla="*/ 23 h 59"/>
                      <a:gd name="T94" fmla="*/ 10 w 57"/>
                      <a:gd name="T95" fmla="*/ 18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7" h="59">
                        <a:moveTo>
                          <a:pt x="29" y="59"/>
                        </a:moveTo>
                        <a:lnTo>
                          <a:pt x="29" y="59"/>
                        </a:lnTo>
                        <a:lnTo>
                          <a:pt x="36" y="57"/>
                        </a:lnTo>
                        <a:lnTo>
                          <a:pt x="40" y="56"/>
                        </a:lnTo>
                        <a:lnTo>
                          <a:pt x="45" y="53"/>
                        </a:lnTo>
                        <a:lnTo>
                          <a:pt x="49" y="51"/>
                        </a:lnTo>
                        <a:lnTo>
                          <a:pt x="53" y="45"/>
                        </a:lnTo>
                        <a:lnTo>
                          <a:pt x="56" y="41"/>
                        </a:lnTo>
                        <a:lnTo>
                          <a:pt x="57" y="36"/>
                        </a:lnTo>
                        <a:lnTo>
                          <a:pt x="57" y="29"/>
                        </a:lnTo>
                        <a:lnTo>
                          <a:pt x="57" y="29"/>
                        </a:lnTo>
                        <a:lnTo>
                          <a:pt x="57" y="23"/>
                        </a:lnTo>
                        <a:lnTo>
                          <a:pt x="56" y="18"/>
                        </a:lnTo>
                        <a:lnTo>
                          <a:pt x="53" y="12"/>
                        </a:lnTo>
                        <a:lnTo>
                          <a:pt x="49" y="8"/>
                        </a:lnTo>
                        <a:lnTo>
                          <a:pt x="45" y="4"/>
                        </a:lnTo>
                        <a:lnTo>
                          <a:pt x="40" y="1"/>
                        </a:lnTo>
                        <a:lnTo>
                          <a:pt x="36" y="0"/>
                        </a:lnTo>
                        <a:lnTo>
                          <a:pt x="29" y="0"/>
                        </a:lnTo>
                        <a:lnTo>
                          <a:pt x="29" y="0"/>
                        </a:lnTo>
                        <a:lnTo>
                          <a:pt x="22" y="0"/>
                        </a:lnTo>
                        <a:lnTo>
                          <a:pt x="16" y="3"/>
                        </a:lnTo>
                        <a:lnTo>
                          <a:pt x="11" y="7"/>
                        </a:lnTo>
                        <a:lnTo>
                          <a:pt x="7" y="11"/>
                        </a:lnTo>
                        <a:lnTo>
                          <a:pt x="7" y="11"/>
                        </a:lnTo>
                        <a:lnTo>
                          <a:pt x="6" y="11"/>
                        </a:lnTo>
                        <a:lnTo>
                          <a:pt x="6" y="11"/>
                        </a:lnTo>
                        <a:lnTo>
                          <a:pt x="6" y="12"/>
                        </a:lnTo>
                        <a:lnTo>
                          <a:pt x="6" y="12"/>
                        </a:lnTo>
                        <a:lnTo>
                          <a:pt x="1" y="20"/>
                        </a:lnTo>
                        <a:lnTo>
                          <a:pt x="0" y="29"/>
                        </a:lnTo>
                        <a:lnTo>
                          <a:pt x="0" y="29"/>
                        </a:lnTo>
                        <a:lnTo>
                          <a:pt x="1" y="36"/>
                        </a:lnTo>
                        <a:lnTo>
                          <a:pt x="3" y="41"/>
                        </a:lnTo>
                        <a:lnTo>
                          <a:pt x="6" y="45"/>
                        </a:lnTo>
                        <a:lnTo>
                          <a:pt x="8" y="51"/>
                        </a:lnTo>
                        <a:lnTo>
                          <a:pt x="14" y="53"/>
                        </a:lnTo>
                        <a:lnTo>
                          <a:pt x="18" y="56"/>
                        </a:lnTo>
                        <a:lnTo>
                          <a:pt x="23" y="57"/>
                        </a:lnTo>
                        <a:lnTo>
                          <a:pt x="29" y="59"/>
                        </a:lnTo>
                        <a:lnTo>
                          <a:pt x="29" y="59"/>
                        </a:lnTo>
                        <a:close/>
                        <a:moveTo>
                          <a:pt x="29" y="5"/>
                        </a:moveTo>
                        <a:lnTo>
                          <a:pt x="29" y="5"/>
                        </a:lnTo>
                        <a:lnTo>
                          <a:pt x="36" y="7"/>
                        </a:lnTo>
                        <a:lnTo>
                          <a:pt x="41" y="10"/>
                        </a:lnTo>
                        <a:lnTo>
                          <a:pt x="41" y="10"/>
                        </a:lnTo>
                        <a:lnTo>
                          <a:pt x="36" y="11"/>
                        </a:lnTo>
                        <a:lnTo>
                          <a:pt x="29" y="15"/>
                        </a:lnTo>
                        <a:lnTo>
                          <a:pt x="29" y="15"/>
                        </a:lnTo>
                        <a:lnTo>
                          <a:pt x="23" y="16"/>
                        </a:lnTo>
                        <a:lnTo>
                          <a:pt x="19" y="16"/>
                        </a:lnTo>
                        <a:lnTo>
                          <a:pt x="12" y="14"/>
                        </a:lnTo>
                        <a:lnTo>
                          <a:pt x="12" y="14"/>
                        </a:lnTo>
                        <a:lnTo>
                          <a:pt x="16" y="11"/>
                        </a:lnTo>
                        <a:lnTo>
                          <a:pt x="21" y="8"/>
                        </a:lnTo>
                        <a:lnTo>
                          <a:pt x="25" y="7"/>
                        </a:lnTo>
                        <a:lnTo>
                          <a:pt x="29" y="5"/>
                        </a:lnTo>
                        <a:lnTo>
                          <a:pt x="29" y="5"/>
                        </a:lnTo>
                        <a:close/>
                        <a:moveTo>
                          <a:pt x="10" y="18"/>
                        </a:moveTo>
                        <a:lnTo>
                          <a:pt x="10" y="18"/>
                        </a:lnTo>
                        <a:lnTo>
                          <a:pt x="15" y="20"/>
                        </a:lnTo>
                        <a:lnTo>
                          <a:pt x="22" y="22"/>
                        </a:lnTo>
                        <a:lnTo>
                          <a:pt x="22" y="22"/>
                        </a:lnTo>
                        <a:lnTo>
                          <a:pt x="26" y="20"/>
                        </a:lnTo>
                        <a:lnTo>
                          <a:pt x="30" y="19"/>
                        </a:lnTo>
                        <a:lnTo>
                          <a:pt x="30" y="19"/>
                        </a:lnTo>
                        <a:lnTo>
                          <a:pt x="41" y="15"/>
                        </a:lnTo>
                        <a:lnTo>
                          <a:pt x="44" y="15"/>
                        </a:lnTo>
                        <a:lnTo>
                          <a:pt x="46" y="16"/>
                        </a:lnTo>
                        <a:lnTo>
                          <a:pt x="46" y="16"/>
                        </a:lnTo>
                        <a:lnTo>
                          <a:pt x="48" y="16"/>
                        </a:lnTo>
                        <a:lnTo>
                          <a:pt x="48" y="16"/>
                        </a:lnTo>
                        <a:lnTo>
                          <a:pt x="51" y="22"/>
                        </a:lnTo>
                        <a:lnTo>
                          <a:pt x="52" y="29"/>
                        </a:lnTo>
                        <a:lnTo>
                          <a:pt x="52" y="29"/>
                        </a:lnTo>
                        <a:lnTo>
                          <a:pt x="51" y="34"/>
                        </a:lnTo>
                        <a:lnTo>
                          <a:pt x="49" y="38"/>
                        </a:lnTo>
                        <a:lnTo>
                          <a:pt x="48" y="42"/>
                        </a:lnTo>
                        <a:lnTo>
                          <a:pt x="45" y="45"/>
                        </a:lnTo>
                        <a:lnTo>
                          <a:pt x="41" y="48"/>
                        </a:lnTo>
                        <a:lnTo>
                          <a:pt x="38" y="51"/>
                        </a:lnTo>
                        <a:lnTo>
                          <a:pt x="34" y="52"/>
                        </a:lnTo>
                        <a:lnTo>
                          <a:pt x="29" y="52"/>
                        </a:lnTo>
                        <a:lnTo>
                          <a:pt x="29" y="52"/>
                        </a:lnTo>
                        <a:lnTo>
                          <a:pt x="25" y="52"/>
                        </a:lnTo>
                        <a:lnTo>
                          <a:pt x="21" y="51"/>
                        </a:lnTo>
                        <a:lnTo>
                          <a:pt x="16" y="48"/>
                        </a:lnTo>
                        <a:lnTo>
                          <a:pt x="14" y="45"/>
                        </a:lnTo>
                        <a:lnTo>
                          <a:pt x="11" y="42"/>
                        </a:lnTo>
                        <a:lnTo>
                          <a:pt x="8" y="38"/>
                        </a:lnTo>
                        <a:lnTo>
                          <a:pt x="7" y="34"/>
                        </a:lnTo>
                        <a:lnTo>
                          <a:pt x="7" y="29"/>
                        </a:lnTo>
                        <a:lnTo>
                          <a:pt x="7" y="29"/>
                        </a:lnTo>
                        <a:lnTo>
                          <a:pt x="7" y="23"/>
                        </a:lnTo>
                        <a:lnTo>
                          <a:pt x="10" y="18"/>
                        </a:lnTo>
                        <a:lnTo>
                          <a:pt x="10" y="18"/>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800">
                      <a:solidFill>
                        <a:schemeClr val="bg1">
                          <a:lumMod val="50000"/>
                        </a:schemeClr>
                      </a:solidFill>
                    </a:endParaRPr>
                  </a:p>
                </p:txBody>
              </p:sp>
              <p:sp>
                <p:nvSpPr>
                  <p:cNvPr id="47" name="Freeform 358"/>
                  <p:cNvSpPr/>
                  <p:nvPr/>
                </p:nvSpPr>
                <p:spPr bwMode="auto">
                  <a:xfrm>
                    <a:off x="4603751" y="1552576"/>
                    <a:ext cx="22225" cy="34925"/>
                  </a:xfrm>
                  <a:custGeom>
                    <a:avLst/>
                    <a:gdLst>
                      <a:gd name="T0" fmla="*/ 24 w 29"/>
                      <a:gd name="T1" fmla="*/ 43 h 43"/>
                      <a:gd name="T2" fmla="*/ 24 w 29"/>
                      <a:gd name="T3" fmla="*/ 43 h 43"/>
                      <a:gd name="T4" fmla="*/ 24 w 29"/>
                      <a:gd name="T5" fmla="*/ 42 h 43"/>
                      <a:gd name="T6" fmla="*/ 29 w 29"/>
                      <a:gd name="T7" fmla="*/ 19 h 43"/>
                      <a:gd name="T8" fmla="*/ 29 w 29"/>
                      <a:gd name="T9" fmla="*/ 19 h 43"/>
                      <a:gd name="T10" fmla="*/ 29 w 29"/>
                      <a:gd name="T11" fmla="*/ 17 h 43"/>
                      <a:gd name="T12" fmla="*/ 29 w 29"/>
                      <a:gd name="T13" fmla="*/ 17 h 43"/>
                      <a:gd name="T14" fmla="*/ 27 w 29"/>
                      <a:gd name="T15" fmla="*/ 15 h 43"/>
                      <a:gd name="T16" fmla="*/ 26 w 29"/>
                      <a:gd name="T17" fmla="*/ 12 h 43"/>
                      <a:gd name="T18" fmla="*/ 26 w 29"/>
                      <a:gd name="T19" fmla="*/ 12 h 43"/>
                      <a:gd name="T20" fmla="*/ 26 w 29"/>
                      <a:gd name="T21" fmla="*/ 9 h 43"/>
                      <a:gd name="T22" fmla="*/ 29 w 29"/>
                      <a:gd name="T23" fmla="*/ 7 h 43"/>
                      <a:gd name="T24" fmla="*/ 29 w 29"/>
                      <a:gd name="T25" fmla="*/ 7 h 43"/>
                      <a:gd name="T26" fmla="*/ 29 w 29"/>
                      <a:gd name="T27" fmla="*/ 5 h 43"/>
                      <a:gd name="T28" fmla="*/ 29 w 29"/>
                      <a:gd name="T29" fmla="*/ 5 h 43"/>
                      <a:gd name="T30" fmla="*/ 29 w 29"/>
                      <a:gd name="T31" fmla="*/ 5 h 43"/>
                      <a:gd name="T32" fmla="*/ 29 w 29"/>
                      <a:gd name="T33" fmla="*/ 5 h 43"/>
                      <a:gd name="T34" fmla="*/ 23 w 29"/>
                      <a:gd name="T35" fmla="*/ 2 h 43"/>
                      <a:gd name="T36" fmla="*/ 18 w 29"/>
                      <a:gd name="T37" fmla="*/ 0 h 43"/>
                      <a:gd name="T38" fmla="*/ 18 w 29"/>
                      <a:gd name="T39" fmla="*/ 0 h 43"/>
                      <a:gd name="T40" fmla="*/ 16 w 29"/>
                      <a:gd name="T41" fmla="*/ 0 h 43"/>
                      <a:gd name="T42" fmla="*/ 16 w 29"/>
                      <a:gd name="T43" fmla="*/ 0 h 43"/>
                      <a:gd name="T44" fmla="*/ 11 w 29"/>
                      <a:gd name="T45" fmla="*/ 2 h 43"/>
                      <a:gd name="T46" fmla="*/ 7 w 29"/>
                      <a:gd name="T47" fmla="*/ 7 h 43"/>
                      <a:gd name="T48" fmla="*/ 3 w 29"/>
                      <a:gd name="T49" fmla="*/ 12 h 43"/>
                      <a:gd name="T50" fmla="*/ 0 w 29"/>
                      <a:gd name="T51" fmla="*/ 17 h 43"/>
                      <a:gd name="T52" fmla="*/ 0 w 29"/>
                      <a:gd name="T53" fmla="*/ 17 h 43"/>
                      <a:gd name="T54" fmla="*/ 5 w 29"/>
                      <a:gd name="T55" fmla="*/ 23 h 43"/>
                      <a:gd name="T56" fmla="*/ 9 w 29"/>
                      <a:gd name="T57" fmla="*/ 28 h 43"/>
                      <a:gd name="T58" fmla="*/ 13 w 29"/>
                      <a:gd name="T59" fmla="*/ 35 h 43"/>
                      <a:gd name="T60" fmla="*/ 16 w 29"/>
                      <a:gd name="T61" fmla="*/ 43 h 43"/>
                      <a:gd name="T62" fmla="*/ 24 w 29"/>
                      <a:gd name="T63"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43">
                        <a:moveTo>
                          <a:pt x="24" y="43"/>
                        </a:moveTo>
                        <a:lnTo>
                          <a:pt x="24" y="43"/>
                        </a:lnTo>
                        <a:lnTo>
                          <a:pt x="24" y="42"/>
                        </a:lnTo>
                        <a:lnTo>
                          <a:pt x="29" y="19"/>
                        </a:lnTo>
                        <a:lnTo>
                          <a:pt x="29" y="19"/>
                        </a:lnTo>
                        <a:lnTo>
                          <a:pt x="29" y="17"/>
                        </a:lnTo>
                        <a:lnTo>
                          <a:pt x="29" y="17"/>
                        </a:lnTo>
                        <a:lnTo>
                          <a:pt x="27" y="15"/>
                        </a:lnTo>
                        <a:lnTo>
                          <a:pt x="26" y="12"/>
                        </a:lnTo>
                        <a:lnTo>
                          <a:pt x="26" y="12"/>
                        </a:lnTo>
                        <a:lnTo>
                          <a:pt x="26" y="9"/>
                        </a:lnTo>
                        <a:lnTo>
                          <a:pt x="29" y="7"/>
                        </a:lnTo>
                        <a:lnTo>
                          <a:pt x="29" y="7"/>
                        </a:lnTo>
                        <a:lnTo>
                          <a:pt x="29" y="5"/>
                        </a:lnTo>
                        <a:lnTo>
                          <a:pt x="29" y="5"/>
                        </a:lnTo>
                        <a:lnTo>
                          <a:pt x="29" y="5"/>
                        </a:lnTo>
                        <a:lnTo>
                          <a:pt x="29" y="5"/>
                        </a:lnTo>
                        <a:lnTo>
                          <a:pt x="23" y="2"/>
                        </a:lnTo>
                        <a:lnTo>
                          <a:pt x="18" y="0"/>
                        </a:lnTo>
                        <a:lnTo>
                          <a:pt x="18" y="0"/>
                        </a:lnTo>
                        <a:lnTo>
                          <a:pt x="16" y="0"/>
                        </a:lnTo>
                        <a:lnTo>
                          <a:pt x="16" y="0"/>
                        </a:lnTo>
                        <a:lnTo>
                          <a:pt x="11" y="2"/>
                        </a:lnTo>
                        <a:lnTo>
                          <a:pt x="7" y="7"/>
                        </a:lnTo>
                        <a:lnTo>
                          <a:pt x="3" y="12"/>
                        </a:lnTo>
                        <a:lnTo>
                          <a:pt x="0" y="17"/>
                        </a:lnTo>
                        <a:lnTo>
                          <a:pt x="0" y="17"/>
                        </a:lnTo>
                        <a:lnTo>
                          <a:pt x="5" y="23"/>
                        </a:lnTo>
                        <a:lnTo>
                          <a:pt x="9" y="28"/>
                        </a:lnTo>
                        <a:lnTo>
                          <a:pt x="13" y="35"/>
                        </a:lnTo>
                        <a:lnTo>
                          <a:pt x="16" y="43"/>
                        </a:lnTo>
                        <a:lnTo>
                          <a:pt x="24" y="43"/>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800">
                      <a:solidFill>
                        <a:schemeClr val="bg1">
                          <a:lumMod val="50000"/>
                        </a:schemeClr>
                      </a:solidFill>
                    </a:endParaRPr>
                  </a:p>
                </p:txBody>
              </p:sp>
              <p:sp>
                <p:nvSpPr>
                  <p:cNvPr id="48" name="Freeform 359"/>
                  <p:cNvSpPr/>
                  <p:nvPr/>
                </p:nvSpPr>
                <p:spPr bwMode="auto">
                  <a:xfrm>
                    <a:off x="4632326" y="1552576"/>
                    <a:ext cx="26988" cy="34925"/>
                  </a:xfrm>
                  <a:custGeom>
                    <a:avLst/>
                    <a:gdLst>
                      <a:gd name="T0" fmla="*/ 11 w 34"/>
                      <a:gd name="T1" fmla="*/ 0 h 43"/>
                      <a:gd name="T2" fmla="*/ 11 w 34"/>
                      <a:gd name="T3" fmla="*/ 0 h 43"/>
                      <a:gd name="T4" fmla="*/ 7 w 34"/>
                      <a:gd name="T5" fmla="*/ 2 h 43"/>
                      <a:gd name="T6" fmla="*/ 1 w 34"/>
                      <a:gd name="T7" fmla="*/ 5 h 43"/>
                      <a:gd name="T8" fmla="*/ 1 w 34"/>
                      <a:gd name="T9" fmla="*/ 5 h 43"/>
                      <a:gd name="T10" fmla="*/ 0 w 34"/>
                      <a:gd name="T11" fmla="*/ 5 h 43"/>
                      <a:gd name="T12" fmla="*/ 0 w 34"/>
                      <a:gd name="T13" fmla="*/ 5 h 43"/>
                      <a:gd name="T14" fmla="*/ 0 w 34"/>
                      <a:gd name="T15" fmla="*/ 7 h 43"/>
                      <a:gd name="T16" fmla="*/ 0 w 34"/>
                      <a:gd name="T17" fmla="*/ 7 h 43"/>
                      <a:gd name="T18" fmla="*/ 2 w 34"/>
                      <a:gd name="T19" fmla="*/ 9 h 43"/>
                      <a:gd name="T20" fmla="*/ 2 w 34"/>
                      <a:gd name="T21" fmla="*/ 12 h 43"/>
                      <a:gd name="T22" fmla="*/ 2 w 34"/>
                      <a:gd name="T23" fmla="*/ 12 h 43"/>
                      <a:gd name="T24" fmla="*/ 2 w 34"/>
                      <a:gd name="T25" fmla="*/ 15 h 43"/>
                      <a:gd name="T26" fmla="*/ 0 w 34"/>
                      <a:gd name="T27" fmla="*/ 17 h 43"/>
                      <a:gd name="T28" fmla="*/ 0 w 34"/>
                      <a:gd name="T29" fmla="*/ 17 h 43"/>
                      <a:gd name="T30" fmla="*/ 0 w 34"/>
                      <a:gd name="T31" fmla="*/ 19 h 43"/>
                      <a:gd name="T32" fmla="*/ 4 w 34"/>
                      <a:gd name="T33" fmla="*/ 42 h 43"/>
                      <a:gd name="T34" fmla="*/ 4 w 34"/>
                      <a:gd name="T35" fmla="*/ 42 h 43"/>
                      <a:gd name="T36" fmla="*/ 4 w 34"/>
                      <a:gd name="T37" fmla="*/ 43 h 43"/>
                      <a:gd name="T38" fmla="*/ 34 w 34"/>
                      <a:gd name="T39" fmla="*/ 43 h 43"/>
                      <a:gd name="T40" fmla="*/ 34 w 34"/>
                      <a:gd name="T41" fmla="*/ 43 h 43"/>
                      <a:gd name="T42" fmla="*/ 34 w 34"/>
                      <a:gd name="T43" fmla="*/ 43 h 43"/>
                      <a:gd name="T44" fmla="*/ 34 w 34"/>
                      <a:gd name="T45" fmla="*/ 43 h 43"/>
                      <a:gd name="T46" fmla="*/ 34 w 34"/>
                      <a:gd name="T47" fmla="*/ 42 h 43"/>
                      <a:gd name="T48" fmla="*/ 34 w 34"/>
                      <a:gd name="T49" fmla="*/ 42 h 43"/>
                      <a:gd name="T50" fmla="*/ 32 w 34"/>
                      <a:gd name="T51" fmla="*/ 28 h 43"/>
                      <a:gd name="T52" fmla="*/ 28 w 34"/>
                      <a:gd name="T53" fmla="*/ 16 h 43"/>
                      <a:gd name="T54" fmla="*/ 24 w 34"/>
                      <a:gd name="T55" fmla="*/ 11 h 43"/>
                      <a:gd name="T56" fmla="*/ 22 w 34"/>
                      <a:gd name="T57" fmla="*/ 7 h 43"/>
                      <a:gd name="T58" fmla="*/ 17 w 34"/>
                      <a:gd name="T59" fmla="*/ 2 h 43"/>
                      <a:gd name="T60" fmla="*/ 12 w 34"/>
                      <a:gd name="T61" fmla="*/ 0 h 43"/>
                      <a:gd name="T62" fmla="*/ 12 w 34"/>
                      <a:gd name="T63" fmla="*/ 0 h 43"/>
                      <a:gd name="T64" fmla="*/ 11 w 34"/>
                      <a:gd name="T65" fmla="*/ 0 h 43"/>
                      <a:gd name="T66" fmla="*/ 11 w 34"/>
                      <a:gd name="T67"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 h="43">
                        <a:moveTo>
                          <a:pt x="11" y="0"/>
                        </a:moveTo>
                        <a:lnTo>
                          <a:pt x="11" y="0"/>
                        </a:lnTo>
                        <a:lnTo>
                          <a:pt x="7" y="2"/>
                        </a:lnTo>
                        <a:lnTo>
                          <a:pt x="1" y="5"/>
                        </a:lnTo>
                        <a:lnTo>
                          <a:pt x="1" y="5"/>
                        </a:lnTo>
                        <a:lnTo>
                          <a:pt x="0" y="5"/>
                        </a:lnTo>
                        <a:lnTo>
                          <a:pt x="0" y="5"/>
                        </a:lnTo>
                        <a:lnTo>
                          <a:pt x="0" y="7"/>
                        </a:lnTo>
                        <a:lnTo>
                          <a:pt x="0" y="7"/>
                        </a:lnTo>
                        <a:lnTo>
                          <a:pt x="2" y="9"/>
                        </a:lnTo>
                        <a:lnTo>
                          <a:pt x="2" y="12"/>
                        </a:lnTo>
                        <a:lnTo>
                          <a:pt x="2" y="12"/>
                        </a:lnTo>
                        <a:lnTo>
                          <a:pt x="2" y="15"/>
                        </a:lnTo>
                        <a:lnTo>
                          <a:pt x="0" y="17"/>
                        </a:lnTo>
                        <a:lnTo>
                          <a:pt x="0" y="17"/>
                        </a:lnTo>
                        <a:lnTo>
                          <a:pt x="0" y="19"/>
                        </a:lnTo>
                        <a:lnTo>
                          <a:pt x="4" y="42"/>
                        </a:lnTo>
                        <a:lnTo>
                          <a:pt x="4" y="42"/>
                        </a:lnTo>
                        <a:lnTo>
                          <a:pt x="4" y="43"/>
                        </a:lnTo>
                        <a:lnTo>
                          <a:pt x="34" y="43"/>
                        </a:lnTo>
                        <a:lnTo>
                          <a:pt x="34" y="43"/>
                        </a:lnTo>
                        <a:lnTo>
                          <a:pt x="34" y="43"/>
                        </a:lnTo>
                        <a:lnTo>
                          <a:pt x="34" y="43"/>
                        </a:lnTo>
                        <a:lnTo>
                          <a:pt x="34" y="42"/>
                        </a:lnTo>
                        <a:lnTo>
                          <a:pt x="34" y="42"/>
                        </a:lnTo>
                        <a:lnTo>
                          <a:pt x="32" y="28"/>
                        </a:lnTo>
                        <a:lnTo>
                          <a:pt x="28" y="16"/>
                        </a:lnTo>
                        <a:lnTo>
                          <a:pt x="24" y="11"/>
                        </a:lnTo>
                        <a:lnTo>
                          <a:pt x="22" y="7"/>
                        </a:lnTo>
                        <a:lnTo>
                          <a:pt x="17" y="2"/>
                        </a:lnTo>
                        <a:lnTo>
                          <a:pt x="12" y="0"/>
                        </a:lnTo>
                        <a:lnTo>
                          <a:pt x="12" y="0"/>
                        </a:lnTo>
                        <a:lnTo>
                          <a:pt x="11" y="0"/>
                        </a:lnTo>
                        <a:lnTo>
                          <a:pt x="11"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800">
                      <a:solidFill>
                        <a:schemeClr val="bg1">
                          <a:lumMod val="50000"/>
                        </a:schemeClr>
                      </a:solidFill>
                    </a:endParaRPr>
                  </a:p>
                </p:txBody>
              </p:sp>
              <p:sp>
                <p:nvSpPr>
                  <p:cNvPr id="49" name="Freeform 360"/>
                  <p:cNvSpPr>
                    <a:spLocks noEditPoints="1"/>
                  </p:cNvSpPr>
                  <p:nvPr/>
                </p:nvSpPr>
                <p:spPr bwMode="auto">
                  <a:xfrm>
                    <a:off x="4611688" y="1516063"/>
                    <a:ext cx="36513" cy="36513"/>
                  </a:xfrm>
                  <a:custGeom>
                    <a:avLst/>
                    <a:gdLst>
                      <a:gd name="T0" fmla="*/ 22 w 45"/>
                      <a:gd name="T1" fmla="*/ 47 h 47"/>
                      <a:gd name="T2" fmla="*/ 30 w 45"/>
                      <a:gd name="T3" fmla="*/ 45 h 47"/>
                      <a:gd name="T4" fmla="*/ 38 w 45"/>
                      <a:gd name="T5" fmla="*/ 40 h 47"/>
                      <a:gd name="T6" fmla="*/ 42 w 45"/>
                      <a:gd name="T7" fmla="*/ 33 h 47"/>
                      <a:gd name="T8" fmla="*/ 45 w 45"/>
                      <a:gd name="T9" fmla="*/ 23 h 47"/>
                      <a:gd name="T10" fmla="*/ 43 w 45"/>
                      <a:gd name="T11" fmla="*/ 19 h 47"/>
                      <a:gd name="T12" fmla="*/ 41 w 45"/>
                      <a:gd name="T13" fmla="*/ 11 h 47"/>
                      <a:gd name="T14" fmla="*/ 34 w 45"/>
                      <a:gd name="T15" fmla="*/ 4 h 47"/>
                      <a:gd name="T16" fmla="*/ 26 w 45"/>
                      <a:gd name="T17" fmla="*/ 2 h 47"/>
                      <a:gd name="T18" fmla="*/ 22 w 45"/>
                      <a:gd name="T19" fmla="*/ 0 h 47"/>
                      <a:gd name="T20" fmla="*/ 12 w 45"/>
                      <a:gd name="T21" fmla="*/ 3 h 47"/>
                      <a:gd name="T22" fmla="*/ 4 w 45"/>
                      <a:gd name="T23" fmla="*/ 10 h 47"/>
                      <a:gd name="T24" fmla="*/ 4 w 45"/>
                      <a:gd name="T25" fmla="*/ 10 h 47"/>
                      <a:gd name="T26" fmla="*/ 4 w 45"/>
                      <a:gd name="T27" fmla="*/ 10 h 47"/>
                      <a:gd name="T28" fmla="*/ 0 w 45"/>
                      <a:gd name="T29" fmla="*/ 17 h 47"/>
                      <a:gd name="T30" fmla="*/ 0 w 45"/>
                      <a:gd name="T31" fmla="*/ 23 h 47"/>
                      <a:gd name="T32" fmla="*/ 1 w 45"/>
                      <a:gd name="T33" fmla="*/ 33 h 47"/>
                      <a:gd name="T34" fmla="*/ 5 w 45"/>
                      <a:gd name="T35" fmla="*/ 40 h 47"/>
                      <a:gd name="T36" fmla="*/ 13 w 45"/>
                      <a:gd name="T37" fmla="*/ 45 h 47"/>
                      <a:gd name="T38" fmla="*/ 22 w 45"/>
                      <a:gd name="T39" fmla="*/ 47 h 47"/>
                      <a:gd name="T40" fmla="*/ 22 w 45"/>
                      <a:gd name="T41" fmla="*/ 6 h 47"/>
                      <a:gd name="T42" fmla="*/ 27 w 45"/>
                      <a:gd name="T43" fmla="*/ 6 h 47"/>
                      <a:gd name="T44" fmla="*/ 31 w 45"/>
                      <a:gd name="T45" fmla="*/ 8 h 47"/>
                      <a:gd name="T46" fmla="*/ 22 w 45"/>
                      <a:gd name="T47" fmla="*/ 13 h 47"/>
                      <a:gd name="T48" fmla="*/ 18 w 45"/>
                      <a:gd name="T49" fmla="*/ 14 h 47"/>
                      <a:gd name="T50" fmla="*/ 9 w 45"/>
                      <a:gd name="T51" fmla="*/ 11 h 47"/>
                      <a:gd name="T52" fmla="*/ 15 w 45"/>
                      <a:gd name="T53" fmla="*/ 7 h 47"/>
                      <a:gd name="T54" fmla="*/ 22 w 45"/>
                      <a:gd name="T55" fmla="*/ 6 h 47"/>
                      <a:gd name="T56" fmla="*/ 7 w 45"/>
                      <a:gd name="T57" fmla="*/ 14 h 47"/>
                      <a:gd name="T58" fmla="*/ 11 w 45"/>
                      <a:gd name="T59" fmla="*/ 17 h 47"/>
                      <a:gd name="T60" fmla="*/ 16 w 45"/>
                      <a:gd name="T61" fmla="*/ 18 h 47"/>
                      <a:gd name="T62" fmla="*/ 23 w 45"/>
                      <a:gd name="T63" fmla="*/ 15 h 47"/>
                      <a:gd name="T64" fmla="*/ 31 w 45"/>
                      <a:gd name="T65" fmla="*/ 13 h 47"/>
                      <a:gd name="T66" fmla="*/ 35 w 45"/>
                      <a:gd name="T67" fmla="*/ 13 h 47"/>
                      <a:gd name="T68" fmla="*/ 37 w 45"/>
                      <a:gd name="T69" fmla="*/ 13 h 47"/>
                      <a:gd name="T70" fmla="*/ 38 w 45"/>
                      <a:gd name="T71" fmla="*/ 18 h 47"/>
                      <a:gd name="T72" fmla="*/ 39 w 45"/>
                      <a:gd name="T73" fmla="*/ 23 h 47"/>
                      <a:gd name="T74" fmla="*/ 34 w 45"/>
                      <a:gd name="T75" fmla="*/ 36 h 47"/>
                      <a:gd name="T76" fmla="*/ 22 w 45"/>
                      <a:gd name="T77" fmla="*/ 41 h 47"/>
                      <a:gd name="T78" fmla="*/ 15 w 45"/>
                      <a:gd name="T79" fmla="*/ 40 h 47"/>
                      <a:gd name="T80" fmla="*/ 5 w 45"/>
                      <a:gd name="T81" fmla="*/ 30 h 47"/>
                      <a:gd name="T82" fmla="*/ 4 w 45"/>
                      <a:gd name="T83" fmla="*/ 23 h 47"/>
                      <a:gd name="T84" fmla="*/ 7 w 45"/>
                      <a:gd name="T85" fmla="*/ 14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5" h="47">
                        <a:moveTo>
                          <a:pt x="22" y="47"/>
                        </a:moveTo>
                        <a:lnTo>
                          <a:pt x="22" y="47"/>
                        </a:lnTo>
                        <a:lnTo>
                          <a:pt x="26" y="47"/>
                        </a:lnTo>
                        <a:lnTo>
                          <a:pt x="30" y="45"/>
                        </a:lnTo>
                        <a:lnTo>
                          <a:pt x="34" y="43"/>
                        </a:lnTo>
                        <a:lnTo>
                          <a:pt x="38" y="40"/>
                        </a:lnTo>
                        <a:lnTo>
                          <a:pt x="41" y="36"/>
                        </a:lnTo>
                        <a:lnTo>
                          <a:pt x="42" y="33"/>
                        </a:lnTo>
                        <a:lnTo>
                          <a:pt x="43" y="28"/>
                        </a:lnTo>
                        <a:lnTo>
                          <a:pt x="45" y="23"/>
                        </a:lnTo>
                        <a:lnTo>
                          <a:pt x="45" y="23"/>
                        </a:lnTo>
                        <a:lnTo>
                          <a:pt x="43" y="19"/>
                        </a:lnTo>
                        <a:lnTo>
                          <a:pt x="42" y="14"/>
                        </a:lnTo>
                        <a:lnTo>
                          <a:pt x="41" y="11"/>
                        </a:lnTo>
                        <a:lnTo>
                          <a:pt x="38" y="7"/>
                        </a:lnTo>
                        <a:lnTo>
                          <a:pt x="34" y="4"/>
                        </a:lnTo>
                        <a:lnTo>
                          <a:pt x="30" y="3"/>
                        </a:lnTo>
                        <a:lnTo>
                          <a:pt x="26" y="2"/>
                        </a:lnTo>
                        <a:lnTo>
                          <a:pt x="22" y="0"/>
                        </a:lnTo>
                        <a:lnTo>
                          <a:pt x="22" y="0"/>
                        </a:lnTo>
                        <a:lnTo>
                          <a:pt x="16" y="2"/>
                        </a:lnTo>
                        <a:lnTo>
                          <a:pt x="12" y="3"/>
                        </a:lnTo>
                        <a:lnTo>
                          <a:pt x="8" y="6"/>
                        </a:lnTo>
                        <a:lnTo>
                          <a:pt x="4" y="10"/>
                        </a:lnTo>
                        <a:lnTo>
                          <a:pt x="4" y="10"/>
                        </a:lnTo>
                        <a:lnTo>
                          <a:pt x="4" y="10"/>
                        </a:lnTo>
                        <a:lnTo>
                          <a:pt x="4" y="10"/>
                        </a:lnTo>
                        <a:lnTo>
                          <a:pt x="4" y="10"/>
                        </a:lnTo>
                        <a:lnTo>
                          <a:pt x="4" y="10"/>
                        </a:lnTo>
                        <a:lnTo>
                          <a:pt x="0" y="17"/>
                        </a:lnTo>
                        <a:lnTo>
                          <a:pt x="0" y="23"/>
                        </a:lnTo>
                        <a:lnTo>
                          <a:pt x="0" y="23"/>
                        </a:lnTo>
                        <a:lnTo>
                          <a:pt x="0" y="28"/>
                        </a:lnTo>
                        <a:lnTo>
                          <a:pt x="1" y="33"/>
                        </a:lnTo>
                        <a:lnTo>
                          <a:pt x="2" y="36"/>
                        </a:lnTo>
                        <a:lnTo>
                          <a:pt x="5" y="40"/>
                        </a:lnTo>
                        <a:lnTo>
                          <a:pt x="9" y="43"/>
                        </a:lnTo>
                        <a:lnTo>
                          <a:pt x="13" y="45"/>
                        </a:lnTo>
                        <a:lnTo>
                          <a:pt x="18" y="47"/>
                        </a:lnTo>
                        <a:lnTo>
                          <a:pt x="22" y="47"/>
                        </a:lnTo>
                        <a:lnTo>
                          <a:pt x="22" y="47"/>
                        </a:lnTo>
                        <a:close/>
                        <a:moveTo>
                          <a:pt x="22" y="6"/>
                        </a:moveTo>
                        <a:lnTo>
                          <a:pt x="22" y="6"/>
                        </a:lnTo>
                        <a:lnTo>
                          <a:pt x="27" y="6"/>
                        </a:lnTo>
                        <a:lnTo>
                          <a:pt x="31" y="8"/>
                        </a:lnTo>
                        <a:lnTo>
                          <a:pt x="31" y="8"/>
                        </a:lnTo>
                        <a:lnTo>
                          <a:pt x="27" y="10"/>
                        </a:lnTo>
                        <a:lnTo>
                          <a:pt x="22" y="13"/>
                        </a:lnTo>
                        <a:lnTo>
                          <a:pt x="22" y="13"/>
                        </a:lnTo>
                        <a:lnTo>
                          <a:pt x="18" y="14"/>
                        </a:lnTo>
                        <a:lnTo>
                          <a:pt x="15" y="14"/>
                        </a:lnTo>
                        <a:lnTo>
                          <a:pt x="9" y="11"/>
                        </a:lnTo>
                        <a:lnTo>
                          <a:pt x="9" y="11"/>
                        </a:lnTo>
                        <a:lnTo>
                          <a:pt x="15" y="7"/>
                        </a:lnTo>
                        <a:lnTo>
                          <a:pt x="18" y="6"/>
                        </a:lnTo>
                        <a:lnTo>
                          <a:pt x="22" y="6"/>
                        </a:lnTo>
                        <a:lnTo>
                          <a:pt x="22" y="6"/>
                        </a:lnTo>
                        <a:close/>
                        <a:moveTo>
                          <a:pt x="7" y="14"/>
                        </a:moveTo>
                        <a:lnTo>
                          <a:pt x="7" y="14"/>
                        </a:lnTo>
                        <a:lnTo>
                          <a:pt x="11" y="17"/>
                        </a:lnTo>
                        <a:lnTo>
                          <a:pt x="16" y="18"/>
                        </a:lnTo>
                        <a:lnTo>
                          <a:pt x="16" y="18"/>
                        </a:lnTo>
                        <a:lnTo>
                          <a:pt x="20" y="17"/>
                        </a:lnTo>
                        <a:lnTo>
                          <a:pt x="23" y="15"/>
                        </a:lnTo>
                        <a:lnTo>
                          <a:pt x="23" y="15"/>
                        </a:lnTo>
                        <a:lnTo>
                          <a:pt x="31" y="13"/>
                        </a:lnTo>
                        <a:lnTo>
                          <a:pt x="34" y="13"/>
                        </a:lnTo>
                        <a:lnTo>
                          <a:pt x="35" y="13"/>
                        </a:lnTo>
                        <a:lnTo>
                          <a:pt x="35" y="13"/>
                        </a:lnTo>
                        <a:lnTo>
                          <a:pt x="37" y="13"/>
                        </a:lnTo>
                        <a:lnTo>
                          <a:pt x="37" y="13"/>
                        </a:lnTo>
                        <a:lnTo>
                          <a:pt x="38" y="18"/>
                        </a:lnTo>
                        <a:lnTo>
                          <a:pt x="39" y="23"/>
                        </a:lnTo>
                        <a:lnTo>
                          <a:pt x="39" y="23"/>
                        </a:lnTo>
                        <a:lnTo>
                          <a:pt x="38" y="30"/>
                        </a:lnTo>
                        <a:lnTo>
                          <a:pt x="34" y="36"/>
                        </a:lnTo>
                        <a:lnTo>
                          <a:pt x="28" y="40"/>
                        </a:lnTo>
                        <a:lnTo>
                          <a:pt x="22" y="41"/>
                        </a:lnTo>
                        <a:lnTo>
                          <a:pt x="22" y="41"/>
                        </a:lnTo>
                        <a:lnTo>
                          <a:pt x="15" y="40"/>
                        </a:lnTo>
                        <a:lnTo>
                          <a:pt x="9" y="36"/>
                        </a:lnTo>
                        <a:lnTo>
                          <a:pt x="5" y="30"/>
                        </a:lnTo>
                        <a:lnTo>
                          <a:pt x="4" y="23"/>
                        </a:lnTo>
                        <a:lnTo>
                          <a:pt x="4" y="23"/>
                        </a:lnTo>
                        <a:lnTo>
                          <a:pt x="5" y="19"/>
                        </a:lnTo>
                        <a:lnTo>
                          <a:pt x="7" y="14"/>
                        </a:lnTo>
                        <a:lnTo>
                          <a:pt x="7" y="14"/>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800">
                      <a:solidFill>
                        <a:schemeClr val="bg1">
                          <a:lumMod val="50000"/>
                        </a:schemeClr>
                      </a:solidFill>
                    </a:endParaRPr>
                  </a:p>
                </p:txBody>
              </p:sp>
              <p:sp>
                <p:nvSpPr>
                  <p:cNvPr id="50" name="Freeform 361"/>
                  <p:cNvSpPr/>
                  <p:nvPr/>
                </p:nvSpPr>
                <p:spPr bwMode="auto">
                  <a:xfrm>
                    <a:off x="4495801" y="1552576"/>
                    <a:ext cx="28575" cy="34925"/>
                  </a:xfrm>
                  <a:custGeom>
                    <a:avLst/>
                    <a:gdLst>
                      <a:gd name="T0" fmla="*/ 1 w 35"/>
                      <a:gd name="T1" fmla="*/ 43 h 43"/>
                      <a:gd name="T2" fmla="*/ 30 w 35"/>
                      <a:gd name="T3" fmla="*/ 43 h 43"/>
                      <a:gd name="T4" fmla="*/ 30 w 35"/>
                      <a:gd name="T5" fmla="*/ 43 h 43"/>
                      <a:gd name="T6" fmla="*/ 31 w 35"/>
                      <a:gd name="T7" fmla="*/ 42 h 43"/>
                      <a:gd name="T8" fmla="*/ 35 w 35"/>
                      <a:gd name="T9" fmla="*/ 19 h 43"/>
                      <a:gd name="T10" fmla="*/ 35 w 35"/>
                      <a:gd name="T11" fmla="*/ 19 h 43"/>
                      <a:gd name="T12" fmla="*/ 35 w 35"/>
                      <a:gd name="T13" fmla="*/ 17 h 43"/>
                      <a:gd name="T14" fmla="*/ 35 w 35"/>
                      <a:gd name="T15" fmla="*/ 17 h 43"/>
                      <a:gd name="T16" fmla="*/ 32 w 35"/>
                      <a:gd name="T17" fmla="*/ 15 h 43"/>
                      <a:gd name="T18" fmla="*/ 32 w 35"/>
                      <a:gd name="T19" fmla="*/ 12 h 43"/>
                      <a:gd name="T20" fmla="*/ 32 w 35"/>
                      <a:gd name="T21" fmla="*/ 12 h 43"/>
                      <a:gd name="T22" fmla="*/ 32 w 35"/>
                      <a:gd name="T23" fmla="*/ 9 h 43"/>
                      <a:gd name="T24" fmla="*/ 34 w 35"/>
                      <a:gd name="T25" fmla="*/ 7 h 43"/>
                      <a:gd name="T26" fmla="*/ 34 w 35"/>
                      <a:gd name="T27" fmla="*/ 7 h 43"/>
                      <a:gd name="T28" fmla="*/ 35 w 35"/>
                      <a:gd name="T29" fmla="*/ 5 h 43"/>
                      <a:gd name="T30" fmla="*/ 35 w 35"/>
                      <a:gd name="T31" fmla="*/ 5 h 43"/>
                      <a:gd name="T32" fmla="*/ 34 w 35"/>
                      <a:gd name="T33" fmla="*/ 5 h 43"/>
                      <a:gd name="T34" fmla="*/ 34 w 35"/>
                      <a:gd name="T35" fmla="*/ 5 h 43"/>
                      <a:gd name="T36" fmla="*/ 28 w 35"/>
                      <a:gd name="T37" fmla="*/ 2 h 43"/>
                      <a:gd name="T38" fmla="*/ 23 w 35"/>
                      <a:gd name="T39" fmla="*/ 0 h 43"/>
                      <a:gd name="T40" fmla="*/ 23 w 35"/>
                      <a:gd name="T41" fmla="*/ 0 h 43"/>
                      <a:gd name="T42" fmla="*/ 23 w 35"/>
                      <a:gd name="T43" fmla="*/ 0 h 43"/>
                      <a:gd name="T44" fmla="*/ 23 w 35"/>
                      <a:gd name="T45" fmla="*/ 0 h 43"/>
                      <a:gd name="T46" fmla="*/ 17 w 35"/>
                      <a:gd name="T47" fmla="*/ 2 h 43"/>
                      <a:gd name="T48" fmla="*/ 13 w 35"/>
                      <a:gd name="T49" fmla="*/ 7 h 43"/>
                      <a:gd name="T50" fmla="*/ 9 w 35"/>
                      <a:gd name="T51" fmla="*/ 11 h 43"/>
                      <a:gd name="T52" fmla="*/ 7 w 35"/>
                      <a:gd name="T53" fmla="*/ 16 h 43"/>
                      <a:gd name="T54" fmla="*/ 2 w 35"/>
                      <a:gd name="T55" fmla="*/ 28 h 43"/>
                      <a:gd name="T56" fmla="*/ 0 w 35"/>
                      <a:gd name="T57" fmla="*/ 42 h 43"/>
                      <a:gd name="T58" fmla="*/ 0 w 35"/>
                      <a:gd name="T59" fmla="*/ 42 h 43"/>
                      <a:gd name="T60" fmla="*/ 1 w 35"/>
                      <a:gd name="T61" fmla="*/ 43 h 43"/>
                      <a:gd name="T62" fmla="*/ 1 w 35"/>
                      <a:gd name="T63" fmla="*/ 43 h 43"/>
                      <a:gd name="T64" fmla="*/ 1 w 35"/>
                      <a:gd name="T65" fmla="*/ 43 h 43"/>
                      <a:gd name="T66" fmla="*/ 1 w 35"/>
                      <a:gd name="T67"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5" h="43">
                        <a:moveTo>
                          <a:pt x="1" y="43"/>
                        </a:moveTo>
                        <a:lnTo>
                          <a:pt x="30" y="43"/>
                        </a:lnTo>
                        <a:lnTo>
                          <a:pt x="30" y="43"/>
                        </a:lnTo>
                        <a:lnTo>
                          <a:pt x="31" y="42"/>
                        </a:lnTo>
                        <a:lnTo>
                          <a:pt x="35" y="19"/>
                        </a:lnTo>
                        <a:lnTo>
                          <a:pt x="35" y="19"/>
                        </a:lnTo>
                        <a:lnTo>
                          <a:pt x="35" y="17"/>
                        </a:lnTo>
                        <a:lnTo>
                          <a:pt x="35" y="17"/>
                        </a:lnTo>
                        <a:lnTo>
                          <a:pt x="32" y="15"/>
                        </a:lnTo>
                        <a:lnTo>
                          <a:pt x="32" y="12"/>
                        </a:lnTo>
                        <a:lnTo>
                          <a:pt x="32" y="12"/>
                        </a:lnTo>
                        <a:lnTo>
                          <a:pt x="32" y="9"/>
                        </a:lnTo>
                        <a:lnTo>
                          <a:pt x="34" y="7"/>
                        </a:lnTo>
                        <a:lnTo>
                          <a:pt x="34" y="7"/>
                        </a:lnTo>
                        <a:lnTo>
                          <a:pt x="35" y="5"/>
                        </a:lnTo>
                        <a:lnTo>
                          <a:pt x="35" y="5"/>
                        </a:lnTo>
                        <a:lnTo>
                          <a:pt x="34" y="5"/>
                        </a:lnTo>
                        <a:lnTo>
                          <a:pt x="34" y="5"/>
                        </a:lnTo>
                        <a:lnTo>
                          <a:pt x="28" y="2"/>
                        </a:lnTo>
                        <a:lnTo>
                          <a:pt x="23" y="0"/>
                        </a:lnTo>
                        <a:lnTo>
                          <a:pt x="23" y="0"/>
                        </a:lnTo>
                        <a:lnTo>
                          <a:pt x="23" y="0"/>
                        </a:lnTo>
                        <a:lnTo>
                          <a:pt x="23" y="0"/>
                        </a:lnTo>
                        <a:lnTo>
                          <a:pt x="17" y="2"/>
                        </a:lnTo>
                        <a:lnTo>
                          <a:pt x="13" y="7"/>
                        </a:lnTo>
                        <a:lnTo>
                          <a:pt x="9" y="11"/>
                        </a:lnTo>
                        <a:lnTo>
                          <a:pt x="7" y="16"/>
                        </a:lnTo>
                        <a:lnTo>
                          <a:pt x="2" y="28"/>
                        </a:lnTo>
                        <a:lnTo>
                          <a:pt x="0" y="42"/>
                        </a:lnTo>
                        <a:lnTo>
                          <a:pt x="0" y="42"/>
                        </a:lnTo>
                        <a:lnTo>
                          <a:pt x="1" y="43"/>
                        </a:lnTo>
                        <a:lnTo>
                          <a:pt x="1" y="43"/>
                        </a:lnTo>
                        <a:lnTo>
                          <a:pt x="1" y="43"/>
                        </a:lnTo>
                        <a:lnTo>
                          <a:pt x="1" y="43"/>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800">
                      <a:solidFill>
                        <a:schemeClr val="bg1">
                          <a:lumMod val="50000"/>
                        </a:schemeClr>
                      </a:solidFill>
                    </a:endParaRPr>
                  </a:p>
                </p:txBody>
              </p:sp>
              <p:sp>
                <p:nvSpPr>
                  <p:cNvPr id="51" name="Freeform 362"/>
                  <p:cNvSpPr/>
                  <p:nvPr/>
                </p:nvSpPr>
                <p:spPr bwMode="auto">
                  <a:xfrm>
                    <a:off x="4530726" y="1552576"/>
                    <a:ext cx="22225" cy="34925"/>
                  </a:xfrm>
                  <a:custGeom>
                    <a:avLst/>
                    <a:gdLst>
                      <a:gd name="T0" fmla="*/ 12 w 29"/>
                      <a:gd name="T1" fmla="*/ 0 h 43"/>
                      <a:gd name="T2" fmla="*/ 12 w 29"/>
                      <a:gd name="T3" fmla="*/ 0 h 43"/>
                      <a:gd name="T4" fmla="*/ 7 w 29"/>
                      <a:gd name="T5" fmla="*/ 2 h 43"/>
                      <a:gd name="T6" fmla="*/ 1 w 29"/>
                      <a:gd name="T7" fmla="*/ 5 h 43"/>
                      <a:gd name="T8" fmla="*/ 1 w 29"/>
                      <a:gd name="T9" fmla="*/ 5 h 43"/>
                      <a:gd name="T10" fmla="*/ 1 w 29"/>
                      <a:gd name="T11" fmla="*/ 5 h 43"/>
                      <a:gd name="T12" fmla="*/ 1 w 29"/>
                      <a:gd name="T13" fmla="*/ 5 h 43"/>
                      <a:gd name="T14" fmla="*/ 1 w 29"/>
                      <a:gd name="T15" fmla="*/ 7 h 43"/>
                      <a:gd name="T16" fmla="*/ 1 w 29"/>
                      <a:gd name="T17" fmla="*/ 7 h 43"/>
                      <a:gd name="T18" fmla="*/ 3 w 29"/>
                      <a:gd name="T19" fmla="*/ 9 h 43"/>
                      <a:gd name="T20" fmla="*/ 4 w 29"/>
                      <a:gd name="T21" fmla="*/ 12 h 43"/>
                      <a:gd name="T22" fmla="*/ 4 w 29"/>
                      <a:gd name="T23" fmla="*/ 12 h 43"/>
                      <a:gd name="T24" fmla="*/ 3 w 29"/>
                      <a:gd name="T25" fmla="*/ 15 h 43"/>
                      <a:gd name="T26" fmla="*/ 1 w 29"/>
                      <a:gd name="T27" fmla="*/ 17 h 43"/>
                      <a:gd name="T28" fmla="*/ 1 w 29"/>
                      <a:gd name="T29" fmla="*/ 17 h 43"/>
                      <a:gd name="T30" fmla="*/ 0 w 29"/>
                      <a:gd name="T31" fmla="*/ 19 h 43"/>
                      <a:gd name="T32" fmla="*/ 4 w 29"/>
                      <a:gd name="T33" fmla="*/ 42 h 43"/>
                      <a:gd name="T34" fmla="*/ 4 w 29"/>
                      <a:gd name="T35" fmla="*/ 42 h 43"/>
                      <a:gd name="T36" fmla="*/ 5 w 29"/>
                      <a:gd name="T37" fmla="*/ 43 h 43"/>
                      <a:gd name="T38" fmla="*/ 8 w 29"/>
                      <a:gd name="T39" fmla="*/ 43 h 43"/>
                      <a:gd name="T40" fmla="*/ 8 w 29"/>
                      <a:gd name="T41" fmla="*/ 43 h 43"/>
                      <a:gd name="T42" fmla="*/ 12 w 29"/>
                      <a:gd name="T43" fmla="*/ 35 h 43"/>
                      <a:gd name="T44" fmla="*/ 16 w 29"/>
                      <a:gd name="T45" fmla="*/ 27 h 43"/>
                      <a:gd name="T46" fmla="*/ 22 w 29"/>
                      <a:gd name="T47" fmla="*/ 20 h 43"/>
                      <a:gd name="T48" fmla="*/ 29 w 29"/>
                      <a:gd name="T49" fmla="*/ 15 h 43"/>
                      <a:gd name="T50" fmla="*/ 29 w 29"/>
                      <a:gd name="T51" fmla="*/ 15 h 43"/>
                      <a:gd name="T52" fmla="*/ 22 w 29"/>
                      <a:gd name="T53" fmla="*/ 7 h 43"/>
                      <a:gd name="T54" fmla="*/ 18 w 29"/>
                      <a:gd name="T55" fmla="*/ 2 h 43"/>
                      <a:gd name="T56" fmla="*/ 14 w 29"/>
                      <a:gd name="T57" fmla="*/ 0 h 43"/>
                      <a:gd name="T58" fmla="*/ 14 w 29"/>
                      <a:gd name="T59" fmla="*/ 0 h 43"/>
                      <a:gd name="T60" fmla="*/ 12 w 29"/>
                      <a:gd name="T61" fmla="*/ 0 h 43"/>
                      <a:gd name="T62" fmla="*/ 12 w 29"/>
                      <a:gd name="T63"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43">
                        <a:moveTo>
                          <a:pt x="12" y="0"/>
                        </a:moveTo>
                        <a:lnTo>
                          <a:pt x="12" y="0"/>
                        </a:lnTo>
                        <a:lnTo>
                          <a:pt x="7" y="2"/>
                        </a:lnTo>
                        <a:lnTo>
                          <a:pt x="1" y="5"/>
                        </a:lnTo>
                        <a:lnTo>
                          <a:pt x="1" y="5"/>
                        </a:lnTo>
                        <a:lnTo>
                          <a:pt x="1" y="5"/>
                        </a:lnTo>
                        <a:lnTo>
                          <a:pt x="1" y="5"/>
                        </a:lnTo>
                        <a:lnTo>
                          <a:pt x="1" y="7"/>
                        </a:lnTo>
                        <a:lnTo>
                          <a:pt x="1" y="7"/>
                        </a:lnTo>
                        <a:lnTo>
                          <a:pt x="3" y="9"/>
                        </a:lnTo>
                        <a:lnTo>
                          <a:pt x="4" y="12"/>
                        </a:lnTo>
                        <a:lnTo>
                          <a:pt x="4" y="12"/>
                        </a:lnTo>
                        <a:lnTo>
                          <a:pt x="3" y="15"/>
                        </a:lnTo>
                        <a:lnTo>
                          <a:pt x="1" y="17"/>
                        </a:lnTo>
                        <a:lnTo>
                          <a:pt x="1" y="17"/>
                        </a:lnTo>
                        <a:lnTo>
                          <a:pt x="0" y="19"/>
                        </a:lnTo>
                        <a:lnTo>
                          <a:pt x="4" y="42"/>
                        </a:lnTo>
                        <a:lnTo>
                          <a:pt x="4" y="42"/>
                        </a:lnTo>
                        <a:lnTo>
                          <a:pt x="5" y="43"/>
                        </a:lnTo>
                        <a:lnTo>
                          <a:pt x="8" y="43"/>
                        </a:lnTo>
                        <a:lnTo>
                          <a:pt x="8" y="43"/>
                        </a:lnTo>
                        <a:lnTo>
                          <a:pt x="12" y="35"/>
                        </a:lnTo>
                        <a:lnTo>
                          <a:pt x="16" y="27"/>
                        </a:lnTo>
                        <a:lnTo>
                          <a:pt x="22" y="20"/>
                        </a:lnTo>
                        <a:lnTo>
                          <a:pt x="29" y="15"/>
                        </a:lnTo>
                        <a:lnTo>
                          <a:pt x="29" y="15"/>
                        </a:lnTo>
                        <a:lnTo>
                          <a:pt x="22" y="7"/>
                        </a:lnTo>
                        <a:lnTo>
                          <a:pt x="18" y="2"/>
                        </a:lnTo>
                        <a:lnTo>
                          <a:pt x="14" y="0"/>
                        </a:lnTo>
                        <a:lnTo>
                          <a:pt x="14" y="0"/>
                        </a:lnTo>
                        <a:lnTo>
                          <a:pt x="12" y="0"/>
                        </a:lnTo>
                        <a:lnTo>
                          <a:pt x="12"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800">
                      <a:solidFill>
                        <a:schemeClr val="bg1">
                          <a:lumMod val="50000"/>
                        </a:schemeClr>
                      </a:solidFill>
                    </a:endParaRPr>
                  </a:p>
                </p:txBody>
              </p:sp>
              <p:sp>
                <p:nvSpPr>
                  <p:cNvPr id="52" name="Freeform 363"/>
                  <p:cNvSpPr>
                    <a:spLocks noEditPoints="1"/>
                  </p:cNvSpPr>
                  <p:nvPr/>
                </p:nvSpPr>
                <p:spPr bwMode="auto">
                  <a:xfrm>
                    <a:off x="4510088" y="1516063"/>
                    <a:ext cx="34925" cy="36513"/>
                  </a:xfrm>
                  <a:custGeom>
                    <a:avLst/>
                    <a:gdLst>
                      <a:gd name="T0" fmla="*/ 23 w 45"/>
                      <a:gd name="T1" fmla="*/ 47 h 47"/>
                      <a:gd name="T2" fmla="*/ 31 w 45"/>
                      <a:gd name="T3" fmla="*/ 45 h 47"/>
                      <a:gd name="T4" fmla="*/ 38 w 45"/>
                      <a:gd name="T5" fmla="*/ 40 h 47"/>
                      <a:gd name="T6" fmla="*/ 44 w 45"/>
                      <a:gd name="T7" fmla="*/ 33 h 47"/>
                      <a:gd name="T8" fmla="*/ 45 w 45"/>
                      <a:gd name="T9" fmla="*/ 23 h 47"/>
                      <a:gd name="T10" fmla="*/ 45 w 45"/>
                      <a:gd name="T11" fmla="*/ 19 h 47"/>
                      <a:gd name="T12" fmla="*/ 41 w 45"/>
                      <a:gd name="T13" fmla="*/ 11 h 47"/>
                      <a:gd name="T14" fmla="*/ 36 w 45"/>
                      <a:gd name="T15" fmla="*/ 4 h 47"/>
                      <a:gd name="T16" fmla="*/ 27 w 45"/>
                      <a:gd name="T17" fmla="*/ 2 h 47"/>
                      <a:gd name="T18" fmla="*/ 23 w 45"/>
                      <a:gd name="T19" fmla="*/ 0 h 47"/>
                      <a:gd name="T20" fmla="*/ 12 w 45"/>
                      <a:gd name="T21" fmla="*/ 3 h 47"/>
                      <a:gd name="T22" fmla="*/ 6 w 45"/>
                      <a:gd name="T23" fmla="*/ 10 h 47"/>
                      <a:gd name="T24" fmla="*/ 4 w 45"/>
                      <a:gd name="T25" fmla="*/ 10 h 47"/>
                      <a:gd name="T26" fmla="*/ 4 w 45"/>
                      <a:gd name="T27" fmla="*/ 10 h 47"/>
                      <a:gd name="T28" fmla="*/ 1 w 45"/>
                      <a:gd name="T29" fmla="*/ 17 h 47"/>
                      <a:gd name="T30" fmla="*/ 0 w 45"/>
                      <a:gd name="T31" fmla="*/ 23 h 47"/>
                      <a:gd name="T32" fmla="*/ 1 w 45"/>
                      <a:gd name="T33" fmla="*/ 33 h 47"/>
                      <a:gd name="T34" fmla="*/ 7 w 45"/>
                      <a:gd name="T35" fmla="*/ 40 h 47"/>
                      <a:gd name="T36" fmla="*/ 14 w 45"/>
                      <a:gd name="T37" fmla="*/ 45 h 47"/>
                      <a:gd name="T38" fmla="*/ 23 w 45"/>
                      <a:gd name="T39" fmla="*/ 47 h 47"/>
                      <a:gd name="T40" fmla="*/ 23 w 45"/>
                      <a:gd name="T41" fmla="*/ 6 h 47"/>
                      <a:gd name="T42" fmla="*/ 27 w 45"/>
                      <a:gd name="T43" fmla="*/ 6 h 47"/>
                      <a:gd name="T44" fmla="*/ 33 w 45"/>
                      <a:gd name="T45" fmla="*/ 8 h 47"/>
                      <a:gd name="T46" fmla="*/ 22 w 45"/>
                      <a:gd name="T47" fmla="*/ 13 h 47"/>
                      <a:gd name="T48" fmla="*/ 19 w 45"/>
                      <a:gd name="T49" fmla="*/ 14 h 47"/>
                      <a:gd name="T50" fmla="*/ 10 w 45"/>
                      <a:gd name="T51" fmla="*/ 11 h 47"/>
                      <a:gd name="T52" fmla="*/ 15 w 45"/>
                      <a:gd name="T53" fmla="*/ 7 h 47"/>
                      <a:gd name="T54" fmla="*/ 23 w 45"/>
                      <a:gd name="T55" fmla="*/ 6 h 47"/>
                      <a:gd name="T56" fmla="*/ 8 w 45"/>
                      <a:gd name="T57" fmla="*/ 14 h 47"/>
                      <a:gd name="T58" fmla="*/ 12 w 45"/>
                      <a:gd name="T59" fmla="*/ 17 h 47"/>
                      <a:gd name="T60" fmla="*/ 18 w 45"/>
                      <a:gd name="T61" fmla="*/ 18 h 47"/>
                      <a:gd name="T62" fmla="*/ 23 w 45"/>
                      <a:gd name="T63" fmla="*/ 15 h 47"/>
                      <a:gd name="T64" fmla="*/ 33 w 45"/>
                      <a:gd name="T65" fmla="*/ 13 h 47"/>
                      <a:gd name="T66" fmla="*/ 37 w 45"/>
                      <a:gd name="T67" fmla="*/ 13 h 47"/>
                      <a:gd name="T68" fmla="*/ 37 w 45"/>
                      <a:gd name="T69" fmla="*/ 13 h 47"/>
                      <a:gd name="T70" fmla="*/ 40 w 45"/>
                      <a:gd name="T71" fmla="*/ 18 h 47"/>
                      <a:gd name="T72" fmla="*/ 40 w 45"/>
                      <a:gd name="T73" fmla="*/ 23 h 47"/>
                      <a:gd name="T74" fmla="*/ 36 w 45"/>
                      <a:gd name="T75" fmla="*/ 36 h 47"/>
                      <a:gd name="T76" fmla="*/ 23 w 45"/>
                      <a:gd name="T77" fmla="*/ 41 h 47"/>
                      <a:gd name="T78" fmla="*/ 16 w 45"/>
                      <a:gd name="T79" fmla="*/ 40 h 47"/>
                      <a:gd name="T80" fmla="*/ 7 w 45"/>
                      <a:gd name="T81" fmla="*/ 30 h 47"/>
                      <a:gd name="T82" fmla="*/ 6 w 45"/>
                      <a:gd name="T83" fmla="*/ 23 h 47"/>
                      <a:gd name="T84" fmla="*/ 8 w 45"/>
                      <a:gd name="T85" fmla="*/ 14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5" h="47">
                        <a:moveTo>
                          <a:pt x="23" y="47"/>
                        </a:moveTo>
                        <a:lnTo>
                          <a:pt x="23" y="47"/>
                        </a:lnTo>
                        <a:lnTo>
                          <a:pt x="27" y="47"/>
                        </a:lnTo>
                        <a:lnTo>
                          <a:pt x="31" y="45"/>
                        </a:lnTo>
                        <a:lnTo>
                          <a:pt x="36" y="43"/>
                        </a:lnTo>
                        <a:lnTo>
                          <a:pt x="38" y="40"/>
                        </a:lnTo>
                        <a:lnTo>
                          <a:pt x="41" y="36"/>
                        </a:lnTo>
                        <a:lnTo>
                          <a:pt x="44" y="33"/>
                        </a:lnTo>
                        <a:lnTo>
                          <a:pt x="45" y="28"/>
                        </a:lnTo>
                        <a:lnTo>
                          <a:pt x="45" y="23"/>
                        </a:lnTo>
                        <a:lnTo>
                          <a:pt x="45" y="23"/>
                        </a:lnTo>
                        <a:lnTo>
                          <a:pt x="45" y="19"/>
                        </a:lnTo>
                        <a:lnTo>
                          <a:pt x="44" y="14"/>
                        </a:lnTo>
                        <a:lnTo>
                          <a:pt x="41" y="11"/>
                        </a:lnTo>
                        <a:lnTo>
                          <a:pt x="38" y="7"/>
                        </a:lnTo>
                        <a:lnTo>
                          <a:pt x="36" y="4"/>
                        </a:lnTo>
                        <a:lnTo>
                          <a:pt x="31" y="3"/>
                        </a:lnTo>
                        <a:lnTo>
                          <a:pt x="27" y="2"/>
                        </a:lnTo>
                        <a:lnTo>
                          <a:pt x="23" y="0"/>
                        </a:lnTo>
                        <a:lnTo>
                          <a:pt x="23" y="0"/>
                        </a:lnTo>
                        <a:lnTo>
                          <a:pt x="18" y="2"/>
                        </a:lnTo>
                        <a:lnTo>
                          <a:pt x="12" y="3"/>
                        </a:lnTo>
                        <a:lnTo>
                          <a:pt x="8" y="6"/>
                        </a:lnTo>
                        <a:lnTo>
                          <a:pt x="6" y="10"/>
                        </a:lnTo>
                        <a:lnTo>
                          <a:pt x="6" y="10"/>
                        </a:lnTo>
                        <a:lnTo>
                          <a:pt x="4" y="10"/>
                        </a:lnTo>
                        <a:lnTo>
                          <a:pt x="4" y="10"/>
                        </a:lnTo>
                        <a:lnTo>
                          <a:pt x="4" y="10"/>
                        </a:lnTo>
                        <a:lnTo>
                          <a:pt x="4" y="10"/>
                        </a:lnTo>
                        <a:lnTo>
                          <a:pt x="1" y="17"/>
                        </a:lnTo>
                        <a:lnTo>
                          <a:pt x="0" y="23"/>
                        </a:lnTo>
                        <a:lnTo>
                          <a:pt x="0" y="23"/>
                        </a:lnTo>
                        <a:lnTo>
                          <a:pt x="1" y="28"/>
                        </a:lnTo>
                        <a:lnTo>
                          <a:pt x="1" y="33"/>
                        </a:lnTo>
                        <a:lnTo>
                          <a:pt x="4" y="36"/>
                        </a:lnTo>
                        <a:lnTo>
                          <a:pt x="7" y="40"/>
                        </a:lnTo>
                        <a:lnTo>
                          <a:pt x="10" y="43"/>
                        </a:lnTo>
                        <a:lnTo>
                          <a:pt x="14" y="45"/>
                        </a:lnTo>
                        <a:lnTo>
                          <a:pt x="18" y="47"/>
                        </a:lnTo>
                        <a:lnTo>
                          <a:pt x="23" y="47"/>
                        </a:lnTo>
                        <a:lnTo>
                          <a:pt x="23" y="47"/>
                        </a:lnTo>
                        <a:close/>
                        <a:moveTo>
                          <a:pt x="23" y="6"/>
                        </a:moveTo>
                        <a:lnTo>
                          <a:pt x="23" y="6"/>
                        </a:lnTo>
                        <a:lnTo>
                          <a:pt x="27" y="6"/>
                        </a:lnTo>
                        <a:lnTo>
                          <a:pt x="33" y="8"/>
                        </a:lnTo>
                        <a:lnTo>
                          <a:pt x="33" y="8"/>
                        </a:lnTo>
                        <a:lnTo>
                          <a:pt x="27" y="10"/>
                        </a:lnTo>
                        <a:lnTo>
                          <a:pt x="22" y="13"/>
                        </a:lnTo>
                        <a:lnTo>
                          <a:pt x="22" y="13"/>
                        </a:lnTo>
                        <a:lnTo>
                          <a:pt x="19" y="14"/>
                        </a:lnTo>
                        <a:lnTo>
                          <a:pt x="15" y="14"/>
                        </a:lnTo>
                        <a:lnTo>
                          <a:pt x="10" y="11"/>
                        </a:lnTo>
                        <a:lnTo>
                          <a:pt x="10" y="11"/>
                        </a:lnTo>
                        <a:lnTo>
                          <a:pt x="15" y="7"/>
                        </a:lnTo>
                        <a:lnTo>
                          <a:pt x="19" y="6"/>
                        </a:lnTo>
                        <a:lnTo>
                          <a:pt x="23" y="6"/>
                        </a:lnTo>
                        <a:lnTo>
                          <a:pt x="23" y="6"/>
                        </a:lnTo>
                        <a:close/>
                        <a:moveTo>
                          <a:pt x="8" y="14"/>
                        </a:moveTo>
                        <a:lnTo>
                          <a:pt x="8" y="14"/>
                        </a:lnTo>
                        <a:lnTo>
                          <a:pt x="12" y="17"/>
                        </a:lnTo>
                        <a:lnTo>
                          <a:pt x="18" y="18"/>
                        </a:lnTo>
                        <a:lnTo>
                          <a:pt x="18" y="18"/>
                        </a:lnTo>
                        <a:lnTo>
                          <a:pt x="21" y="17"/>
                        </a:lnTo>
                        <a:lnTo>
                          <a:pt x="23" y="15"/>
                        </a:lnTo>
                        <a:lnTo>
                          <a:pt x="23" y="15"/>
                        </a:lnTo>
                        <a:lnTo>
                          <a:pt x="33" y="13"/>
                        </a:lnTo>
                        <a:lnTo>
                          <a:pt x="34" y="13"/>
                        </a:lnTo>
                        <a:lnTo>
                          <a:pt x="37" y="13"/>
                        </a:lnTo>
                        <a:lnTo>
                          <a:pt x="37" y="13"/>
                        </a:lnTo>
                        <a:lnTo>
                          <a:pt x="37" y="13"/>
                        </a:lnTo>
                        <a:lnTo>
                          <a:pt x="37" y="13"/>
                        </a:lnTo>
                        <a:lnTo>
                          <a:pt x="40" y="18"/>
                        </a:lnTo>
                        <a:lnTo>
                          <a:pt x="40" y="23"/>
                        </a:lnTo>
                        <a:lnTo>
                          <a:pt x="40" y="23"/>
                        </a:lnTo>
                        <a:lnTo>
                          <a:pt x="38" y="30"/>
                        </a:lnTo>
                        <a:lnTo>
                          <a:pt x="36" y="36"/>
                        </a:lnTo>
                        <a:lnTo>
                          <a:pt x="30" y="40"/>
                        </a:lnTo>
                        <a:lnTo>
                          <a:pt x="23" y="41"/>
                        </a:lnTo>
                        <a:lnTo>
                          <a:pt x="23" y="41"/>
                        </a:lnTo>
                        <a:lnTo>
                          <a:pt x="16" y="40"/>
                        </a:lnTo>
                        <a:lnTo>
                          <a:pt x="11" y="36"/>
                        </a:lnTo>
                        <a:lnTo>
                          <a:pt x="7" y="30"/>
                        </a:lnTo>
                        <a:lnTo>
                          <a:pt x="6" y="23"/>
                        </a:lnTo>
                        <a:lnTo>
                          <a:pt x="6" y="23"/>
                        </a:lnTo>
                        <a:lnTo>
                          <a:pt x="6" y="19"/>
                        </a:lnTo>
                        <a:lnTo>
                          <a:pt x="8" y="14"/>
                        </a:lnTo>
                        <a:lnTo>
                          <a:pt x="8" y="14"/>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800">
                      <a:solidFill>
                        <a:schemeClr val="bg1">
                          <a:lumMod val="50000"/>
                        </a:schemeClr>
                      </a:solidFill>
                    </a:endParaRPr>
                  </a:p>
                </p:txBody>
              </p:sp>
              <p:sp>
                <p:nvSpPr>
                  <p:cNvPr id="53" name="Freeform 364"/>
                  <p:cNvSpPr/>
                  <p:nvPr/>
                </p:nvSpPr>
                <p:spPr bwMode="auto">
                  <a:xfrm>
                    <a:off x="4537076" y="1565276"/>
                    <a:ext cx="36513" cy="44450"/>
                  </a:xfrm>
                  <a:custGeom>
                    <a:avLst/>
                    <a:gdLst>
                      <a:gd name="T0" fmla="*/ 41 w 45"/>
                      <a:gd name="T1" fmla="*/ 16 h 56"/>
                      <a:gd name="T2" fmla="*/ 41 w 45"/>
                      <a:gd name="T3" fmla="*/ 16 h 56"/>
                      <a:gd name="T4" fmla="*/ 41 w 45"/>
                      <a:gd name="T5" fmla="*/ 12 h 56"/>
                      <a:gd name="T6" fmla="*/ 43 w 45"/>
                      <a:gd name="T7" fmla="*/ 9 h 56"/>
                      <a:gd name="T8" fmla="*/ 43 w 45"/>
                      <a:gd name="T9" fmla="*/ 9 h 56"/>
                      <a:gd name="T10" fmla="*/ 45 w 45"/>
                      <a:gd name="T11" fmla="*/ 8 h 56"/>
                      <a:gd name="T12" fmla="*/ 45 w 45"/>
                      <a:gd name="T13" fmla="*/ 8 h 56"/>
                      <a:gd name="T14" fmla="*/ 43 w 45"/>
                      <a:gd name="T15" fmla="*/ 7 h 56"/>
                      <a:gd name="T16" fmla="*/ 43 w 45"/>
                      <a:gd name="T17" fmla="*/ 7 h 56"/>
                      <a:gd name="T18" fmla="*/ 36 w 45"/>
                      <a:gd name="T19" fmla="*/ 4 h 56"/>
                      <a:gd name="T20" fmla="*/ 30 w 45"/>
                      <a:gd name="T21" fmla="*/ 0 h 56"/>
                      <a:gd name="T22" fmla="*/ 30 w 45"/>
                      <a:gd name="T23" fmla="*/ 0 h 56"/>
                      <a:gd name="T24" fmla="*/ 28 w 45"/>
                      <a:gd name="T25" fmla="*/ 0 h 56"/>
                      <a:gd name="T26" fmla="*/ 28 w 45"/>
                      <a:gd name="T27" fmla="*/ 0 h 56"/>
                      <a:gd name="T28" fmla="*/ 21 w 45"/>
                      <a:gd name="T29" fmla="*/ 4 h 56"/>
                      <a:gd name="T30" fmla="*/ 16 w 45"/>
                      <a:gd name="T31" fmla="*/ 8 h 56"/>
                      <a:gd name="T32" fmla="*/ 12 w 45"/>
                      <a:gd name="T33" fmla="*/ 15 h 56"/>
                      <a:gd name="T34" fmla="*/ 8 w 45"/>
                      <a:gd name="T35" fmla="*/ 22 h 56"/>
                      <a:gd name="T36" fmla="*/ 5 w 45"/>
                      <a:gd name="T37" fmla="*/ 28 h 56"/>
                      <a:gd name="T38" fmla="*/ 2 w 45"/>
                      <a:gd name="T39" fmla="*/ 37 h 56"/>
                      <a:gd name="T40" fmla="*/ 1 w 45"/>
                      <a:gd name="T41" fmla="*/ 45 h 56"/>
                      <a:gd name="T42" fmla="*/ 0 w 45"/>
                      <a:gd name="T43" fmla="*/ 54 h 56"/>
                      <a:gd name="T44" fmla="*/ 0 w 45"/>
                      <a:gd name="T45" fmla="*/ 54 h 56"/>
                      <a:gd name="T46" fmla="*/ 0 w 45"/>
                      <a:gd name="T47" fmla="*/ 56 h 56"/>
                      <a:gd name="T48" fmla="*/ 0 w 45"/>
                      <a:gd name="T49" fmla="*/ 56 h 56"/>
                      <a:gd name="T50" fmla="*/ 1 w 45"/>
                      <a:gd name="T51" fmla="*/ 56 h 56"/>
                      <a:gd name="T52" fmla="*/ 38 w 45"/>
                      <a:gd name="T53" fmla="*/ 56 h 56"/>
                      <a:gd name="T54" fmla="*/ 38 w 45"/>
                      <a:gd name="T55" fmla="*/ 56 h 56"/>
                      <a:gd name="T56" fmla="*/ 39 w 45"/>
                      <a:gd name="T57" fmla="*/ 54 h 56"/>
                      <a:gd name="T58" fmla="*/ 45 w 45"/>
                      <a:gd name="T59" fmla="*/ 24 h 56"/>
                      <a:gd name="T60" fmla="*/ 45 w 45"/>
                      <a:gd name="T61" fmla="*/ 24 h 56"/>
                      <a:gd name="T62" fmla="*/ 45 w 45"/>
                      <a:gd name="T63" fmla="*/ 23 h 56"/>
                      <a:gd name="T64" fmla="*/ 45 w 45"/>
                      <a:gd name="T65" fmla="*/ 23 h 56"/>
                      <a:gd name="T66" fmla="*/ 41 w 45"/>
                      <a:gd name="T67" fmla="*/ 20 h 56"/>
                      <a:gd name="T68" fmla="*/ 41 w 45"/>
                      <a:gd name="T69" fmla="*/ 16 h 56"/>
                      <a:gd name="T70" fmla="*/ 41 w 45"/>
                      <a:gd name="T71" fmla="*/ 1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5" h="56">
                        <a:moveTo>
                          <a:pt x="41" y="16"/>
                        </a:moveTo>
                        <a:lnTo>
                          <a:pt x="41" y="16"/>
                        </a:lnTo>
                        <a:lnTo>
                          <a:pt x="41" y="12"/>
                        </a:lnTo>
                        <a:lnTo>
                          <a:pt x="43" y="9"/>
                        </a:lnTo>
                        <a:lnTo>
                          <a:pt x="43" y="9"/>
                        </a:lnTo>
                        <a:lnTo>
                          <a:pt x="45" y="8"/>
                        </a:lnTo>
                        <a:lnTo>
                          <a:pt x="45" y="8"/>
                        </a:lnTo>
                        <a:lnTo>
                          <a:pt x="43" y="7"/>
                        </a:lnTo>
                        <a:lnTo>
                          <a:pt x="43" y="7"/>
                        </a:lnTo>
                        <a:lnTo>
                          <a:pt x="36" y="4"/>
                        </a:lnTo>
                        <a:lnTo>
                          <a:pt x="30" y="0"/>
                        </a:lnTo>
                        <a:lnTo>
                          <a:pt x="30" y="0"/>
                        </a:lnTo>
                        <a:lnTo>
                          <a:pt x="28" y="0"/>
                        </a:lnTo>
                        <a:lnTo>
                          <a:pt x="28" y="0"/>
                        </a:lnTo>
                        <a:lnTo>
                          <a:pt x="21" y="4"/>
                        </a:lnTo>
                        <a:lnTo>
                          <a:pt x="16" y="8"/>
                        </a:lnTo>
                        <a:lnTo>
                          <a:pt x="12" y="15"/>
                        </a:lnTo>
                        <a:lnTo>
                          <a:pt x="8" y="22"/>
                        </a:lnTo>
                        <a:lnTo>
                          <a:pt x="5" y="28"/>
                        </a:lnTo>
                        <a:lnTo>
                          <a:pt x="2" y="37"/>
                        </a:lnTo>
                        <a:lnTo>
                          <a:pt x="1" y="45"/>
                        </a:lnTo>
                        <a:lnTo>
                          <a:pt x="0" y="54"/>
                        </a:lnTo>
                        <a:lnTo>
                          <a:pt x="0" y="54"/>
                        </a:lnTo>
                        <a:lnTo>
                          <a:pt x="0" y="56"/>
                        </a:lnTo>
                        <a:lnTo>
                          <a:pt x="0" y="56"/>
                        </a:lnTo>
                        <a:lnTo>
                          <a:pt x="1" y="56"/>
                        </a:lnTo>
                        <a:lnTo>
                          <a:pt x="38" y="56"/>
                        </a:lnTo>
                        <a:lnTo>
                          <a:pt x="38" y="56"/>
                        </a:lnTo>
                        <a:lnTo>
                          <a:pt x="39" y="54"/>
                        </a:lnTo>
                        <a:lnTo>
                          <a:pt x="45" y="24"/>
                        </a:lnTo>
                        <a:lnTo>
                          <a:pt x="45" y="24"/>
                        </a:lnTo>
                        <a:lnTo>
                          <a:pt x="45" y="23"/>
                        </a:lnTo>
                        <a:lnTo>
                          <a:pt x="45" y="23"/>
                        </a:lnTo>
                        <a:lnTo>
                          <a:pt x="41" y="20"/>
                        </a:lnTo>
                        <a:lnTo>
                          <a:pt x="41" y="16"/>
                        </a:lnTo>
                        <a:lnTo>
                          <a:pt x="41" y="16"/>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800">
                      <a:solidFill>
                        <a:schemeClr val="bg1">
                          <a:lumMod val="50000"/>
                        </a:schemeClr>
                      </a:solidFill>
                    </a:endParaRPr>
                  </a:p>
                </p:txBody>
              </p:sp>
              <p:sp>
                <p:nvSpPr>
                  <p:cNvPr id="54" name="Freeform 365"/>
                  <p:cNvSpPr/>
                  <p:nvPr/>
                </p:nvSpPr>
                <p:spPr bwMode="auto">
                  <a:xfrm>
                    <a:off x="4581526" y="1565276"/>
                    <a:ext cx="33338" cy="44450"/>
                  </a:xfrm>
                  <a:custGeom>
                    <a:avLst/>
                    <a:gdLst>
                      <a:gd name="T0" fmla="*/ 15 w 44"/>
                      <a:gd name="T1" fmla="*/ 0 h 56"/>
                      <a:gd name="T2" fmla="*/ 15 w 44"/>
                      <a:gd name="T3" fmla="*/ 0 h 56"/>
                      <a:gd name="T4" fmla="*/ 8 w 44"/>
                      <a:gd name="T5" fmla="*/ 4 h 56"/>
                      <a:gd name="T6" fmla="*/ 2 w 44"/>
                      <a:gd name="T7" fmla="*/ 7 h 56"/>
                      <a:gd name="T8" fmla="*/ 2 w 44"/>
                      <a:gd name="T9" fmla="*/ 7 h 56"/>
                      <a:gd name="T10" fmla="*/ 0 w 44"/>
                      <a:gd name="T11" fmla="*/ 8 h 56"/>
                      <a:gd name="T12" fmla="*/ 0 w 44"/>
                      <a:gd name="T13" fmla="*/ 8 h 56"/>
                      <a:gd name="T14" fmla="*/ 0 w 44"/>
                      <a:gd name="T15" fmla="*/ 9 h 56"/>
                      <a:gd name="T16" fmla="*/ 0 w 44"/>
                      <a:gd name="T17" fmla="*/ 9 h 56"/>
                      <a:gd name="T18" fmla="*/ 3 w 44"/>
                      <a:gd name="T19" fmla="*/ 12 h 56"/>
                      <a:gd name="T20" fmla="*/ 4 w 44"/>
                      <a:gd name="T21" fmla="*/ 16 h 56"/>
                      <a:gd name="T22" fmla="*/ 4 w 44"/>
                      <a:gd name="T23" fmla="*/ 16 h 56"/>
                      <a:gd name="T24" fmla="*/ 3 w 44"/>
                      <a:gd name="T25" fmla="*/ 20 h 56"/>
                      <a:gd name="T26" fmla="*/ 0 w 44"/>
                      <a:gd name="T27" fmla="*/ 23 h 56"/>
                      <a:gd name="T28" fmla="*/ 0 w 44"/>
                      <a:gd name="T29" fmla="*/ 23 h 56"/>
                      <a:gd name="T30" fmla="*/ 0 w 44"/>
                      <a:gd name="T31" fmla="*/ 24 h 56"/>
                      <a:gd name="T32" fmla="*/ 6 w 44"/>
                      <a:gd name="T33" fmla="*/ 54 h 56"/>
                      <a:gd name="T34" fmla="*/ 6 w 44"/>
                      <a:gd name="T35" fmla="*/ 54 h 56"/>
                      <a:gd name="T36" fmla="*/ 6 w 44"/>
                      <a:gd name="T37" fmla="*/ 56 h 56"/>
                      <a:gd name="T38" fmla="*/ 44 w 44"/>
                      <a:gd name="T39" fmla="*/ 56 h 56"/>
                      <a:gd name="T40" fmla="*/ 44 w 44"/>
                      <a:gd name="T41" fmla="*/ 56 h 56"/>
                      <a:gd name="T42" fmla="*/ 44 w 44"/>
                      <a:gd name="T43" fmla="*/ 56 h 56"/>
                      <a:gd name="T44" fmla="*/ 44 w 44"/>
                      <a:gd name="T45" fmla="*/ 56 h 56"/>
                      <a:gd name="T46" fmla="*/ 44 w 44"/>
                      <a:gd name="T47" fmla="*/ 54 h 56"/>
                      <a:gd name="T48" fmla="*/ 44 w 44"/>
                      <a:gd name="T49" fmla="*/ 54 h 56"/>
                      <a:gd name="T50" fmla="*/ 44 w 44"/>
                      <a:gd name="T51" fmla="*/ 45 h 56"/>
                      <a:gd name="T52" fmla="*/ 42 w 44"/>
                      <a:gd name="T53" fmla="*/ 37 h 56"/>
                      <a:gd name="T54" fmla="*/ 40 w 44"/>
                      <a:gd name="T55" fmla="*/ 28 h 56"/>
                      <a:gd name="T56" fmla="*/ 37 w 44"/>
                      <a:gd name="T57" fmla="*/ 22 h 56"/>
                      <a:gd name="T58" fmla="*/ 33 w 44"/>
                      <a:gd name="T59" fmla="*/ 15 h 56"/>
                      <a:gd name="T60" fmla="*/ 27 w 44"/>
                      <a:gd name="T61" fmla="*/ 8 h 56"/>
                      <a:gd name="T62" fmla="*/ 22 w 44"/>
                      <a:gd name="T63" fmla="*/ 4 h 56"/>
                      <a:gd name="T64" fmla="*/ 17 w 44"/>
                      <a:gd name="T65" fmla="*/ 0 h 56"/>
                      <a:gd name="T66" fmla="*/ 17 w 44"/>
                      <a:gd name="T67" fmla="*/ 0 h 56"/>
                      <a:gd name="T68" fmla="*/ 15 w 44"/>
                      <a:gd name="T69" fmla="*/ 0 h 56"/>
                      <a:gd name="T70" fmla="*/ 15 w 44"/>
                      <a:gd name="T7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4" h="56">
                        <a:moveTo>
                          <a:pt x="15" y="0"/>
                        </a:moveTo>
                        <a:lnTo>
                          <a:pt x="15" y="0"/>
                        </a:lnTo>
                        <a:lnTo>
                          <a:pt x="8" y="4"/>
                        </a:lnTo>
                        <a:lnTo>
                          <a:pt x="2" y="7"/>
                        </a:lnTo>
                        <a:lnTo>
                          <a:pt x="2" y="7"/>
                        </a:lnTo>
                        <a:lnTo>
                          <a:pt x="0" y="8"/>
                        </a:lnTo>
                        <a:lnTo>
                          <a:pt x="0" y="8"/>
                        </a:lnTo>
                        <a:lnTo>
                          <a:pt x="0" y="9"/>
                        </a:lnTo>
                        <a:lnTo>
                          <a:pt x="0" y="9"/>
                        </a:lnTo>
                        <a:lnTo>
                          <a:pt x="3" y="12"/>
                        </a:lnTo>
                        <a:lnTo>
                          <a:pt x="4" y="16"/>
                        </a:lnTo>
                        <a:lnTo>
                          <a:pt x="4" y="16"/>
                        </a:lnTo>
                        <a:lnTo>
                          <a:pt x="3" y="20"/>
                        </a:lnTo>
                        <a:lnTo>
                          <a:pt x="0" y="23"/>
                        </a:lnTo>
                        <a:lnTo>
                          <a:pt x="0" y="23"/>
                        </a:lnTo>
                        <a:lnTo>
                          <a:pt x="0" y="24"/>
                        </a:lnTo>
                        <a:lnTo>
                          <a:pt x="6" y="54"/>
                        </a:lnTo>
                        <a:lnTo>
                          <a:pt x="6" y="54"/>
                        </a:lnTo>
                        <a:lnTo>
                          <a:pt x="6" y="56"/>
                        </a:lnTo>
                        <a:lnTo>
                          <a:pt x="44" y="56"/>
                        </a:lnTo>
                        <a:lnTo>
                          <a:pt x="44" y="56"/>
                        </a:lnTo>
                        <a:lnTo>
                          <a:pt x="44" y="56"/>
                        </a:lnTo>
                        <a:lnTo>
                          <a:pt x="44" y="56"/>
                        </a:lnTo>
                        <a:lnTo>
                          <a:pt x="44" y="54"/>
                        </a:lnTo>
                        <a:lnTo>
                          <a:pt x="44" y="54"/>
                        </a:lnTo>
                        <a:lnTo>
                          <a:pt x="44" y="45"/>
                        </a:lnTo>
                        <a:lnTo>
                          <a:pt x="42" y="37"/>
                        </a:lnTo>
                        <a:lnTo>
                          <a:pt x="40" y="28"/>
                        </a:lnTo>
                        <a:lnTo>
                          <a:pt x="37" y="22"/>
                        </a:lnTo>
                        <a:lnTo>
                          <a:pt x="33" y="15"/>
                        </a:lnTo>
                        <a:lnTo>
                          <a:pt x="27" y="8"/>
                        </a:lnTo>
                        <a:lnTo>
                          <a:pt x="22" y="4"/>
                        </a:lnTo>
                        <a:lnTo>
                          <a:pt x="17" y="0"/>
                        </a:lnTo>
                        <a:lnTo>
                          <a:pt x="17" y="0"/>
                        </a:lnTo>
                        <a:lnTo>
                          <a:pt x="15" y="0"/>
                        </a:lnTo>
                        <a:lnTo>
                          <a:pt x="15"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sz="2800">
                      <a:solidFill>
                        <a:schemeClr val="bg1">
                          <a:lumMod val="50000"/>
                        </a:schemeClr>
                      </a:solidFill>
                    </a:endParaRPr>
                  </a:p>
                </p:txBody>
              </p:sp>
            </p:grpSp>
          </p:grpSp>
        </p:grpSp>
        <p:grpSp>
          <p:nvGrpSpPr>
            <p:cNvPr id="7" name="组合 6"/>
            <p:cNvGrpSpPr/>
            <p:nvPr/>
          </p:nvGrpSpPr>
          <p:grpSpPr>
            <a:xfrm>
              <a:off x="6937366" y="2564962"/>
              <a:ext cx="3359597" cy="2924310"/>
              <a:chOff x="5257568" y="1134377"/>
              <a:chExt cx="3359597" cy="2924310"/>
            </a:xfrm>
          </p:grpSpPr>
          <p:cxnSp>
            <p:nvCxnSpPr>
              <p:cNvPr id="21" name="直接连接符 20"/>
              <p:cNvCxnSpPr/>
              <p:nvPr/>
            </p:nvCxnSpPr>
            <p:spPr bwMode="auto">
              <a:xfrm flipH="1">
                <a:off x="5591779" y="2567696"/>
                <a:ext cx="685487" cy="0"/>
              </a:xfrm>
              <a:prstGeom prst="line">
                <a:avLst/>
              </a:prstGeom>
              <a:noFill/>
              <a:ln w="12700" cap="flat" cmpd="sng" algn="ctr">
                <a:solidFill>
                  <a:schemeClr val="bg1">
                    <a:lumMod val="50000"/>
                  </a:schemeClr>
                </a:solidFill>
                <a:prstDash val="solid"/>
                <a:miter lim="800000"/>
              </a:ln>
              <a:effectLst/>
            </p:spPr>
          </p:cxnSp>
          <p:cxnSp>
            <p:nvCxnSpPr>
              <p:cNvPr id="22" name="直接连接符 21"/>
              <p:cNvCxnSpPr/>
              <p:nvPr/>
            </p:nvCxnSpPr>
            <p:spPr bwMode="auto">
              <a:xfrm flipH="1">
                <a:off x="5257568" y="1462668"/>
                <a:ext cx="1014009" cy="0"/>
              </a:xfrm>
              <a:prstGeom prst="line">
                <a:avLst/>
              </a:prstGeom>
              <a:noFill/>
              <a:ln w="12700" cap="flat" cmpd="sng" algn="ctr">
                <a:solidFill>
                  <a:schemeClr val="bg1">
                    <a:lumMod val="50000"/>
                  </a:schemeClr>
                </a:solidFill>
                <a:prstDash val="solid"/>
                <a:miter lim="800000"/>
              </a:ln>
              <a:effectLst/>
            </p:spPr>
          </p:cxnSp>
          <p:cxnSp>
            <p:nvCxnSpPr>
              <p:cNvPr id="23" name="直接连接符 22"/>
              <p:cNvCxnSpPr/>
              <p:nvPr/>
            </p:nvCxnSpPr>
            <p:spPr bwMode="auto">
              <a:xfrm flipH="1">
                <a:off x="5263256" y="3651391"/>
                <a:ext cx="1014009" cy="0"/>
              </a:xfrm>
              <a:prstGeom prst="line">
                <a:avLst/>
              </a:prstGeom>
              <a:noFill/>
              <a:ln w="12700" cap="flat" cmpd="sng" algn="ctr">
                <a:solidFill>
                  <a:schemeClr val="bg1">
                    <a:lumMod val="50000"/>
                  </a:schemeClr>
                </a:solidFill>
                <a:prstDash val="solid"/>
                <a:miter lim="800000"/>
              </a:ln>
              <a:effectLst/>
            </p:spPr>
          </p:cxnSp>
          <p:cxnSp>
            <p:nvCxnSpPr>
              <p:cNvPr id="24" name="直接连接符 23"/>
              <p:cNvCxnSpPr/>
              <p:nvPr/>
            </p:nvCxnSpPr>
            <p:spPr bwMode="auto">
              <a:xfrm>
                <a:off x="6277266" y="2333038"/>
                <a:ext cx="0" cy="489227"/>
              </a:xfrm>
              <a:prstGeom prst="line">
                <a:avLst/>
              </a:prstGeom>
              <a:noFill/>
              <a:ln w="76200" cap="flat" cmpd="sng" algn="ctr">
                <a:solidFill>
                  <a:schemeClr val="bg1">
                    <a:lumMod val="50000"/>
                  </a:schemeClr>
                </a:solidFill>
                <a:prstDash val="solid"/>
                <a:miter lim="800000"/>
              </a:ln>
              <a:effectLst/>
            </p:spPr>
          </p:cxnSp>
          <p:cxnSp>
            <p:nvCxnSpPr>
              <p:cNvPr id="25" name="直接连接符 24"/>
              <p:cNvCxnSpPr/>
              <p:nvPr/>
            </p:nvCxnSpPr>
            <p:spPr bwMode="auto">
              <a:xfrm>
                <a:off x="6277265" y="1228009"/>
                <a:ext cx="0" cy="489227"/>
              </a:xfrm>
              <a:prstGeom prst="line">
                <a:avLst/>
              </a:prstGeom>
              <a:noFill/>
              <a:ln w="76200" cap="flat" cmpd="sng" algn="ctr">
                <a:solidFill>
                  <a:schemeClr val="bg1">
                    <a:lumMod val="50000"/>
                  </a:schemeClr>
                </a:solidFill>
                <a:prstDash val="solid"/>
                <a:miter lim="800000"/>
              </a:ln>
              <a:effectLst/>
            </p:spPr>
          </p:cxnSp>
          <p:cxnSp>
            <p:nvCxnSpPr>
              <p:cNvPr id="26" name="直接连接符 25"/>
              <p:cNvCxnSpPr/>
              <p:nvPr/>
            </p:nvCxnSpPr>
            <p:spPr bwMode="auto">
              <a:xfrm>
                <a:off x="6277265" y="3416734"/>
                <a:ext cx="0" cy="489227"/>
              </a:xfrm>
              <a:prstGeom prst="line">
                <a:avLst/>
              </a:prstGeom>
              <a:noFill/>
              <a:ln w="76200" cap="flat" cmpd="sng" algn="ctr">
                <a:solidFill>
                  <a:schemeClr val="bg1">
                    <a:lumMod val="50000"/>
                  </a:schemeClr>
                </a:solidFill>
                <a:prstDash val="solid"/>
                <a:miter lim="800000"/>
              </a:ln>
              <a:effectLst/>
            </p:spPr>
          </p:cxnSp>
          <p:sp>
            <p:nvSpPr>
              <p:cNvPr id="27" name="文本框 49"/>
              <p:cNvSpPr txBox="1"/>
              <p:nvPr/>
            </p:nvSpPr>
            <p:spPr>
              <a:xfrm>
                <a:off x="6402162" y="1134377"/>
                <a:ext cx="2215003" cy="692062"/>
              </a:xfrm>
              <a:prstGeom prst="rect">
                <a:avLst/>
              </a:prstGeom>
              <a:noFill/>
            </p:spPr>
            <p:txBody>
              <a:bodyPr wrap="square" lIns="68580" tIns="34290" rIns="68580" bIns="34290" rtlCol="0">
                <a:spAutoFit/>
              </a:bodyPr>
              <a:lstStyle/>
              <a:p>
                <a:pPr>
                  <a:spcBef>
                    <a:spcPts val="450"/>
                  </a:spcBef>
                </a:pPr>
                <a:r>
                  <a:rPr lang="zh-CN" altLang="en-US" sz="2400" dirty="0">
                    <a:solidFill>
                      <a:schemeClr val="bg1">
                        <a:lumMod val="50000"/>
                      </a:schemeClr>
                    </a:solidFill>
                    <a:latin typeface="微软雅黑" panose="020B0503020204020204" pitchFamily="34" charset="-122"/>
                    <a:ea typeface="微软雅黑" panose="020B0503020204020204" pitchFamily="34" charset="-122"/>
                  </a:rPr>
                  <a:t>添加标题</a:t>
                </a:r>
                <a:endParaRPr lang="en-US" altLang="zh-CN" sz="2400" dirty="0">
                  <a:solidFill>
                    <a:schemeClr val="bg1">
                      <a:lumMod val="50000"/>
                    </a:schemeClr>
                  </a:solidFill>
                  <a:latin typeface="微软雅黑" panose="020B0503020204020204" pitchFamily="34" charset="-122"/>
                  <a:ea typeface="微软雅黑" panose="020B0503020204020204" pitchFamily="34" charset="-122"/>
                </a:endParaRPr>
              </a:p>
              <a:p>
                <a:pPr>
                  <a:spcBef>
                    <a:spcPts val="450"/>
                  </a:spcBef>
                </a:pPr>
                <a:r>
                  <a:rPr lang="zh-CN" altLang="en-US" sz="1200" dirty="0">
                    <a:solidFill>
                      <a:schemeClr val="bg1">
                        <a:lumMod val="50000"/>
                      </a:schemeClr>
                    </a:solidFill>
                    <a:latin typeface="微软雅黑" panose="020B0503020204020204" pitchFamily="34" charset="-122"/>
                    <a:ea typeface="微软雅黑" panose="020B0503020204020204" pitchFamily="34" charset="-122"/>
                  </a:rPr>
                  <a:t>在此处添加文字在此处添加文字在此处添加文字</a:t>
                </a:r>
              </a:p>
            </p:txBody>
          </p:sp>
          <p:sp>
            <p:nvSpPr>
              <p:cNvPr id="28" name="文本框 50"/>
              <p:cNvSpPr txBox="1"/>
              <p:nvPr/>
            </p:nvSpPr>
            <p:spPr>
              <a:xfrm>
                <a:off x="6402162" y="2247209"/>
                <a:ext cx="2215003" cy="692062"/>
              </a:xfrm>
              <a:prstGeom prst="rect">
                <a:avLst/>
              </a:prstGeom>
              <a:noFill/>
            </p:spPr>
            <p:txBody>
              <a:bodyPr wrap="square" lIns="68580" tIns="34290" rIns="68580" bIns="34290" rtlCol="0">
                <a:spAutoFit/>
              </a:bodyPr>
              <a:lstStyle/>
              <a:p>
                <a:pPr>
                  <a:spcBef>
                    <a:spcPts val="450"/>
                  </a:spcBef>
                </a:pPr>
                <a:r>
                  <a:rPr lang="zh-CN" altLang="en-US" sz="2400" dirty="0">
                    <a:solidFill>
                      <a:schemeClr val="bg1">
                        <a:lumMod val="50000"/>
                      </a:schemeClr>
                    </a:solidFill>
                    <a:latin typeface="微软雅黑" panose="020B0503020204020204" pitchFamily="34" charset="-122"/>
                    <a:ea typeface="微软雅黑" panose="020B0503020204020204" pitchFamily="34" charset="-122"/>
                  </a:rPr>
                  <a:t>添加标题</a:t>
                </a:r>
                <a:endParaRPr lang="en-US" altLang="zh-CN" sz="2400" dirty="0">
                  <a:solidFill>
                    <a:schemeClr val="bg1">
                      <a:lumMod val="50000"/>
                    </a:schemeClr>
                  </a:solidFill>
                  <a:latin typeface="微软雅黑" panose="020B0503020204020204" pitchFamily="34" charset="-122"/>
                  <a:ea typeface="微软雅黑" panose="020B0503020204020204" pitchFamily="34" charset="-122"/>
                </a:endParaRPr>
              </a:p>
              <a:p>
                <a:pPr>
                  <a:spcBef>
                    <a:spcPts val="450"/>
                  </a:spcBef>
                </a:pPr>
                <a:r>
                  <a:rPr lang="zh-CN" altLang="en-US" sz="1200" dirty="0">
                    <a:solidFill>
                      <a:schemeClr val="bg1">
                        <a:lumMod val="50000"/>
                      </a:schemeClr>
                    </a:solidFill>
                    <a:latin typeface="微软雅黑" panose="020B0503020204020204" pitchFamily="34" charset="-122"/>
                    <a:ea typeface="微软雅黑" panose="020B0503020204020204" pitchFamily="34" charset="-122"/>
                  </a:rPr>
                  <a:t>在此处添加文字在此处添加文字在此处添加文字</a:t>
                </a:r>
              </a:p>
            </p:txBody>
          </p:sp>
          <p:sp>
            <p:nvSpPr>
              <p:cNvPr id="29" name="文本框 51"/>
              <p:cNvSpPr txBox="1"/>
              <p:nvPr/>
            </p:nvSpPr>
            <p:spPr>
              <a:xfrm>
                <a:off x="6402162" y="3366625"/>
                <a:ext cx="2215003" cy="692062"/>
              </a:xfrm>
              <a:prstGeom prst="rect">
                <a:avLst/>
              </a:prstGeom>
              <a:noFill/>
            </p:spPr>
            <p:txBody>
              <a:bodyPr wrap="square" lIns="68580" tIns="34290" rIns="68580" bIns="34290" rtlCol="0">
                <a:spAutoFit/>
              </a:bodyPr>
              <a:lstStyle/>
              <a:p>
                <a:pPr>
                  <a:spcBef>
                    <a:spcPts val="450"/>
                  </a:spcBef>
                </a:pPr>
                <a:r>
                  <a:rPr lang="zh-CN" altLang="en-US" sz="2400" dirty="0">
                    <a:solidFill>
                      <a:schemeClr val="bg1">
                        <a:lumMod val="50000"/>
                      </a:schemeClr>
                    </a:solidFill>
                    <a:latin typeface="微软雅黑" panose="020B0503020204020204" pitchFamily="34" charset="-122"/>
                    <a:ea typeface="微软雅黑" panose="020B0503020204020204" pitchFamily="34" charset="-122"/>
                  </a:rPr>
                  <a:t>添加标题</a:t>
                </a:r>
                <a:endParaRPr lang="en-US" altLang="zh-CN" sz="2400" dirty="0">
                  <a:solidFill>
                    <a:schemeClr val="bg1">
                      <a:lumMod val="50000"/>
                    </a:schemeClr>
                  </a:solidFill>
                  <a:latin typeface="微软雅黑" panose="020B0503020204020204" pitchFamily="34" charset="-122"/>
                  <a:ea typeface="微软雅黑" panose="020B0503020204020204" pitchFamily="34" charset="-122"/>
                </a:endParaRPr>
              </a:p>
              <a:p>
                <a:pPr>
                  <a:spcBef>
                    <a:spcPts val="450"/>
                  </a:spcBef>
                </a:pPr>
                <a:r>
                  <a:rPr lang="zh-CN" altLang="en-US" sz="1200" dirty="0">
                    <a:solidFill>
                      <a:schemeClr val="bg1">
                        <a:lumMod val="50000"/>
                      </a:schemeClr>
                    </a:solidFill>
                    <a:latin typeface="微软雅黑" panose="020B0503020204020204" pitchFamily="34" charset="-122"/>
                    <a:ea typeface="微软雅黑" panose="020B0503020204020204" pitchFamily="34" charset="-122"/>
                  </a:rPr>
                  <a:t>在此处添加文字在此处添加文字在此处添加文字</a:t>
                </a:r>
              </a:p>
            </p:txBody>
          </p:sp>
        </p:grpSp>
        <p:grpSp>
          <p:nvGrpSpPr>
            <p:cNvPr id="9" name="组合 8"/>
            <p:cNvGrpSpPr/>
            <p:nvPr/>
          </p:nvGrpSpPr>
          <p:grpSpPr>
            <a:xfrm>
              <a:off x="2308603" y="2564962"/>
              <a:ext cx="3308987" cy="2885014"/>
              <a:chOff x="628805" y="1134377"/>
              <a:chExt cx="3308987" cy="2885014"/>
            </a:xfrm>
          </p:grpSpPr>
          <p:cxnSp>
            <p:nvCxnSpPr>
              <p:cNvPr id="10" name="直接连接符 9"/>
              <p:cNvCxnSpPr/>
              <p:nvPr/>
            </p:nvCxnSpPr>
            <p:spPr bwMode="auto">
              <a:xfrm>
                <a:off x="2925205" y="3651391"/>
                <a:ext cx="1012587" cy="0"/>
              </a:xfrm>
              <a:prstGeom prst="line">
                <a:avLst/>
              </a:prstGeom>
              <a:noFill/>
              <a:ln w="12700" cap="flat" cmpd="sng" algn="ctr">
                <a:solidFill>
                  <a:schemeClr val="bg1">
                    <a:lumMod val="50000"/>
                  </a:schemeClr>
                </a:solidFill>
                <a:prstDash val="solid"/>
                <a:miter lim="800000"/>
              </a:ln>
              <a:effectLst/>
            </p:spPr>
          </p:cxnSp>
          <p:cxnSp>
            <p:nvCxnSpPr>
              <p:cNvPr id="13" name="直接连接符 12"/>
              <p:cNvCxnSpPr/>
              <p:nvPr/>
            </p:nvCxnSpPr>
            <p:spPr bwMode="auto">
              <a:xfrm>
                <a:off x="2925206" y="2567696"/>
                <a:ext cx="685487" cy="0"/>
              </a:xfrm>
              <a:prstGeom prst="line">
                <a:avLst/>
              </a:prstGeom>
              <a:noFill/>
              <a:ln w="12700" cap="flat" cmpd="sng" algn="ctr">
                <a:solidFill>
                  <a:schemeClr val="bg1">
                    <a:lumMod val="50000"/>
                  </a:schemeClr>
                </a:solidFill>
                <a:prstDash val="solid"/>
                <a:miter lim="800000"/>
              </a:ln>
              <a:effectLst/>
            </p:spPr>
          </p:cxnSp>
          <p:cxnSp>
            <p:nvCxnSpPr>
              <p:cNvPr id="14" name="直接连接符 13"/>
              <p:cNvCxnSpPr/>
              <p:nvPr/>
            </p:nvCxnSpPr>
            <p:spPr bwMode="auto">
              <a:xfrm>
                <a:off x="2925205" y="1462668"/>
                <a:ext cx="1012587" cy="0"/>
              </a:xfrm>
              <a:prstGeom prst="line">
                <a:avLst/>
              </a:prstGeom>
              <a:noFill/>
              <a:ln w="12700" cap="flat" cmpd="sng" algn="ctr">
                <a:solidFill>
                  <a:schemeClr val="bg1">
                    <a:lumMod val="50000"/>
                  </a:schemeClr>
                </a:solidFill>
                <a:prstDash val="solid"/>
                <a:miter lim="800000"/>
              </a:ln>
              <a:effectLst/>
            </p:spPr>
          </p:cxnSp>
          <p:cxnSp>
            <p:nvCxnSpPr>
              <p:cNvPr id="15" name="直接连接符 14"/>
              <p:cNvCxnSpPr/>
              <p:nvPr/>
            </p:nvCxnSpPr>
            <p:spPr bwMode="auto">
              <a:xfrm flipH="1">
                <a:off x="2925205" y="3416734"/>
                <a:ext cx="0" cy="489227"/>
              </a:xfrm>
              <a:prstGeom prst="line">
                <a:avLst/>
              </a:prstGeom>
              <a:noFill/>
              <a:ln w="76200" cap="flat" cmpd="sng" algn="ctr">
                <a:solidFill>
                  <a:schemeClr val="bg1">
                    <a:lumMod val="50000"/>
                  </a:schemeClr>
                </a:solidFill>
                <a:prstDash val="solid"/>
                <a:miter lim="800000"/>
              </a:ln>
              <a:effectLst/>
            </p:spPr>
          </p:cxnSp>
          <p:cxnSp>
            <p:nvCxnSpPr>
              <p:cNvPr id="16" name="直接连接符 15"/>
              <p:cNvCxnSpPr/>
              <p:nvPr/>
            </p:nvCxnSpPr>
            <p:spPr bwMode="auto">
              <a:xfrm flipH="1">
                <a:off x="2925206" y="2333038"/>
                <a:ext cx="0" cy="489227"/>
              </a:xfrm>
              <a:prstGeom prst="line">
                <a:avLst/>
              </a:prstGeom>
              <a:noFill/>
              <a:ln w="76200" cap="flat" cmpd="sng" algn="ctr">
                <a:solidFill>
                  <a:schemeClr val="bg1">
                    <a:lumMod val="50000"/>
                  </a:schemeClr>
                </a:solidFill>
                <a:prstDash val="solid"/>
                <a:miter lim="800000"/>
              </a:ln>
              <a:effectLst/>
            </p:spPr>
          </p:cxnSp>
          <p:cxnSp>
            <p:nvCxnSpPr>
              <p:cNvPr id="17" name="直接连接符 16"/>
              <p:cNvCxnSpPr/>
              <p:nvPr/>
            </p:nvCxnSpPr>
            <p:spPr bwMode="auto">
              <a:xfrm flipH="1">
                <a:off x="2925205" y="1228009"/>
                <a:ext cx="0" cy="489227"/>
              </a:xfrm>
              <a:prstGeom prst="line">
                <a:avLst/>
              </a:prstGeom>
              <a:noFill/>
              <a:ln w="76200" cap="flat" cmpd="sng" algn="ctr">
                <a:solidFill>
                  <a:schemeClr val="bg1">
                    <a:lumMod val="50000"/>
                  </a:schemeClr>
                </a:solidFill>
                <a:prstDash val="solid"/>
                <a:miter lim="800000"/>
              </a:ln>
              <a:effectLst/>
            </p:spPr>
          </p:cxnSp>
          <p:sp>
            <p:nvSpPr>
              <p:cNvPr id="18" name="文本框 52"/>
              <p:cNvSpPr txBox="1"/>
              <p:nvPr/>
            </p:nvSpPr>
            <p:spPr>
              <a:xfrm>
                <a:off x="641134" y="1134377"/>
                <a:ext cx="2215003" cy="692062"/>
              </a:xfrm>
              <a:prstGeom prst="rect">
                <a:avLst/>
              </a:prstGeom>
              <a:noFill/>
            </p:spPr>
            <p:txBody>
              <a:bodyPr wrap="square" lIns="68580" tIns="34290" rIns="68580" bIns="34290" rtlCol="0">
                <a:spAutoFit/>
              </a:bodyPr>
              <a:lstStyle/>
              <a:p>
                <a:pPr algn="r">
                  <a:spcBef>
                    <a:spcPts val="450"/>
                  </a:spcBef>
                </a:pPr>
                <a:r>
                  <a:rPr lang="zh-CN" altLang="en-US" sz="2400" dirty="0">
                    <a:solidFill>
                      <a:schemeClr val="bg1">
                        <a:lumMod val="50000"/>
                      </a:schemeClr>
                    </a:solidFill>
                    <a:latin typeface="微软雅黑" panose="020B0503020204020204" pitchFamily="34" charset="-122"/>
                    <a:ea typeface="微软雅黑" panose="020B0503020204020204" pitchFamily="34" charset="-122"/>
                  </a:rPr>
                  <a:t>添加标题</a:t>
                </a:r>
                <a:endParaRPr lang="en-US" altLang="zh-CN" sz="2400" dirty="0">
                  <a:solidFill>
                    <a:schemeClr val="bg1">
                      <a:lumMod val="50000"/>
                    </a:schemeClr>
                  </a:solidFill>
                  <a:latin typeface="微软雅黑" panose="020B0503020204020204" pitchFamily="34" charset="-122"/>
                  <a:ea typeface="微软雅黑" panose="020B0503020204020204" pitchFamily="34" charset="-122"/>
                </a:endParaRPr>
              </a:p>
              <a:p>
                <a:pPr algn="r">
                  <a:spcBef>
                    <a:spcPts val="450"/>
                  </a:spcBef>
                </a:pPr>
                <a:r>
                  <a:rPr lang="zh-CN" altLang="en-US" sz="1200" dirty="0">
                    <a:solidFill>
                      <a:schemeClr val="bg1">
                        <a:lumMod val="50000"/>
                      </a:schemeClr>
                    </a:solidFill>
                    <a:latin typeface="微软雅黑" panose="020B0503020204020204" pitchFamily="34" charset="-122"/>
                    <a:ea typeface="微软雅黑" panose="020B0503020204020204" pitchFamily="34" charset="-122"/>
                  </a:rPr>
                  <a:t>在此处添加文字在此处添加文字在此处添加文字</a:t>
                </a:r>
              </a:p>
            </p:txBody>
          </p:sp>
          <p:sp>
            <p:nvSpPr>
              <p:cNvPr id="19" name="文本框 53"/>
              <p:cNvSpPr txBox="1"/>
              <p:nvPr/>
            </p:nvSpPr>
            <p:spPr>
              <a:xfrm>
                <a:off x="641134" y="2214497"/>
                <a:ext cx="2215003" cy="692062"/>
              </a:xfrm>
              <a:prstGeom prst="rect">
                <a:avLst/>
              </a:prstGeom>
              <a:noFill/>
            </p:spPr>
            <p:txBody>
              <a:bodyPr wrap="square" lIns="68580" tIns="34290" rIns="68580" bIns="34290" rtlCol="0">
                <a:spAutoFit/>
              </a:bodyPr>
              <a:lstStyle/>
              <a:p>
                <a:pPr algn="r">
                  <a:spcBef>
                    <a:spcPts val="450"/>
                  </a:spcBef>
                </a:pPr>
                <a:r>
                  <a:rPr lang="zh-CN" altLang="en-US" sz="2400" dirty="0">
                    <a:solidFill>
                      <a:schemeClr val="bg1">
                        <a:lumMod val="50000"/>
                      </a:schemeClr>
                    </a:solidFill>
                    <a:latin typeface="微软雅黑" panose="020B0503020204020204" pitchFamily="34" charset="-122"/>
                    <a:ea typeface="微软雅黑" panose="020B0503020204020204" pitchFamily="34" charset="-122"/>
                  </a:rPr>
                  <a:t>添加标题</a:t>
                </a:r>
                <a:endParaRPr lang="en-US" altLang="zh-CN" sz="2400" dirty="0">
                  <a:solidFill>
                    <a:schemeClr val="bg1">
                      <a:lumMod val="50000"/>
                    </a:schemeClr>
                  </a:solidFill>
                  <a:latin typeface="微软雅黑" panose="020B0503020204020204" pitchFamily="34" charset="-122"/>
                  <a:ea typeface="微软雅黑" panose="020B0503020204020204" pitchFamily="34" charset="-122"/>
                </a:endParaRPr>
              </a:p>
              <a:p>
                <a:pPr algn="r">
                  <a:spcBef>
                    <a:spcPts val="450"/>
                  </a:spcBef>
                </a:pPr>
                <a:r>
                  <a:rPr lang="zh-CN" altLang="en-US" sz="1200" dirty="0">
                    <a:solidFill>
                      <a:schemeClr val="bg1">
                        <a:lumMod val="50000"/>
                      </a:schemeClr>
                    </a:solidFill>
                    <a:latin typeface="微软雅黑" panose="020B0503020204020204" pitchFamily="34" charset="-122"/>
                    <a:ea typeface="微软雅黑" panose="020B0503020204020204" pitchFamily="34" charset="-122"/>
                  </a:rPr>
                  <a:t>在此处添加文字在此处添加文字在此处添加文字</a:t>
                </a:r>
              </a:p>
            </p:txBody>
          </p:sp>
          <p:sp>
            <p:nvSpPr>
              <p:cNvPr id="20" name="文本框 54"/>
              <p:cNvSpPr txBox="1"/>
              <p:nvPr/>
            </p:nvSpPr>
            <p:spPr>
              <a:xfrm>
                <a:off x="628805" y="3327329"/>
                <a:ext cx="2215003" cy="692062"/>
              </a:xfrm>
              <a:prstGeom prst="rect">
                <a:avLst/>
              </a:prstGeom>
              <a:noFill/>
            </p:spPr>
            <p:txBody>
              <a:bodyPr wrap="square" lIns="68580" tIns="34290" rIns="68580" bIns="34290" rtlCol="0">
                <a:spAutoFit/>
              </a:bodyPr>
              <a:lstStyle/>
              <a:p>
                <a:pPr algn="r">
                  <a:spcBef>
                    <a:spcPts val="450"/>
                  </a:spcBef>
                </a:pPr>
                <a:r>
                  <a:rPr lang="zh-CN" altLang="en-US" sz="2400" dirty="0">
                    <a:solidFill>
                      <a:schemeClr val="bg1">
                        <a:lumMod val="50000"/>
                      </a:schemeClr>
                    </a:solidFill>
                    <a:latin typeface="微软雅黑" panose="020B0503020204020204" pitchFamily="34" charset="-122"/>
                    <a:ea typeface="微软雅黑" panose="020B0503020204020204" pitchFamily="34" charset="-122"/>
                  </a:rPr>
                  <a:t>添加标题</a:t>
                </a:r>
                <a:endParaRPr lang="en-US" altLang="zh-CN" sz="2400" dirty="0">
                  <a:solidFill>
                    <a:schemeClr val="bg1">
                      <a:lumMod val="50000"/>
                    </a:schemeClr>
                  </a:solidFill>
                  <a:latin typeface="微软雅黑" panose="020B0503020204020204" pitchFamily="34" charset="-122"/>
                  <a:ea typeface="微软雅黑" panose="020B0503020204020204" pitchFamily="34" charset="-122"/>
                </a:endParaRPr>
              </a:p>
              <a:p>
                <a:pPr algn="r">
                  <a:spcBef>
                    <a:spcPts val="450"/>
                  </a:spcBef>
                </a:pPr>
                <a:r>
                  <a:rPr lang="zh-CN" altLang="en-US" sz="1200" dirty="0">
                    <a:solidFill>
                      <a:schemeClr val="bg1">
                        <a:lumMod val="50000"/>
                      </a:schemeClr>
                    </a:solidFill>
                    <a:latin typeface="微软雅黑" panose="020B0503020204020204" pitchFamily="34" charset="-122"/>
                    <a:ea typeface="微软雅黑" panose="020B0503020204020204" pitchFamily="34" charset="-122"/>
                  </a:rPr>
                  <a:t>在此处添加文字在此处添加文字在此处添加文字</a:t>
                </a:r>
              </a:p>
            </p:txBody>
          </p:sp>
        </p:grpSp>
      </p:gr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0" y="199009"/>
            <a:ext cx="12190413" cy="792494"/>
            <a:chOff x="0" y="507619"/>
            <a:chExt cx="12190413" cy="792494"/>
          </a:xfrm>
        </p:grpSpPr>
        <p:sp>
          <p:nvSpPr>
            <p:cNvPr id="11" name="矩形 10"/>
            <p:cNvSpPr/>
            <p:nvPr/>
          </p:nvSpPr>
          <p:spPr>
            <a:xfrm flipV="1">
              <a:off x="0" y="1254394"/>
              <a:ext cx="12190413" cy="45719"/>
            </a:xfrm>
            <a:prstGeom prst="rect">
              <a:avLst/>
            </a:prstGeom>
            <a:solidFill>
              <a:srgbClr val="7887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8"/>
            <p:cNvSpPr txBox="1">
              <a:spLocks noChangeArrowheads="1"/>
            </p:cNvSpPr>
            <p:nvPr/>
          </p:nvSpPr>
          <p:spPr bwMode="auto">
            <a:xfrm>
              <a:off x="4467544" y="507619"/>
              <a:ext cx="3255323"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4000" dirty="0">
                  <a:solidFill>
                    <a:srgbClr val="ED695B"/>
                  </a:solidFill>
                  <a:latin typeface="张海山锐线体简" panose="02000000000000000000" pitchFamily="2" charset="-122"/>
                  <a:ea typeface="张海山锐线体简" panose="02000000000000000000" pitchFamily="2" charset="-122"/>
                  <a:sym typeface="Arial" panose="020B0604020202020204" pitchFamily="34" charset="0"/>
                </a:rPr>
                <a:t>年度工作概述</a:t>
              </a:r>
            </a:p>
          </p:txBody>
        </p:sp>
      </p:grpSp>
      <p:grpSp>
        <p:nvGrpSpPr>
          <p:cNvPr id="5" name="组合 4"/>
          <p:cNvGrpSpPr/>
          <p:nvPr/>
        </p:nvGrpSpPr>
        <p:grpSpPr>
          <a:xfrm>
            <a:off x="782185" y="2145134"/>
            <a:ext cx="10742158" cy="3474135"/>
            <a:chOff x="1043609" y="1518675"/>
            <a:chExt cx="6998914" cy="2391478"/>
          </a:xfrm>
        </p:grpSpPr>
        <p:grpSp>
          <p:nvGrpSpPr>
            <p:cNvPr id="6" name="组合 5"/>
            <p:cNvGrpSpPr/>
            <p:nvPr/>
          </p:nvGrpSpPr>
          <p:grpSpPr>
            <a:xfrm>
              <a:off x="1069541" y="1518676"/>
              <a:ext cx="1549008" cy="739917"/>
              <a:chOff x="1366228" y="1842409"/>
              <a:chExt cx="2065344" cy="986555"/>
            </a:xfrm>
          </p:grpSpPr>
          <p:sp>
            <p:nvSpPr>
              <p:cNvPr id="35" name="文本框 55"/>
              <p:cNvSpPr txBox="1"/>
              <p:nvPr/>
            </p:nvSpPr>
            <p:spPr>
              <a:xfrm>
                <a:off x="1366228" y="1842409"/>
                <a:ext cx="2065344" cy="338980"/>
              </a:xfrm>
              <a:prstGeom prst="rect">
                <a:avLst/>
              </a:prstGeom>
              <a:noFill/>
            </p:spPr>
            <p:txBody>
              <a:bodyPr wrap="square" rtlCol="0">
                <a:spAutoFit/>
              </a:bodyPr>
              <a:lstStyle/>
              <a:p>
                <a:pPr marL="0" marR="0" lvl="0" indent="0" algn="just" defTabSz="914400" eaLnBrk="1" fontAlgn="auto" latinLnBrk="0" hangingPunct="1">
                  <a:lnSpc>
                    <a:spcPct val="90000"/>
                  </a:lnSpc>
                  <a:spcBef>
                    <a:spcPts val="750"/>
                  </a:spcBef>
                  <a:spcAft>
                    <a:spcPts val="0"/>
                  </a:spcAft>
                  <a:buClrTx/>
                  <a:buSzTx/>
                  <a:buFontTx/>
                  <a:buNone/>
                  <a:defRPr/>
                </a:pPr>
                <a:r>
                  <a:rPr kumimoji="0" lang="zh-CN" altLang="en-US" sz="20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添加标题</a:t>
                </a:r>
              </a:p>
            </p:txBody>
          </p:sp>
          <p:sp>
            <p:nvSpPr>
              <p:cNvPr id="36" name="文本框 56"/>
              <p:cNvSpPr txBox="1"/>
              <p:nvPr/>
            </p:nvSpPr>
            <p:spPr>
              <a:xfrm>
                <a:off x="1366228" y="2278121"/>
                <a:ext cx="2065344" cy="550843"/>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defRPr/>
                </a:pPr>
                <a:r>
                  <a:rPr kumimoji="0" lang="zh-CN" altLang="en-US" sz="11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单击添加文本单击添加文本单击添加文本单击添加文本单击添加文本</a:t>
                </a:r>
                <a:endParaRPr kumimoji="0" lang="en-US" altLang="zh-CN" sz="11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endParaRPr>
              </a:p>
            </p:txBody>
          </p:sp>
        </p:grpSp>
        <p:grpSp>
          <p:nvGrpSpPr>
            <p:cNvPr id="7" name="组合 6"/>
            <p:cNvGrpSpPr/>
            <p:nvPr/>
          </p:nvGrpSpPr>
          <p:grpSpPr>
            <a:xfrm>
              <a:off x="4688435" y="1518675"/>
              <a:ext cx="1546096" cy="739915"/>
              <a:chOff x="6191419" y="1842409"/>
              <a:chExt cx="2061461" cy="986553"/>
            </a:xfrm>
          </p:grpSpPr>
          <p:sp>
            <p:nvSpPr>
              <p:cNvPr id="33" name="文本框 57"/>
              <p:cNvSpPr txBox="1"/>
              <p:nvPr/>
            </p:nvSpPr>
            <p:spPr>
              <a:xfrm>
                <a:off x="6191419" y="1842409"/>
                <a:ext cx="2061461" cy="338981"/>
              </a:xfrm>
              <a:prstGeom prst="rect">
                <a:avLst/>
              </a:prstGeom>
              <a:noFill/>
            </p:spPr>
            <p:txBody>
              <a:bodyPr wrap="square" rtlCol="0">
                <a:spAutoFit/>
              </a:bodyPr>
              <a:lstStyle/>
              <a:p>
                <a:pPr marL="0" marR="0" lvl="0" indent="0" algn="just" defTabSz="914400" eaLnBrk="1" fontAlgn="auto" latinLnBrk="0" hangingPunct="1">
                  <a:lnSpc>
                    <a:spcPct val="90000"/>
                  </a:lnSpc>
                  <a:spcBef>
                    <a:spcPts val="750"/>
                  </a:spcBef>
                  <a:spcAft>
                    <a:spcPts val="0"/>
                  </a:spcAft>
                  <a:buClrTx/>
                  <a:buSzTx/>
                  <a:buFontTx/>
                  <a:buNone/>
                  <a:defRPr/>
                </a:pPr>
                <a:r>
                  <a:rPr kumimoji="0" lang="zh-CN" altLang="en-US" sz="20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添加标题</a:t>
                </a:r>
              </a:p>
            </p:txBody>
          </p:sp>
          <p:sp>
            <p:nvSpPr>
              <p:cNvPr id="34" name="文本框 58"/>
              <p:cNvSpPr txBox="1"/>
              <p:nvPr/>
            </p:nvSpPr>
            <p:spPr>
              <a:xfrm>
                <a:off x="6191419" y="2278119"/>
                <a:ext cx="2061461" cy="550843"/>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defRPr/>
                </a:pPr>
                <a:r>
                  <a:rPr kumimoji="0" lang="zh-CN" altLang="en-US" sz="11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单击添加文本单击添加文本单击添加文本单击添加文本单击添加文本</a:t>
                </a:r>
                <a:endParaRPr kumimoji="0" lang="en-US" altLang="zh-CN" sz="11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endParaRPr>
              </a:p>
            </p:txBody>
          </p:sp>
        </p:grpSp>
        <p:grpSp>
          <p:nvGrpSpPr>
            <p:cNvPr id="9" name="组合 8"/>
            <p:cNvGrpSpPr/>
            <p:nvPr/>
          </p:nvGrpSpPr>
          <p:grpSpPr>
            <a:xfrm>
              <a:off x="6494581" y="3193164"/>
              <a:ext cx="1547939" cy="716989"/>
              <a:chOff x="8599614" y="4075053"/>
              <a:chExt cx="2063919" cy="955985"/>
            </a:xfrm>
          </p:grpSpPr>
          <p:sp>
            <p:nvSpPr>
              <p:cNvPr id="31" name="文本框 59"/>
              <p:cNvSpPr txBox="1"/>
              <p:nvPr/>
            </p:nvSpPr>
            <p:spPr>
              <a:xfrm>
                <a:off x="8599614" y="4075053"/>
                <a:ext cx="2063919" cy="338981"/>
              </a:xfrm>
              <a:prstGeom prst="rect">
                <a:avLst/>
              </a:prstGeom>
              <a:noFill/>
            </p:spPr>
            <p:txBody>
              <a:bodyPr wrap="square" rtlCol="0">
                <a:spAutoFit/>
              </a:bodyPr>
              <a:lstStyle/>
              <a:p>
                <a:pPr marL="0" marR="0" lvl="0" indent="0" algn="just" defTabSz="914400" eaLnBrk="1" fontAlgn="auto" latinLnBrk="0" hangingPunct="1">
                  <a:lnSpc>
                    <a:spcPct val="90000"/>
                  </a:lnSpc>
                  <a:spcBef>
                    <a:spcPts val="750"/>
                  </a:spcBef>
                  <a:spcAft>
                    <a:spcPts val="0"/>
                  </a:spcAft>
                  <a:buClrTx/>
                  <a:buSzTx/>
                  <a:buFontTx/>
                  <a:buNone/>
                  <a:defRPr/>
                </a:pPr>
                <a:r>
                  <a:rPr kumimoji="0" lang="zh-CN" altLang="en-US" sz="20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添加标题</a:t>
                </a:r>
              </a:p>
            </p:txBody>
          </p:sp>
          <p:sp>
            <p:nvSpPr>
              <p:cNvPr id="32" name="文本框 60"/>
              <p:cNvSpPr txBox="1"/>
              <p:nvPr/>
            </p:nvSpPr>
            <p:spPr>
              <a:xfrm>
                <a:off x="8599614" y="4480194"/>
                <a:ext cx="2063919" cy="550844"/>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defRPr/>
                </a:pPr>
                <a:r>
                  <a:rPr kumimoji="0" lang="zh-CN" altLang="en-US" sz="11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单击添加文本单击添加文本单击添加文本单击添加文本单击添加文本</a:t>
                </a:r>
                <a:endParaRPr kumimoji="0" lang="en-US" altLang="zh-CN" sz="11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endParaRPr>
              </a:p>
            </p:txBody>
          </p:sp>
        </p:grpSp>
        <p:grpSp>
          <p:nvGrpSpPr>
            <p:cNvPr id="10" name="组合 9"/>
            <p:cNvGrpSpPr/>
            <p:nvPr/>
          </p:nvGrpSpPr>
          <p:grpSpPr>
            <a:xfrm>
              <a:off x="2878599" y="3193164"/>
              <a:ext cx="1547942" cy="716989"/>
              <a:chOff x="3778305" y="4075053"/>
              <a:chExt cx="2063922" cy="955985"/>
            </a:xfrm>
          </p:grpSpPr>
          <p:sp>
            <p:nvSpPr>
              <p:cNvPr id="29" name="文本框 61"/>
              <p:cNvSpPr txBox="1"/>
              <p:nvPr/>
            </p:nvSpPr>
            <p:spPr>
              <a:xfrm>
                <a:off x="3778305" y="4075053"/>
                <a:ext cx="2063922" cy="338981"/>
              </a:xfrm>
              <a:prstGeom prst="rect">
                <a:avLst/>
              </a:prstGeom>
              <a:noFill/>
            </p:spPr>
            <p:txBody>
              <a:bodyPr wrap="square" rtlCol="0">
                <a:spAutoFit/>
              </a:bodyPr>
              <a:lstStyle/>
              <a:p>
                <a:pPr marL="0" marR="0" lvl="0" indent="0" algn="just" defTabSz="914400" eaLnBrk="1" fontAlgn="auto" latinLnBrk="0" hangingPunct="1">
                  <a:lnSpc>
                    <a:spcPct val="90000"/>
                  </a:lnSpc>
                  <a:spcBef>
                    <a:spcPts val="750"/>
                  </a:spcBef>
                  <a:spcAft>
                    <a:spcPts val="0"/>
                  </a:spcAft>
                  <a:buClrTx/>
                  <a:buSzTx/>
                  <a:buFontTx/>
                  <a:buNone/>
                  <a:defRPr/>
                </a:pPr>
                <a:r>
                  <a:rPr kumimoji="0" lang="zh-CN" altLang="en-US" sz="20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添加标题</a:t>
                </a:r>
              </a:p>
            </p:txBody>
          </p:sp>
          <p:sp>
            <p:nvSpPr>
              <p:cNvPr id="30" name="文本框 62"/>
              <p:cNvSpPr txBox="1"/>
              <p:nvPr/>
            </p:nvSpPr>
            <p:spPr>
              <a:xfrm>
                <a:off x="3778305" y="4480194"/>
                <a:ext cx="2063922" cy="550844"/>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defRPr/>
                </a:pPr>
                <a:r>
                  <a:rPr kumimoji="0" lang="zh-CN" altLang="en-US" sz="11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rPr>
                  <a:t>单击添加文本单击添加文本单击添加文本单击添加文本单击添加文本</a:t>
                </a:r>
                <a:endParaRPr kumimoji="0" lang="en-US" altLang="zh-CN" sz="1100" b="0" i="0" u="none" strike="noStrike" kern="0" cap="none" spc="0" normalizeH="0" baseline="0" noProof="0" dirty="0">
                  <a:ln>
                    <a:noFill/>
                  </a:ln>
                  <a:solidFill>
                    <a:schemeClr val="bg1">
                      <a:lumMod val="50000"/>
                    </a:schemeClr>
                  </a:solidFill>
                  <a:effectLst/>
                  <a:uLnTx/>
                  <a:uFillTx/>
                  <a:latin typeface="微软雅黑" panose="020B0503020204020204" pitchFamily="34" charset="-122"/>
                  <a:ea typeface="微软雅黑" panose="020B0503020204020204" pitchFamily="34" charset="-122"/>
                </a:endParaRPr>
              </a:p>
            </p:txBody>
          </p:sp>
        </p:grpSp>
        <p:grpSp>
          <p:nvGrpSpPr>
            <p:cNvPr id="13" name="组合 12"/>
            <p:cNvGrpSpPr/>
            <p:nvPr/>
          </p:nvGrpSpPr>
          <p:grpSpPr>
            <a:xfrm>
              <a:off x="1043609" y="2352892"/>
              <a:ext cx="1574941" cy="762971"/>
              <a:chOff x="1331651" y="2945166"/>
              <a:chExt cx="2099921" cy="1017295"/>
            </a:xfrm>
          </p:grpSpPr>
          <p:sp>
            <p:nvSpPr>
              <p:cNvPr id="26" name="矩形 25"/>
              <p:cNvSpPr/>
              <p:nvPr/>
            </p:nvSpPr>
            <p:spPr>
              <a:xfrm>
                <a:off x="1331651" y="2945166"/>
                <a:ext cx="2099921" cy="1017295"/>
              </a:xfrm>
              <a:prstGeom prst="rect">
                <a:avLst/>
              </a:prstGeom>
              <a:solidFill>
                <a:srgbClr val="78875C"/>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27" name="文本框 63"/>
              <p:cNvSpPr txBox="1"/>
              <p:nvPr/>
            </p:nvSpPr>
            <p:spPr>
              <a:xfrm>
                <a:off x="1419946" y="3543680"/>
                <a:ext cx="1923330" cy="338981"/>
              </a:xfrm>
              <a:prstGeom prst="rect">
                <a:avLst/>
              </a:prstGeom>
              <a:noFill/>
            </p:spPr>
            <p:txBody>
              <a:bodyPr wrap="square" rtlCol="0">
                <a:spAutoFit/>
              </a:bodyPr>
              <a:lstStyle/>
              <a:p>
                <a:pPr marL="0" marR="0" lvl="0" indent="0" algn="ctr" defTabSz="914400" eaLnBrk="1" fontAlgn="auto" latinLnBrk="0" hangingPunct="1">
                  <a:lnSpc>
                    <a:spcPct val="90000"/>
                  </a:lnSpc>
                  <a:spcBef>
                    <a:spcPts val="750"/>
                  </a:spcBef>
                  <a:spcAft>
                    <a:spcPts val="0"/>
                  </a:spcAft>
                  <a:buClrTx/>
                  <a:buSzTx/>
                  <a:buFontTx/>
                  <a:buNone/>
                  <a:defRPr/>
                </a:pPr>
                <a:r>
                  <a:rPr kumimoji="0" lang="zh-CN" altLang="en-US" sz="20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添加标题</a:t>
                </a:r>
              </a:p>
            </p:txBody>
          </p:sp>
          <p:sp>
            <p:nvSpPr>
              <p:cNvPr id="28" name="文本框 67"/>
              <p:cNvSpPr txBox="1"/>
              <p:nvPr/>
            </p:nvSpPr>
            <p:spPr>
              <a:xfrm>
                <a:off x="1843808" y="3042093"/>
                <a:ext cx="1075605" cy="542370"/>
              </a:xfrm>
              <a:prstGeom prst="rect">
                <a:avLst/>
              </a:prstGeom>
              <a:noFill/>
            </p:spPr>
            <p:txBody>
              <a:bodyPr wrap="square" rtlCol="0">
                <a:spAutoFit/>
              </a:bodyPr>
              <a:lstStyle/>
              <a:p>
                <a:pPr marL="0" marR="0" lvl="0" indent="0" algn="ctr" defTabSz="914400" eaLnBrk="1" fontAlgn="auto" latinLnBrk="0" hangingPunct="1">
                  <a:lnSpc>
                    <a:spcPct val="90000"/>
                  </a:lnSpc>
                  <a:spcBef>
                    <a:spcPts val="750"/>
                  </a:spcBef>
                  <a:spcAft>
                    <a:spcPts val="0"/>
                  </a:spcAft>
                  <a:buClrTx/>
                  <a:buSzTx/>
                  <a:buFontTx/>
                  <a:buNone/>
                  <a:defRPr/>
                </a:pPr>
                <a:r>
                  <a:rPr kumimoji="0" lang="en-US" altLang="zh-CN" sz="36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1</a:t>
                </a:r>
                <a:endParaRPr kumimoji="0" lang="zh-CN" altLang="en-US" sz="36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grpSp>
        <p:grpSp>
          <p:nvGrpSpPr>
            <p:cNvPr id="14" name="组合 13"/>
            <p:cNvGrpSpPr/>
            <p:nvPr/>
          </p:nvGrpSpPr>
          <p:grpSpPr>
            <a:xfrm>
              <a:off x="2851600" y="2352892"/>
              <a:ext cx="1574941" cy="762971"/>
              <a:chOff x="3742306" y="2945166"/>
              <a:chExt cx="2099921" cy="1017295"/>
            </a:xfrm>
          </p:grpSpPr>
          <p:sp>
            <p:nvSpPr>
              <p:cNvPr id="23" name="矩形 22"/>
              <p:cNvSpPr/>
              <p:nvPr/>
            </p:nvSpPr>
            <p:spPr>
              <a:xfrm flipV="1">
                <a:off x="3742306" y="2945166"/>
                <a:ext cx="2099921" cy="1017295"/>
              </a:xfrm>
              <a:prstGeom prst="rect">
                <a:avLst/>
              </a:prstGeom>
              <a:solidFill>
                <a:srgbClr val="ED695B"/>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24" name="文本框 64"/>
              <p:cNvSpPr txBox="1"/>
              <p:nvPr/>
            </p:nvSpPr>
            <p:spPr>
              <a:xfrm>
                <a:off x="3830598" y="3543680"/>
                <a:ext cx="1923330" cy="338981"/>
              </a:xfrm>
              <a:prstGeom prst="rect">
                <a:avLst/>
              </a:prstGeom>
              <a:noFill/>
            </p:spPr>
            <p:txBody>
              <a:bodyPr wrap="square" rtlCol="0">
                <a:spAutoFit/>
              </a:bodyPr>
              <a:lstStyle/>
              <a:p>
                <a:pPr marL="0" marR="0" lvl="0" indent="0" algn="ctr" defTabSz="914400" eaLnBrk="1" fontAlgn="auto" latinLnBrk="0" hangingPunct="1">
                  <a:lnSpc>
                    <a:spcPct val="90000"/>
                  </a:lnSpc>
                  <a:spcBef>
                    <a:spcPts val="750"/>
                  </a:spcBef>
                  <a:spcAft>
                    <a:spcPts val="0"/>
                  </a:spcAft>
                  <a:buClrTx/>
                  <a:buSzTx/>
                  <a:buFontTx/>
                  <a:buNone/>
                  <a:defRPr/>
                </a:pPr>
                <a:r>
                  <a:rPr kumimoji="0" lang="zh-CN" altLang="en-US" sz="20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添加标题</a:t>
                </a:r>
              </a:p>
            </p:txBody>
          </p:sp>
          <p:sp>
            <p:nvSpPr>
              <p:cNvPr id="25" name="文本框 68"/>
              <p:cNvSpPr txBox="1"/>
              <p:nvPr/>
            </p:nvSpPr>
            <p:spPr>
              <a:xfrm>
                <a:off x="4270418" y="3042093"/>
                <a:ext cx="1075605" cy="542370"/>
              </a:xfrm>
              <a:prstGeom prst="rect">
                <a:avLst/>
              </a:prstGeom>
              <a:noFill/>
            </p:spPr>
            <p:txBody>
              <a:bodyPr wrap="square" rtlCol="0">
                <a:spAutoFit/>
              </a:bodyPr>
              <a:lstStyle/>
              <a:p>
                <a:pPr marL="0" marR="0" lvl="0" indent="0" algn="ctr" defTabSz="914400" eaLnBrk="1" fontAlgn="auto" latinLnBrk="0" hangingPunct="1">
                  <a:lnSpc>
                    <a:spcPct val="90000"/>
                  </a:lnSpc>
                  <a:spcBef>
                    <a:spcPts val="750"/>
                  </a:spcBef>
                  <a:spcAft>
                    <a:spcPts val="0"/>
                  </a:spcAft>
                  <a:buClrTx/>
                  <a:buSzTx/>
                  <a:buFontTx/>
                  <a:buNone/>
                  <a:defRPr/>
                </a:pPr>
                <a:r>
                  <a:rPr kumimoji="0" lang="en-US" altLang="zh-CN" sz="36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2</a:t>
                </a:r>
                <a:endParaRPr kumimoji="0" lang="zh-CN" altLang="en-US" sz="36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grpSp>
        <p:grpSp>
          <p:nvGrpSpPr>
            <p:cNvPr id="15" name="组合 14"/>
            <p:cNvGrpSpPr/>
            <p:nvPr/>
          </p:nvGrpSpPr>
          <p:grpSpPr>
            <a:xfrm>
              <a:off x="4659591" y="2352892"/>
              <a:ext cx="1574941" cy="762971"/>
              <a:chOff x="6152961" y="2945166"/>
              <a:chExt cx="2099921" cy="1017295"/>
            </a:xfrm>
          </p:grpSpPr>
          <p:sp>
            <p:nvSpPr>
              <p:cNvPr id="20" name="矩形 19"/>
              <p:cNvSpPr/>
              <p:nvPr/>
            </p:nvSpPr>
            <p:spPr>
              <a:xfrm>
                <a:off x="6152961" y="2945166"/>
                <a:ext cx="2099921" cy="1017295"/>
              </a:xfrm>
              <a:prstGeom prst="rect">
                <a:avLst/>
              </a:prstGeom>
              <a:solidFill>
                <a:srgbClr val="78875C"/>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21" name="文本框 65"/>
              <p:cNvSpPr txBox="1"/>
              <p:nvPr/>
            </p:nvSpPr>
            <p:spPr>
              <a:xfrm>
                <a:off x="6246353" y="3543680"/>
                <a:ext cx="1923330" cy="338981"/>
              </a:xfrm>
              <a:prstGeom prst="rect">
                <a:avLst/>
              </a:prstGeom>
              <a:noFill/>
            </p:spPr>
            <p:txBody>
              <a:bodyPr wrap="square" rtlCol="0">
                <a:spAutoFit/>
              </a:bodyPr>
              <a:lstStyle/>
              <a:p>
                <a:pPr marL="0" marR="0" lvl="0" indent="0" algn="ctr" defTabSz="914400" eaLnBrk="1" fontAlgn="auto" latinLnBrk="0" hangingPunct="1">
                  <a:lnSpc>
                    <a:spcPct val="90000"/>
                  </a:lnSpc>
                  <a:spcBef>
                    <a:spcPts val="750"/>
                  </a:spcBef>
                  <a:spcAft>
                    <a:spcPts val="0"/>
                  </a:spcAft>
                  <a:buClrTx/>
                  <a:buSzTx/>
                  <a:buFontTx/>
                  <a:buNone/>
                  <a:defRPr/>
                </a:pPr>
                <a:r>
                  <a:rPr kumimoji="0" lang="zh-CN" altLang="en-US" sz="20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添加标题</a:t>
                </a:r>
              </a:p>
            </p:txBody>
          </p:sp>
          <p:sp>
            <p:nvSpPr>
              <p:cNvPr id="22" name="文本框 69"/>
              <p:cNvSpPr txBox="1"/>
              <p:nvPr/>
            </p:nvSpPr>
            <p:spPr>
              <a:xfrm>
                <a:off x="6665116" y="3042093"/>
                <a:ext cx="1075605" cy="542370"/>
              </a:xfrm>
              <a:prstGeom prst="rect">
                <a:avLst/>
              </a:prstGeom>
              <a:noFill/>
            </p:spPr>
            <p:txBody>
              <a:bodyPr wrap="square" rtlCol="0">
                <a:spAutoFit/>
              </a:bodyPr>
              <a:lstStyle/>
              <a:p>
                <a:pPr marL="0" marR="0" lvl="0" indent="0" algn="ctr" defTabSz="914400" eaLnBrk="1" fontAlgn="auto" latinLnBrk="0" hangingPunct="1">
                  <a:lnSpc>
                    <a:spcPct val="90000"/>
                  </a:lnSpc>
                  <a:spcBef>
                    <a:spcPts val="750"/>
                  </a:spcBef>
                  <a:spcAft>
                    <a:spcPts val="0"/>
                  </a:spcAft>
                  <a:buClrTx/>
                  <a:buSzTx/>
                  <a:buFontTx/>
                  <a:buNone/>
                  <a:defRPr/>
                </a:pPr>
                <a:r>
                  <a:rPr kumimoji="0" lang="en-US" altLang="zh-CN" sz="36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3</a:t>
                </a:r>
                <a:endParaRPr kumimoji="0" lang="zh-CN" altLang="en-US" sz="36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grpSp>
        <p:grpSp>
          <p:nvGrpSpPr>
            <p:cNvPr id="16" name="组合 15"/>
            <p:cNvGrpSpPr/>
            <p:nvPr/>
          </p:nvGrpSpPr>
          <p:grpSpPr>
            <a:xfrm>
              <a:off x="6467582" y="2352892"/>
              <a:ext cx="1574941" cy="762971"/>
              <a:chOff x="8563615" y="2945166"/>
              <a:chExt cx="2099921" cy="1017295"/>
            </a:xfrm>
          </p:grpSpPr>
          <p:sp>
            <p:nvSpPr>
              <p:cNvPr id="17" name="矩形 16"/>
              <p:cNvSpPr/>
              <p:nvPr/>
            </p:nvSpPr>
            <p:spPr>
              <a:xfrm flipV="1">
                <a:off x="8563615" y="2945166"/>
                <a:ext cx="2099921" cy="1017295"/>
              </a:xfrm>
              <a:prstGeom prst="rect">
                <a:avLst/>
              </a:prstGeom>
              <a:solidFill>
                <a:srgbClr val="ED695B"/>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2400" b="0" i="0" u="none" strike="noStrike" kern="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18" name="文本框 66"/>
              <p:cNvSpPr txBox="1"/>
              <p:nvPr/>
            </p:nvSpPr>
            <p:spPr>
              <a:xfrm>
                <a:off x="8651906" y="3543680"/>
                <a:ext cx="1923330" cy="338981"/>
              </a:xfrm>
              <a:prstGeom prst="rect">
                <a:avLst/>
              </a:prstGeom>
              <a:noFill/>
            </p:spPr>
            <p:txBody>
              <a:bodyPr wrap="square" rtlCol="0">
                <a:spAutoFit/>
              </a:bodyPr>
              <a:lstStyle/>
              <a:p>
                <a:pPr marL="0" marR="0" lvl="0" indent="0" algn="ctr" defTabSz="914400" eaLnBrk="1" fontAlgn="auto" latinLnBrk="0" hangingPunct="1">
                  <a:lnSpc>
                    <a:spcPct val="90000"/>
                  </a:lnSpc>
                  <a:spcBef>
                    <a:spcPts val="750"/>
                  </a:spcBef>
                  <a:spcAft>
                    <a:spcPts val="0"/>
                  </a:spcAft>
                  <a:buClrTx/>
                  <a:buSzTx/>
                  <a:buFontTx/>
                  <a:buNone/>
                  <a:defRPr/>
                </a:pPr>
                <a:r>
                  <a:rPr kumimoji="0" lang="zh-CN" altLang="en-US" sz="20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添加标题</a:t>
                </a:r>
              </a:p>
            </p:txBody>
          </p:sp>
          <p:sp>
            <p:nvSpPr>
              <p:cNvPr id="19" name="文本框 70"/>
              <p:cNvSpPr txBox="1"/>
              <p:nvPr/>
            </p:nvSpPr>
            <p:spPr>
              <a:xfrm>
                <a:off x="9087650" y="3042093"/>
                <a:ext cx="1075605" cy="542370"/>
              </a:xfrm>
              <a:prstGeom prst="rect">
                <a:avLst/>
              </a:prstGeom>
              <a:noFill/>
            </p:spPr>
            <p:txBody>
              <a:bodyPr wrap="square" rtlCol="0">
                <a:spAutoFit/>
              </a:bodyPr>
              <a:lstStyle/>
              <a:p>
                <a:pPr marL="0" marR="0" lvl="0" indent="0" algn="ctr" defTabSz="914400" eaLnBrk="1" fontAlgn="auto" latinLnBrk="0" hangingPunct="1">
                  <a:lnSpc>
                    <a:spcPct val="90000"/>
                  </a:lnSpc>
                  <a:spcBef>
                    <a:spcPts val="750"/>
                  </a:spcBef>
                  <a:spcAft>
                    <a:spcPts val="0"/>
                  </a:spcAft>
                  <a:buClrTx/>
                  <a:buSzTx/>
                  <a:buFontTx/>
                  <a:buNone/>
                  <a:defRPr/>
                </a:pPr>
                <a:r>
                  <a:rPr kumimoji="0" lang="en-US" altLang="zh-CN" sz="36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4</a:t>
                </a:r>
                <a:endParaRPr kumimoji="0" lang="zh-CN" altLang="en-US" sz="36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grpSp>
      </p:gr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4"/>
          <a:stretch>
            <a:fillRect/>
          </a:stretch>
        </p:blipFill>
        <p:spPr>
          <a:xfrm>
            <a:off x="0" y="1240"/>
            <a:ext cx="12190413" cy="6857107"/>
          </a:xfrm>
          <a:prstGeom prst="rect">
            <a:avLst/>
          </a:prstGeom>
        </p:spPr>
      </p:pic>
      <p:grpSp>
        <p:nvGrpSpPr>
          <p:cNvPr id="12" name="组合 11"/>
          <p:cNvGrpSpPr/>
          <p:nvPr/>
        </p:nvGrpSpPr>
        <p:grpSpPr>
          <a:xfrm>
            <a:off x="2708955" y="1712665"/>
            <a:ext cx="6797902" cy="3435846"/>
            <a:chOff x="2418675" y="1545658"/>
            <a:chExt cx="7380169" cy="3621241"/>
          </a:xfrm>
        </p:grpSpPr>
        <p:grpSp>
          <p:nvGrpSpPr>
            <p:cNvPr id="13" name="组合 12"/>
            <p:cNvGrpSpPr/>
            <p:nvPr/>
          </p:nvGrpSpPr>
          <p:grpSpPr>
            <a:xfrm flipH="1" flipV="1">
              <a:off x="9270355" y="1545658"/>
              <a:ext cx="528489" cy="376022"/>
              <a:chOff x="2945453" y="2246911"/>
              <a:chExt cx="5437284" cy="3868656"/>
            </a:xfrm>
          </p:grpSpPr>
          <p:cxnSp>
            <p:nvCxnSpPr>
              <p:cNvPr id="25" name="直接连接符 24"/>
              <p:cNvCxnSpPr/>
              <p:nvPr/>
            </p:nvCxnSpPr>
            <p:spPr>
              <a:xfrm flipH="1">
                <a:off x="3802741" y="2246911"/>
                <a:ext cx="0" cy="3868656"/>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flipV="1">
                <a:off x="2945453" y="5227012"/>
                <a:ext cx="5437284" cy="0"/>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a:off x="2418675" y="4790877"/>
              <a:ext cx="528489" cy="376022"/>
              <a:chOff x="2945453" y="2246911"/>
              <a:chExt cx="5437284" cy="3868656"/>
            </a:xfrm>
          </p:grpSpPr>
          <p:cxnSp>
            <p:nvCxnSpPr>
              <p:cNvPr id="23" name="直接连接符 22"/>
              <p:cNvCxnSpPr/>
              <p:nvPr/>
            </p:nvCxnSpPr>
            <p:spPr>
              <a:xfrm flipH="1">
                <a:off x="3802741" y="2246911"/>
                <a:ext cx="0" cy="3868656"/>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V="1">
                <a:off x="2945453" y="5227012"/>
                <a:ext cx="5437284" cy="0"/>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grpSp>
        <p:grpSp>
          <p:nvGrpSpPr>
            <p:cNvPr id="15" name="组合 14"/>
            <p:cNvGrpSpPr/>
            <p:nvPr/>
          </p:nvGrpSpPr>
          <p:grpSpPr>
            <a:xfrm flipH="1">
              <a:off x="2418675" y="1545658"/>
              <a:ext cx="7380169" cy="3621241"/>
              <a:chOff x="1931365" y="747372"/>
              <a:chExt cx="7380169" cy="3621241"/>
            </a:xfrm>
          </p:grpSpPr>
          <p:grpSp>
            <p:nvGrpSpPr>
              <p:cNvPr id="16" name="组合 15"/>
              <p:cNvGrpSpPr/>
              <p:nvPr/>
            </p:nvGrpSpPr>
            <p:grpSpPr>
              <a:xfrm flipH="1" flipV="1">
                <a:off x="8783045" y="747372"/>
                <a:ext cx="528489" cy="376022"/>
                <a:chOff x="2945453" y="2246911"/>
                <a:chExt cx="5437284" cy="3868656"/>
              </a:xfrm>
            </p:grpSpPr>
            <p:cxnSp>
              <p:nvCxnSpPr>
                <p:cNvPr id="21" name="直接连接符 20"/>
                <p:cNvCxnSpPr/>
                <p:nvPr/>
              </p:nvCxnSpPr>
              <p:spPr>
                <a:xfrm flipH="1">
                  <a:off x="3802741" y="2246911"/>
                  <a:ext cx="0" cy="3868656"/>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V="1">
                  <a:off x="2945453" y="5227012"/>
                  <a:ext cx="5437284" cy="0"/>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grpSp>
          <p:grpSp>
            <p:nvGrpSpPr>
              <p:cNvPr id="18" name="组合 17"/>
              <p:cNvGrpSpPr/>
              <p:nvPr/>
            </p:nvGrpSpPr>
            <p:grpSpPr>
              <a:xfrm>
                <a:off x="1931365" y="3992591"/>
                <a:ext cx="528489" cy="376022"/>
                <a:chOff x="2945453" y="2246911"/>
                <a:chExt cx="5437284" cy="3868656"/>
              </a:xfrm>
            </p:grpSpPr>
            <p:cxnSp>
              <p:nvCxnSpPr>
                <p:cNvPr id="19" name="直接连接符 18"/>
                <p:cNvCxnSpPr/>
                <p:nvPr/>
              </p:nvCxnSpPr>
              <p:spPr>
                <a:xfrm flipH="1">
                  <a:off x="3802741" y="2246911"/>
                  <a:ext cx="0" cy="3868656"/>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flipV="1">
                  <a:off x="2945453" y="5227012"/>
                  <a:ext cx="5437284" cy="0"/>
                </a:xfrm>
                <a:prstGeom prst="line">
                  <a:avLst/>
                </a:prstGeom>
                <a:ln w="28575">
                  <a:solidFill>
                    <a:srgbClr val="78875C"/>
                  </a:solidFill>
                </a:ln>
              </p:spPr>
              <p:style>
                <a:lnRef idx="1">
                  <a:schemeClr val="accent1"/>
                </a:lnRef>
                <a:fillRef idx="0">
                  <a:schemeClr val="accent1"/>
                </a:fillRef>
                <a:effectRef idx="0">
                  <a:schemeClr val="accent1"/>
                </a:effectRef>
                <a:fontRef idx="minor">
                  <a:schemeClr val="tx1"/>
                </a:fontRef>
              </p:style>
            </p:cxnSp>
          </p:grpSp>
        </p:grpSp>
      </p:grpSp>
      <p:sp>
        <p:nvSpPr>
          <p:cNvPr id="27" name="MH_Number_1"/>
          <p:cNvSpPr/>
          <p:nvPr>
            <p:custDataLst>
              <p:tags r:id="rId1"/>
            </p:custDataLst>
          </p:nvPr>
        </p:nvSpPr>
        <p:spPr>
          <a:xfrm>
            <a:off x="3409140" y="2632240"/>
            <a:ext cx="1574704" cy="1581294"/>
          </a:xfrm>
          <a:prstGeom prst="ellipse">
            <a:avLst/>
          </a:prstGeom>
          <a:solidFill>
            <a:srgbClr val="78875C"/>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en-US" altLang="zh-CN" sz="4800" noProof="1">
                <a:solidFill>
                  <a:schemeClr val="bg1"/>
                </a:solidFill>
                <a:latin typeface="张海山锐线体简" panose="02000000000000000000" pitchFamily="2" charset="-122"/>
                <a:ea typeface="张海山锐线体简" panose="02000000000000000000" pitchFamily="2" charset="-122"/>
                <a:cs typeface="Times New Roman" panose="02020603050405020304" pitchFamily="18" charset="0"/>
                <a:sym typeface="Arial" panose="020B0604020202020204" pitchFamily="34" charset="0"/>
              </a:rPr>
              <a:t>2</a:t>
            </a:r>
            <a:endParaRPr lang="zh-CN" altLang="en-US" sz="4800" noProof="1">
              <a:solidFill>
                <a:schemeClr val="bg1"/>
              </a:solidFill>
              <a:latin typeface="张海山锐线体简" panose="02000000000000000000" pitchFamily="2" charset="-122"/>
              <a:ea typeface="张海山锐线体简" panose="02000000000000000000" pitchFamily="2" charset="-122"/>
              <a:cs typeface="Times New Roman" panose="02020603050405020304" pitchFamily="18" charset="0"/>
              <a:sym typeface="Arial" panose="020B0604020202020204" pitchFamily="34" charset="0"/>
            </a:endParaRPr>
          </a:p>
        </p:txBody>
      </p:sp>
      <p:sp>
        <p:nvSpPr>
          <p:cNvPr id="28" name="矩形 27"/>
          <p:cNvSpPr/>
          <p:nvPr/>
        </p:nvSpPr>
        <p:spPr>
          <a:xfrm>
            <a:off x="5226071" y="2695429"/>
            <a:ext cx="3865562" cy="738664"/>
          </a:xfrm>
          <a:prstGeom prst="rect">
            <a:avLst/>
          </a:prstGeom>
        </p:spPr>
        <p:txBody>
          <a:bodyPr lIns="0" tIns="0" rIns="0" bIns="0">
            <a:spAutoFit/>
          </a:bodyPr>
          <a:lstStyle/>
          <a:p>
            <a:pPr eaLnBrk="1" hangingPunct="1">
              <a:defRPr/>
            </a:pPr>
            <a:r>
              <a:rPr lang="zh-CN" altLang="en-US" sz="4800" noProof="1">
                <a:solidFill>
                  <a:srgbClr val="ED695B"/>
                </a:solidFill>
                <a:latin typeface="张海山锐线体简" panose="02000000000000000000" pitchFamily="2" charset="-122"/>
                <a:ea typeface="张海山锐线体简" panose="02000000000000000000" pitchFamily="2" charset="-122"/>
                <a:cs typeface="+mn-ea"/>
                <a:sym typeface="Arial" panose="020B0604020202020204" pitchFamily="34" charset="0"/>
              </a:rPr>
              <a:t>工作完成情况</a:t>
            </a:r>
          </a:p>
        </p:txBody>
      </p:sp>
      <p:sp>
        <p:nvSpPr>
          <p:cNvPr id="29" name="TextBox 11"/>
          <p:cNvSpPr txBox="1"/>
          <p:nvPr/>
        </p:nvSpPr>
        <p:spPr>
          <a:xfrm>
            <a:off x="5156221" y="3492354"/>
            <a:ext cx="3743332" cy="276999"/>
          </a:xfrm>
          <a:prstGeom prst="rect">
            <a:avLst/>
          </a:prstGeom>
          <a:noFill/>
        </p:spPr>
        <p:txBody>
          <a:bodyPr wrap="none">
            <a:spAutoFit/>
          </a:bodyPr>
          <a:lstStyle/>
          <a:p>
            <a:pPr marL="171450" lvl="1" indent="-171450">
              <a:buFont typeface="Arial" panose="020B0604020202020204" pitchFamily="34" charset="0"/>
              <a:buChar char="•"/>
              <a:defRPr/>
            </a:pPr>
            <a:r>
              <a:rPr lang="zh-CN" altLang="en-US" sz="1200" noProof="1">
                <a:solidFill>
                  <a:schemeClr val="bg1">
                    <a:lumMod val="50000"/>
                  </a:schemeClr>
                </a:solidFill>
                <a:latin typeface="张海山锐线体简" panose="02000000000000000000" pitchFamily="2" charset="-122"/>
                <a:ea typeface="张海山锐线体简" panose="02000000000000000000" pitchFamily="2" charset="-122"/>
                <a:cs typeface="+mn-ea"/>
                <a:sym typeface="Arial" panose="020B0604020202020204" pitchFamily="34" charset="0"/>
              </a:rPr>
              <a:t>添加相关标题文字添加相关标题文字相关标题文字</a:t>
            </a:r>
            <a:endParaRPr lang="en-US" altLang="zh-CN" sz="1200" noProof="1">
              <a:solidFill>
                <a:schemeClr val="bg1">
                  <a:lumMod val="50000"/>
                </a:schemeClr>
              </a:solidFill>
              <a:latin typeface="张海山锐线体简" panose="02000000000000000000" pitchFamily="2" charset="-122"/>
              <a:ea typeface="张海山锐线体简" panose="02000000000000000000" pitchFamily="2" charset="-122"/>
              <a:sym typeface="Arial" panose="020B0604020202020204" pitchFamily="34" charset="0"/>
            </a:endParaRPr>
          </a:p>
        </p:txBody>
      </p:sp>
      <p:sp>
        <p:nvSpPr>
          <p:cNvPr id="30" name="TextBox 11"/>
          <p:cNvSpPr txBox="1"/>
          <p:nvPr/>
        </p:nvSpPr>
        <p:spPr>
          <a:xfrm>
            <a:off x="5156221" y="3809854"/>
            <a:ext cx="3743332" cy="276999"/>
          </a:xfrm>
          <a:prstGeom prst="rect">
            <a:avLst/>
          </a:prstGeom>
          <a:noFill/>
        </p:spPr>
        <p:txBody>
          <a:bodyPr wrap="none">
            <a:spAutoFit/>
          </a:bodyPr>
          <a:lstStyle/>
          <a:p>
            <a:pPr marL="171450" lvl="1" indent="-171450">
              <a:buFont typeface="Arial" panose="020B0604020202020204" pitchFamily="34" charset="0"/>
              <a:buChar char="•"/>
              <a:defRPr/>
            </a:pPr>
            <a:r>
              <a:rPr lang="zh-CN" altLang="en-US" sz="1200" noProof="1">
                <a:solidFill>
                  <a:schemeClr val="bg1">
                    <a:lumMod val="50000"/>
                  </a:schemeClr>
                </a:solidFill>
                <a:latin typeface="张海山锐线体简" panose="02000000000000000000" pitchFamily="2" charset="-122"/>
                <a:ea typeface="张海山锐线体简" panose="02000000000000000000" pitchFamily="2" charset="-122"/>
                <a:cs typeface="+mn-ea"/>
                <a:sym typeface="Arial" panose="020B0604020202020204" pitchFamily="34" charset="0"/>
              </a:rPr>
              <a:t>添加相关标题文字添加相关标题文字相关标题文字</a:t>
            </a:r>
            <a:endParaRPr lang="en-US" altLang="zh-CN" sz="1200" noProof="1">
              <a:solidFill>
                <a:schemeClr val="bg1">
                  <a:lumMod val="50000"/>
                </a:schemeClr>
              </a:solidFill>
              <a:latin typeface="张海山锐线体简" panose="02000000000000000000" pitchFamily="2" charset="-122"/>
              <a:ea typeface="张海山锐线体简" panose="02000000000000000000" pitchFamily="2"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750"/>
                                        <p:tgtEl>
                                          <p:spTgt spid="7"/>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750" fill="hold"/>
                                        <p:tgtEl>
                                          <p:spTgt spid="12"/>
                                        </p:tgtEl>
                                        <p:attrNameLst>
                                          <p:attrName>ppt_w</p:attrName>
                                        </p:attrNameLst>
                                      </p:cBhvr>
                                      <p:tavLst>
                                        <p:tav tm="0">
                                          <p:val>
                                            <p:fltVal val="0"/>
                                          </p:val>
                                        </p:tav>
                                        <p:tav tm="100000">
                                          <p:val>
                                            <p:strVal val="#ppt_w"/>
                                          </p:val>
                                        </p:tav>
                                      </p:tavLst>
                                    </p:anim>
                                    <p:anim calcmode="lin" valueType="num">
                                      <p:cBhvr>
                                        <p:cTn id="12" dur="750" fill="hold"/>
                                        <p:tgtEl>
                                          <p:spTgt spid="12"/>
                                        </p:tgtEl>
                                        <p:attrNameLst>
                                          <p:attrName>ppt_h</p:attrName>
                                        </p:attrNameLst>
                                      </p:cBhvr>
                                      <p:tavLst>
                                        <p:tav tm="0">
                                          <p:val>
                                            <p:fltVal val="0"/>
                                          </p:val>
                                        </p:tav>
                                        <p:tav tm="100000">
                                          <p:val>
                                            <p:strVal val="#ppt_h"/>
                                          </p:val>
                                        </p:tav>
                                      </p:tavLst>
                                    </p:anim>
                                    <p:animEffect transition="in" filter="fade">
                                      <p:cBhvr>
                                        <p:cTn id="13" dur="750"/>
                                        <p:tgtEl>
                                          <p:spTgt spid="12"/>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27"/>
                                        </p:tgtEl>
                                        <p:attrNameLst>
                                          <p:attrName>style.visibility</p:attrName>
                                        </p:attrNameLst>
                                      </p:cBhvr>
                                      <p:to>
                                        <p:strVal val="visible"/>
                                      </p:to>
                                    </p:set>
                                    <p:anim calcmode="lin" valueType="num">
                                      <p:cBhvr>
                                        <p:cTn id="17" dur="500" fill="hold"/>
                                        <p:tgtEl>
                                          <p:spTgt spid="27"/>
                                        </p:tgtEl>
                                        <p:attrNameLst>
                                          <p:attrName>ppt_w</p:attrName>
                                        </p:attrNameLst>
                                      </p:cBhvr>
                                      <p:tavLst>
                                        <p:tav tm="0">
                                          <p:val>
                                            <p:fltVal val="0"/>
                                          </p:val>
                                        </p:tav>
                                        <p:tav tm="100000">
                                          <p:val>
                                            <p:strVal val="#ppt_w"/>
                                          </p:val>
                                        </p:tav>
                                      </p:tavLst>
                                    </p:anim>
                                    <p:anim calcmode="lin" valueType="num">
                                      <p:cBhvr>
                                        <p:cTn id="18" dur="500" fill="hold"/>
                                        <p:tgtEl>
                                          <p:spTgt spid="27"/>
                                        </p:tgtEl>
                                        <p:attrNameLst>
                                          <p:attrName>ppt_h</p:attrName>
                                        </p:attrNameLst>
                                      </p:cBhvr>
                                      <p:tavLst>
                                        <p:tav tm="0">
                                          <p:val>
                                            <p:fltVal val="0"/>
                                          </p:val>
                                        </p:tav>
                                        <p:tav tm="100000">
                                          <p:val>
                                            <p:strVal val="#ppt_h"/>
                                          </p:val>
                                        </p:tav>
                                      </p:tavLst>
                                    </p:anim>
                                    <p:animEffect transition="in" filter="fade">
                                      <p:cBhvr>
                                        <p:cTn id="19" dur="500"/>
                                        <p:tgtEl>
                                          <p:spTgt spid="27"/>
                                        </p:tgtEl>
                                      </p:cBhvr>
                                    </p:animEffect>
                                  </p:childTnLst>
                                </p:cTn>
                              </p:par>
                            </p:childTnLst>
                          </p:cTn>
                        </p:par>
                        <p:par>
                          <p:cTn id="20" fill="hold">
                            <p:stCondLst>
                              <p:cond delay="2500"/>
                            </p:stCondLst>
                            <p:childTnLst>
                              <p:par>
                                <p:cTn id="21" presetID="23" presetClass="entr" presetSubtype="32" fill="hold" grpId="0" nodeType="afterEffect">
                                  <p:stCondLst>
                                    <p:cond delay="0"/>
                                  </p:stCondLst>
                                  <p:childTnLst>
                                    <p:set>
                                      <p:cBhvr>
                                        <p:cTn id="22" dur="1" fill="hold">
                                          <p:stCondLst>
                                            <p:cond delay="0"/>
                                          </p:stCondLst>
                                        </p:cTn>
                                        <p:tgtEl>
                                          <p:spTgt spid="28"/>
                                        </p:tgtEl>
                                        <p:attrNameLst>
                                          <p:attrName>style.visibility</p:attrName>
                                        </p:attrNameLst>
                                      </p:cBhvr>
                                      <p:to>
                                        <p:strVal val="visible"/>
                                      </p:to>
                                    </p:set>
                                    <p:anim calcmode="lin" valueType="num">
                                      <p:cBhvr>
                                        <p:cTn id="23" dur="500" fill="hold"/>
                                        <p:tgtEl>
                                          <p:spTgt spid="28"/>
                                        </p:tgtEl>
                                        <p:attrNameLst>
                                          <p:attrName>ppt_w</p:attrName>
                                        </p:attrNameLst>
                                      </p:cBhvr>
                                      <p:tavLst>
                                        <p:tav tm="0">
                                          <p:val>
                                            <p:strVal val="4*#ppt_w"/>
                                          </p:val>
                                        </p:tav>
                                        <p:tav tm="100000">
                                          <p:val>
                                            <p:strVal val="#ppt_w"/>
                                          </p:val>
                                        </p:tav>
                                      </p:tavLst>
                                    </p:anim>
                                    <p:anim calcmode="lin" valueType="num">
                                      <p:cBhvr>
                                        <p:cTn id="24" dur="500" fill="hold"/>
                                        <p:tgtEl>
                                          <p:spTgt spid="28"/>
                                        </p:tgtEl>
                                        <p:attrNameLst>
                                          <p:attrName>ppt_h</p:attrName>
                                        </p:attrNameLst>
                                      </p:cBhvr>
                                      <p:tavLst>
                                        <p:tav tm="0">
                                          <p:val>
                                            <p:strVal val="4*#ppt_h"/>
                                          </p:val>
                                        </p:tav>
                                        <p:tav tm="100000">
                                          <p:val>
                                            <p:strVal val="#ppt_h"/>
                                          </p:val>
                                        </p:tav>
                                      </p:tavLst>
                                    </p:anim>
                                  </p:childTnLst>
                                </p:cTn>
                              </p:par>
                            </p:childTnLst>
                          </p:cTn>
                        </p:par>
                        <p:par>
                          <p:cTn id="25" fill="hold">
                            <p:stCondLst>
                              <p:cond delay="3000"/>
                            </p:stCondLst>
                            <p:childTnLst>
                              <p:par>
                                <p:cTn id="26" presetID="12" presetClass="entr" presetSubtype="8" fill="hold" grpId="0" nodeType="afterEffect">
                                  <p:stCondLst>
                                    <p:cond delay="0"/>
                                  </p:stCondLst>
                                  <p:childTnLst>
                                    <p:set>
                                      <p:cBhvr>
                                        <p:cTn id="27" dur="1" fill="hold">
                                          <p:stCondLst>
                                            <p:cond delay="0"/>
                                          </p:stCondLst>
                                        </p:cTn>
                                        <p:tgtEl>
                                          <p:spTgt spid="29"/>
                                        </p:tgtEl>
                                        <p:attrNameLst>
                                          <p:attrName>style.visibility</p:attrName>
                                        </p:attrNameLst>
                                      </p:cBhvr>
                                      <p:to>
                                        <p:strVal val="visible"/>
                                      </p:to>
                                    </p:set>
                                    <p:anim calcmode="lin" valueType="num">
                                      <p:cBhvr>
                                        <p:cTn id="28" dur="500"/>
                                        <p:tgtEl>
                                          <p:spTgt spid="29"/>
                                        </p:tgtEl>
                                        <p:attrNameLst>
                                          <p:attrName>ppt_x</p:attrName>
                                        </p:attrNameLst>
                                      </p:cBhvr>
                                      <p:tavLst>
                                        <p:tav tm="0">
                                          <p:val>
                                            <p:strVal val="#ppt_x-#ppt_w*1.125000"/>
                                          </p:val>
                                        </p:tav>
                                        <p:tav tm="100000">
                                          <p:val>
                                            <p:strVal val="#ppt_x"/>
                                          </p:val>
                                        </p:tav>
                                      </p:tavLst>
                                    </p:anim>
                                    <p:animEffect transition="in" filter="wipe(right)">
                                      <p:cBhvr>
                                        <p:cTn id="29" dur="500"/>
                                        <p:tgtEl>
                                          <p:spTgt spid="29"/>
                                        </p:tgtEl>
                                      </p:cBhvr>
                                    </p:animEffect>
                                  </p:childTnLst>
                                </p:cTn>
                              </p:par>
                            </p:childTnLst>
                          </p:cTn>
                        </p:par>
                        <p:par>
                          <p:cTn id="30" fill="hold">
                            <p:stCondLst>
                              <p:cond delay="3500"/>
                            </p:stCondLst>
                            <p:childTnLst>
                              <p:par>
                                <p:cTn id="31" presetID="12" presetClass="entr" presetSubtype="8" fill="hold" grpId="0" nodeType="afterEffect">
                                  <p:stCondLst>
                                    <p:cond delay="0"/>
                                  </p:stCondLst>
                                  <p:childTnLst>
                                    <p:set>
                                      <p:cBhvr>
                                        <p:cTn id="32" dur="1" fill="hold">
                                          <p:stCondLst>
                                            <p:cond delay="0"/>
                                          </p:stCondLst>
                                        </p:cTn>
                                        <p:tgtEl>
                                          <p:spTgt spid="30"/>
                                        </p:tgtEl>
                                        <p:attrNameLst>
                                          <p:attrName>style.visibility</p:attrName>
                                        </p:attrNameLst>
                                      </p:cBhvr>
                                      <p:to>
                                        <p:strVal val="visible"/>
                                      </p:to>
                                    </p:set>
                                    <p:anim calcmode="lin" valueType="num">
                                      <p:cBhvr>
                                        <p:cTn id="33" dur="500"/>
                                        <p:tgtEl>
                                          <p:spTgt spid="30"/>
                                        </p:tgtEl>
                                        <p:attrNameLst>
                                          <p:attrName>ppt_x</p:attrName>
                                        </p:attrNameLst>
                                      </p:cBhvr>
                                      <p:tavLst>
                                        <p:tav tm="0">
                                          <p:val>
                                            <p:strVal val="#ppt_x-#ppt_w*1.125000"/>
                                          </p:val>
                                        </p:tav>
                                        <p:tav tm="100000">
                                          <p:val>
                                            <p:strVal val="#ppt_x"/>
                                          </p:val>
                                        </p:tav>
                                      </p:tavLst>
                                    </p:anim>
                                    <p:animEffect transition="in" filter="wipe(right)">
                                      <p:cBhvr>
                                        <p:cTn id="34"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p:bldP spid="29" grpId="0"/>
      <p:bldP spid="30"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TRACKING_SLIDES" val="1"/>
  <p:tag name="GENSWF_OUTPUT_FILE_NAME" val="33"/>
</p:tagLst>
</file>

<file path=ppt/tags/tag10.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NUMBER"/>
  <p:tag name="ID" val="553512"/>
  <p:tag name="MH_ORDER" val="1"/>
</p:tagLst>
</file>

<file path=ppt/tags/tag11.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NUMBER"/>
  <p:tag name="ID" val="553512"/>
  <p:tag name="MH_ORDER" val="1"/>
</p:tagLst>
</file>

<file path=ppt/tags/tag12.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NUMBER"/>
  <p:tag name="ID" val="553512"/>
  <p:tag name="MH_ORDER" val="1"/>
</p:tagLst>
</file>

<file path=ppt/tags/tag13.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NUMBER"/>
  <p:tag name="ID" val="553512"/>
  <p:tag name="MH_ORDER" val="1"/>
</p:tagLst>
</file>

<file path=ppt/tags/tag14.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NUMBER"/>
  <p:tag name="ID" val="553512"/>
  <p:tag name="MH_ORDER" val="1"/>
</p:tagLst>
</file>

<file path=ppt/tags/tag2.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NUMBER"/>
  <p:tag name="ID" val="553512"/>
  <p:tag name="MH_ORDER" val="1"/>
</p:tagLst>
</file>

<file path=ppt/tags/tag3.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4.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NUMBER"/>
  <p:tag name="ID" val="553512"/>
  <p:tag name="MH_ORDER" val="2"/>
</p:tagLst>
</file>

<file path=ppt/tags/tag5.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2"/>
</p:tagLst>
</file>

<file path=ppt/tags/tag6.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NUMBER"/>
  <p:tag name="ID" val="553512"/>
  <p:tag name="MH_ORDER" val="1"/>
</p:tagLst>
</file>

<file path=ppt/tags/tag7.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8.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NUMBER"/>
  <p:tag name="ID" val="553512"/>
  <p:tag name="MH_ORDER" val="2"/>
</p:tagLst>
</file>

<file path=ppt/tags/tag9.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2"/>
</p:tagLst>
</file>

<file path=ppt/theme/theme1.xml><?xml version="1.0" encoding="utf-8"?>
<a:theme xmlns:a="http://schemas.openxmlformats.org/drawingml/2006/main" name="第一PPT，www.1ppt.com">
  <a:themeElements>
    <a:clrScheme name="炫彩扁平2">
      <a:dk1>
        <a:srgbClr val="000000"/>
      </a:dk1>
      <a:lt1>
        <a:srgbClr val="FFFFFF"/>
      </a:lt1>
      <a:dk2>
        <a:srgbClr val="44546A"/>
      </a:dk2>
      <a:lt2>
        <a:srgbClr val="E7E6E6"/>
      </a:lt2>
      <a:accent1>
        <a:srgbClr val="FFBF53"/>
      </a:accent1>
      <a:accent2>
        <a:srgbClr val="F17475"/>
      </a:accent2>
      <a:accent3>
        <a:srgbClr val="01B3C5"/>
      </a:accent3>
      <a:accent4>
        <a:srgbClr val="77448C"/>
      </a:accent4>
      <a:accent5>
        <a:srgbClr val="00AF92"/>
      </a:accent5>
      <a:accent6>
        <a:srgbClr val="C65885"/>
      </a:accent6>
      <a:hlink>
        <a:srgbClr val="FCC79F"/>
      </a:hlink>
      <a:folHlink>
        <a:srgbClr val="869FB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2258</Words>
  <Application>Microsoft Office PowerPoint</Application>
  <PresentationFormat>自定义</PresentationFormat>
  <Paragraphs>266</Paragraphs>
  <Slides>24</Slides>
  <Notes>24</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24</vt:i4>
      </vt:variant>
    </vt:vector>
  </HeadingPairs>
  <TitlesOfParts>
    <vt:vector size="39" baseType="lpstr">
      <vt:lpstr>Avant GardeBook</vt:lpstr>
      <vt:lpstr>ITC Avant Garde Std Bk</vt:lpstr>
      <vt:lpstr>Kozuka Mincho Pr6N H</vt:lpstr>
      <vt:lpstr>Open Sans</vt:lpstr>
      <vt:lpstr>Roboto Condensed</vt:lpstr>
      <vt:lpstr>等线</vt:lpstr>
      <vt:lpstr>方正细谭黑简体</vt:lpstr>
      <vt:lpstr>汉仪中圆简</vt:lpstr>
      <vt:lpstr>微软雅黑</vt:lpstr>
      <vt:lpstr>微软雅黑 Light</vt:lpstr>
      <vt:lpstr>张海山锐线体简</vt:lpstr>
      <vt:lpstr>Arial</vt:lpstr>
      <vt:lpstr>Calibri</vt:lpstr>
      <vt:lpstr>Impact</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清新水彩花卉</dc:title>
  <dc:creator>第一PPT</dc:creator>
  <cp:keywords>www.1ppt.com</cp:keywords>
  <dc:description>www.1ppt.com</dc:description>
  <cp:lastModifiedBy>天 下</cp:lastModifiedBy>
  <cp:revision>12</cp:revision>
  <dcterms:created xsi:type="dcterms:W3CDTF">2015-12-01T09:06:00Z</dcterms:created>
  <dcterms:modified xsi:type="dcterms:W3CDTF">2021-01-06T00:42:41Z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