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57" r:id="rId4"/>
    <p:sldId id="263" r:id="rId5"/>
    <p:sldId id="264" r:id="rId6"/>
    <p:sldId id="272" r:id="rId7"/>
    <p:sldId id="273" r:id="rId8"/>
    <p:sldId id="259" r:id="rId9"/>
    <p:sldId id="265" r:id="rId10"/>
    <p:sldId id="268" r:id="rId11"/>
    <p:sldId id="274" r:id="rId12"/>
    <p:sldId id="275" r:id="rId13"/>
    <p:sldId id="260" r:id="rId14"/>
    <p:sldId id="266" r:id="rId15"/>
    <p:sldId id="269" r:id="rId16"/>
    <p:sldId id="276" r:id="rId17"/>
    <p:sldId id="277" r:id="rId18"/>
    <p:sldId id="261" r:id="rId19"/>
    <p:sldId id="267" r:id="rId20"/>
    <p:sldId id="278" r:id="rId21"/>
    <p:sldId id="279" r:id="rId22"/>
    <p:sldId id="270" r:id="rId23"/>
    <p:sldId id="262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42BF"/>
    <a:srgbClr val="E89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-78" y="-15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3D42B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E5C-4694-A0C9-DEF60CD10D6E}"/>
              </c:ext>
            </c:extLst>
          </c:dPt>
          <c:dPt>
            <c:idx val="1"/>
            <c:bubble3D val="0"/>
            <c:spPr>
              <a:solidFill>
                <a:schemeClr val="tx2">
                  <a:lumMod val="50000"/>
                  <a:alpha val="1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E5C-4694-A0C9-DEF60CD10D6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E5C-4694-A0C9-DEF60CD10D6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E5C-4694-A0C9-DEF60CD10D6E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E5C-4694-A0C9-DEF60CD10D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E894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AF5-44B4-B532-19BAEB1FB807}"/>
              </c:ext>
            </c:extLst>
          </c:dPt>
          <c:dPt>
            <c:idx val="1"/>
            <c:bubble3D val="0"/>
            <c:spPr>
              <a:solidFill>
                <a:schemeClr val="tx2">
                  <a:lumMod val="50000"/>
                  <a:alpha val="1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AF5-44B4-B532-19BAEB1FB80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AF5-44B4-B532-19BAEB1FB80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AF5-44B4-B532-19BAEB1FB807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90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AF5-44B4-B532-19BAEB1FB8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3D42B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9BC-4CE1-ADC6-84655F83046B}"/>
              </c:ext>
            </c:extLst>
          </c:dPt>
          <c:dPt>
            <c:idx val="1"/>
            <c:bubble3D val="0"/>
            <c:spPr>
              <a:solidFill>
                <a:schemeClr val="tx2">
                  <a:lumMod val="50000"/>
                  <a:alpha val="1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9BC-4CE1-ADC6-84655F83046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9BC-4CE1-ADC6-84655F83046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9BC-4CE1-ADC6-84655F83046B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9BC-4CE1-ADC6-84655F8304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dPt>
            <c:idx val="0"/>
            <c:bubble3D val="0"/>
            <c:spPr>
              <a:solidFill>
                <a:srgbClr val="E894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11D-4B60-9F17-B49EFA198C76}"/>
              </c:ext>
            </c:extLst>
          </c:dPt>
          <c:dPt>
            <c:idx val="1"/>
            <c:bubble3D val="0"/>
            <c:spPr>
              <a:solidFill>
                <a:schemeClr val="tx2">
                  <a:lumMod val="50000"/>
                  <a:alpha val="1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11D-4B60-9F17-B49EFA198C76}"/>
              </c:ext>
            </c:extLst>
          </c:dPt>
          <c:dPt>
            <c:idx val="2"/>
            <c:bubble3D val="0"/>
            <c:spPr>
              <a:solidFill>
                <a:schemeClr val="tx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11D-4B60-9F17-B49EFA198C76}"/>
              </c:ext>
            </c:extLst>
          </c:dPt>
          <c:dPt>
            <c:idx val="3"/>
            <c:bubble3D val="0"/>
            <c:spPr>
              <a:solidFill>
                <a:schemeClr val="tx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11D-4B60-9F17-B49EFA198C76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11D-4B60-9F17-B49EFA198C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533400" y="495300"/>
            <a:ext cx="11125200" cy="586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325228" y="4569668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533400" y="498475"/>
            <a:ext cx="11125200" cy="5861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439632" y="2788729"/>
            <a:ext cx="71096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5400">
                <a:solidFill>
                  <a:srgbClr val="C2942B"/>
                </a:solidFill>
                <a:latin typeface="汉仪中秀体简" panose="00020600040101010101" pitchFamily="18" charset="-122"/>
                <a:ea typeface="汉仪中秀体简" panose="00020600040101010101" pitchFamily="18" charset="-122"/>
              </a:defRPr>
            </a:lvl1pPr>
          </a:lstStyle>
          <a:p>
            <a:pPr algn="l"/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蓝橙动感时尚工作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439633" y="4153325"/>
            <a:ext cx="510909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chemeClr val="bg1"/>
                </a:solidFill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440274" y="1795032"/>
            <a:ext cx="160653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dirty="0">
                <a:solidFill>
                  <a:srgbClr val="3D42BF"/>
                </a:solidFill>
                <a:latin typeface="Agency FB" panose="020B0503020202020204" pitchFamily="34" charset="0"/>
              </a:rPr>
              <a:t>20</a:t>
            </a:r>
            <a:r>
              <a:rPr lang="en-US" altLang="zh-CN" sz="6600" dirty="0">
                <a:solidFill>
                  <a:srgbClr val="E89400"/>
                </a:solidFill>
                <a:latin typeface="Agency FB" panose="020B0503020202020204" pitchFamily="34" charset="0"/>
              </a:rPr>
              <a:t>30</a:t>
            </a:r>
            <a:endParaRPr lang="zh-CN" altLang="en-US" sz="6600" dirty="0">
              <a:solidFill>
                <a:srgbClr val="E89400"/>
              </a:solidFill>
              <a:latin typeface="Agency FB" panose="020B0503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439633" y="4935335"/>
            <a:ext cx="352044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</a:rPr>
              <a:t>汇报人：</a:t>
            </a:r>
            <a:r>
              <a:rPr lang="en-US" altLang="zh-CN">
                <a:solidFill>
                  <a:schemeClr val="bg1"/>
                </a:solidFill>
              </a:rPr>
              <a:t>xiazaii        </a:t>
            </a:r>
            <a:r>
              <a:rPr lang="zh-CN" altLang="en-US">
                <a:solidFill>
                  <a:schemeClr val="bg1"/>
                </a:solidFill>
              </a:rPr>
              <a:t>时间：</a:t>
            </a:r>
            <a:r>
              <a:rPr lang="en-US" altLang="zh-CN">
                <a:solidFill>
                  <a:schemeClr val="bg1"/>
                </a:solidFill>
              </a:rPr>
              <a:t>2030.12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080336" y="728114"/>
            <a:ext cx="2031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</a:rPr>
              <a:t>工作成果展示</a:t>
            </a:r>
          </a:p>
        </p:txBody>
      </p:sp>
      <p:sp>
        <p:nvSpPr>
          <p:cNvPr id="5" name="矩形 4"/>
          <p:cNvSpPr/>
          <p:nvPr/>
        </p:nvSpPr>
        <p:spPr>
          <a:xfrm>
            <a:off x="4955891" y="1128224"/>
            <a:ext cx="2280219" cy="398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dolor sit </a:t>
            </a:r>
            <a:r>
              <a:rPr lang="en-US" altLang="zh-CN" sz="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amet</a:t>
            </a: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altLang="zh-CN" sz="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consectetuer</a:t>
            </a: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CN" sz="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adipiscing</a:t>
            </a: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CN" sz="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elit</a:t>
            </a: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Maecenas </a:t>
            </a:r>
            <a:r>
              <a:rPr lang="en-US" altLang="zh-CN" sz="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porttitor</a:t>
            </a: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CN" sz="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congue</a:t>
            </a: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CN" sz="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massa</a:t>
            </a:r>
            <a:endParaRPr lang="zh-CN" altLang="en-US" sz="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Freeform 8"/>
          <p:cNvSpPr/>
          <p:nvPr/>
        </p:nvSpPr>
        <p:spPr bwMode="auto">
          <a:xfrm>
            <a:off x="6399213" y="4405313"/>
            <a:ext cx="2165350" cy="1285875"/>
          </a:xfrm>
          <a:custGeom>
            <a:avLst/>
            <a:gdLst>
              <a:gd name="T0" fmla="*/ 2147483646 w 254"/>
              <a:gd name="T1" fmla="*/ 0 h 150"/>
              <a:gd name="T2" fmla="*/ 0 w 254"/>
              <a:gd name="T3" fmla="*/ 2147483646 h 150"/>
              <a:gd name="T4" fmla="*/ 2147483646 w 254"/>
              <a:gd name="T5" fmla="*/ 2147483646 h 150"/>
              <a:gd name="T6" fmla="*/ 2147483646 w 254"/>
              <a:gd name="T7" fmla="*/ 0 h 15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54" h="150">
                <a:moveTo>
                  <a:pt x="206" y="0"/>
                </a:moveTo>
                <a:cubicBezTo>
                  <a:pt x="0" y="150"/>
                  <a:pt x="0" y="150"/>
                  <a:pt x="0" y="150"/>
                </a:cubicBezTo>
                <a:cubicBezTo>
                  <a:pt x="254" y="150"/>
                  <a:pt x="254" y="150"/>
                  <a:pt x="254" y="150"/>
                </a:cubicBezTo>
                <a:cubicBezTo>
                  <a:pt x="254" y="97"/>
                  <a:pt x="238" y="44"/>
                  <a:pt x="206" y="0"/>
                </a:cubicBezTo>
                <a:close/>
              </a:path>
            </a:pathLst>
          </a:custGeom>
          <a:solidFill>
            <a:srgbClr val="E89400"/>
          </a:solidFill>
          <a:ln w="12700">
            <a:solidFill>
              <a:srgbClr val="FFFFFF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6399213" y="3425825"/>
            <a:ext cx="1936750" cy="2279650"/>
          </a:xfrm>
          <a:custGeom>
            <a:avLst/>
            <a:gdLst>
              <a:gd name="T0" fmla="*/ 87 w 227"/>
              <a:gd name="T1" fmla="*/ 0 h 266"/>
              <a:gd name="T2" fmla="*/ 0 w 227"/>
              <a:gd name="T3" fmla="*/ 266 h 266"/>
              <a:gd name="T4" fmla="*/ 227 w 227"/>
              <a:gd name="T5" fmla="*/ 102 h 266"/>
              <a:gd name="T6" fmla="*/ 87 w 227"/>
              <a:gd name="T7" fmla="*/ 0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7" h="266">
                <a:moveTo>
                  <a:pt x="87" y="0"/>
                </a:moveTo>
                <a:cubicBezTo>
                  <a:pt x="0" y="266"/>
                  <a:pt x="0" y="266"/>
                  <a:pt x="0" y="266"/>
                </a:cubicBezTo>
                <a:cubicBezTo>
                  <a:pt x="227" y="102"/>
                  <a:pt x="227" y="102"/>
                  <a:pt x="227" y="102"/>
                </a:cubicBezTo>
                <a:cubicBezTo>
                  <a:pt x="192" y="53"/>
                  <a:pt x="142" y="18"/>
                  <a:pt x="87" y="0"/>
                </a:cubicBezTo>
                <a:close/>
              </a:path>
            </a:pathLst>
          </a:custGeom>
          <a:solidFill>
            <a:srgbClr val="3D42BF"/>
          </a:solidFill>
          <a:ln w="12700">
            <a:solidFill>
              <a:srgbClr val="FFFFFF"/>
            </a:solidFill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Questrial" charset="0"/>
              <a:ea typeface="Questrial" charset="0"/>
              <a:cs typeface="Questrial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5600700" y="3090863"/>
            <a:ext cx="1612900" cy="2614612"/>
          </a:xfrm>
          <a:custGeom>
            <a:avLst/>
            <a:gdLst>
              <a:gd name="T0" fmla="*/ 95 w 189"/>
              <a:gd name="T1" fmla="*/ 0 h 305"/>
              <a:gd name="T2" fmla="*/ 0 w 189"/>
              <a:gd name="T3" fmla="*/ 15 h 305"/>
              <a:gd name="T4" fmla="*/ 95 w 189"/>
              <a:gd name="T5" fmla="*/ 305 h 305"/>
              <a:gd name="T6" fmla="*/ 189 w 189"/>
              <a:gd name="T7" fmla="*/ 15 h 305"/>
              <a:gd name="T8" fmla="*/ 95 w 189"/>
              <a:gd name="T9" fmla="*/ 0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9" h="305">
                <a:moveTo>
                  <a:pt x="95" y="0"/>
                </a:moveTo>
                <a:cubicBezTo>
                  <a:pt x="62" y="0"/>
                  <a:pt x="30" y="5"/>
                  <a:pt x="0" y="15"/>
                </a:cubicBezTo>
                <a:cubicBezTo>
                  <a:pt x="95" y="305"/>
                  <a:pt x="95" y="305"/>
                  <a:pt x="95" y="305"/>
                </a:cubicBezTo>
                <a:cubicBezTo>
                  <a:pt x="189" y="15"/>
                  <a:pt x="189" y="15"/>
                  <a:pt x="189" y="15"/>
                </a:cubicBezTo>
                <a:cubicBezTo>
                  <a:pt x="159" y="5"/>
                  <a:pt x="128" y="0"/>
                  <a:pt x="95" y="0"/>
                </a:cubicBezTo>
                <a:close/>
              </a:path>
            </a:pathLst>
          </a:custGeom>
          <a:solidFill>
            <a:srgbClr val="E89400"/>
          </a:solidFill>
          <a:ln w="12700">
            <a:solidFill>
              <a:srgbClr val="FFFFFF"/>
            </a:solidFill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Questrial" charset="0"/>
              <a:ea typeface="Questrial" charset="0"/>
              <a:cs typeface="Questrial" charset="0"/>
            </a:endParaRPr>
          </a:p>
        </p:txBody>
      </p:sp>
      <p:sp>
        <p:nvSpPr>
          <p:cNvPr id="9" name="Freeform 9"/>
          <p:cNvSpPr/>
          <p:nvPr/>
        </p:nvSpPr>
        <p:spPr bwMode="auto">
          <a:xfrm>
            <a:off x="4125913" y="2990850"/>
            <a:ext cx="2287587" cy="2700338"/>
          </a:xfrm>
          <a:custGeom>
            <a:avLst/>
            <a:gdLst>
              <a:gd name="T0" fmla="*/ 0 w 268"/>
              <a:gd name="T1" fmla="*/ 2147483646 h 315"/>
              <a:gd name="T2" fmla="*/ 2147483646 w 268"/>
              <a:gd name="T3" fmla="*/ 2147483646 h 315"/>
              <a:gd name="T4" fmla="*/ 2147483646 w 268"/>
              <a:gd name="T5" fmla="*/ 0 h 315"/>
              <a:gd name="T6" fmla="*/ 0 w 268"/>
              <a:gd name="T7" fmla="*/ 2147483646 h 31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68" h="315">
                <a:moveTo>
                  <a:pt x="0" y="121"/>
                </a:moveTo>
                <a:cubicBezTo>
                  <a:pt x="268" y="315"/>
                  <a:pt x="268" y="315"/>
                  <a:pt x="268" y="315"/>
                </a:cubicBezTo>
                <a:cubicBezTo>
                  <a:pt x="165" y="0"/>
                  <a:pt x="165" y="0"/>
                  <a:pt x="165" y="0"/>
                </a:cubicBezTo>
                <a:cubicBezTo>
                  <a:pt x="96" y="23"/>
                  <a:pt x="39" y="66"/>
                  <a:pt x="0" y="121"/>
                </a:cubicBezTo>
                <a:close/>
              </a:path>
            </a:pathLst>
          </a:custGeom>
          <a:solidFill>
            <a:srgbClr val="3D42BF"/>
          </a:solidFill>
          <a:ln w="12700">
            <a:solidFill>
              <a:srgbClr val="FFFFFF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Freeform 5"/>
          <p:cNvSpPr/>
          <p:nvPr/>
        </p:nvSpPr>
        <p:spPr bwMode="auto">
          <a:xfrm>
            <a:off x="3378200" y="3898900"/>
            <a:ext cx="3035300" cy="1792288"/>
          </a:xfrm>
          <a:custGeom>
            <a:avLst/>
            <a:gdLst>
              <a:gd name="T0" fmla="*/ 0 w 356"/>
              <a:gd name="T1" fmla="*/ 2147483646 h 209"/>
              <a:gd name="T2" fmla="*/ 2147483646 w 356"/>
              <a:gd name="T3" fmla="*/ 2147483646 h 209"/>
              <a:gd name="T4" fmla="*/ 2147483646 w 356"/>
              <a:gd name="T5" fmla="*/ 0 h 209"/>
              <a:gd name="T6" fmla="*/ 0 w 356"/>
              <a:gd name="T7" fmla="*/ 2147483646 h 20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56" h="209">
                <a:moveTo>
                  <a:pt x="0" y="209"/>
                </a:moveTo>
                <a:cubicBezTo>
                  <a:pt x="356" y="209"/>
                  <a:pt x="356" y="209"/>
                  <a:pt x="356" y="209"/>
                </a:cubicBezTo>
                <a:cubicBezTo>
                  <a:pt x="68" y="0"/>
                  <a:pt x="68" y="0"/>
                  <a:pt x="68" y="0"/>
                </a:cubicBezTo>
                <a:cubicBezTo>
                  <a:pt x="25" y="58"/>
                  <a:pt x="0" y="131"/>
                  <a:pt x="0" y="209"/>
                </a:cubicBezTo>
                <a:close/>
              </a:path>
            </a:pathLst>
          </a:custGeom>
          <a:solidFill>
            <a:srgbClr val="E89400"/>
          </a:solidFill>
          <a:ln w="12700">
            <a:solidFill>
              <a:srgbClr val="FFFFFF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Oval 42"/>
          <p:cNvSpPr/>
          <p:nvPr/>
        </p:nvSpPr>
        <p:spPr>
          <a:xfrm>
            <a:off x="5973763" y="5195888"/>
            <a:ext cx="985837" cy="984250"/>
          </a:xfrm>
          <a:prstGeom prst="ellipse">
            <a:avLst/>
          </a:prstGeom>
          <a:solidFill>
            <a:srgbClr val="FFFFF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zh-CN" sz="4800">
              <a:solidFill>
                <a:schemeClr val="accent1"/>
              </a:solidFill>
              <a:latin typeface="Century Gothic" panose="020B0502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12" name="Straight Connector 50"/>
          <p:cNvCxnSpPr/>
          <p:nvPr/>
        </p:nvCxnSpPr>
        <p:spPr>
          <a:xfrm flipH="1">
            <a:off x="3152775" y="4946650"/>
            <a:ext cx="306388" cy="0"/>
          </a:xfrm>
          <a:prstGeom prst="line">
            <a:avLst/>
          </a:prstGeom>
          <a:ln w="12700" cmpd="sng">
            <a:solidFill>
              <a:srgbClr val="E89400"/>
            </a:solidFill>
            <a:prstDash val="dash"/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Freeform 50"/>
          <p:cNvSpPr/>
          <p:nvPr/>
        </p:nvSpPr>
        <p:spPr>
          <a:xfrm flipH="1" flipV="1">
            <a:off x="3673475" y="3270250"/>
            <a:ext cx="903288" cy="282575"/>
          </a:xfrm>
          <a:custGeom>
            <a:avLst/>
            <a:gdLst>
              <a:gd name="connsiteX0" fmla="*/ 9167091 w 9167091"/>
              <a:gd name="connsiteY0" fmla="*/ 5137727 h 5149273"/>
              <a:gd name="connsiteX1" fmla="*/ 11546 w 9167091"/>
              <a:gd name="connsiteY1" fmla="*/ 5149273 h 5149273"/>
              <a:gd name="connsiteX2" fmla="*/ 0 w 9167091"/>
              <a:gd name="connsiteY2" fmla="*/ 0 h 5149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67091" h="5149273">
                <a:moveTo>
                  <a:pt x="9167091" y="5137727"/>
                </a:moveTo>
                <a:lnTo>
                  <a:pt x="11546" y="5149273"/>
                </a:lnTo>
                <a:cubicBezTo>
                  <a:pt x="7697" y="3432849"/>
                  <a:pt x="3849" y="1716424"/>
                  <a:pt x="0" y="0"/>
                </a:cubicBezTo>
              </a:path>
            </a:pathLst>
          </a:custGeom>
          <a:ln w="12700" cmpd="sng">
            <a:solidFill>
              <a:srgbClr val="3D42BF"/>
            </a:solidFill>
            <a:prstDash val="dash"/>
            <a:headEnd type="oval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latin typeface="Questrial" charset="0"/>
            </a:endParaRPr>
          </a:p>
        </p:txBody>
      </p:sp>
      <p:sp>
        <p:nvSpPr>
          <p:cNvPr id="14" name="Freeform 51"/>
          <p:cNvSpPr/>
          <p:nvPr/>
        </p:nvSpPr>
        <p:spPr>
          <a:xfrm flipH="1" flipV="1">
            <a:off x="5459413" y="2255838"/>
            <a:ext cx="903287" cy="849312"/>
          </a:xfrm>
          <a:custGeom>
            <a:avLst/>
            <a:gdLst>
              <a:gd name="connsiteX0" fmla="*/ 9167091 w 9167091"/>
              <a:gd name="connsiteY0" fmla="*/ 5137727 h 5149273"/>
              <a:gd name="connsiteX1" fmla="*/ 11546 w 9167091"/>
              <a:gd name="connsiteY1" fmla="*/ 5149273 h 5149273"/>
              <a:gd name="connsiteX2" fmla="*/ 0 w 9167091"/>
              <a:gd name="connsiteY2" fmla="*/ 0 h 5149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67091" h="5149273">
                <a:moveTo>
                  <a:pt x="9167091" y="5137727"/>
                </a:moveTo>
                <a:lnTo>
                  <a:pt x="11546" y="5149273"/>
                </a:lnTo>
                <a:cubicBezTo>
                  <a:pt x="7697" y="3432849"/>
                  <a:pt x="3849" y="1716424"/>
                  <a:pt x="0" y="0"/>
                </a:cubicBezTo>
              </a:path>
            </a:pathLst>
          </a:custGeom>
          <a:ln w="12700" cmpd="sng">
            <a:solidFill>
              <a:srgbClr val="E89400"/>
            </a:solidFill>
            <a:prstDash val="dash"/>
            <a:headEnd type="oval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latin typeface="Questrial" charset="0"/>
            </a:endParaRPr>
          </a:p>
        </p:txBody>
      </p:sp>
      <p:sp>
        <p:nvSpPr>
          <p:cNvPr id="15" name="Freeform 52"/>
          <p:cNvSpPr/>
          <p:nvPr/>
        </p:nvSpPr>
        <p:spPr>
          <a:xfrm flipV="1">
            <a:off x="7748588" y="3270250"/>
            <a:ext cx="901700" cy="471488"/>
          </a:xfrm>
          <a:custGeom>
            <a:avLst/>
            <a:gdLst>
              <a:gd name="connsiteX0" fmla="*/ 9167091 w 9167091"/>
              <a:gd name="connsiteY0" fmla="*/ 5137727 h 5149273"/>
              <a:gd name="connsiteX1" fmla="*/ 11546 w 9167091"/>
              <a:gd name="connsiteY1" fmla="*/ 5149273 h 5149273"/>
              <a:gd name="connsiteX2" fmla="*/ 0 w 9167091"/>
              <a:gd name="connsiteY2" fmla="*/ 0 h 5149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67091" h="5149273">
                <a:moveTo>
                  <a:pt x="9167091" y="5137727"/>
                </a:moveTo>
                <a:lnTo>
                  <a:pt x="11546" y="5149273"/>
                </a:lnTo>
                <a:cubicBezTo>
                  <a:pt x="7697" y="3432849"/>
                  <a:pt x="3849" y="1716424"/>
                  <a:pt x="0" y="0"/>
                </a:cubicBezTo>
              </a:path>
            </a:pathLst>
          </a:custGeom>
          <a:ln w="12700" cmpd="sng">
            <a:solidFill>
              <a:srgbClr val="3D42BF"/>
            </a:solidFill>
            <a:prstDash val="dash"/>
            <a:headEnd type="oval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latin typeface="Questrial" charset="0"/>
            </a:endParaRPr>
          </a:p>
        </p:txBody>
      </p:sp>
      <p:cxnSp>
        <p:nvCxnSpPr>
          <p:cNvPr id="16" name="Straight Connector 54"/>
          <p:cNvCxnSpPr/>
          <p:nvPr/>
        </p:nvCxnSpPr>
        <p:spPr>
          <a:xfrm>
            <a:off x="8412163" y="4946650"/>
            <a:ext cx="600075" cy="0"/>
          </a:xfrm>
          <a:prstGeom prst="line">
            <a:avLst/>
          </a:prstGeom>
          <a:ln w="12700" cmpd="sng">
            <a:solidFill>
              <a:srgbClr val="E89400"/>
            </a:solidFill>
            <a:prstDash val="dash"/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55"/>
          <p:cNvSpPr>
            <a:spLocks noChangeArrowheads="1"/>
          </p:cNvSpPr>
          <p:nvPr/>
        </p:nvSpPr>
        <p:spPr bwMode="auto">
          <a:xfrm>
            <a:off x="6057900" y="3722688"/>
            <a:ext cx="636588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CN" sz="3200">
                <a:solidFill>
                  <a:srgbClr val="FFFFFF"/>
                </a:solidFill>
                <a:latin typeface="Century Gothic" panose="020B0502020202020204" pitchFamily="34" charset="0"/>
                <a:ea typeface="宋体" panose="02010600030101010101" pitchFamily="2" charset="-122"/>
              </a:rPr>
              <a:t>03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FFFFFF"/>
                </a:solidFill>
                <a:latin typeface="Century Gothic" panose="020B0502020202020204" pitchFamily="34" charset="0"/>
                <a:ea typeface="宋体" panose="02010600030101010101" pitchFamily="2" charset="-122"/>
              </a:rPr>
              <a:t>STEP</a:t>
            </a:r>
          </a:p>
        </p:txBody>
      </p:sp>
      <p:sp>
        <p:nvSpPr>
          <p:cNvPr id="18" name="Rectangle 56"/>
          <p:cNvSpPr>
            <a:spLocks noChangeArrowheads="1"/>
          </p:cNvSpPr>
          <p:nvPr/>
        </p:nvSpPr>
        <p:spPr bwMode="auto">
          <a:xfrm>
            <a:off x="5065713" y="3979863"/>
            <a:ext cx="638175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CN" sz="3200">
                <a:solidFill>
                  <a:srgbClr val="FFFFFF"/>
                </a:solidFill>
                <a:latin typeface="Century Gothic" panose="020B0502020202020204" pitchFamily="34" charset="0"/>
                <a:ea typeface="宋体" panose="02010600030101010101" pitchFamily="2" charset="-122"/>
              </a:rPr>
              <a:t>02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FFFFFF"/>
                </a:solidFill>
                <a:latin typeface="Century Gothic" panose="020B0502020202020204" pitchFamily="34" charset="0"/>
                <a:ea typeface="宋体" panose="02010600030101010101" pitchFamily="2" charset="-122"/>
              </a:rPr>
              <a:t>STEP</a:t>
            </a:r>
          </a:p>
        </p:txBody>
      </p:sp>
      <p:sp>
        <p:nvSpPr>
          <p:cNvPr id="19" name="Rectangle 57"/>
          <p:cNvSpPr>
            <a:spLocks noChangeArrowheads="1"/>
          </p:cNvSpPr>
          <p:nvPr/>
        </p:nvSpPr>
        <p:spPr bwMode="auto">
          <a:xfrm>
            <a:off x="7048500" y="3979863"/>
            <a:ext cx="636588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CN" sz="3200">
                <a:solidFill>
                  <a:srgbClr val="FFFFFF"/>
                </a:solidFill>
                <a:latin typeface="Century Gothic" panose="020B0502020202020204" pitchFamily="34" charset="0"/>
                <a:ea typeface="宋体" panose="02010600030101010101" pitchFamily="2" charset="-122"/>
              </a:rPr>
              <a:t>04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FFFFFF"/>
                </a:solidFill>
                <a:latin typeface="Century Gothic" panose="020B0502020202020204" pitchFamily="34" charset="0"/>
                <a:ea typeface="宋体" panose="02010600030101010101" pitchFamily="2" charset="-122"/>
              </a:rPr>
              <a:t>STEP</a:t>
            </a:r>
          </a:p>
        </p:txBody>
      </p:sp>
      <p:sp>
        <p:nvSpPr>
          <p:cNvPr id="20" name="Rectangle 58"/>
          <p:cNvSpPr/>
          <p:nvPr/>
        </p:nvSpPr>
        <p:spPr>
          <a:xfrm>
            <a:off x="4538663" y="4902200"/>
            <a:ext cx="712787" cy="658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spc="300" dirty="0">
                <a:solidFill>
                  <a:srgbClr val="FFFFFF"/>
                </a:solidFill>
                <a:latin typeface="Century Gothic" panose="020B0502020202020204" pitchFamily="34" charset="0"/>
                <a:cs typeface="Montserrat" panose="02000000000000000000" pitchFamily="2" charset="0"/>
              </a:rPr>
              <a:t>01</a:t>
            </a: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FFFFFF"/>
                </a:solidFill>
                <a:latin typeface="Century Gothic" panose="020B0502020202020204" pitchFamily="34" charset="0"/>
                <a:cs typeface="Montserrat" panose="02000000000000000000" pitchFamily="2" charset="0"/>
              </a:rPr>
              <a:t>STEP</a:t>
            </a:r>
          </a:p>
        </p:txBody>
      </p:sp>
      <p:sp>
        <p:nvSpPr>
          <p:cNvPr id="21" name="Rectangle 59"/>
          <p:cNvSpPr>
            <a:spLocks noChangeArrowheads="1"/>
          </p:cNvSpPr>
          <p:nvPr/>
        </p:nvSpPr>
        <p:spPr bwMode="auto">
          <a:xfrm>
            <a:off x="7539038" y="4902200"/>
            <a:ext cx="636587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CN" sz="3200">
                <a:solidFill>
                  <a:srgbClr val="FFFFFF"/>
                </a:solidFill>
                <a:latin typeface="Century Gothic" panose="020B0502020202020204" pitchFamily="34" charset="0"/>
                <a:ea typeface="宋体" panose="02010600030101010101" pitchFamily="2" charset="-122"/>
              </a:rPr>
              <a:t>05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FFFFFF"/>
                </a:solidFill>
                <a:latin typeface="Century Gothic" panose="020B0502020202020204" pitchFamily="34" charset="0"/>
                <a:ea typeface="宋体" panose="02010600030101010101" pitchFamily="2" charset="-122"/>
              </a:rPr>
              <a:t>STEP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9134477" y="4777373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工作成果展示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9134476" y="5122238"/>
            <a:ext cx="2587677" cy="72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altLang="zh-CN" sz="7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urna</a:t>
            </a: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8870951" y="3127000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工作成果展示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8870950" y="3471865"/>
            <a:ext cx="2587677" cy="72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altLang="zh-CN" sz="7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urna</a:t>
            </a: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3868877" y="1834119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工作成果展示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2696972" y="2178984"/>
            <a:ext cx="2587677" cy="72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altLang="zh-CN" sz="7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urna</a:t>
            </a: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2075141" y="3051830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工作成果展示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903236" y="3396695"/>
            <a:ext cx="2587677" cy="72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altLang="zh-CN" sz="7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urna</a:t>
            </a: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1597933" y="4732923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工作成果展示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426028" y="5077788"/>
            <a:ext cx="2587677" cy="72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altLang="zh-CN" sz="7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urna</a:t>
            </a: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gallery dir="l"/>
      </p:transition>
    </mc:Choice>
    <mc:Fallback xmlns="">
      <p:transition spd="slow" advClick="0" advTm="2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43"/>
          <p:cNvGrpSpPr/>
          <p:nvPr/>
        </p:nvGrpSpPr>
        <p:grpSpPr>
          <a:xfrm>
            <a:off x="1634528" y="2442400"/>
            <a:ext cx="1337326" cy="3120426"/>
            <a:chOff x="357158" y="1285866"/>
            <a:chExt cx="1285884" cy="3000396"/>
          </a:xfrm>
        </p:grpSpPr>
        <p:sp>
          <p:nvSpPr>
            <p:cNvPr id="33" name="Rectangle 19"/>
            <p:cNvSpPr/>
            <p:nvPr/>
          </p:nvSpPr>
          <p:spPr>
            <a:xfrm>
              <a:off x="357158" y="1285866"/>
              <a:ext cx="1285884" cy="3000396"/>
            </a:xfrm>
            <a:prstGeom prst="rect">
              <a:avLst/>
            </a:prstGeom>
            <a:solidFill>
              <a:srgbClr val="FF872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lnSpc>
                  <a:spcPct val="150000"/>
                </a:lnSpc>
                <a:defRPr/>
              </a:pPr>
              <a:endParaRPr lang="en-US" sz="11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Oval 26"/>
            <p:cNvSpPr/>
            <p:nvPr/>
          </p:nvSpPr>
          <p:spPr>
            <a:xfrm>
              <a:off x="428596" y="1428742"/>
              <a:ext cx="1120850" cy="1120850"/>
            </a:xfrm>
            <a:prstGeom prst="ellipse">
              <a:avLst/>
            </a:prstGeom>
            <a:blipFill dpi="0" rotWithShape="1">
              <a:blip r:embed="rId2" cstate="email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lnSpc>
                  <a:spcPct val="150000"/>
                </a:lnSpc>
                <a:defRPr/>
              </a:pPr>
              <a:endParaRPr lang="en-US" sz="11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Rectangle 31"/>
            <p:cNvSpPr/>
            <p:nvPr/>
          </p:nvSpPr>
          <p:spPr>
            <a:xfrm>
              <a:off x="357158" y="3071816"/>
              <a:ext cx="1285884" cy="4882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sz="1000" kern="0" dirty="0">
                  <a:solidFill>
                    <a:sysClr val="window" lastClr="FFFFFF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点击请替换文字内容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zh-CN" altLang="en-US" sz="400" kern="0" dirty="0">
                  <a:solidFill>
                    <a:sysClr val="window" lastClr="FFFFFF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请替换文字内容，添加相关标题，修改文字内容，也可以直接复制你的内容到此。</a:t>
              </a:r>
            </a:p>
          </p:txBody>
        </p:sp>
        <p:sp>
          <p:nvSpPr>
            <p:cNvPr id="36" name="Rectangle 32"/>
            <p:cNvSpPr/>
            <p:nvPr/>
          </p:nvSpPr>
          <p:spPr>
            <a:xfrm>
              <a:off x="357158" y="2643188"/>
              <a:ext cx="1285884" cy="2515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100" kern="0" dirty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itchFamily="34" charset="0"/>
                  <a:sym typeface="Arial" panose="020B0604020202020204" pitchFamily="34" charset="0"/>
                </a:rPr>
                <a:t>Stephan</a:t>
              </a:r>
              <a:endParaRPr lang="en-US" sz="1100" kern="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 Light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Group 45"/>
          <p:cNvGrpSpPr/>
          <p:nvPr/>
        </p:nvGrpSpPr>
        <p:grpSpPr>
          <a:xfrm>
            <a:off x="4606362" y="2442400"/>
            <a:ext cx="1337326" cy="3120426"/>
            <a:chOff x="3214678" y="1285866"/>
            <a:chExt cx="1285884" cy="3000396"/>
          </a:xfrm>
        </p:grpSpPr>
        <p:sp>
          <p:nvSpPr>
            <p:cNvPr id="38" name="Rectangle 21"/>
            <p:cNvSpPr/>
            <p:nvPr/>
          </p:nvSpPr>
          <p:spPr>
            <a:xfrm>
              <a:off x="3214678" y="1285866"/>
              <a:ext cx="1285884" cy="3000396"/>
            </a:xfrm>
            <a:prstGeom prst="rect">
              <a:avLst/>
            </a:prstGeom>
            <a:solidFill>
              <a:srgbClr val="FF872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lnSpc>
                  <a:spcPct val="150000"/>
                </a:lnSpc>
                <a:defRPr/>
              </a:pPr>
              <a:endParaRPr lang="en-US" sz="11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Oval 25"/>
            <p:cNvSpPr/>
            <p:nvPr/>
          </p:nvSpPr>
          <p:spPr>
            <a:xfrm>
              <a:off x="3297195" y="1428742"/>
              <a:ext cx="1120850" cy="1120850"/>
            </a:xfrm>
            <a:prstGeom prst="ellipse">
              <a:avLst/>
            </a:prstGeom>
            <a:blipFill>
              <a:blip r:embed="rId3" cstate="email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lnSpc>
                  <a:spcPct val="150000"/>
                </a:lnSpc>
                <a:defRPr/>
              </a:pPr>
              <a:endParaRPr lang="en-US" sz="11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214678" y="3071816"/>
              <a:ext cx="1285884" cy="4882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sz="1000" kern="0" dirty="0">
                  <a:solidFill>
                    <a:sysClr val="window" lastClr="FFFFFF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点击请替换文字内容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zh-CN" altLang="en-US" sz="400" kern="0" dirty="0">
                  <a:solidFill>
                    <a:sysClr val="window" lastClr="FFFFFF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请替换文字内容，添加相关标题，修改文字内容，也可以直接复制你的内容到此。</a:t>
              </a:r>
            </a:p>
          </p:txBody>
        </p:sp>
        <p:sp>
          <p:nvSpPr>
            <p:cNvPr id="41" name="Rectangle 33"/>
            <p:cNvSpPr/>
            <p:nvPr/>
          </p:nvSpPr>
          <p:spPr>
            <a:xfrm>
              <a:off x="3214678" y="2643188"/>
              <a:ext cx="1285884" cy="2515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100" kern="0" dirty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itchFamily="34" charset="0"/>
                  <a:sym typeface="Arial" panose="020B0604020202020204" pitchFamily="34" charset="0"/>
                </a:rPr>
                <a:t>Massimo</a:t>
              </a:r>
              <a:endParaRPr lang="en-US" sz="1100" kern="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 Light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42" name="Group 47"/>
          <p:cNvGrpSpPr/>
          <p:nvPr/>
        </p:nvGrpSpPr>
        <p:grpSpPr>
          <a:xfrm>
            <a:off x="7578196" y="2442400"/>
            <a:ext cx="1337326" cy="3120426"/>
            <a:chOff x="6072198" y="1285866"/>
            <a:chExt cx="1285884" cy="3000396"/>
          </a:xfrm>
        </p:grpSpPr>
        <p:sp>
          <p:nvSpPr>
            <p:cNvPr id="43" name="Rectangle 23"/>
            <p:cNvSpPr/>
            <p:nvPr/>
          </p:nvSpPr>
          <p:spPr>
            <a:xfrm>
              <a:off x="6072198" y="1285866"/>
              <a:ext cx="1285884" cy="3000396"/>
            </a:xfrm>
            <a:prstGeom prst="rect">
              <a:avLst/>
            </a:prstGeom>
            <a:solidFill>
              <a:srgbClr val="FF872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lnSpc>
                  <a:spcPct val="150000"/>
                </a:lnSpc>
                <a:defRPr/>
              </a:pPr>
              <a:endParaRPr lang="en-US" sz="11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Oval 30"/>
            <p:cNvSpPr/>
            <p:nvPr/>
          </p:nvSpPr>
          <p:spPr>
            <a:xfrm>
              <a:off x="6132557" y="1428742"/>
              <a:ext cx="1120850" cy="1120850"/>
            </a:xfrm>
            <a:prstGeom prst="ellipse">
              <a:avLst/>
            </a:prstGeom>
            <a:blipFill>
              <a:blip r:embed="rId4" cstate="email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lnSpc>
                  <a:spcPct val="150000"/>
                </a:lnSpc>
                <a:defRPr/>
              </a:pPr>
              <a:endParaRPr lang="en-US" sz="11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Rectangle 41"/>
            <p:cNvSpPr/>
            <p:nvPr/>
          </p:nvSpPr>
          <p:spPr>
            <a:xfrm>
              <a:off x="6072198" y="3071816"/>
              <a:ext cx="1285884" cy="4882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sz="1000" kern="0" dirty="0">
                  <a:solidFill>
                    <a:sysClr val="window" lastClr="FFFFFF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点击请替换文字内容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zh-CN" altLang="en-US" sz="400" kern="0" dirty="0">
                  <a:solidFill>
                    <a:sysClr val="window" lastClr="FFFFFF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请替换文字内容，添加相关标题，修改文字内容，也可以直接复制你的内容到此。</a:t>
              </a:r>
            </a:p>
          </p:txBody>
        </p:sp>
        <p:sp>
          <p:nvSpPr>
            <p:cNvPr id="46" name="Rectangle 34"/>
            <p:cNvSpPr/>
            <p:nvPr/>
          </p:nvSpPr>
          <p:spPr>
            <a:xfrm>
              <a:off x="6072198" y="2643188"/>
              <a:ext cx="1285884" cy="2515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100" kern="0" dirty="0" err="1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itchFamily="34" charset="0"/>
                  <a:sym typeface="Arial" panose="020B0604020202020204" pitchFamily="34" charset="0"/>
                </a:rPr>
                <a:t>Gianluca</a:t>
              </a:r>
              <a:endParaRPr lang="en-US" sz="1100" kern="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 Light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47" name="Group 45"/>
          <p:cNvGrpSpPr/>
          <p:nvPr/>
        </p:nvGrpSpPr>
        <p:grpSpPr>
          <a:xfrm>
            <a:off x="9064114" y="2442399"/>
            <a:ext cx="1337326" cy="3120426"/>
            <a:chOff x="7500958" y="1285866"/>
            <a:chExt cx="1285884" cy="3000396"/>
          </a:xfrm>
        </p:grpSpPr>
        <p:sp>
          <p:nvSpPr>
            <p:cNvPr id="48" name="Rectangle 24"/>
            <p:cNvSpPr/>
            <p:nvPr/>
          </p:nvSpPr>
          <p:spPr>
            <a:xfrm>
              <a:off x="7500958" y="1285866"/>
              <a:ext cx="1285884" cy="3000396"/>
            </a:xfrm>
            <a:prstGeom prst="rect">
              <a:avLst/>
            </a:prstGeom>
            <a:solidFill>
              <a:srgbClr val="3D42B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lnSpc>
                  <a:spcPct val="150000"/>
                </a:lnSpc>
                <a:defRPr/>
              </a:pPr>
              <a:endParaRPr lang="en-US" sz="11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" name="Oval 28"/>
            <p:cNvSpPr/>
            <p:nvPr/>
          </p:nvSpPr>
          <p:spPr>
            <a:xfrm>
              <a:off x="7572396" y="1657350"/>
              <a:ext cx="1120850" cy="1120850"/>
            </a:xfrm>
            <a:prstGeom prst="ellipse">
              <a:avLst/>
            </a:prstGeom>
            <a:blipFill>
              <a:blip r:embed="rId5" cstate="email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lnSpc>
                  <a:spcPct val="150000"/>
                </a:lnSpc>
                <a:defRPr/>
              </a:pPr>
              <a:endParaRPr lang="en-US" sz="11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Rectangle 42"/>
            <p:cNvSpPr/>
            <p:nvPr/>
          </p:nvSpPr>
          <p:spPr>
            <a:xfrm>
              <a:off x="7500958" y="3286130"/>
              <a:ext cx="1285884" cy="4882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sz="1000" kern="0" dirty="0">
                  <a:solidFill>
                    <a:sysClr val="window" lastClr="FFFFFF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点击请替换文字内容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zh-CN" altLang="en-US" sz="400" kern="0" dirty="0">
                  <a:solidFill>
                    <a:sysClr val="window" lastClr="FFFFFF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请替换文字内容，添加相关标题，修改文字内容，也可以直接复制你的内容到此。</a:t>
              </a:r>
            </a:p>
          </p:txBody>
        </p:sp>
        <p:sp>
          <p:nvSpPr>
            <p:cNvPr id="51" name="Rectangle 35"/>
            <p:cNvSpPr/>
            <p:nvPr/>
          </p:nvSpPr>
          <p:spPr>
            <a:xfrm>
              <a:off x="7500958" y="2876550"/>
              <a:ext cx="1285884" cy="2515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100" kern="0" dirty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itchFamily="34" charset="0"/>
                  <a:sym typeface="Arial" panose="020B0604020202020204" pitchFamily="34" charset="0"/>
                </a:rPr>
                <a:t>Ibrahim</a:t>
              </a:r>
              <a:endParaRPr lang="en-US" sz="1100" kern="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 Light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52" name="Group 44"/>
          <p:cNvGrpSpPr/>
          <p:nvPr/>
        </p:nvGrpSpPr>
        <p:grpSpPr>
          <a:xfrm>
            <a:off x="6092279" y="2442399"/>
            <a:ext cx="1337326" cy="3120426"/>
            <a:chOff x="4643438" y="1285866"/>
            <a:chExt cx="1285884" cy="3000396"/>
          </a:xfrm>
        </p:grpSpPr>
        <p:sp>
          <p:nvSpPr>
            <p:cNvPr id="53" name="Rectangle 22"/>
            <p:cNvSpPr/>
            <p:nvPr/>
          </p:nvSpPr>
          <p:spPr>
            <a:xfrm>
              <a:off x="4643438" y="1285866"/>
              <a:ext cx="1285884" cy="3000396"/>
            </a:xfrm>
            <a:prstGeom prst="rect">
              <a:avLst/>
            </a:prstGeom>
            <a:solidFill>
              <a:srgbClr val="3D42B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lnSpc>
                  <a:spcPct val="150000"/>
                </a:lnSpc>
                <a:defRPr/>
              </a:pPr>
              <a:endParaRPr lang="en-US" sz="11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" name="Oval 29"/>
            <p:cNvSpPr/>
            <p:nvPr/>
          </p:nvSpPr>
          <p:spPr>
            <a:xfrm>
              <a:off x="4703797" y="1657350"/>
              <a:ext cx="1120850" cy="1120850"/>
            </a:xfrm>
            <a:prstGeom prst="ellipse">
              <a:avLst/>
            </a:prstGeom>
            <a:blipFill>
              <a:blip r:embed="rId6" cstate="email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lnSpc>
                  <a:spcPct val="150000"/>
                </a:lnSpc>
                <a:defRPr/>
              </a:pPr>
              <a:endParaRPr lang="en-US" sz="11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5" name="Rectangle 40"/>
            <p:cNvSpPr/>
            <p:nvPr/>
          </p:nvSpPr>
          <p:spPr>
            <a:xfrm>
              <a:off x="4643438" y="3286130"/>
              <a:ext cx="1285884" cy="4882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sz="1000" kern="0" dirty="0">
                  <a:solidFill>
                    <a:sysClr val="window" lastClr="FFFFFF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点击请替换文字内容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zh-CN" altLang="en-US" sz="400" kern="0" dirty="0">
                  <a:solidFill>
                    <a:sysClr val="window" lastClr="FFFFFF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请替换文字内容，添加相关标题，修改文字内容，也可以直接复制你的内容到此。</a:t>
              </a:r>
            </a:p>
          </p:txBody>
        </p:sp>
        <p:sp>
          <p:nvSpPr>
            <p:cNvPr id="56" name="Rectangle 36"/>
            <p:cNvSpPr/>
            <p:nvPr/>
          </p:nvSpPr>
          <p:spPr>
            <a:xfrm>
              <a:off x="4643438" y="2876550"/>
              <a:ext cx="1285884" cy="2515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100" kern="0" dirty="0" err="1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itchFamily="34" charset="0"/>
                  <a:sym typeface="Arial" panose="020B0604020202020204" pitchFamily="34" charset="0"/>
                </a:rPr>
                <a:t>Siemone</a:t>
              </a:r>
              <a:endParaRPr lang="en-US" sz="1100" kern="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 Light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57" name="Group 43"/>
          <p:cNvGrpSpPr/>
          <p:nvPr/>
        </p:nvGrpSpPr>
        <p:grpSpPr>
          <a:xfrm>
            <a:off x="3120445" y="2442399"/>
            <a:ext cx="1337326" cy="3120426"/>
            <a:chOff x="1785918" y="1285866"/>
            <a:chExt cx="1285884" cy="3000396"/>
          </a:xfrm>
        </p:grpSpPr>
        <p:sp>
          <p:nvSpPr>
            <p:cNvPr id="58" name="Rectangle 20"/>
            <p:cNvSpPr/>
            <p:nvPr/>
          </p:nvSpPr>
          <p:spPr>
            <a:xfrm>
              <a:off x="1785918" y="1285866"/>
              <a:ext cx="1285884" cy="3000396"/>
            </a:xfrm>
            <a:prstGeom prst="rect">
              <a:avLst/>
            </a:prstGeom>
            <a:solidFill>
              <a:srgbClr val="3D42B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lnSpc>
                  <a:spcPct val="150000"/>
                </a:lnSpc>
                <a:defRPr/>
              </a:pPr>
              <a:endParaRPr lang="en-US" sz="11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9" name="Oval 27"/>
            <p:cNvSpPr/>
            <p:nvPr/>
          </p:nvSpPr>
          <p:spPr>
            <a:xfrm>
              <a:off x="1857356" y="1657350"/>
              <a:ext cx="1120850" cy="1120850"/>
            </a:xfrm>
            <a:prstGeom prst="ellipse">
              <a:avLst/>
            </a:prstGeom>
            <a:blipFill>
              <a:blip r:embed="rId4" cstate="email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lnSpc>
                  <a:spcPct val="150000"/>
                </a:lnSpc>
                <a:defRPr/>
              </a:pPr>
              <a:endParaRPr lang="en-US" sz="11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0" name="Rectangle 38"/>
            <p:cNvSpPr/>
            <p:nvPr/>
          </p:nvSpPr>
          <p:spPr>
            <a:xfrm>
              <a:off x="1785918" y="3286130"/>
              <a:ext cx="1285884" cy="4882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sz="1000" kern="0" dirty="0">
                  <a:solidFill>
                    <a:sysClr val="window" lastClr="FFFFFF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点击请替换文字内容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zh-CN" altLang="en-US" sz="400" kern="0" dirty="0">
                  <a:solidFill>
                    <a:sysClr val="window" lastClr="FFFFFF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请替换文字内容，添加相关标题，修改文字内容，也可以直接复制你的内容到此。</a:t>
              </a:r>
            </a:p>
          </p:txBody>
        </p:sp>
        <p:sp>
          <p:nvSpPr>
            <p:cNvPr id="61" name="Rectangle 37"/>
            <p:cNvSpPr/>
            <p:nvPr/>
          </p:nvSpPr>
          <p:spPr>
            <a:xfrm>
              <a:off x="1785918" y="2876550"/>
              <a:ext cx="1285884" cy="2515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100" kern="0" dirty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itchFamily="34" charset="0"/>
                  <a:sym typeface="Arial" panose="020B0604020202020204" pitchFamily="34" charset="0"/>
                </a:rPr>
                <a:t>Ricardo</a:t>
              </a:r>
              <a:endParaRPr lang="en-US" sz="1100" kern="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 Light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62" name="文本框 3"/>
          <p:cNvSpPr txBox="1"/>
          <p:nvPr/>
        </p:nvSpPr>
        <p:spPr>
          <a:xfrm>
            <a:off x="5080336" y="728114"/>
            <a:ext cx="2031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</a:rPr>
              <a:t>工作成果展示</a:t>
            </a:r>
          </a:p>
        </p:txBody>
      </p:sp>
      <p:sp>
        <p:nvSpPr>
          <p:cNvPr id="63" name="矩形 62"/>
          <p:cNvSpPr/>
          <p:nvPr/>
        </p:nvSpPr>
        <p:spPr>
          <a:xfrm>
            <a:off x="4955891" y="1128224"/>
            <a:ext cx="2280219" cy="398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dolor sit </a:t>
            </a:r>
            <a:r>
              <a:rPr lang="en-US" altLang="zh-CN" sz="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amet</a:t>
            </a: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altLang="zh-CN" sz="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consectetuer</a:t>
            </a: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CN" sz="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adipiscing</a:t>
            </a: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CN" sz="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elit</a:t>
            </a: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Maecenas </a:t>
            </a:r>
            <a:r>
              <a:rPr lang="en-US" altLang="zh-CN" sz="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porttitor</a:t>
            </a: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CN" sz="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congue</a:t>
            </a: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CN" sz="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massa</a:t>
            </a:r>
            <a:endParaRPr lang="zh-CN" altLang="en-US" sz="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H_Other_1"/>
          <p:cNvSpPr>
            <a:spLocks noChangeArrowheads="1"/>
          </p:cNvSpPr>
          <p:nvPr/>
        </p:nvSpPr>
        <p:spPr bwMode="auto">
          <a:xfrm>
            <a:off x="3006212" y="3295545"/>
            <a:ext cx="2120880" cy="2122277"/>
          </a:xfrm>
          <a:prstGeom prst="ellipse">
            <a:avLst/>
          </a:prstGeom>
          <a:noFill/>
          <a:ln w="6350">
            <a:solidFill>
              <a:sysClr val="window" lastClr="FFFFFF">
                <a:lumMod val="65000"/>
              </a:sys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5091" tIns="49554" rIns="95091" bIns="49554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latinLnBrk="1">
              <a:lnSpc>
                <a:spcPct val="120000"/>
              </a:lnSpc>
              <a:defRPr/>
            </a:pPr>
            <a:endParaRPr lang="en-US" altLang="zh-CN" sz="1050" kern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MH_Title_1"/>
          <p:cNvSpPr>
            <a:spLocks noChangeArrowheads="1"/>
          </p:cNvSpPr>
          <p:nvPr/>
        </p:nvSpPr>
        <p:spPr bwMode="auto">
          <a:xfrm>
            <a:off x="4632498" y="3952207"/>
            <a:ext cx="909548" cy="908150"/>
          </a:xfrm>
          <a:prstGeom prst="ellipse">
            <a:avLst/>
          </a:prstGeom>
          <a:solidFill>
            <a:srgbClr val="3D42BF"/>
          </a:solidFill>
          <a:ln w="381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latinLnBrk="1">
              <a:lnSpc>
                <a:spcPct val="120000"/>
              </a:lnSpc>
              <a:defRPr/>
            </a:pPr>
            <a:r>
              <a:rPr lang="zh-CN" altLang="en-US" sz="1050" ker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050" kern="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MH_SubTitle_3"/>
          <p:cNvSpPr>
            <a:spLocks noChangeArrowheads="1"/>
          </p:cNvSpPr>
          <p:nvPr/>
        </p:nvSpPr>
        <p:spPr bwMode="auto">
          <a:xfrm>
            <a:off x="2722589" y="4109388"/>
            <a:ext cx="593790" cy="593791"/>
          </a:xfrm>
          <a:prstGeom prst="ellipse">
            <a:avLst/>
          </a:prstGeom>
          <a:solidFill>
            <a:srgbClr val="FF872F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latinLnBrk="1">
              <a:lnSpc>
                <a:spcPct val="120000"/>
              </a:lnSpc>
              <a:defRPr/>
            </a:pPr>
            <a:r>
              <a:rPr lang="zh-CN" altLang="en-US" sz="900" ker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900" kern="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MH_SubTitle_1"/>
          <p:cNvSpPr>
            <a:spLocks noChangeArrowheads="1"/>
          </p:cNvSpPr>
          <p:nvPr/>
        </p:nvSpPr>
        <p:spPr bwMode="auto">
          <a:xfrm>
            <a:off x="3770455" y="2999349"/>
            <a:ext cx="592393" cy="593790"/>
          </a:xfrm>
          <a:prstGeom prst="ellipse">
            <a:avLst/>
          </a:prstGeom>
          <a:solidFill>
            <a:srgbClr val="FF872F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latinLnBrk="1">
              <a:lnSpc>
                <a:spcPct val="120000"/>
              </a:lnSpc>
              <a:defRPr/>
            </a:pPr>
            <a:r>
              <a:rPr lang="zh-CN" altLang="en-US" sz="900" ker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900" kern="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MH_SubTitle_5"/>
          <p:cNvSpPr>
            <a:spLocks noChangeArrowheads="1"/>
          </p:cNvSpPr>
          <p:nvPr/>
        </p:nvSpPr>
        <p:spPr bwMode="auto">
          <a:xfrm>
            <a:off x="3678241" y="5029413"/>
            <a:ext cx="593790" cy="593791"/>
          </a:xfrm>
          <a:prstGeom prst="ellipse">
            <a:avLst/>
          </a:prstGeom>
          <a:solidFill>
            <a:srgbClr val="FF872F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latinLnBrk="1">
              <a:lnSpc>
                <a:spcPct val="120000"/>
              </a:lnSpc>
              <a:defRPr/>
            </a:pPr>
            <a:r>
              <a:rPr lang="zh-CN" altLang="en-US" sz="900" ker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900" kern="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MH_Other_2"/>
          <p:cNvSpPr>
            <a:spLocks noChangeArrowheads="1"/>
          </p:cNvSpPr>
          <p:nvPr/>
        </p:nvSpPr>
        <p:spPr bwMode="auto">
          <a:xfrm flipH="1">
            <a:off x="6552188" y="3295545"/>
            <a:ext cx="2122277" cy="2122277"/>
          </a:xfrm>
          <a:prstGeom prst="ellipse">
            <a:avLst/>
          </a:prstGeom>
          <a:noFill/>
          <a:ln w="6350">
            <a:solidFill>
              <a:sysClr val="window" lastClr="FFFFFF">
                <a:lumMod val="65000"/>
              </a:sys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5091" tIns="49554" rIns="95091" bIns="49554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latinLnBrk="1">
              <a:lnSpc>
                <a:spcPct val="120000"/>
              </a:lnSpc>
              <a:defRPr/>
            </a:pPr>
            <a:endParaRPr lang="en-US" altLang="zh-CN" sz="1050" kern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MH_Title_2"/>
          <p:cNvSpPr>
            <a:spLocks noChangeArrowheads="1"/>
          </p:cNvSpPr>
          <p:nvPr/>
        </p:nvSpPr>
        <p:spPr bwMode="auto">
          <a:xfrm flipH="1">
            <a:off x="6138630" y="3952207"/>
            <a:ext cx="908150" cy="908150"/>
          </a:xfrm>
          <a:prstGeom prst="ellipse">
            <a:avLst/>
          </a:prstGeom>
          <a:solidFill>
            <a:srgbClr val="FF872F"/>
          </a:solidFill>
          <a:ln w="381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latinLnBrk="1">
              <a:lnSpc>
                <a:spcPct val="120000"/>
              </a:lnSpc>
              <a:defRPr/>
            </a:pPr>
            <a:r>
              <a:rPr lang="zh-CN" altLang="en-US" sz="1050" ker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050" kern="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MH_SubTitle_4"/>
          <p:cNvSpPr>
            <a:spLocks noChangeArrowheads="1"/>
          </p:cNvSpPr>
          <p:nvPr/>
        </p:nvSpPr>
        <p:spPr bwMode="auto">
          <a:xfrm flipH="1">
            <a:off x="8364296" y="4109388"/>
            <a:ext cx="592393" cy="593791"/>
          </a:xfrm>
          <a:prstGeom prst="ellipse">
            <a:avLst/>
          </a:prstGeom>
          <a:solidFill>
            <a:srgbClr val="3D42BF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latinLnBrk="1">
              <a:lnSpc>
                <a:spcPct val="120000"/>
              </a:lnSpc>
              <a:defRPr/>
            </a:pPr>
            <a:r>
              <a:rPr lang="zh-CN" altLang="en-US" sz="900" kern="0" dirty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30" name="MH_SubTitle_2"/>
          <p:cNvSpPr>
            <a:spLocks noChangeArrowheads="1"/>
          </p:cNvSpPr>
          <p:nvPr/>
        </p:nvSpPr>
        <p:spPr bwMode="auto">
          <a:xfrm flipH="1">
            <a:off x="7316431" y="2999349"/>
            <a:ext cx="593790" cy="593790"/>
          </a:xfrm>
          <a:prstGeom prst="ellipse">
            <a:avLst/>
          </a:prstGeom>
          <a:solidFill>
            <a:srgbClr val="3D42BF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latinLnBrk="1">
              <a:lnSpc>
                <a:spcPct val="120000"/>
              </a:lnSpc>
              <a:defRPr/>
            </a:pPr>
            <a:r>
              <a:rPr lang="zh-CN" altLang="en-US" sz="900" kern="0" dirty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31" name="MH_SubTitle_6"/>
          <p:cNvSpPr>
            <a:spLocks noChangeArrowheads="1"/>
          </p:cNvSpPr>
          <p:nvPr/>
        </p:nvSpPr>
        <p:spPr bwMode="auto">
          <a:xfrm flipH="1">
            <a:off x="7408644" y="5029413"/>
            <a:ext cx="592393" cy="593791"/>
          </a:xfrm>
          <a:prstGeom prst="ellipse">
            <a:avLst/>
          </a:prstGeom>
          <a:solidFill>
            <a:srgbClr val="3D42BF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latinLnBrk="1">
              <a:lnSpc>
                <a:spcPct val="120000"/>
              </a:lnSpc>
              <a:defRPr/>
            </a:pPr>
            <a:r>
              <a:rPr lang="zh-CN" altLang="en-US" sz="900" ker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900" kern="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MH_Other_3"/>
          <p:cNvSpPr/>
          <p:nvPr/>
        </p:nvSpPr>
        <p:spPr bwMode="auto">
          <a:xfrm rot="18955331">
            <a:off x="4871412" y="3612698"/>
            <a:ext cx="1951823" cy="1951825"/>
          </a:xfrm>
          <a:custGeom>
            <a:avLst/>
            <a:gdLst>
              <a:gd name="T0" fmla="*/ 1108868 w 2217737"/>
              <a:gd name="T1" fmla="*/ 0 h 2217738"/>
              <a:gd name="T2" fmla="*/ 2217737 w 2217737"/>
              <a:gd name="T3" fmla="*/ 1108869 h 2217738"/>
              <a:gd name="T4" fmla="*/ 1108869 w 2217737"/>
              <a:gd name="T5" fmla="*/ 1108869 h 2217738"/>
              <a:gd name="T6" fmla="*/ 1108868 w 2217737"/>
              <a:gd name="T7" fmla="*/ 0 h 2217738"/>
              <a:gd name="T8" fmla="*/ 1108868 w 2217737"/>
              <a:gd name="T9" fmla="*/ 0 h 2217738"/>
              <a:gd name="T10" fmla="*/ 2217737 w 2217737"/>
              <a:gd name="T11" fmla="*/ 1108869 h 22177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17737" h="2217738" stroke="0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  <a:lnTo>
                  <a:pt x="1108869" y="1108869"/>
                </a:lnTo>
                <a:cubicBezTo>
                  <a:pt x="1108869" y="739246"/>
                  <a:pt x="1108868" y="369623"/>
                  <a:pt x="1108868" y="0"/>
                </a:cubicBezTo>
                <a:close/>
              </a:path>
              <a:path w="2217737" h="2217738" fill="none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</a:path>
            </a:pathLst>
          </a:custGeom>
          <a:noFill/>
          <a:ln w="9525" cap="flat" cmpd="sng">
            <a:solidFill>
              <a:sysClr val="window" lastClr="FFFFFF">
                <a:lumMod val="65000"/>
              </a:sys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lnSpc>
                <a:spcPct val="120000"/>
              </a:lnSpc>
              <a:defRPr/>
            </a:pPr>
            <a:endParaRPr lang="zh-CN" altLang="en-US" sz="1050" kern="0">
              <a:solidFill>
                <a:sysClr val="windowText" lastClr="000000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MH_Other_4"/>
          <p:cNvSpPr/>
          <p:nvPr/>
        </p:nvSpPr>
        <p:spPr bwMode="auto">
          <a:xfrm rot="18955331" flipH="1" flipV="1">
            <a:off x="4857441" y="3246644"/>
            <a:ext cx="1953221" cy="1951825"/>
          </a:xfrm>
          <a:custGeom>
            <a:avLst/>
            <a:gdLst>
              <a:gd name="T0" fmla="*/ 1109662 w 2219325"/>
              <a:gd name="T1" fmla="*/ 0 h 2217738"/>
              <a:gd name="T2" fmla="*/ 2219325 w 2219325"/>
              <a:gd name="T3" fmla="*/ 1108869 h 2217738"/>
              <a:gd name="T4" fmla="*/ 1109663 w 2219325"/>
              <a:gd name="T5" fmla="*/ 1108869 h 2217738"/>
              <a:gd name="T6" fmla="*/ 1109662 w 2219325"/>
              <a:gd name="T7" fmla="*/ 0 h 2217738"/>
              <a:gd name="T8" fmla="*/ 1109662 w 2219325"/>
              <a:gd name="T9" fmla="*/ 0 h 2217738"/>
              <a:gd name="T10" fmla="*/ 2219325 w 2219325"/>
              <a:gd name="T11" fmla="*/ 1108869 h 22177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19325" h="2217738" stroke="0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  <a:lnTo>
                  <a:pt x="1109663" y="1108869"/>
                </a:lnTo>
                <a:cubicBezTo>
                  <a:pt x="1109663" y="739246"/>
                  <a:pt x="1109662" y="369623"/>
                  <a:pt x="1109662" y="0"/>
                </a:cubicBezTo>
                <a:close/>
              </a:path>
              <a:path w="2219325" h="2217738" fill="none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</a:path>
            </a:pathLst>
          </a:custGeom>
          <a:noFill/>
          <a:ln w="6350" cap="flat" cmpd="sng">
            <a:solidFill>
              <a:sysClr val="window" lastClr="FFFFFF">
                <a:lumMod val="65000"/>
              </a:sys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lnSpc>
                <a:spcPct val="120000"/>
              </a:lnSpc>
              <a:defRPr/>
            </a:pPr>
            <a:endParaRPr lang="zh-CN" altLang="en-US" sz="1050" kern="0">
              <a:solidFill>
                <a:sysClr val="windowText" lastClr="000000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TextBox 23"/>
          <p:cNvSpPr txBox="1"/>
          <p:nvPr/>
        </p:nvSpPr>
        <p:spPr>
          <a:xfrm>
            <a:off x="4450680" y="5643997"/>
            <a:ext cx="1969687" cy="1762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500" kern="0" dirty="0">
                <a:solidFill>
                  <a:sysClr val="window" lastClr="FFFFFF">
                    <a:lumMod val="65000"/>
                  </a:sys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500" kern="0" dirty="0">
              <a:solidFill>
                <a:sysClr val="window" lastClr="FFFFFF">
                  <a:lumMod val="65000"/>
                </a:sysClr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Box 24"/>
          <p:cNvSpPr txBox="1"/>
          <p:nvPr/>
        </p:nvSpPr>
        <p:spPr>
          <a:xfrm>
            <a:off x="4450679" y="5415971"/>
            <a:ext cx="942566" cy="1772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1050" kern="0">
                <a:solidFill>
                  <a:sysClr val="window" lastClr="FFFFFF">
                    <a:lumMod val="65000"/>
                  </a:sys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050" kern="0" dirty="0">
              <a:solidFill>
                <a:sysClr val="window" lastClr="FFFFFF">
                  <a:lumMod val="65000"/>
                </a:sysClr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TextBox 23"/>
          <p:cNvSpPr txBox="1"/>
          <p:nvPr/>
        </p:nvSpPr>
        <p:spPr>
          <a:xfrm>
            <a:off x="8084366" y="5643999"/>
            <a:ext cx="1969687" cy="1762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500" kern="0" dirty="0">
                <a:solidFill>
                  <a:sysClr val="window" lastClr="FFFFFF">
                    <a:lumMod val="65000"/>
                  </a:sys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500" kern="0" dirty="0">
              <a:solidFill>
                <a:sysClr val="window" lastClr="FFFFFF">
                  <a:lumMod val="65000"/>
                </a:sysClr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TextBox 24"/>
          <p:cNvSpPr txBox="1"/>
          <p:nvPr/>
        </p:nvSpPr>
        <p:spPr>
          <a:xfrm>
            <a:off x="8084365" y="5415971"/>
            <a:ext cx="942566" cy="1772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1050" kern="0">
                <a:solidFill>
                  <a:sysClr val="window" lastClr="FFFFFF">
                    <a:lumMod val="65000"/>
                  </a:sys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050" kern="0" dirty="0">
              <a:solidFill>
                <a:sysClr val="window" lastClr="FFFFFF">
                  <a:lumMod val="65000"/>
                </a:sysClr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TextBox 23"/>
          <p:cNvSpPr txBox="1"/>
          <p:nvPr/>
        </p:nvSpPr>
        <p:spPr>
          <a:xfrm>
            <a:off x="1773865" y="2628038"/>
            <a:ext cx="1969687" cy="1762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500" kern="0" dirty="0">
                <a:solidFill>
                  <a:sysClr val="window" lastClr="FFFFFF">
                    <a:lumMod val="65000"/>
                  </a:sys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500" kern="0" dirty="0">
              <a:solidFill>
                <a:sysClr val="window" lastClr="FFFFFF">
                  <a:lumMod val="65000"/>
                </a:sysClr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TextBox 24"/>
          <p:cNvSpPr txBox="1"/>
          <p:nvPr/>
        </p:nvSpPr>
        <p:spPr>
          <a:xfrm>
            <a:off x="1773864" y="2400010"/>
            <a:ext cx="942566" cy="1772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1050" kern="0" dirty="0">
                <a:solidFill>
                  <a:sysClr val="window" lastClr="FFFFFF">
                    <a:lumMod val="65000"/>
                  </a:sys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40" name="TextBox 23"/>
          <p:cNvSpPr txBox="1"/>
          <p:nvPr/>
        </p:nvSpPr>
        <p:spPr>
          <a:xfrm>
            <a:off x="5407550" y="2628038"/>
            <a:ext cx="1969687" cy="1762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500" kern="0" dirty="0">
                <a:solidFill>
                  <a:sysClr val="window" lastClr="FFFFFF">
                    <a:lumMod val="65000"/>
                  </a:sys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500" kern="0" dirty="0">
              <a:solidFill>
                <a:sysClr val="window" lastClr="FFFFFF">
                  <a:lumMod val="65000"/>
                </a:sysClr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TextBox 24"/>
          <p:cNvSpPr txBox="1"/>
          <p:nvPr/>
        </p:nvSpPr>
        <p:spPr>
          <a:xfrm>
            <a:off x="5407550" y="2400010"/>
            <a:ext cx="942566" cy="1772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1050" kern="0">
                <a:solidFill>
                  <a:sysClr val="window" lastClr="FFFFFF">
                    <a:lumMod val="65000"/>
                  </a:sys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050" kern="0" dirty="0">
              <a:solidFill>
                <a:sysClr val="window" lastClr="FFFFFF">
                  <a:lumMod val="65000"/>
                </a:sysClr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文本框 3"/>
          <p:cNvSpPr txBox="1"/>
          <p:nvPr/>
        </p:nvSpPr>
        <p:spPr>
          <a:xfrm>
            <a:off x="5080336" y="728114"/>
            <a:ext cx="2031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</a:rPr>
              <a:t>工作成果展示</a:t>
            </a:r>
          </a:p>
        </p:txBody>
      </p:sp>
      <p:sp>
        <p:nvSpPr>
          <p:cNvPr id="43" name="矩形 42"/>
          <p:cNvSpPr/>
          <p:nvPr/>
        </p:nvSpPr>
        <p:spPr>
          <a:xfrm>
            <a:off x="4955891" y="1128224"/>
            <a:ext cx="2280219" cy="398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dolor sit </a:t>
            </a:r>
            <a:r>
              <a:rPr lang="en-US" altLang="zh-CN" sz="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amet</a:t>
            </a: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altLang="zh-CN" sz="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consectetuer</a:t>
            </a: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CN" sz="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adipiscing</a:t>
            </a: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CN" sz="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elit</a:t>
            </a: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Maecenas </a:t>
            </a:r>
            <a:r>
              <a:rPr lang="en-US" altLang="zh-CN" sz="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porttitor</a:t>
            </a: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CN" sz="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congue</a:t>
            </a: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CN" sz="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massa</a:t>
            </a:r>
            <a:endParaRPr lang="zh-CN" altLang="en-US" sz="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5066843" y="3024726"/>
            <a:ext cx="5944514" cy="1384995"/>
            <a:chOff x="930958" y="3196533"/>
            <a:chExt cx="5944514" cy="1384995"/>
          </a:xfrm>
        </p:grpSpPr>
        <p:sp>
          <p:nvSpPr>
            <p:cNvPr id="8" name="文本框 7"/>
            <p:cNvSpPr txBox="1"/>
            <p:nvPr/>
          </p:nvSpPr>
          <p:spPr>
            <a:xfrm>
              <a:off x="1733393" y="3196533"/>
              <a:ext cx="433965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sz="5400">
                  <a:solidFill>
                    <a:srgbClr val="C2942B"/>
                  </a:solidFill>
                  <a:latin typeface="汉仪中秀体简" panose="00020600040101010101" pitchFamily="18" charset="-122"/>
                  <a:ea typeface="汉仪中秀体简" panose="00020600040101010101" pitchFamily="18" charset="-122"/>
                </a:defRPr>
              </a:lvl1pPr>
            </a:lstStyle>
            <a:p>
              <a:r>
                <a: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工作经验总结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930958" y="4119863"/>
              <a:ext cx="59445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Fusce</a:t>
              </a: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posuere, magna sed pulvinar ultricies, purus lectus malesuada libero, sit amet commodo magna eros quis </a:t>
              </a:r>
              <a:r>
                <a:rPr lang="en-US" altLang="zh-CN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urna</a:t>
              </a: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</a:t>
              </a:r>
            </a:p>
          </p:txBody>
        </p:sp>
      </p:grpSp>
      <p:sp>
        <p:nvSpPr>
          <p:cNvPr id="11" name="矩形 10"/>
          <p:cNvSpPr/>
          <p:nvPr/>
        </p:nvSpPr>
        <p:spPr>
          <a:xfrm>
            <a:off x="927742" y="4257909"/>
            <a:ext cx="2374257" cy="1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7200" dirty="0">
                <a:solidFill>
                  <a:srgbClr val="3D42BF"/>
                </a:solidFill>
              </a:rPr>
              <a:t>PART</a:t>
            </a:r>
            <a:r>
              <a:rPr lang="en-US" altLang="zh-CN" sz="7200" dirty="0">
                <a:solidFill>
                  <a:schemeClr val="bg1"/>
                </a:solidFill>
              </a:rPr>
              <a:t> 03</a:t>
            </a:r>
            <a:endParaRPr lang="zh-CN" altLang="en-US" sz="7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gallery dir="l"/>
      </p:transition>
    </mc:Choice>
    <mc:Fallback xmlns="">
      <p:transition spd="slow" advClick="0" advTm="2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080336" y="728114"/>
            <a:ext cx="2031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</a:rPr>
              <a:t>工作经验总结</a:t>
            </a:r>
          </a:p>
        </p:txBody>
      </p:sp>
      <p:sp>
        <p:nvSpPr>
          <p:cNvPr id="3" name="矩形 2"/>
          <p:cNvSpPr/>
          <p:nvPr/>
        </p:nvSpPr>
        <p:spPr>
          <a:xfrm>
            <a:off x="4955891" y="1128224"/>
            <a:ext cx="2280219" cy="398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dolor sit </a:t>
            </a:r>
            <a:r>
              <a:rPr lang="en-US" altLang="zh-CN" sz="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amet</a:t>
            </a: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altLang="zh-CN" sz="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consectetuer</a:t>
            </a: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CN" sz="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adipiscing</a:t>
            </a: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CN" sz="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elit</a:t>
            </a: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Maecenas </a:t>
            </a:r>
            <a:r>
              <a:rPr lang="en-US" altLang="zh-CN" sz="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porttitor</a:t>
            </a: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CN" sz="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congue</a:t>
            </a: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CN" sz="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massa</a:t>
            </a:r>
            <a:endParaRPr lang="zh-CN" altLang="en-US" sz="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49" name="Straight Connector 54"/>
          <p:cNvCxnSpPr/>
          <p:nvPr/>
        </p:nvCxnSpPr>
        <p:spPr>
          <a:xfrm>
            <a:off x="4026187" y="3965552"/>
            <a:ext cx="533102" cy="664119"/>
          </a:xfrm>
          <a:prstGeom prst="line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0" name="Straight Connector 55"/>
          <p:cNvCxnSpPr/>
          <p:nvPr/>
        </p:nvCxnSpPr>
        <p:spPr>
          <a:xfrm flipH="1">
            <a:off x="5112161" y="4383005"/>
            <a:ext cx="867577" cy="433790"/>
          </a:xfrm>
          <a:prstGeom prst="line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1" name="Straight Connector 56"/>
          <p:cNvCxnSpPr/>
          <p:nvPr/>
        </p:nvCxnSpPr>
        <p:spPr>
          <a:xfrm flipH="1">
            <a:off x="6498586" y="2945547"/>
            <a:ext cx="229654" cy="952634"/>
          </a:xfrm>
          <a:prstGeom prst="line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2" name="Straight Connector 57"/>
          <p:cNvCxnSpPr/>
          <p:nvPr/>
        </p:nvCxnSpPr>
        <p:spPr>
          <a:xfrm flipV="1">
            <a:off x="7154619" y="1905061"/>
            <a:ext cx="938298" cy="483994"/>
          </a:xfrm>
          <a:prstGeom prst="line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3" name="Oval 78"/>
          <p:cNvSpPr/>
          <p:nvPr/>
        </p:nvSpPr>
        <p:spPr>
          <a:xfrm>
            <a:off x="6464723" y="2222830"/>
            <a:ext cx="731798" cy="731798"/>
          </a:xfrm>
          <a:prstGeom prst="ellipse">
            <a:avLst/>
          </a:prstGeom>
          <a:solidFill>
            <a:srgbClr val="3D42B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54" name="Freeform: Shape 108"/>
          <p:cNvSpPr/>
          <p:nvPr/>
        </p:nvSpPr>
        <p:spPr bwMode="auto">
          <a:xfrm>
            <a:off x="6591861" y="2349968"/>
            <a:ext cx="477523" cy="477523"/>
          </a:xfrm>
          <a:custGeom>
            <a:avLst/>
            <a:gdLst>
              <a:gd name="T0" fmla="*/ 118 w 236"/>
              <a:gd name="T1" fmla="*/ 0 h 236"/>
              <a:gd name="T2" fmla="*/ 0 w 236"/>
              <a:gd name="T3" fmla="*/ 118 h 236"/>
              <a:gd name="T4" fmla="*/ 118 w 236"/>
              <a:gd name="T5" fmla="*/ 236 h 236"/>
              <a:gd name="T6" fmla="*/ 236 w 236"/>
              <a:gd name="T7" fmla="*/ 118 h 236"/>
              <a:gd name="T8" fmla="*/ 118 w 236"/>
              <a:gd name="T9" fmla="*/ 0 h 236"/>
              <a:gd name="T10" fmla="*/ 124 w 236"/>
              <a:gd name="T11" fmla="*/ 56 h 236"/>
              <a:gd name="T12" fmla="*/ 144 w 236"/>
              <a:gd name="T13" fmla="*/ 46 h 236"/>
              <a:gd name="T14" fmla="*/ 137 w 236"/>
              <a:gd name="T15" fmla="*/ 67 h 236"/>
              <a:gd name="T16" fmla="*/ 117 w 236"/>
              <a:gd name="T17" fmla="*/ 77 h 236"/>
              <a:gd name="T18" fmla="*/ 124 w 236"/>
              <a:gd name="T19" fmla="*/ 56 h 236"/>
              <a:gd name="T20" fmla="*/ 162 w 236"/>
              <a:gd name="T21" fmla="*/ 164 h 236"/>
              <a:gd name="T22" fmla="*/ 142 w 236"/>
              <a:gd name="T23" fmla="*/ 181 h 236"/>
              <a:gd name="T24" fmla="*/ 119 w 236"/>
              <a:gd name="T25" fmla="*/ 175 h 236"/>
              <a:gd name="T26" fmla="*/ 97 w 236"/>
              <a:gd name="T27" fmla="*/ 181 h 236"/>
              <a:gd name="T28" fmla="*/ 76 w 236"/>
              <a:gd name="T29" fmla="*/ 164 h 236"/>
              <a:gd name="T30" fmla="*/ 67 w 236"/>
              <a:gd name="T31" fmla="*/ 96 h 236"/>
              <a:gd name="T32" fmla="*/ 95 w 236"/>
              <a:gd name="T33" fmla="*/ 79 h 236"/>
              <a:gd name="T34" fmla="*/ 118 w 236"/>
              <a:gd name="T35" fmla="*/ 85 h 236"/>
              <a:gd name="T36" fmla="*/ 143 w 236"/>
              <a:gd name="T37" fmla="*/ 79 h 236"/>
              <a:gd name="T38" fmla="*/ 168 w 236"/>
              <a:gd name="T39" fmla="*/ 92 h 236"/>
              <a:gd name="T40" fmla="*/ 154 w 236"/>
              <a:gd name="T41" fmla="*/ 118 h 236"/>
              <a:gd name="T42" fmla="*/ 172 w 236"/>
              <a:gd name="T43" fmla="*/ 145 h 236"/>
              <a:gd name="T44" fmla="*/ 162 w 236"/>
              <a:gd name="T45" fmla="*/ 164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36" h="236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24" y="56"/>
                </a:moveTo>
                <a:cubicBezTo>
                  <a:pt x="129" y="50"/>
                  <a:pt x="137" y="46"/>
                  <a:pt x="144" y="46"/>
                </a:cubicBezTo>
                <a:cubicBezTo>
                  <a:pt x="144" y="54"/>
                  <a:pt x="141" y="62"/>
                  <a:pt x="137" y="67"/>
                </a:cubicBezTo>
                <a:cubicBezTo>
                  <a:pt x="132" y="73"/>
                  <a:pt x="124" y="78"/>
                  <a:pt x="117" y="77"/>
                </a:cubicBezTo>
                <a:cubicBezTo>
                  <a:pt x="115" y="69"/>
                  <a:pt x="119" y="61"/>
                  <a:pt x="124" y="56"/>
                </a:cubicBezTo>
                <a:close/>
                <a:moveTo>
                  <a:pt x="162" y="164"/>
                </a:moveTo>
                <a:cubicBezTo>
                  <a:pt x="157" y="172"/>
                  <a:pt x="151" y="180"/>
                  <a:pt x="142" y="181"/>
                </a:cubicBezTo>
                <a:cubicBezTo>
                  <a:pt x="133" y="181"/>
                  <a:pt x="130" y="175"/>
                  <a:pt x="119" y="175"/>
                </a:cubicBezTo>
                <a:cubicBezTo>
                  <a:pt x="109" y="175"/>
                  <a:pt x="106" y="180"/>
                  <a:pt x="97" y="181"/>
                </a:cubicBezTo>
                <a:cubicBezTo>
                  <a:pt x="88" y="181"/>
                  <a:pt x="82" y="172"/>
                  <a:pt x="76" y="164"/>
                </a:cubicBezTo>
                <a:cubicBezTo>
                  <a:pt x="64" y="147"/>
                  <a:pt x="55" y="116"/>
                  <a:pt x="67" y="96"/>
                </a:cubicBezTo>
                <a:cubicBezTo>
                  <a:pt x="73" y="85"/>
                  <a:pt x="84" y="79"/>
                  <a:pt x="95" y="79"/>
                </a:cubicBezTo>
                <a:cubicBezTo>
                  <a:pt x="104" y="79"/>
                  <a:pt x="112" y="85"/>
                  <a:pt x="118" y="85"/>
                </a:cubicBezTo>
                <a:cubicBezTo>
                  <a:pt x="123" y="85"/>
                  <a:pt x="133" y="77"/>
                  <a:pt x="143" y="79"/>
                </a:cubicBezTo>
                <a:cubicBezTo>
                  <a:pt x="148" y="79"/>
                  <a:pt x="160" y="80"/>
                  <a:pt x="168" y="92"/>
                </a:cubicBezTo>
                <a:cubicBezTo>
                  <a:pt x="167" y="92"/>
                  <a:pt x="153" y="100"/>
                  <a:pt x="154" y="118"/>
                </a:cubicBezTo>
                <a:cubicBezTo>
                  <a:pt x="154" y="138"/>
                  <a:pt x="171" y="145"/>
                  <a:pt x="172" y="145"/>
                </a:cubicBezTo>
                <a:cubicBezTo>
                  <a:pt x="171" y="145"/>
                  <a:pt x="169" y="155"/>
                  <a:pt x="162" y="1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55" name="Oval 86"/>
          <p:cNvSpPr/>
          <p:nvPr/>
        </p:nvSpPr>
        <p:spPr>
          <a:xfrm>
            <a:off x="5937942" y="3848453"/>
            <a:ext cx="731798" cy="731798"/>
          </a:xfrm>
          <a:prstGeom prst="ellipse">
            <a:avLst/>
          </a:prstGeom>
          <a:solidFill>
            <a:srgbClr val="E894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56" name="Freeform: Shape 109"/>
          <p:cNvSpPr/>
          <p:nvPr/>
        </p:nvSpPr>
        <p:spPr bwMode="auto">
          <a:xfrm>
            <a:off x="6065080" y="3975591"/>
            <a:ext cx="477523" cy="477523"/>
          </a:xfrm>
          <a:custGeom>
            <a:avLst/>
            <a:gdLst>
              <a:gd name="T0" fmla="*/ 118 w 236"/>
              <a:gd name="T1" fmla="*/ 0 h 236"/>
              <a:gd name="T2" fmla="*/ 0 w 236"/>
              <a:gd name="T3" fmla="*/ 118 h 236"/>
              <a:gd name="T4" fmla="*/ 118 w 236"/>
              <a:gd name="T5" fmla="*/ 236 h 236"/>
              <a:gd name="T6" fmla="*/ 236 w 236"/>
              <a:gd name="T7" fmla="*/ 118 h 236"/>
              <a:gd name="T8" fmla="*/ 118 w 236"/>
              <a:gd name="T9" fmla="*/ 0 h 236"/>
              <a:gd name="T10" fmla="*/ 106 w 236"/>
              <a:gd name="T11" fmla="*/ 171 h 236"/>
              <a:gd name="T12" fmla="*/ 54 w 236"/>
              <a:gd name="T13" fmla="*/ 163 h 236"/>
              <a:gd name="T14" fmla="*/ 54 w 236"/>
              <a:gd name="T15" fmla="*/ 121 h 236"/>
              <a:gd name="T16" fmla="*/ 106 w 236"/>
              <a:gd name="T17" fmla="*/ 121 h 236"/>
              <a:gd name="T18" fmla="*/ 106 w 236"/>
              <a:gd name="T19" fmla="*/ 171 h 236"/>
              <a:gd name="T20" fmla="*/ 106 w 236"/>
              <a:gd name="T21" fmla="*/ 114 h 236"/>
              <a:gd name="T22" fmla="*/ 54 w 236"/>
              <a:gd name="T23" fmla="*/ 114 h 236"/>
              <a:gd name="T24" fmla="*/ 54 w 236"/>
              <a:gd name="T25" fmla="*/ 72 h 236"/>
              <a:gd name="T26" fmla="*/ 106 w 236"/>
              <a:gd name="T27" fmla="*/ 64 h 236"/>
              <a:gd name="T28" fmla="*/ 106 w 236"/>
              <a:gd name="T29" fmla="*/ 114 h 236"/>
              <a:gd name="T30" fmla="*/ 182 w 236"/>
              <a:gd name="T31" fmla="*/ 182 h 236"/>
              <a:gd name="T32" fmla="*/ 113 w 236"/>
              <a:gd name="T33" fmla="*/ 172 h 236"/>
              <a:gd name="T34" fmla="*/ 113 w 236"/>
              <a:gd name="T35" fmla="*/ 121 h 236"/>
              <a:gd name="T36" fmla="*/ 182 w 236"/>
              <a:gd name="T37" fmla="*/ 121 h 236"/>
              <a:gd name="T38" fmla="*/ 182 w 236"/>
              <a:gd name="T39" fmla="*/ 182 h 236"/>
              <a:gd name="T40" fmla="*/ 182 w 236"/>
              <a:gd name="T41" fmla="*/ 114 h 236"/>
              <a:gd name="T42" fmla="*/ 113 w 236"/>
              <a:gd name="T43" fmla="*/ 114 h 236"/>
              <a:gd name="T44" fmla="*/ 113 w 236"/>
              <a:gd name="T45" fmla="*/ 63 h 236"/>
              <a:gd name="T46" fmla="*/ 182 w 236"/>
              <a:gd name="T47" fmla="*/ 53 h 236"/>
              <a:gd name="T48" fmla="*/ 182 w 236"/>
              <a:gd name="T49" fmla="*/ 114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36" h="236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06" y="171"/>
                </a:moveTo>
                <a:cubicBezTo>
                  <a:pt x="54" y="163"/>
                  <a:pt x="54" y="163"/>
                  <a:pt x="54" y="163"/>
                </a:cubicBezTo>
                <a:cubicBezTo>
                  <a:pt x="54" y="121"/>
                  <a:pt x="54" y="121"/>
                  <a:pt x="54" y="121"/>
                </a:cubicBezTo>
                <a:cubicBezTo>
                  <a:pt x="106" y="121"/>
                  <a:pt x="106" y="121"/>
                  <a:pt x="106" y="121"/>
                </a:cubicBezTo>
                <a:lnTo>
                  <a:pt x="106" y="171"/>
                </a:lnTo>
                <a:close/>
                <a:moveTo>
                  <a:pt x="106" y="114"/>
                </a:moveTo>
                <a:cubicBezTo>
                  <a:pt x="54" y="114"/>
                  <a:pt x="54" y="114"/>
                  <a:pt x="54" y="114"/>
                </a:cubicBezTo>
                <a:cubicBezTo>
                  <a:pt x="54" y="72"/>
                  <a:pt x="54" y="72"/>
                  <a:pt x="54" y="72"/>
                </a:cubicBezTo>
                <a:cubicBezTo>
                  <a:pt x="106" y="64"/>
                  <a:pt x="106" y="64"/>
                  <a:pt x="106" y="64"/>
                </a:cubicBezTo>
                <a:lnTo>
                  <a:pt x="106" y="114"/>
                </a:lnTo>
                <a:close/>
                <a:moveTo>
                  <a:pt x="182" y="182"/>
                </a:moveTo>
                <a:cubicBezTo>
                  <a:pt x="113" y="172"/>
                  <a:pt x="113" y="172"/>
                  <a:pt x="113" y="172"/>
                </a:cubicBezTo>
                <a:cubicBezTo>
                  <a:pt x="113" y="121"/>
                  <a:pt x="113" y="121"/>
                  <a:pt x="113" y="121"/>
                </a:cubicBezTo>
                <a:cubicBezTo>
                  <a:pt x="182" y="121"/>
                  <a:pt x="182" y="121"/>
                  <a:pt x="182" y="121"/>
                </a:cubicBezTo>
                <a:lnTo>
                  <a:pt x="182" y="182"/>
                </a:lnTo>
                <a:close/>
                <a:moveTo>
                  <a:pt x="182" y="114"/>
                </a:moveTo>
                <a:cubicBezTo>
                  <a:pt x="113" y="114"/>
                  <a:pt x="113" y="114"/>
                  <a:pt x="113" y="114"/>
                </a:cubicBezTo>
                <a:cubicBezTo>
                  <a:pt x="113" y="63"/>
                  <a:pt x="113" y="63"/>
                  <a:pt x="113" y="63"/>
                </a:cubicBezTo>
                <a:cubicBezTo>
                  <a:pt x="182" y="53"/>
                  <a:pt x="182" y="53"/>
                  <a:pt x="182" y="53"/>
                </a:cubicBezTo>
                <a:lnTo>
                  <a:pt x="182" y="1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57" name="Oval 62"/>
          <p:cNvSpPr/>
          <p:nvPr/>
        </p:nvSpPr>
        <p:spPr>
          <a:xfrm>
            <a:off x="3407816" y="3318378"/>
            <a:ext cx="731798" cy="731798"/>
          </a:xfrm>
          <a:prstGeom prst="ellipse">
            <a:avLst/>
          </a:prstGeom>
          <a:solidFill>
            <a:srgbClr val="E894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58" name="Freeform: Shape 110"/>
          <p:cNvSpPr/>
          <p:nvPr/>
        </p:nvSpPr>
        <p:spPr bwMode="auto">
          <a:xfrm>
            <a:off x="3534954" y="3441864"/>
            <a:ext cx="477523" cy="477523"/>
          </a:xfrm>
          <a:custGeom>
            <a:avLst/>
            <a:gdLst>
              <a:gd name="T0" fmla="*/ 223 w 228"/>
              <a:gd name="T1" fmla="*/ 95 h 228"/>
              <a:gd name="T2" fmla="*/ 196 w 228"/>
              <a:gd name="T3" fmla="*/ 90 h 228"/>
              <a:gd name="T4" fmla="*/ 189 w 228"/>
              <a:gd name="T5" fmla="*/ 74 h 228"/>
              <a:gd name="T6" fmla="*/ 205 w 228"/>
              <a:gd name="T7" fmla="*/ 50 h 228"/>
              <a:gd name="T8" fmla="*/ 205 w 228"/>
              <a:gd name="T9" fmla="*/ 43 h 228"/>
              <a:gd name="T10" fmla="*/ 185 w 228"/>
              <a:gd name="T11" fmla="*/ 24 h 228"/>
              <a:gd name="T12" fmla="*/ 178 w 228"/>
              <a:gd name="T13" fmla="*/ 23 h 228"/>
              <a:gd name="T14" fmla="*/ 155 w 228"/>
              <a:gd name="T15" fmla="*/ 39 h 228"/>
              <a:gd name="T16" fmla="*/ 138 w 228"/>
              <a:gd name="T17" fmla="*/ 32 h 228"/>
              <a:gd name="T18" fmla="*/ 133 w 228"/>
              <a:gd name="T19" fmla="*/ 5 h 228"/>
              <a:gd name="T20" fmla="*/ 127 w 228"/>
              <a:gd name="T21" fmla="*/ 0 h 228"/>
              <a:gd name="T22" fmla="*/ 100 w 228"/>
              <a:gd name="T23" fmla="*/ 0 h 228"/>
              <a:gd name="T24" fmla="*/ 94 w 228"/>
              <a:gd name="T25" fmla="*/ 5 h 228"/>
              <a:gd name="T26" fmla="*/ 89 w 228"/>
              <a:gd name="T27" fmla="*/ 32 h 228"/>
              <a:gd name="T28" fmla="*/ 73 w 228"/>
              <a:gd name="T29" fmla="*/ 39 h 228"/>
              <a:gd name="T30" fmla="*/ 50 w 228"/>
              <a:gd name="T31" fmla="*/ 23 h 228"/>
              <a:gd name="T32" fmla="*/ 43 w 228"/>
              <a:gd name="T33" fmla="*/ 24 h 228"/>
              <a:gd name="T34" fmla="*/ 23 w 228"/>
              <a:gd name="T35" fmla="*/ 43 h 228"/>
              <a:gd name="T36" fmla="*/ 23 w 228"/>
              <a:gd name="T37" fmla="*/ 51 h 228"/>
              <a:gd name="T38" fmla="*/ 39 w 228"/>
              <a:gd name="T39" fmla="*/ 74 h 228"/>
              <a:gd name="T40" fmla="*/ 32 w 228"/>
              <a:gd name="T41" fmla="*/ 90 h 228"/>
              <a:gd name="T42" fmla="*/ 5 w 228"/>
              <a:gd name="T43" fmla="*/ 95 h 228"/>
              <a:gd name="T44" fmla="*/ 0 w 228"/>
              <a:gd name="T45" fmla="*/ 100 h 228"/>
              <a:gd name="T46" fmla="*/ 0 w 228"/>
              <a:gd name="T47" fmla="*/ 128 h 228"/>
              <a:gd name="T48" fmla="*/ 5 w 228"/>
              <a:gd name="T49" fmla="*/ 134 h 228"/>
              <a:gd name="T50" fmla="*/ 32 w 228"/>
              <a:gd name="T51" fmla="*/ 139 h 228"/>
              <a:gd name="T52" fmla="*/ 39 w 228"/>
              <a:gd name="T53" fmla="*/ 155 h 228"/>
              <a:gd name="T54" fmla="*/ 23 w 228"/>
              <a:gd name="T55" fmla="*/ 178 h 228"/>
              <a:gd name="T56" fmla="*/ 24 w 228"/>
              <a:gd name="T57" fmla="*/ 185 h 228"/>
              <a:gd name="T58" fmla="*/ 43 w 228"/>
              <a:gd name="T59" fmla="*/ 204 h 228"/>
              <a:gd name="T60" fmla="*/ 51 w 228"/>
              <a:gd name="T61" fmla="*/ 205 h 228"/>
              <a:gd name="T62" fmla="*/ 73 w 228"/>
              <a:gd name="T63" fmla="*/ 189 h 228"/>
              <a:gd name="T64" fmla="*/ 89 w 228"/>
              <a:gd name="T65" fmla="*/ 196 h 228"/>
              <a:gd name="T66" fmla="*/ 94 w 228"/>
              <a:gd name="T67" fmla="*/ 223 h 228"/>
              <a:gd name="T68" fmla="*/ 100 w 228"/>
              <a:gd name="T69" fmla="*/ 228 h 228"/>
              <a:gd name="T70" fmla="*/ 127 w 228"/>
              <a:gd name="T71" fmla="*/ 228 h 228"/>
              <a:gd name="T72" fmla="*/ 133 w 228"/>
              <a:gd name="T73" fmla="*/ 223 h 228"/>
              <a:gd name="T74" fmla="*/ 138 w 228"/>
              <a:gd name="T75" fmla="*/ 196 h 228"/>
              <a:gd name="T76" fmla="*/ 154 w 228"/>
              <a:gd name="T77" fmla="*/ 190 h 228"/>
              <a:gd name="T78" fmla="*/ 177 w 228"/>
              <a:gd name="T79" fmla="*/ 205 h 228"/>
              <a:gd name="T80" fmla="*/ 185 w 228"/>
              <a:gd name="T81" fmla="*/ 205 h 228"/>
              <a:gd name="T82" fmla="*/ 204 w 228"/>
              <a:gd name="T83" fmla="*/ 185 h 228"/>
              <a:gd name="T84" fmla="*/ 205 w 228"/>
              <a:gd name="T85" fmla="*/ 178 h 228"/>
              <a:gd name="T86" fmla="*/ 189 w 228"/>
              <a:gd name="T87" fmla="*/ 155 h 228"/>
              <a:gd name="T88" fmla="*/ 196 w 228"/>
              <a:gd name="T89" fmla="*/ 139 h 228"/>
              <a:gd name="T90" fmla="*/ 223 w 228"/>
              <a:gd name="T91" fmla="*/ 134 h 228"/>
              <a:gd name="T92" fmla="*/ 228 w 228"/>
              <a:gd name="T93" fmla="*/ 128 h 228"/>
              <a:gd name="T94" fmla="*/ 228 w 228"/>
              <a:gd name="T95" fmla="*/ 100 h 228"/>
              <a:gd name="T96" fmla="*/ 223 w 228"/>
              <a:gd name="T97" fmla="*/ 95 h 228"/>
              <a:gd name="T98" fmla="*/ 114 w 228"/>
              <a:gd name="T99" fmla="*/ 149 h 228"/>
              <a:gd name="T100" fmla="*/ 79 w 228"/>
              <a:gd name="T101" fmla="*/ 114 h 228"/>
              <a:gd name="T102" fmla="*/ 114 w 228"/>
              <a:gd name="T103" fmla="*/ 79 h 228"/>
              <a:gd name="T104" fmla="*/ 149 w 228"/>
              <a:gd name="T105" fmla="*/ 114 h 228"/>
              <a:gd name="T106" fmla="*/ 114 w 228"/>
              <a:gd name="T107" fmla="*/ 149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28" h="228">
                <a:moveTo>
                  <a:pt x="223" y="95"/>
                </a:moveTo>
                <a:cubicBezTo>
                  <a:pt x="196" y="90"/>
                  <a:pt x="196" y="90"/>
                  <a:pt x="196" y="90"/>
                </a:cubicBezTo>
                <a:cubicBezTo>
                  <a:pt x="194" y="84"/>
                  <a:pt x="192" y="79"/>
                  <a:pt x="189" y="74"/>
                </a:cubicBezTo>
                <a:cubicBezTo>
                  <a:pt x="205" y="50"/>
                  <a:pt x="205" y="50"/>
                  <a:pt x="205" y="50"/>
                </a:cubicBezTo>
                <a:cubicBezTo>
                  <a:pt x="207" y="48"/>
                  <a:pt x="206" y="45"/>
                  <a:pt x="205" y="43"/>
                </a:cubicBezTo>
                <a:cubicBezTo>
                  <a:pt x="185" y="24"/>
                  <a:pt x="185" y="24"/>
                  <a:pt x="185" y="24"/>
                </a:cubicBezTo>
                <a:cubicBezTo>
                  <a:pt x="183" y="22"/>
                  <a:pt x="180" y="21"/>
                  <a:pt x="178" y="23"/>
                </a:cubicBezTo>
                <a:cubicBezTo>
                  <a:pt x="155" y="39"/>
                  <a:pt x="155" y="39"/>
                  <a:pt x="155" y="39"/>
                </a:cubicBezTo>
                <a:cubicBezTo>
                  <a:pt x="149" y="36"/>
                  <a:pt x="144" y="34"/>
                  <a:pt x="138" y="32"/>
                </a:cubicBezTo>
                <a:cubicBezTo>
                  <a:pt x="133" y="5"/>
                  <a:pt x="133" y="5"/>
                  <a:pt x="133" y="5"/>
                </a:cubicBezTo>
                <a:cubicBezTo>
                  <a:pt x="133" y="2"/>
                  <a:pt x="130" y="0"/>
                  <a:pt x="127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97" y="0"/>
                  <a:pt x="95" y="2"/>
                  <a:pt x="94" y="5"/>
                </a:cubicBezTo>
                <a:cubicBezTo>
                  <a:pt x="89" y="32"/>
                  <a:pt x="89" y="32"/>
                  <a:pt x="89" y="32"/>
                </a:cubicBezTo>
                <a:cubicBezTo>
                  <a:pt x="83" y="34"/>
                  <a:pt x="78" y="36"/>
                  <a:pt x="73" y="39"/>
                </a:cubicBezTo>
                <a:cubicBezTo>
                  <a:pt x="50" y="23"/>
                  <a:pt x="50" y="23"/>
                  <a:pt x="50" y="23"/>
                </a:cubicBezTo>
                <a:cubicBezTo>
                  <a:pt x="48" y="22"/>
                  <a:pt x="45" y="22"/>
                  <a:pt x="43" y="24"/>
                </a:cubicBezTo>
                <a:cubicBezTo>
                  <a:pt x="23" y="43"/>
                  <a:pt x="23" y="43"/>
                  <a:pt x="23" y="43"/>
                </a:cubicBezTo>
                <a:cubicBezTo>
                  <a:pt x="22" y="45"/>
                  <a:pt x="21" y="49"/>
                  <a:pt x="23" y="51"/>
                </a:cubicBezTo>
                <a:cubicBezTo>
                  <a:pt x="39" y="74"/>
                  <a:pt x="39" y="74"/>
                  <a:pt x="39" y="74"/>
                </a:cubicBezTo>
                <a:cubicBezTo>
                  <a:pt x="36" y="79"/>
                  <a:pt x="34" y="84"/>
                  <a:pt x="32" y="90"/>
                </a:cubicBezTo>
                <a:cubicBezTo>
                  <a:pt x="5" y="95"/>
                  <a:pt x="5" y="95"/>
                  <a:pt x="5" y="95"/>
                </a:cubicBezTo>
                <a:cubicBezTo>
                  <a:pt x="2" y="95"/>
                  <a:pt x="0" y="98"/>
                  <a:pt x="0" y="100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31"/>
                  <a:pt x="2" y="133"/>
                  <a:pt x="5" y="134"/>
                </a:cubicBezTo>
                <a:cubicBezTo>
                  <a:pt x="32" y="139"/>
                  <a:pt x="32" y="139"/>
                  <a:pt x="32" y="139"/>
                </a:cubicBezTo>
                <a:cubicBezTo>
                  <a:pt x="34" y="144"/>
                  <a:pt x="36" y="150"/>
                  <a:pt x="39" y="155"/>
                </a:cubicBezTo>
                <a:cubicBezTo>
                  <a:pt x="23" y="178"/>
                  <a:pt x="23" y="178"/>
                  <a:pt x="23" y="178"/>
                </a:cubicBezTo>
                <a:cubicBezTo>
                  <a:pt x="22" y="180"/>
                  <a:pt x="22" y="183"/>
                  <a:pt x="24" y="185"/>
                </a:cubicBezTo>
                <a:cubicBezTo>
                  <a:pt x="43" y="204"/>
                  <a:pt x="43" y="204"/>
                  <a:pt x="43" y="204"/>
                </a:cubicBezTo>
                <a:cubicBezTo>
                  <a:pt x="45" y="206"/>
                  <a:pt x="48" y="207"/>
                  <a:pt x="51" y="205"/>
                </a:cubicBezTo>
                <a:cubicBezTo>
                  <a:pt x="73" y="189"/>
                  <a:pt x="73" y="189"/>
                  <a:pt x="73" y="189"/>
                </a:cubicBezTo>
                <a:cubicBezTo>
                  <a:pt x="78" y="192"/>
                  <a:pt x="84" y="194"/>
                  <a:pt x="89" y="196"/>
                </a:cubicBezTo>
                <a:cubicBezTo>
                  <a:pt x="94" y="223"/>
                  <a:pt x="94" y="223"/>
                  <a:pt x="94" y="223"/>
                </a:cubicBezTo>
                <a:cubicBezTo>
                  <a:pt x="95" y="226"/>
                  <a:pt x="97" y="228"/>
                  <a:pt x="100" y="228"/>
                </a:cubicBezTo>
                <a:cubicBezTo>
                  <a:pt x="127" y="228"/>
                  <a:pt x="127" y="228"/>
                  <a:pt x="127" y="228"/>
                </a:cubicBezTo>
                <a:cubicBezTo>
                  <a:pt x="130" y="228"/>
                  <a:pt x="133" y="226"/>
                  <a:pt x="133" y="223"/>
                </a:cubicBezTo>
                <a:cubicBezTo>
                  <a:pt x="138" y="196"/>
                  <a:pt x="138" y="196"/>
                  <a:pt x="138" y="196"/>
                </a:cubicBezTo>
                <a:cubicBezTo>
                  <a:pt x="144" y="194"/>
                  <a:pt x="149" y="192"/>
                  <a:pt x="154" y="190"/>
                </a:cubicBezTo>
                <a:cubicBezTo>
                  <a:pt x="177" y="205"/>
                  <a:pt x="177" y="205"/>
                  <a:pt x="177" y="205"/>
                </a:cubicBezTo>
                <a:cubicBezTo>
                  <a:pt x="180" y="207"/>
                  <a:pt x="183" y="207"/>
                  <a:pt x="185" y="205"/>
                </a:cubicBezTo>
                <a:cubicBezTo>
                  <a:pt x="204" y="185"/>
                  <a:pt x="204" y="185"/>
                  <a:pt x="204" y="185"/>
                </a:cubicBezTo>
                <a:cubicBezTo>
                  <a:pt x="206" y="183"/>
                  <a:pt x="206" y="180"/>
                  <a:pt x="205" y="178"/>
                </a:cubicBezTo>
                <a:cubicBezTo>
                  <a:pt x="189" y="155"/>
                  <a:pt x="189" y="155"/>
                  <a:pt x="189" y="155"/>
                </a:cubicBezTo>
                <a:cubicBezTo>
                  <a:pt x="192" y="150"/>
                  <a:pt x="194" y="144"/>
                  <a:pt x="196" y="139"/>
                </a:cubicBezTo>
                <a:cubicBezTo>
                  <a:pt x="223" y="134"/>
                  <a:pt x="223" y="134"/>
                  <a:pt x="223" y="134"/>
                </a:cubicBezTo>
                <a:cubicBezTo>
                  <a:pt x="226" y="133"/>
                  <a:pt x="228" y="131"/>
                  <a:pt x="228" y="128"/>
                </a:cubicBezTo>
                <a:cubicBezTo>
                  <a:pt x="228" y="100"/>
                  <a:pt x="228" y="100"/>
                  <a:pt x="228" y="100"/>
                </a:cubicBezTo>
                <a:cubicBezTo>
                  <a:pt x="228" y="98"/>
                  <a:pt x="226" y="95"/>
                  <a:pt x="223" y="95"/>
                </a:cubicBezTo>
                <a:close/>
                <a:moveTo>
                  <a:pt x="114" y="149"/>
                </a:moveTo>
                <a:cubicBezTo>
                  <a:pt x="95" y="149"/>
                  <a:pt x="79" y="133"/>
                  <a:pt x="79" y="114"/>
                </a:cubicBezTo>
                <a:cubicBezTo>
                  <a:pt x="79" y="95"/>
                  <a:pt x="95" y="79"/>
                  <a:pt x="114" y="79"/>
                </a:cubicBezTo>
                <a:cubicBezTo>
                  <a:pt x="133" y="79"/>
                  <a:pt x="149" y="95"/>
                  <a:pt x="149" y="114"/>
                </a:cubicBezTo>
                <a:cubicBezTo>
                  <a:pt x="149" y="133"/>
                  <a:pt x="133" y="149"/>
                  <a:pt x="114" y="1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59" name="Oval 83"/>
          <p:cNvSpPr/>
          <p:nvPr/>
        </p:nvSpPr>
        <p:spPr>
          <a:xfrm>
            <a:off x="4396823" y="4573761"/>
            <a:ext cx="731798" cy="731798"/>
          </a:xfrm>
          <a:prstGeom prst="ellipse">
            <a:avLst/>
          </a:prstGeom>
          <a:solidFill>
            <a:srgbClr val="3D42B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60" name="Freeform: Shape 111"/>
          <p:cNvSpPr/>
          <p:nvPr/>
        </p:nvSpPr>
        <p:spPr bwMode="auto">
          <a:xfrm>
            <a:off x="4523961" y="4700899"/>
            <a:ext cx="477523" cy="477523"/>
          </a:xfrm>
          <a:custGeom>
            <a:avLst/>
            <a:gdLst>
              <a:gd name="T0" fmla="*/ 130 w 236"/>
              <a:gd name="T1" fmla="*/ 1 h 236"/>
              <a:gd name="T2" fmla="*/ 118 w 236"/>
              <a:gd name="T3" fmla="*/ 0 h 236"/>
              <a:gd name="T4" fmla="*/ 30 w 236"/>
              <a:gd name="T5" fmla="*/ 40 h 236"/>
              <a:gd name="T6" fmla="*/ 68 w 236"/>
              <a:gd name="T7" fmla="*/ 105 h 236"/>
              <a:gd name="T8" fmla="*/ 130 w 236"/>
              <a:gd name="T9" fmla="*/ 1 h 236"/>
              <a:gd name="T10" fmla="*/ 20 w 236"/>
              <a:gd name="T11" fmla="*/ 52 h 236"/>
              <a:gd name="T12" fmla="*/ 0 w 236"/>
              <a:gd name="T13" fmla="*/ 118 h 236"/>
              <a:gd name="T14" fmla="*/ 5 w 236"/>
              <a:gd name="T15" fmla="*/ 153 h 236"/>
              <a:gd name="T16" fmla="*/ 81 w 236"/>
              <a:gd name="T17" fmla="*/ 153 h 236"/>
              <a:gd name="T18" fmla="*/ 20 w 236"/>
              <a:gd name="T19" fmla="*/ 52 h 236"/>
              <a:gd name="T20" fmla="*/ 225 w 236"/>
              <a:gd name="T21" fmla="*/ 68 h 236"/>
              <a:gd name="T22" fmla="*/ 145 w 236"/>
              <a:gd name="T23" fmla="*/ 3 h 236"/>
              <a:gd name="T24" fmla="*/ 106 w 236"/>
              <a:gd name="T25" fmla="*/ 68 h 236"/>
              <a:gd name="T26" fmla="*/ 225 w 236"/>
              <a:gd name="T27" fmla="*/ 68 h 236"/>
              <a:gd name="T28" fmla="*/ 130 w 236"/>
              <a:gd name="T29" fmla="*/ 167 h 236"/>
              <a:gd name="T30" fmla="*/ 11 w 236"/>
              <a:gd name="T31" fmla="*/ 167 h 236"/>
              <a:gd name="T32" fmla="*/ 96 w 236"/>
              <a:gd name="T33" fmla="*/ 234 h 236"/>
              <a:gd name="T34" fmla="*/ 93 w 236"/>
              <a:gd name="T35" fmla="*/ 232 h 236"/>
              <a:gd name="T36" fmla="*/ 130 w 236"/>
              <a:gd name="T37" fmla="*/ 167 h 236"/>
              <a:gd name="T38" fmla="*/ 230 w 236"/>
              <a:gd name="T39" fmla="*/ 82 h 236"/>
              <a:gd name="T40" fmla="*/ 155 w 236"/>
              <a:gd name="T41" fmla="*/ 82 h 236"/>
              <a:gd name="T42" fmla="*/ 215 w 236"/>
              <a:gd name="T43" fmla="*/ 186 h 236"/>
              <a:gd name="T44" fmla="*/ 236 w 236"/>
              <a:gd name="T45" fmla="*/ 118 h 236"/>
              <a:gd name="T46" fmla="*/ 230 w 236"/>
              <a:gd name="T47" fmla="*/ 82 h 236"/>
              <a:gd name="T48" fmla="*/ 108 w 236"/>
              <a:gd name="T49" fmla="*/ 236 h 236"/>
              <a:gd name="T50" fmla="*/ 118 w 236"/>
              <a:gd name="T51" fmla="*/ 236 h 236"/>
              <a:gd name="T52" fmla="*/ 205 w 236"/>
              <a:gd name="T53" fmla="*/ 198 h 236"/>
              <a:gd name="T54" fmla="*/ 167 w 236"/>
              <a:gd name="T55" fmla="*/ 132 h 236"/>
              <a:gd name="T56" fmla="*/ 108 w 236"/>
              <a:gd name="T57" fmla="*/ 236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36" h="236">
                <a:moveTo>
                  <a:pt x="130" y="1"/>
                </a:moveTo>
                <a:cubicBezTo>
                  <a:pt x="126" y="0"/>
                  <a:pt x="122" y="0"/>
                  <a:pt x="118" y="0"/>
                </a:cubicBezTo>
                <a:cubicBezTo>
                  <a:pt x="83" y="0"/>
                  <a:pt x="51" y="16"/>
                  <a:pt x="30" y="40"/>
                </a:cubicBezTo>
                <a:cubicBezTo>
                  <a:pt x="68" y="105"/>
                  <a:pt x="68" y="105"/>
                  <a:pt x="68" y="105"/>
                </a:cubicBezTo>
                <a:lnTo>
                  <a:pt x="130" y="1"/>
                </a:lnTo>
                <a:close/>
                <a:moveTo>
                  <a:pt x="20" y="52"/>
                </a:moveTo>
                <a:cubicBezTo>
                  <a:pt x="7" y="71"/>
                  <a:pt x="0" y="94"/>
                  <a:pt x="0" y="118"/>
                </a:cubicBezTo>
                <a:cubicBezTo>
                  <a:pt x="0" y="130"/>
                  <a:pt x="2" y="142"/>
                  <a:pt x="5" y="153"/>
                </a:cubicBezTo>
                <a:cubicBezTo>
                  <a:pt x="81" y="153"/>
                  <a:pt x="81" y="153"/>
                  <a:pt x="81" y="153"/>
                </a:cubicBezTo>
                <a:lnTo>
                  <a:pt x="20" y="52"/>
                </a:lnTo>
                <a:close/>
                <a:moveTo>
                  <a:pt x="225" y="68"/>
                </a:moveTo>
                <a:cubicBezTo>
                  <a:pt x="210" y="36"/>
                  <a:pt x="180" y="11"/>
                  <a:pt x="145" y="3"/>
                </a:cubicBezTo>
                <a:cubicBezTo>
                  <a:pt x="106" y="68"/>
                  <a:pt x="106" y="68"/>
                  <a:pt x="106" y="68"/>
                </a:cubicBezTo>
                <a:lnTo>
                  <a:pt x="225" y="68"/>
                </a:lnTo>
                <a:close/>
                <a:moveTo>
                  <a:pt x="130" y="167"/>
                </a:moveTo>
                <a:cubicBezTo>
                  <a:pt x="11" y="167"/>
                  <a:pt x="11" y="167"/>
                  <a:pt x="11" y="167"/>
                </a:cubicBezTo>
                <a:cubicBezTo>
                  <a:pt x="26" y="201"/>
                  <a:pt x="58" y="227"/>
                  <a:pt x="96" y="234"/>
                </a:cubicBezTo>
                <a:cubicBezTo>
                  <a:pt x="93" y="232"/>
                  <a:pt x="93" y="232"/>
                  <a:pt x="93" y="232"/>
                </a:cubicBezTo>
                <a:lnTo>
                  <a:pt x="130" y="167"/>
                </a:lnTo>
                <a:close/>
                <a:moveTo>
                  <a:pt x="230" y="82"/>
                </a:moveTo>
                <a:cubicBezTo>
                  <a:pt x="155" y="82"/>
                  <a:pt x="155" y="82"/>
                  <a:pt x="155" y="82"/>
                </a:cubicBezTo>
                <a:cubicBezTo>
                  <a:pt x="215" y="186"/>
                  <a:pt x="215" y="186"/>
                  <a:pt x="215" y="186"/>
                </a:cubicBezTo>
                <a:cubicBezTo>
                  <a:pt x="228" y="167"/>
                  <a:pt x="236" y="143"/>
                  <a:pt x="236" y="118"/>
                </a:cubicBezTo>
                <a:cubicBezTo>
                  <a:pt x="236" y="106"/>
                  <a:pt x="234" y="94"/>
                  <a:pt x="230" y="82"/>
                </a:cubicBezTo>
                <a:close/>
                <a:moveTo>
                  <a:pt x="108" y="236"/>
                </a:moveTo>
                <a:cubicBezTo>
                  <a:pt x="111" y="236"/>
                  <a:pt x="115" y="236"/>
                  <a:pt x="118" y="236"/>
                </a:cubicBezTo>
                <a:cubicBezTo>
                  <a:pt x="152" y="236"/>
                  <a:pt x="183" y="221"/>
                  <a:pt x="205" y="198"/>
                </a:cubicBezTo>
                <a:cubicBezTo>
                  <a:pt x="167" y="132"/>
                  <a:pt x="167" y="132"/>
                  <a:pt x="167" y="132"/>
                </a:cubicBezTo>
                <a:lnTo>
                  <a:pt x="108" y="2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61" name="Oval 75"/>
          <p:cNvSpPr/>
          <p:nvPr/>
        </p:nvSpPr>
        <p:spPr>
          <a:xfrm>
            <a:off x="8052385" y="1373479"/>
            <a:ext cx="731798" cy="731798"/>
          </a:xfrm>
          <a:prstGeom prst="ellipse">
            <a:avLst/>
          </a:prstGeom>
          <a:solidFill>
            <a:srgbClr val="E894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62" name="Freeform: Shape 112"/>
          <p:cNvSpPr/>
          <p:nvPr/>
        </p:nvSpPr>
        <p:spPr bwMode="auto">
          <a:xfrm>
            <a:off x="8179523" y="1500617"/>
            <a:ext cx="477523" cy="477523"/>
          </a:xfrm>
          <a:custGeom>
            <a:avLst/>
            <a:gdLst>
              <a:gd name="T0" fmla="*/ 118 w 236"/>
              <a:gd name="T1" fmla="*/ 142 h 236"/>
              <a:gd name="T2" fmla="*/ 142 w 236"/>
              <a:gd name="T3" fmla="*/ 118 h 236"/>
              <a:gd name="T4" fmla="*/ 137 w 236"/>
              <a:gd name="T5" fmla="*/ 105 h 236"/>
              <a:gd name="T6" fmla="*/ 118 w 236"/>
              <a:gd name="T7" fmla="*/ 95 h 236"/>
              <a:gd name="T8" fmla="*/ 99 w 236"/>
              <a:gd name="T9" fmla="*/ 105 h 236"/>
              <a:gd name="T10" fmla="*/ 94 w 236"/>
              <a:gd name="T11" fmla="*/ 118 h 236"/>
              <a:gd name="T12" fmla="*/ 118 w 236"/>
              <a:gd name="T13" fmla="*/ 142 h 236"/>
              <a:gd name="T14" fmla="*/ 170 w 236"/>
              <a:gd name="T15" fmla="*/ 89 h 236"/>
              <a:gd name="T16" fmla="*/ 170 w 236"/>
              <a:gd name="T17" fmla="*/ 70 h 236"/>
              <a:gd name="T18" fmla="*/ 170 w 236"/>
              <a:gd name="T19" fmla="*/ 67 h 236"/>
              <a:gd name="T20" fmla="*/ 167 w 236"/>
              <a:gd name="T21" fmla="*/ 67 h 236"/>
              <a:gd name="T22" fmla="*/ 147 w 236"/>
              <a:gd name="T23" fmla="*/ 67 h 236"/>
              <a:gd name="T24" fmla="*/ 147 w 236"/>
              <a:gd name="T25" fmla="*/ 90 h 236"/>
              <a:gd name="T26" fmla="*/ 170 w 236"/>
              <a:gd name="T27" fmla="*/ 89 h 236"/>
              <a:gd name="T28" fmla="*/ 118 w 236"/>
              <a:gd name="T29" fmla="*/ 0 h 236"/>
              <a:gd name="T30" fmla="*/ 0 w 236"/>
              <a:gd name="T31" fmla="*/ 118 h 236"/>
              <a:gd name="T32" fmla="*/ 118 w 236"/>
              <a:gd name="T33" fmla="*/ 236 h 236"/>
              <a:gd name="T34" fmla="*/ 236 w 236"/>
              <a:gd name="T35" fmla="*/ 118 h 236"/>
              <a:gd name="T36" fmla="*/ 118 w 236"/>
              <a:gd name="T37" fmla="*/ 0 h 236"/>
              <a:gd name="T38" fmla="*/ 185 w 236"/>
              <a:gd name="T39" fmla="*/ 105 h 236"/>
              <a:gd name="T40" fmla="*/ 185 w 236"/>
              <a:gd name="T41" fmla="*/ 160 h 236"/>
              <a:gd name="T42" fmla="*/ 159 w 236"/>
              <a:gd name="T43" fmla="*/ 186 h 236"/>
              <a:gd name="T44" fmla="*/ 77 w 236"/>
              <a:gd name="T45" fmla="*/ 186 h 236"/>
              <a:gd name="T46" fmla="*/ 51 w 236"/>
              <a:gd name="T47" fmla="*/ 160 h 236"/>
              <a:gd name="T48" fmla="*/ 51 w 236"/>
              <a:gd name="T49" fmla="*/ 105 h 236"/>
              <a:gd name="T50" fmla="*/ 51 w 236"/>
              <a:gd name="T51" fmla="*/ 77 h 236"/>
              <a:gd name="T52" fmla="*/ 77 w 236"/>
              <a:gd name="T53" fmla="*/ 51 h 236"/>
              <a:gd name="T54" fmla="*/ 159 w 236"/>
              <a:gd name="T55" fmla="*/ 51 h 236"/>
              <a:gd name="T56" fmla="*/ 185 w 236"/>
              <a:gd name="T57" fmla="*/ 77 h 236"/>
              <a:gd name="T58" fmla="*/ 185 w 236"/>
              <a:gd name="T59" fmla="*/ 105 h 236"/>
              <a:gd name="T60" fmla="*/ 155 w 236"/>
              <a:gd name="T61" fmla="*/ 118 h 236"/>
              <a:gd name="T62" fmla="*/ 118 w 236"/>
              <a:gd name="T63" fmla="*/ 155 h 236"/>
              <a:gd name="T64" fmla="*/ 81 w 236"/>
              <a:gd name="T65" fmla="*/ 118 h 236"/>
              <a:gd name="T66" fmla="*/ 84 w 236"/>
              <a:gd name="T67" fmla="*/ 105 h 236"/>
              <a:gd name="T68" fmla="*/ 64 w 236"/>
              <a:gd name="T69" fmla="*/ 105 h 236"/>
              <a:gd name="T70" fmla="*/ 64 w 236"/>
              <a:gd name="T71" fmla="*/ 160 h 236"/>
              <a:gd name="T72" fmla="*/ 77 w 236"/>
              <a:gd name="T73" fmla="*/ 172 h 236"/>
              <a:gd name="T74" fmla="*/ 159 w 236"/>
              <a:gd name="T75" fmla="*/ 172 h 236"/>
              <a:gd name="T76" fmla="*/ 172 w 236"/>
              <a:gd name="T77" fmla="*/ 160 h 236"/>
              <a:gd name="T78" fmla="*/ 172 w 236"/>
              <a:gd name="T79" fmla="*/ 105 h 236"/>
              <a:gd name="T80" fmla="*/ 152 w 236"/>
              <a:gd name="T81" fmla="*/ 105 h 236"/>
              <a:gd name="T82" fmla="*/ 155 w 236"/>
              <a:gd name="T83" fmla="*/ 118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36" h="236">
                <a:moveTo>
                  <a:pt x="118" y="142"/>
                </a:moveTo>
                <a:cubicBezTo>
                  <a:pt x="131" y="142"/>
                  <a:pt x="142" y="131"/>
                  <a:pt x="142" y="118"/>
                </a:cubicBezTo>
                <a:cubicBezTo>
                  <a:pt x="142" y="113"/>
                  <a:pt x="140" y="108"/>
                  <a:pt x="137" y="105"/>
                </a:cubicBezTo>
                <a:cubicBezTo>
                  <a:pt x="133" y="99"/>
                  <a:pt x="126" y="95"/>
                  <a:pt x="118" y="95"/>
                </a:cubicBezTo>
                <a:cubicBezTo>
                  <a:pt x="110" y="95"/>
                  <a:pt x="103" y="99"/>
                  <a:pt x="99" y="105"/>
                </a:cubicBezTo>
                <a:cubicBezTo>
                  <a:pt x="96" y="108"/>
                  <a:pt x="94" y="113"/>
                  <a:pt x="94" y="118"/>
                </a:cubicBezTo>
                <a:cubicBezTo>
                  <a:pt x="94" y="131"/>
                  <a:pt x="105" y="142"/>
                  <a:pt x="118" y="142"/>
                </a:cubicBezTo>
                <a:close/>
                <a:moveTo>
                  <a:pt x="170" y="89"/>
                </a:moveTo>
                <a:cubicBezTo>
                  <a:pt x="170" y="70"/>
                  <a:pt x="170" y="70"/>
                  <a:pt x="170" y="70"/>
                </a:cubicBezTo>
                <a:cubicBezTo>
                  <a:pt x="170" y="67"/>
                  <a:pt x="170" y="67"/>
                  <a:pt x="170" y="67"/>
                </a:cubicBezTo>
                <a:cubicBezTo>
                  <a:pt x="167" y="67"/>
                  <a:pt x="167" y="67"/>
                  <a:pt x="167" y="67"/>
                </a:cubicBezTo>
                <a:cubicBezTo>
                  <a:pt x="147" y="67"/>
                  <a:pt x="147" y="67"/>
                  <a:pt x="147" y="67"/>
                </a:cubicBezTo>
                <a:cubicBezTo>
                  <a:pt x="147" y="90"/>
                  <a:pt x="147" y="90"/>
                  <a:pt x="147" y="90"/>
                </a:cubicBezTo>
                <a:lnTo>
                  <a:pt x="170" y="89"/>
                </a:ln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85" y="105"/>
                </a:moveTo>
                <a:cubicBezTo>
                  <a:pt x="185" y="160"/>
                  <a:pt x="185" y="160"/>
                  <a:pt x="185" y="160"/>
                </a:cubicBezTo>
                <a:cubicBezTo>
                  <a:pt x="185" y="174"/>
                  <a:pt x="173" y="186"/>
                  <a:pt x="159" y="186"/>
                </a:cubicBezTo>
                <a:cubicBezTo>
                  <a:pt x="77" y="186"/>
                  <a:pt x="77" y="186"/>
                  <a:pt x="77" y="186"/>
                </a:cubicBezTo>
                <a:cubicBezTo>
                  <a:pt x="62" y="186"/>
                  <a:pt x="51" y="174"/>
                  <a:pt x="51" y="160"/>
                </a:cubicBezTo>
                <a:cubicBezTo>
                  <a:pt x="51" y="105"/>
                  <a:pt x="51" y="105"/>
                  <a:pt x="51" y="105"/>
                </a:cubicBezTo>
                <a:cubicBezTo>
                  <a:pt x="51" y="77"/>
                  <a:pt x="51" y="77"/>
                  <a:pt x="51" y="77"/>
                </a:cubicBezTo>
                <a:cubicBezTo>
                  <a:pt x="51" y="63"/>
                  <a:pt x="62" y="51"/>
                  <a:pt x="77" y="51"/>
                </a:cubicBezTo>
                <a:cubicBezTo>
                  <a:pt x="159" y="51"/>
                  <a:pt x="159" y="51"/>
                  <a:pt x="159" y="51"/>
                </a:cubicBezTo>
                <a:cubicBezTo>
                  <a:pt x="173" y="51"/>
                  <a:pt x="185" y="63"/>
                  <a:pt x="185" y="77"/>
                </a:cubicBezTo>
                <a:lnTo>
                  <a:pt x="185" y="105"/>
                </a:lnTo>
                <a:close/>
                <a:moveTo>
                  <a:pt x="155" y="118"/>
                </a:moveTo>
                <a:cubicBezTo>
                  <a:pt x="155" y="139"/>
                  <a:pt x="138" y="155"/>
                  <a:pt x="118" y="155"/>
                </a:cubicBezTo>
                <a:cubicBezTo>
                  <a:pt x="98" y="155"/>
                  <a:pt x="81" y="139"/>
                  <a:pt x="81" y="118"/>
                </a:cubicBezTo>
                <a:cubicBezTo>
                  <a:pt x="81" y="114"/>
                  <a:pt x="82" y="109"/>
                  <a:pt x="84" y="105"/>
                </a:cubicBezTo>
                <a:cubicBezTo>
                  <a:pt x="64" y="105"/>
                  <a:pt x="64" y="105"/>
                  <a:pt x="64" y="105"/>
                </a:cubicBezTo>
                <a:cubicBezTo>
                  <a:pt x="64" y="160"/>
                  <a:pt x="64" y="160"/>
                  <a:pt x="64" y="160"/>
                </a:cubicBezTo>
                <a:cubicBezTo>
                  <a:pt x="64" y="167"/>
                  <a:pt x="70" y="172"/>
                  <a:pt x="77" y="172"/>
                </a:cubicBezTo>
                <a:cubicBezTo>
                  <a:pt x="159" y="172"/>
                  <a:pt x="159" y="172"/>
                  <a:pt x="159" y="172"/>
                </a:cubicBezTo>
                <a:cubicBezTo>
                  <a:pt x="166" y="172"/>
                  <a:pt x="172" y="167"/>
                  <a:pt x="172" y="160"/>
                </a:cubicBezTo>
                <a:cubicBezTo>
                  <a:pt x="172" y="105"/>
                  <a:pt x="172" y="105"/>
                  <a:pt x="172" y="105"/>
                </a:cubicBezTo>
                <a:cubicBezTo>
                  <a:pt x="152" y="105"/>
                  <a:pt x="152" y="105"/>
                  <a:pt x="152" y="105"/>
                </a:cubicBezTo>
                <a:cubicBezTo>
                  <a:pt x="154" y="109"/>
                  <a:pt x="155" y="114"/>
                  <a:pt x="155" y="1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7345350" y="2582083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添加标题文本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7345349" y="2926948"/>
            <a:ext cx="375722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altLang="zh-CN" sz="9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urna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6785926" y="3965552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添加标题文本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6785925" y="4310417"/>
            <a:ext cx="375722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altLang="zh-CN" sz="9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urna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67" name="文本框 66"/>
          <p:cNvSpPr txBox="1"/>
          <p:nvPr/>
        </p:nvSpPr>
        <p:spPr>
          <a:xfrm>
            <a:off x="4874903" y="5390860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添加标题文本</a:t>
            </a:r>
          </a:p>
        </p:txBody>
      </p:sp>
      <p:sp>
        <p:nvSpPr>
          <p:cNvPr id="68" name="文本框 67"/>
          <p:cNvSpPr txBox="1"/>
          <p:nvPr/>
        </p:nvSpPr>
        <p:spPr>
          <a:xfrm>
            <a:off x="4874902" y="5735725"/>
            <a:ext cx="375722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altLang="zh-CN" sz="9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urna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69" name="文本框 68"/>
          <p:cNvSpPr txBox="1"/>
          <p:nvPr/>
        </p:nvSpPr>
        <p:spPr>
          <a:xfrm>
            <a:off x="8974063" y="1093135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添加标题文本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8974063" y="1438000"/>
            <a:ext cx="244552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altLang="zh-CN" sz="9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urna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71" name="文本框 70"/>
          <p:cNvSpPr txBox="1"/>
          <p:nvPr/>
        </p:nvSpPr>
        <p:spPr>
          <a:xfrm>
            <a:off x="1772164" y="3174411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添加标题文本</a:t>
            </a:r>
          </a:p>
        </p:txBody>
      </p:sp>
      <p:sp>
        <p:nvSpPr>
          <p:cNvPr id="72" name="文本框 71"/>
          <p:cNvSpPr txBox="1"/>
          <p:nvPr/>
        </p:nvSpPr>
        <p:spPr>
          <a:xfrm>
            <a:off x="742412" y="3519276"/>
            <a:ext cx="244552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altLang="zh-CN" sz="9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urna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gallery dir="l"/>
      </p:transition>
    </mc:Choice>
    <mc:Fallback xmlns="">
      <p:transition spd="slow" advClick="0" advTm="2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080336" y="728114"/>
            <a:ext cx="2031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</a:rPr>
              <a:t>工作经验总结</a:t>
            </a:r>
          </a:p>
        </p:txBody>
      </p:sp>
      <p:sp>
        <p:nvSpPr>
          <p:cNvPr id="3" name="矩形 2"/>
          <p:cNvSpPr/>
          <p:nvPr/>
        </p:nvSpPr>
        <p:spPr>
          <a:xfrm>
            <a:off x="4955891" y="1128224"/>
            <a:ext cx="2280219" cy="398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dolor sit </a:t>
            </a:r>
            <a:r>
              <a:rPr lang="en-US" altLang="zh-CN" sz="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amet</a:t>
            </a: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altLang="zh-CN" sz="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consectetuer</a:t>
            </a: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CN" sz="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adipiscing</a:t>
            </a: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CN" sz="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elit</a:t>
            </a: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Maecenas </a:t>
            </a:r>
            <a:r>
              <a:rPr lang="en-US" altLang="zh-CN" sz="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porttitor</a:t>
            </a: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CN" sz="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congue</a:t>
            </a: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CN" sz="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massa</a:t>
            </a:r>
            <a:endParaRPr lang="zh-CN" altLang="en-US" sz="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205543" y="2220825"/>
            <a:ext cx="26216" cy="315284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205543" y="5347454"/>
            <a:ext cx="529844" cy="2621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231760" y="4305703"/>
            <a:ext cx="503627" cy="2621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4224860" y="3263954"/>
            <a:ext cx="510526" cy="2621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4205543" y="2220825"/>
            <a:ext cx="529844" cy="248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4696752" y="5321237"/>
            <a:ext cx="77269" cy="7864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4696752" y="4279488"/>
            <a:ext cx="77269" cy="7864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4696752" y="3237738"/>
            <a:ext cx="77269" cy="7864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4696752" y="2194608"/>
            <a:ext cx="77269" cy="7726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3" name="Rounded Rectangle 23"/>
          <p:cNvSpPr/>
          <p:nvPr/>
        </p:nvSpPr>
        <p:spPr>
          <a:xfrm rot="16200000">
            <a:off x="7181660" y="-472415"/>
            <a:ext cx="780927" cy="5436151"/>
          </a:xfrm>
          <a:prstGeom prst="roundRect">
            <a:avLst>
              <a:gd name="adj" fmla="val 50000"/>
            </a:avLst>
          </a:prstGeom>
          <a:solidFill>
            <a:srgbClr val="3D42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4" name="Oval 24"/>
          <p:cNvSpPr/>
          <p:nvPr/>
        </p:nvSpPr>
        <p:spPr>
          <a:xfrm>
            <a:off x="4930815" y="1924434"/>
            <a:ext cx="616396" cy="616397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5" name="Rounded Rectangle 27"/>
          <p:cNvSpPr/>
          <p:nvPr/>
        </p:nvSpPr>
        <p:spPr>
          <a:xfrm rot="16200000">
            <a:off x="7181660" y="562409"/>
            <a:ext cx="780927" cy="5436151"/>
          </a:xfrm>
          <a:prstGeom prst="roundRect">
            <a:avLst>
              <a:gd name="adj" fmla="val 50000"/>
            </a:avLst>
          </a:prstGeom>
          <a:solidFill>
            <a:srgbClr val="3D42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6" name="Oval 28"/>
          <p:cNvSpPr/>
          <p:nvPr/>
        </p:nvSpPr>
        <p:spPr>
          <a:xfrm>
            <a:off x="4930815" y="2957958"/>
            <a:ext cx="616396" cy="616397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7" name="Rounded Rectangle 30"/>
          <p:cNvSpPr/>
          <p:nvPr/>
        </p:nvSpPr>
        <p:spPr>
          <a:xfrm rot="16200000">
            <a:off x="7181660" y="1595931"/>
            <a:ext cx="780927" cy="5436151"/>
          </a:xfrm>
          <a:prstGeom prst="roundRect">
            <a:avLst>
              <a:gd name="adj" fmla="val 50000"/>
            </a:avLst>
          </a:prstGeom>
          <a:solidFill>
            <a:srgbClr val="3D42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8" name="Oval 31"/>
          <p:cNvSpPr/>
          <p:nvPr/>
        </p:nvSpPr>
        <p:spPr>
          <a:xfrm>
            <a:off x="4930815" y="3991481"/>
            <a:ext cx="616396" cy="616397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9" name="Rounded Rectangle 33"/>
          <p:cNvSpPr/>
          <p:nvPr/>
        </p:nvSpPr>
        <p:spPr>
          <a:xfrm rot="16200000">
            <a:off x="7181660" y="2629456"/>
            <a:ext cx="780927" cy="5436151"/>
          </a:xfrm>
          <a:prstGeom prst="roundRect">
            <a:avLst>
              <a:gd name="adj" fmla="val 50000"/>
            </a:avLst>
          </a:prstGeom>
          <a:solidFill>
            <a:srgbClr val="3D42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0" name="Oval 34"/>
          <p:cNvSpPr/>
          <p:nvPr/>
        </p:nvSpPr>
        <p:spPr>
          <a:xfrm>
            <a:off x="4930815" y="5025005"/>
            <a:ext cx="616396" cy="616397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1" name="Oval 35"/>
          <p:cNvSpPr/>
          <p:nvPr/>
        </p:nvSpPr>
        <p:spPr>
          <a:xfrm>
            <a:off x="1901801" y="2778726"/>
            <a:ext cx="2037044" cy="2037042"/>
          </a:xfrm>
          <a:prstGeom prst="ellipse">
            <a:avLst/>
          </a:prstGeom>
          <a:solidFill>
            <a:srgbClr val="E89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22" name="Freeform 133"/>
          <p:cNvSpPr/>
          <p:nvPr/>
        </p:nvSpPr>
        <p:spPr bwMode="auto">
          <a:xfrm>
            <a:off x="5070873" y="2062685"/>
            <a:ext cx="336280" cy="339895"/>
          </a:xfrm>
          <a:custGeom>
            <a:avLst/>
            <a:gdLst/>
            <a:ahLst/>
            <a:cxnLst>
              <a:cxn ang="0">
                <a:pos x="112" y="89"/>
              </a:cxn>
              <a:cxn ang="0">
                <a:pos x="86" y="75"/>
              </a:cxn>
              <a:cxn ang="0">
                <a:pos x="72" y="69"/>
              </a:cxn>
              <a:cxn ang="0">
                <a:pos x="72" y="58"/>
              </a:cxn>
              <a:cxn ang="0">
                <a:pos x="77" y="45"/>
              </a:cxn>
              <a:cxn ang="0">
                <a:pos x="83" y="38"/>
              </a:cxn>
              <a:cxn ang="0">
                <a:pos x="79" y="30"/>
              </a:cxn>
              <a:cxn ang="0">
                <a:pos x="80" y="18"/>
              </a:cxn>
              <a:cxn ang="0">
                <a:pos x="58" y="0"/>
              </a:cxn>
              <a:cxn ang="0">
                <a:pos x="35" y="18"/>
              </a:cxn>
              <a:cxn ang="0">
                <a:pos x="36" y="30"/>
              </a:cxn>
              <a:cxn ang="0">
                <a:pos x="33" y="38"/>
              </a:cxn>
              <a:cxn ang="0">
                <a:pos x="38" y="45"/>
              </a:cxn>
              <a:cxn ang="0">
                <a:pos x="44" y="58"/>
              </a:cxn>
              <a:cxn ang="0">
                <a:pos x="44" y="69"/>
              </a:cxn>
              <a:cxn ang="0">
                <a:pos x="30" y="75"/>
              </a:cxn>
              <a:cxn ang="0">
                <a:pos x="4" y="89"/>
              </a:cxn>
              <a:cxn ang="0">
                <a:pos x="1" y="116"/>
              </a:cxn>
              <a:cxn ang="0">
                <a:pos x="114" y="116"/>
              </a:cxn>
              <a:cxn ang="0">
                <a:pos x="112" y="89"/>
              </a:cxn>
            </a:cxnLst>
            <a:rect l="0" t="0" r="r" b="b"/>
            <a:pathLst>
              <a:path w="115" h="116">
                <a:moveTo>
                  <a:pt x="112" y="89"/>
                </a:moveTo>
                <a:cubicBezTo>
                  <a:pt x="109" y="83"/>
                  <a:pt x="97" y="80"/>
                  <a:pt x="86" y="75"/>
                </a:cubicBezTo>
                <a:cubicBezTo>
                  <a:pt x="75" y="71"/>
                  <a:pt x="72" y="69"/>
                  <a:pt x="72" y="69"/>
                </a:cubicBezTo>
                <a:cubicBezTo>
                  <a:pt x="72" y="58"/>
                  <a:pt x="72" y="58"/>
                  <a:pt x="72" y="58"/>
                </a:cubicBezTo>
                <a:cubicBezTo>
                  <a:pt x="72" y="58"/>
                  <a:pt x="76" y="55"/>
                  <a:pt x="77" y="45"/>
                </a:cubicBezTo>
                <a:cubicBezTo>
                  <a:pt x="80" y="45"/>
                  <a:pt x="83" y="41"/>
                  <a:pt x="83" y="38"/>
                </a:cubicBezTo>
                <a:cubicBezTo>
                  <a:pt x="83" y="36"/>
                  <a:pt x="83" y="29"/>
                  <a:pt x="79" y="30"/>
                </a:cubicBezTo>
                <a:cubicBezTo>
                  <a:pt x="80" y="25"/>
                  <a:pt x="81" y="20"/>
                  <a:pt x="80" y="18"/>
                </a:cubicBezTo>
                <a:cubicBezTo>
                  <a:pt x="80" y="9"/>
                  <a:pt x="71" y="0"/>
                  <a:pt x="58" y="0"/>
                </a:cubicBezTo>
                <a:cubicBezTo>
                  <a:pt x="45" y="0"/>
                  <a:pt x="36" y="9"/>
                  <a:pt x="35" y="18"/>
                </a:cubicBezTo>
                <a:cubicBezTo>
                  <a:pt x="35" y="20"/>
                  <a:pt x="35" y="25"/>
                  <a:pt x="36" y="30"/>
                </a:cubicBezTo>
                <a:cubicBezTo>
                  <a:pt x="33" y="29"/>
                  <a:pt x="32" y="36"/>
                  <a:pt x="33" y="38"/>
                </a:cubicBezTo>
                <a:cubicBezTo>
                  <a:pt x="33" y="41"/>
                  <a:pt x="35" y="45"/>
                  <a:pt x="38" y="45"/>
                </a:cubicBezTo>
                <a:cubicBezTo>
                  <a:pt x="39" y="55"/>
                  <a:pt x="44" y="58"/>
                  <a:pt x="44" y="58"/>
                </a:cubicBezTo>
                <a:cubicBezTo>
                  <a:pt x="44" y="69"/>
                  <a:pt x="44" y="69"/>
                  <a:pt x="44" y="69"/>
                </a:cubicBezTo>
                <a:cubicBezTo>
                  <a:pt x="44" y="69"/>
                  <a:pt x="41" y="71"/>
                  <a:pt x="30" y="75"/>
                </a:cubicBezTo>
                <a:cubicBezTo>
                  <a:pt x="18" y="80"/>
                  <a:pt x="7" y="83"/>
                  <a:pt x="4" y="89"/>
                </a:cubicBezTo>
                <a:cubicBezTo>
                  <a:pt x="0" y="93"/>
                  <a:pt x="1" y="116"/>
                  <a:pt x="1" y="116"/>
                </a:cubicBezTo>
                <a:cubicBezTo>
                  <a:pt x="114" y="116"/>
                  <a:pt x="114" y="116"/>
                  <a:pt x="114" y="116"/>
                </a:cubicBezTo>
                <a:cubicBezTo>
                  <a:pt x="114" y="116"/>
                  <a:pt x="115" y="93"/>
                  <a:pt x="112" y="8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3" name="Freeform 153"/>
          <p:cNvSpPr/>
          <p:nvPr/>
        </p:nvSpPr>
        <p:spPr bwMode="auto">
          <a:xfrm>
            <a:off x="5075860" y="3103899"/>
            <a:ext cx="326307" cy="324514"/>
          </a:xfrm>
          <a:custGeom>
            <a:avLst/>
            <a:gdLst/>
            <a:ahLst/>
            <a:cxnLst>
              <a:cxn ang="0">
                <a:pos x="91" y="89"/>
              </a:cxn>
              <a:cxn ang="0">
                <a:pos x="80" y="98"/>
              </a:cxn>
              <a:cxn ang="0">
                <a:pos x="43" y="98"/>
              </a:cxn>
              <a:cxn ang="0">
                <a:pos x="38" y="91"/>
              </a:cxn>
              <a:cxn ang="0">
                <a:pos x="43" y="76"/>
              </a:cxn>
              <a:cxn ang="0">
                <a:pos x="101" y="76"/>
              </a:cxn>
              <a:cxn ang="0">
                <a:pos x="113" y="26"/>
              </a:cxn>
              <a:cxn ang="0">
                <a:pos x="21" y="13"/>
              </a:cxn>
              <a:cxn ang="0">
                <a:pos x="13" y="8"/>
              </a:cxn>
              <a:cxn ang="0">
                <a:pos x="14" y="7"/>
              </a:cxn>
              <a:cxn ang="0">
                <a:pos x="7" y="0"/>
              </a:cxn>
              <a:cxn ang="0">
                <a:pos x="0" y="7"/>
              </a:cxn>
              <a:cxn ang="0">
                <a:pos x="7" y="14"/>
              </a:cxn>
              <a:cxn ang="0">
                <a:pos x="8" y="14"/>
              </a:cxn>
              <a:cxn ang="0">
                <a:pos x="17" y="19"/>
              </a:cxn>
              <a:cxn ang="0">
                <a:pos x="31" y="76"/>
              </a:cxn>
              <a:cxn ang="0">
                <a:pos x="35" y="76"/>
              </a:cxn>
              <a:cxn ang="0">
                <a:pos x="31" y="88"/>
              </a:cxn>
              <a:cxn ang="0">
                <a:pos x="31" y="88"/>
              </a:cxn>
              <a:cxn ang="0">
                <a:pos x="19" y="100"/>
              </a:cxn>
              <a:cxn ang="0">
                <a:pos x="31" y="112"/>
              </a:cxn>
              <a:cxn ang="0">
                <a:pos x="42" y="105"/>
              </a:cxn>
              <a:cxn ang="0">
                <a:pos x="80" y="105"/>
              </a:cxn>
              <a:cxn ang="0">
                <a:pos x="91" y="112"/>
              </a:cxn>
              <a:cxn ang="0">
                <a:pos x="103" y="101"/>
              </a:cxn>
              <a:cxn ang="0">
                <a:pos x="91" y="89"/>
              </a:cxn>
            </a:cxnLst>
            <a:rect l="0" t="0" r="r" b="b"/>
            <a:pathLst>
              <a:path w="113" h="112">
                <a:moveTo>
                  <a:pt x="91" y="89"/>
                </a:moveTo>
                <a:cubicBezTo>
                  <a:pt x="86" y="89"/>
                  <a:pt x="81" y="93"/>
                  <a:pt x="80" y="98"/>
                </a:cubicBezTo>
                <a:cubicBezTo>
                  <a:pt x="43" y="98"/>
                  <a:pt x="43" y="98"/>
                  <a:pt x="43" y="98"/>
                </a:cubicBezTo>
                <a:cubicBezTo>
                  <a:pt x="42" y="95"/>
                  <a:pt x="41" y="92"/>
                  <a:pt x="38" y="91"/>
                </a:cubicBezTo>
                <a:cubicBezTo>
                  <a:pt x="43" y="76"/>
                  <a:pt x="43" y="76"/>
                  <a:pt x="43" y="76"/>
                </a:cubicBezTo>
                <a:cubicBezTo>
                  <a:pt x="101" y="76"/>
                  <a:pt x="101" y="76"/>
                  <a:pt x="101" y="76"/>
                </a:cubicBezTo>
                <a:cubicBezTo>
                  <a:pt x="113" y="26"/>
                  <a:pt x="113" y="26"/>
                  <a:pt x="113" y="26"/>
                </a:cubicBezTo>
                <a:cubicBezTo>
                  <a:pt x="21" y="13"/>
                  <a:pt x="21" y="13"/>
                  <a:pt x="21" y="13"/>
                </a:cubicBezTo>
                <a:cubicBezTo>
                  <a:pt x="13" y="8"/>
                  <a:pt x="13" y="8"/>
                  <a:pt x="13" y="8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3"/>
                  <a:pt x="10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11"/>
                  <a:pt x="3" y="14"/>
                  <a:pt x="7" y="14"/>
                </a:cubicBezTo>
                <a:cubicBezTo>
                  <a:pt x="8" y="14"/>
                  <a:pt x="8" y="14"/>
                  <a:pt x="8" y="14"/>
                </a:cubicBezTo>
                <a:cubicBezTo>
                  <a:pt x="17" y="19"/>
                  <a:pt x="17" y="19"/>
                  <a:pt x="17" y="19"/>
                </a:cubicBezTo>
                <a:cubicBezTo>
                  <a:pt x="31" y="76"/>
                  <a:pt x="31" y="76"/>
                  <a:pt x="31" y="76"/>
                </a:cubicBezTo>
                <a:cubicBezTo>
                  <a:pt x="35" y="76"/>
                  <a:pt x="35" y="76"/>
                  <a:pt x="35" y="76"/>
                </a:cubicBezTo>
                <a:cubicBezTo>
                  <a:pt x="31" y="88"/>
                  <a:pt x="31" y="88"/>
                  <a:pt x="31" y="88"/>
                </a:cubicBezTo>
                <a:cubicBezTo>
                  <a:pt x="31" y="88"/>
                  <a:pt x="31" y="88"/>
                  <a:pt x="31" y="88"/>
                </a:cubicBezTo>
                <a:cubicBezTo>
                  <a:pt x="24" y="88"/>
                  <a:pt x="19" y="94"/>
                  <a:pt x="19" y="100"/>
                </a:cubicBezTo>
                <a:cubicBezTo>
                  <a:pt x="19" y="107"/>
                  <a:pt x="24" y="112"/>
                  <a:pt x="31" y="112"/>
                </a:cubicBezTo>
                <a:cubicBezTo>
                  <a:pt x="36" y="112"/>
                  <a:pt x="40" y="109"/>
                  <a:pt x="42" y="105"/>
                </a:cubicBezTo>
                <a:cubicBezTo>
                  <a:pt x="80" y="105"/>
                  <a:pt x="80" y="105"/>
                  <a:pt x="80" y="105"/>
                </a:cubicBezTo>
                <a:cubicBezTo>
                  <a:pt x="82" y="109"/>
                  <a:pt x="86" y="112"/>
                  <a:pt x="91" y="112"/>
                </a:cubicBezTo>
                <a:cubicBezTo>
                  <a:pt x="98" y="112"/>
                  <a:pt x="103" y="107"/>
                  <a:pt x="103" y="101"/>
                </a:cubicBezTo>
                <a:cubicBezTo>
                  <a:pt x="103" y="94"/>
                  <a:pt x="98" y="89"/>
                  <a:pt x="91" y="8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4" name="Rectangle 160"/>
          <p:cNvSpPr>
            <a:spLocks noChangeArrowheads="1"/>
          </p:cNvSpPr>
          <p:nvPr/>
        </p:nvSpPr>
        <p:spPr bwMode="auto">
          <a:xfrm>
            <a:off x="5092622" y="4388592"/>
            <a:ext cx="62868" cy="646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5" name="Rectangle 161"/>
          <p:cNvSpPr>
            <a:spLocks noChangeArrowheads="1"/>
          </p:cNvSpPr>
          <p:nvPr/>
        </p:nvSpPr>
        <p:spPr bwMode="auto">
          <a:xfrm>
            <a:off x="5177043" y="4345483"/>
            <a:ext cx="62868" cy="10777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6" name="Rectangle 162"/>
          <p:cNvSpPr>
            <a:spLocks noChangeArrowheads="1"/>
          </p:cNvSpPr>
          <p:nvPr/>
        </p:nvSpPr>
        <p:spPr bwMode="auto">
          <a:xfrm>
            <a:off x="5259669" y="4304170"/>
            <a:ext cx="64664" cy="14908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7" name="Rectangle 163"/>
          <p:cNvSpPr>
            <a:spLocks noChangeArrowheads="1"/>
          </p:cNvSpPr>
          <p:nvPr/>
        </p:nvSpPr>
        <p:spPr bwMode="auto">
          <a:xfrm>
            <a:off x="5344092" y="4261061"/>
            <a:ext cx="62868" cy="19219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8" name="Freeform 164"/>
          <p:cNvSpPr/>
          <p:nvPr/>
        </p:nvSpPr>
        <p:spPr bwMode="auto">
          <a:xfrm>
            <a:off x="5071067" y="4146104"/>
            <a:ext cx="335893" cy="199379"/>
          </a:xfrm>
          <a:custGeom>
            <a:avLst/>
            <a:gdLst/>
            <a:ahLst/>
            <a:cxnLst>
              <a:cxn ang="0">
                <a:pos x="162" y="25"/>
              </a:cxn>
              <a:cxn ang="0">
                <a:pos x="126" y="25"/>
              </a:cxn>
              <a:cxn ang="0">
                <a:pos x="81" y="59"/>
              </a:cxn>
              <a:cxn ang="0">
                <a:pos x="59" y="48"/>
              </a:cxn>
              <a:cxn ang="0">
                <a:pos x="0" y="96"/>
              </a:cxn>
              <a:cxn ang="0">
                <a:pos x="0" y="111"/>
              </a:cxn>
              <a:cxn ang="0">
                <a:pos x="60" y="62"/>
              </a:cxn>
              <a:cxn ang="0">
                <a:pos x="83" y="74"/>
              </a:cxn>
              <a:cxn ang="0">
                <a:pos x="131" y="37"/>
              </a:cxn>
              <a:cxn ang="0">
                <a:pos x="166" y="37"/>
              </a:cxn>
              <a:cxn ang="0">
                <a:pos x="187" y="16"/>
              </a:cxn>
              <a:cxn ang="0">
                <a:pos x="187" y="0"/>
              </a:cxn>
              <a:cxn ang="0">
                <a:pos x="162" y="25"/>
              </a:cxn>
            </a:cxnLst>
            <a:rect l="0" t="0" r="r" b="b"/>
            <a:pathLst>
              <a:path w="187" h="111">
                <a:moveTo>
                  <a:pt x="162" y="25"/>
                </a:moveTo>
                <a:lnTo>
                  <a:pt x="126" y="25"/>
                </a:lnTo>
                <a:lnTo>
                  <a:pt x="81" y="59"/>
                </a:lnTo>
                <a:lnTo>
                  <a:pt x="59" y="48"/>
                </a:lnTo>
                <a:lnTo>
                  <a:pt x="0" y="96"/>
                </a:lnTo>
                <a:lnTo>
                  <a:pt x="0" y="111"/>
                </a:lnTo>
                <a:lnTo>
                  <a:pt x="60" y="62"/>
                </a:lnTo>
                <a:lnTo>
                  <a:pt x="83" y="74"/>
                </a:lnTo>
                <a:lnTo>
                  <a:pt x="131" y="37"/>
                </a:lnTo>
                <a:lnTo>
                  <a:pt x="166" y="37"/>
                </a:lnTo>
                <a:lnTo>
                  <a:pt x="187" y="16"/>
                </a:lnTo>
                <a:lnTo>
                  <a:pt x="187" y="0"/>
                </a:lnTo>
                <a:lnTo>
                  <a:pt x="162" y="2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9" name="Freeform 25"/>
          <p:cNvSpPr>
            <a:spLocks noEditPoints="1"/>
          </p:cNvSpPr>
          <p:nvPr/>
        </p:nvSpPr>
        <p:spPr bwMode="auto">
          <a:xfrm>
            <a:off x="2575918" y="3148233"/>
            <a:ext cx="698500" cy="698500"/>
          </a:xfrm>
          <a:custGeom>
            <a:avLst/>
            <a:gdLst/>
            <a:ahLst/>
            <a:cxnLst>
              <a:cxn ang="0">
                <a:pos x="114" y="98"/>
              </a:cxn>
              <a:cxn ang="0">
                <a:pos x="94" y="78"/>
              </a:cxn>
              <a:cxn ang="0">
                <a:pos x="102" y="50"/>
              </a:cxn>
              <a:cxn ang="0">
                <a:pos x="51" y="0"/>
              </a:cxn>
              <a:cxn ang="0">
                <a:pos x="0" y="50"/>
              </a:cxn>
              <a:cxn ang="0">
                <a:pos x="51" y="101"/>
              </a:cxn>
              <a:cxn ang="0">
                <a:pos x="78" y="93"/>
              </a:cxn>
              <a:cxn ang="0">
                <a:pos x="98" y="113"/>
              </a:cxn>
              <a:cxn ang="0">
                <a:pos x="104" y="113"/>
              </a:cxn>
              <a:cxn ang="0">
                <a:pos x="114" y="103"/>
              </a:cxn>
              <a:cxn ang="0">
                <a:pos x="114" y="98"/>
              </a:cxn>
              <a:cxn ang="0">
                <a:pos x="51" y="87"/>
              </a:cxn>
              <a:cxn ang="0">
                <a:pos x="15" y="50"/>
              </a:cxn>
              <a:cxn ang="0">
                <a:pos x="51" y="14"/>
              </a:cxn>
              <a:cxn ang="0">
                <a:pos x="87" y="50"/>
              </a:cxn>
              <a:cxn ang="0">
                <a:pos x="51" y="87"/>
              </a:cxn>
            </a:cxnLst>
            <a:rect l="0" t="0" r="r" b="b"/>
            <a:pathLst>
              <a:path w="115" h="115">
                <a:moveTo>
                  <a:pt x="114" y="98"/>
                </a:moveTo>
                <a:cubicBezTo>
                  <a:pt x="94" y="78"/>
                  <a:pt x="94" y="78"/>
                  <a:pt x="94" y="78"/>
                </a:cubicBezTo>
                <a:cubicBezTo>
                  <a:pt x="99" y="70"/>
                  <a:pt x="102" y="60"/>
                  <a:pt x="102" y="50"/>
                </a:cubicBezTo>
                <a:cubicBezTo>
                  <a:pt x="102" y="22"/>
                  <a:pt x="79" y="0"/>
                  <a:pt x="51" y="0"/>
                </a:cubicBezTo>
                <a:cubicBezTo>
                  <a:pt x="23" y="0"/>
                  <a:pt x="0" y="22"/>
                  <a:pt x="0" y="50"/>
                </a:cubicBezTo>
                <a:cubicBezTo>
                  <a:pt x="0" y="78"/>
                  <a:pt x="23" y="101"/>
                  <a:pt x="51" y="101"/>
                </a:cubicBezTo>
                <a:cubicBezTo>
                  <a:pt x="61" y="101"/>
                  <a:pt x="71" y="98"/>
                  <a:pt x="78" y="93"/>
                </a:cubicBezTo>
                <a:cubicBezTo>
                  <a:pt x="98" y="113"/>
                  <a:pt x="98" y="113"/>
                  <a:pt x="98" y="113"/>
                </a:cubicBezTo>
                <a:cubicBezTo>
                  <a:pt x="100" y="115"/>
                  <a:pt x="102" y="115"/>
                  <a:pt x="104" y="113"/>
                </a:cubicBezTo>
                <a:cubicBezTo>
                  <a:pt x="114" y="103"/>
                  <a:pt x="114" y="103"/>
                  <a:pt x="114" y="103"/>
                </a:cubicBezTo>
                <a:cubicBezTo>
                  <a:pt x="115" y="101"/>
                  <a:pt x="115" y="99"/>
                  <a:pt x="114" y="98"/>
                </a:cubicBezTo>
                <a:close/>
                <a:moveTo>
                  <a:pt x="51" y="87"/>
                </a:moveTo>
                <a:cubicBezTo>
                  <a:pt x="31" y="87"/>
                  <a:pt x="15" y="70"/>
                  <a:pt x="15" y="50"/>
                </a:cubicBezTo>
                <a:cubicBezTo>
                  <a:pt x="15" y="30"/>
                  <a:pt x="31" y="14"/>
                  <a:pt x="51" y="14"/>
                </a:cubicBezTo>
                <a:cubicBezTo>
                  <a:pt x="71" y="14"/>
                  <a:pt x="87" y="30"/>
                  <a:pt x="87" y="50"/>
                </a:cubicBezTo>
                <a:cubicBezTo>
                  <a:pt x="87" y="70"/>
                  <a:pt x="71" y="87"/>
                  <a:pt x="51" y="8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30" name="Inhaltsplatzhalter 4"/>
          <p:cNvSpPr txBox="1"/>
          <p:nvPr/>
        </p:nvSpPr>
        <p:spPr>
          <a:xfrm>
            <a:off x="5637473" y="2122551"/>
            <a:ext cx="1209350" cy="24622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latin typeface="+mn-lt"/>
                <a:cs typeface="+mn-ea"/>
                <a:sym typeface="+mn-lt"/>
              </a:rPr>
              <a:t>S</a:t>
            </a:r>
            <a:r>
              <a:rPr lang="en-US" altLang="zh-CN" sz="1600" b="1" dirty="0">
                <a:latin typeface="+mn-lt"/>
                <a:cs typeface="+mn-ea"/>
                <a:sym typeface="+mn-lt"/>
              </a:rPr>
              <a:t>tep </a:t>
            </a:r>
            <a:r>
              <a:rPr lang="en-US" sz="1600" b="1" dirty="0">
                <a:latin typeface="+mn-lt"/>
                <a:cs typeface="+mn-ea"/>
                <a:sym typeface="+mn-lt"/>
              </a:rPr>
              <a:t>01</a:t>
            </a:r>
            <a:endParaRPr lang="en-US" sz="1200" dirty="0">
              <a:latin typeface="+mn-lt"/>
              <a:cs typeface="+mn-ea"/>
              <a:sym typeface="+mn-lt"/>
            </a:endParaRPr>
          </a:p>
        </p:txBody>
      </p:sp>
      <p:sp>
        <p:nvSpPr>
          <p:cNvPr id="31" name="Rectangle 14"/>
          <p:cNvSpPr/>
          <p:nvPr/>
        </p:nvSpPr>
        <p:spPr>
          <a:xfrm>
            <a:off x="6595686" y="2010914"/>
            <a:ext cx="45719" cy="4720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2" name="Inhaltsplatzhalter 4"/>
          <p:cNvSpPr txBox="1"/>
          <p:nvPr/>
        </p:nvSpPr>
        <p:spPr>
          <a:xfrm>
            <a:off x="5637473" y="3140844"/>
            <a:ext cx="1209350" cy="24622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latin typeface="+mn-lt"/>
                <a:cs typeface="+mn-ea"/>
                <a:sym typeface="+mn-lt"/>
              </a:rPr>
              <a:t>Step 02</a:t>
            </a:r>
            <a:endParaRPr lang="en-US" sz="1200" dirty="0">
              <a:latin typeface="+mn-lt"/>
              <a:cs typeface="+mn-ea"/>
              <a:sym typeface="+mn-lt"/>
            </a:endParaRPr>
          </a:p>
        </p:txBody>
      </p:sp>
      <p:sp>
        <p:nvSpPr>
          <p:cNvPr id="33" name="Rectangle 64"/>
          <p:cNvSpPr/>
          <p:nvPr/>
        </p:nvSpPr>
        <p:spPr>
          <a:xfrm>
            <a:off x="6595686" y="3029207"/>
            <a:ext cx="45719" cy="4720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4" name="Inhaltsplatzhalter 4"/>
          <p:cNvSpPr txBox="1"/>
          <p:nvPr/>
        </p:nvSpPr>
        <p:spPr>
          <a:xfrm>
            <a:off x="5637473" y="4176568"/>
            <a:ext cx="1209350" cy="24622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latin typeface="+mn-lt"/>
                <a:cs typeface="+mn-ea"/>
                <a:sym typeface="+mn-lt"/>
              </a:rPr>
              <a:t>Step 03</a:t>
            </a:r>
            <a:endParaRPr lang="en-US" sz="1200" dirty="0">
              <a:latin typeface="+mn-lt"/>
              <a:cs typeface="+mn-ea"/>
              <a:sym typeface="+mn-lt"/>
            </a:endParaRPr>
          </a:p>
        </p:txBody>
      </p:sp>
      <p:sp>
        <p:nvSpPr>
          <p:cNvPr id="35" name="Rectangle 68"/>
          <p:cNvSpPr/>
          <p:nvPr/>
        </p:nvSpPr>
        <p:spPr>
          <a:xfrm>
            <a:off x="6595686" y="4064931"/>
            <a:ext cx="45719" cy="4720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6" name="Inhaltsplatzhalter 4"/>
          <p:cNvSpPr txBox="1"/>
          <p:nvPr/>
        </p:nvSpPr>
        <p:spPr>
          <a:xfrm>
            <a:off x="5637473" y="5237451"/>
            <a:ext cx="1209350" cy="24622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latin typeface="+mn-lt"/>
                <a:cs typeface="+mn-ea"/>
                <a:sym typeface="+mn-lt"/>
              </a:rPr>
              <a:t>Step 04</a:t>
            </a:r>
            <a:endParaRPr lang="en-US" sz="1200" dirty="0">
              <a:latin typeface="+mn-lt"/>
              <a:cs typeface="+mn-ea"/>
              <a:sym typeface="+mn-lt"/>
            </a:endParaRPr>
          </a:p>
        </p:txBody>
      </p:sp>
      <p:sp>
        <p:nvSpPr>
          <p:cNvPr id="37" name="Rectangle 72"/>
          <p:cNvSpPr/>
          <p:nvPr/>
        </p:nvSpPr>
        <p:spPr>
          <a:xfrm>
            <a:off x="6595686" y="5125814"/>
            <a:ext cx="45719" cy="4720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2239642" y="3919945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添加标题文本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6892180" y="2062768"/>
            <a:ext cx="3078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>
                <a:solidFill>
                  <a:schemeClr val="bg1"/>
                </a:solidFill>
                <a:cs typeface="+mn-ea"/>
                <a:sym typeface="+mn-lt"/>
              </a:rPr>
              <a:t>Lorem ipsum dolor sit amet, consectetuer adipiscing elit. Maecenas porttitor congue massa. 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6892181" y="3083262"/>
            <a:ext cx="3078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>
                <a:solidFill>
                  <a:schemeClr val="bg1"/>
                </a:solidFill>
                <a:cs typeface="+mn-ea"/>
                <a:sym typeface="+mn-lt"/>
              </a:rPr>
              <a:t>Lorem ipsum dolor sit amet, consectetuer adipiscing elit. Maecenas porttitor congue massa. 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6892181" y="4116785"/>
            <a:ext cx="3078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>
                <a:solidFill>
                  <a:schemeClr val="bg1"/>
                </a:solidFill>
                <a:cs typeface="+mn-ea"/>
                <a:sym typeface="+mn-lt"/>
              </a:rPr>
              <a:t>Lorem ipsum dolor sit amet, consectetuer adipiscing elit. Maecenas porttitor congue massa. 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6892181" y="5177668"/>
            <a:ext cx="3078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>
                <a:solidFill>
                  <a:schemeClr val="bg1"/>
                </a:solidFill>
                <a:cs typeface="+mn-ea"/>
                <a:sym typeface="+mn-lt"/>
              </a:rPr>
              <a:t>Lorem ipsum dolor sit amet, consectetuer adipiscing elit. Maecenas porttitor congue massa. </a:t>
            </a:r>
          </a:p>
        </p:txBody>
      </p:sp>
      <p:sp>
        <p:nvSpPr>
          <p:cNvPr id="43" name="Freeform 78"/>
          <p:cNvSpPr>
            <a:spLocks noEditPoints="1"/>
          </p:cNvSpPr>
          <p:nvPr/>
        </p:nvSpPr>
        <p:spPr bwMode="auto">
          <a:xfrm>
            <a:off x="5088821" y="5201549"/>
            <a:ext cx="300685" cy="291809"/>
          </a:xfrm>
          <a:custGeom>
            <a:avLst/>
            <a:gdLst>
              <a:gd name="T0" fmla="*/ 172 w 241"/>
              <a:gd name="T1" fmla="*/ 0 h 234"/>
              <a:gd name="T2" fmla="*/ 102 w 241"/>
              <a:gd name="T3" fmla="*/ 50 h 234"/>
              <a:gd name="T4" fmla="*/ 102 w 241"/>
              <a:gd name="T5" fmla="*/ 50 h 234"/>
              <a:gd name="T6" fmla="*/ 26 w 241"/>
              <a:gd name="T7" fmla="*/ 126 h 234"/>
              <a:gd name="T8" fmla="*/ 2 w 241"/>
              <a:gd name="T9" fmla="*/ 201 h 234"/>
              <a:gd name="T10" fmla="*/ 26 w 241"/>
              <a:gd name="T11" fmla="*/ 234 h 234"/>
              <a:gd name="T12" fmla="*/ 96 w 241"/>
              <a:gd name="T13" fmla="*/ 216 h 234"/>
              <a:gd name="T14" fmla="*/ 220 w 241"/>
              <a:gd name="T15" fmla="*/ 97 h 234"/>
              <a:gd name="T16" fmla="*/ 117 w 241"/>
              <a:gd name="T17" fmla="*/ 174 h 234"/>
              <a:gd name="T18" fmla="*/ 181 w 241"/>
              <a:gd name="T19" fmla="*/ 86 h 234"/>
              <a:gd name="T20" fmla="*/ 174 w 241"/>
              <a:gd name="T21" fmla="*/ 123 h 234"/>
              <a:gd name="T22" fmla="*/ 117 w 241"/>
              <a:gd name="T23" fmla="*/ 180 h 234"/>
              <a:gd name="T24" fmla="*/ 108 w 241"/>
              <a:gd name="T25" fmla="*/ 148 h 234"/>
              <a:gd name="T26" fmla="*/ 84 w 241"/>
              <a:gd name="T27" fmla="*/ 125 h 234"/>
              <a:gd name="T28" fmla="*/ 169 w 241"/>
              <a:gd name="T29" fmla="*/ 66 h 234"/>
              <a:gd name="T30" fmla="*/ 108 w 241"/>
              <a:gd name="T31" fmla="*/ 148 h 234"/>
              <a:gd name="T32" fmla="*/ 56 w 241"/>
              <a:gd name="T33" fmla="*/ 117 h 234"/>
              <a:gd name="T34" fmla="*/ 146 w 241"/>
              <a:gd name="T35" fmla="*/ 53 h 234"/>
              <a:gd name="T36" fmla="*/ 31 w 241"/>
              <a:gd name="T37" fmla="*/ 219 h 234"/>
              <a:gd name="T38" fmla="*/ 15 w 241"/>
              <a:gd name="T39" fmla="*/ 209 h 234"/>
              <a:gd name="T40" fmla="*/ 23 w 241"/>
              <a:gd name="T41" fmla="*/ 177 h 234"/>
              <a:gd name="T42" fmla="*/ 58 w 241"/>
              <a:gd name="T43" fmla="*/ 211 h 234"/>
              <a:gd name="T44" fmla="*/ 65 w 241"/>
              <a:gd name="T45" fmla="*/ 210 h 234"/>
              <a:gd name="T46" fmla="*/ 26 w 241"/>
              <a:gd name="T47" fmla="*/ 169 h 234"/>
              <a:gd name="T48" fmla="*/ 36 w 241"/>
              <a:gd name="T49" fmla="*/ 138 h 234"/>
              <a:gd name="T50" fmla="*/ 95 w 241"/>
              <a:gd name="T51" fmla="*/ 201 h 234"/>
              <a:gd name="T52" fmla="*/ 65 w 241"/>
              <a:gd name="T53" fmla="*/ 210 h 234"/>
              <a:gd name="T54" fmla="*/ 198 w 241"/>
              <a:gd name="T55" fmla="*/ 99 h 234"/>
              <a:gd name="T56" fmla="*/ 179 w 241"/>
              <a:gd name="T57" fmla="*/ 55 h 234"/>
              <a:gd name="T58" fmla="*/ 148 w 241"/>
              <a:gd name="T59" fmla="*/ 24 h 234"/>
              <a:gd name="T60" fmla="*/ 205 w 241"/>
              <a:gd name="T61" fmla="*/ 30 h 234"/>
              <a:gd name="T62" fmla="*/ 210 w 241"/>
              <a:gd name="T63" fmla="*/ 86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41" h="234">
                <a:moveTo>
                  <a:pt x="215" y="19"/>
                </a:moveTo>
                <a:cubicBezTo>
                  <a:pt x="203" y="7"/>
                  <a:pt x="187" y="0"/>
                  <a:pt x="172" y="0"/>
                </a:cubicBezTo>
                <a:cubicBezTo>
                  <a:pt x="159" y="0"/>
                  <a:pt x="146" y="5"/>
                  <a:pt x="138" y="14"/>
                </a:cubicBezTo>
                <a:cubicBezTo>
                  <a:pt x="102" y="50"/>
                  <a:pt x="102" y="50"/>
                  <a:pt x="102" y="50"/>
                </a:cubicBezTo>
                <a:cubicBezTo>
                  <a:pt x="102" y="50"/>
                  <a:pt x="102" y="50"/>
                  <a:pt x="102" y="50"/>
                </a:cubicBezTo>
                <a:cubicBezTo>
                  <a:pt x="102" y="50"/>
                  <a:pt x="102" y="50"/>
                  <a:pt x="102" y="50"/>
                </a:cubicBezTo>
                <a:cubicBezTo>
                  <a:pt x="102" y="50"/>
                  <a:pt x="102" y="50"/>
                  <a:pt x="102" y="50"/>
                </a:cubicBezTo>
                <a:cubicBezTo>
                  <a:pt x="26" y="126"/>
                  <a:pt x="26" y="126"/>
                  <a:pt x="26" y="126"/>
                </a:cubicBezTo>
                <a:cubicBezTo>
                  <a:pt x="23" y="130"/>
                  <a:pt x="20" y="134"/>
                  <a:pt x="19" y="139"/>
                </a:cubicBezTo>
                <a:cubicBezTo>
                  <a:pt x="2" y="201"/>
                  <a:pt x="2" y="201"/>
                  <a:pt x="2" y="201"/>
                </a:cubicBezTo>
                <a:cubicBezTo>
                  <a:pt x="2" y="201"/>
                  <a:pt x="0" y="206"/>
                  <a:pt x="0" y="209"/>
                </a:cubicBezTo>
                <a:cubicBezTo>
                  <a:pt x="0" y="223"/>
                  <a:pt x="12" y="234"/>
                  <a:pt x="26" y="234"/>
                </a:cubicBezTo>
                <a:cubicBezTo>
                  <a:pt x="29" y="234"/>
                  <a:pt x="34" y="233"/>
                  <a:pt x="34" y="233"/>
                </a:cubicBezTo>
                <a:cubicBezTo>
                  <a:pt x="96" y="216"/>
                  <a:pt x="96" y="216"/>
                  <a:pt x="96" y="216"/>
                </a:cubicBezTo>
                <a:cubicBezTo>
                  <a:pt x="101" y="215"/>
                  <a:pt x="105" y="213"/>
                  <a:pt x="109" y="209"/>
                </a:cubicBezTo>
                <a:cubicBezTo>
                  <a:pt x="220" y="97"/>
                  <a:pt x="220" y="97"/>
                  <a:pt x="220" y="97"/>
                </a:cubicBezTo>
                <a:cubicBezTo>
                  <a:pt x="241" y="76"/>
                  <a:pt x="238" y="42"/>
                  <a:pt x="215" y="19"/>
                </a:cubicBezTo>
                <a:close/>
                <a:moveTo>
                  <a:pt x="117" y="174"/>
                </a:moveTo>
                <a:cubicBezTo>
                  <a:pt x="117" y="168"/>
                  <a:pt x="115" y="161"/>
                  <a:pt x="112" y="155"/>
                </a:cubicBezTo>
                <a:cubicBezTo>
                  <a:pt x="181" y="86"/>
                  <a:pt x="181" y="86"/>
                  <a:pt x="181" y="86"/>
                </a:cubicBezTo>
                <a:cubicBezTo>
                  <a:pt x="185" y="99"/>
                  <a:pt x="183" y="113"/>
                  <a:pt x="174" y="123"/>
                </a:cubicBezTo>
                <a:cubicBezTo>
                  <a:pt x="174" y="123"/>
                  <a:pt x="174" y="123"/>
                  <a:pt x="174" y="123"/>
                </a:cubicBezTo>
                <a:cubicBezTo>
                  <a:pt x="174" y="123"/>
                  <a:pt x="174" y="123"/>
                  <a:pt x="174" y="123"/>
                </a:cubicBezTo>
                <a:cubicBezTo>
                  <a:pt x="117" y="180"/>
                  <a:pt x="117" y="180"/>
                  <a:pt x="117" y="180"/>
                </a:cubicBezTo>
                <a:cubicBezTo>
                  <a:pt x="117" y="178"/>
                  <a:pt x="118" y="176"/>
                  <a:pt x="117" y="174"/>
                </a:cubicBezTo>
                <a:close/>
                <a:moveTo>
                  <a:pt x="108" y="148"/>
                </a:moveTo>
                <a:cubicBezTo>
                  <a:pt x="106" y="144"/>
                  <a:pt x="103" y="140"/>
                  <a:pt x="99" y="136"/>
                </a:cubicBezTo>
                <a:cubicBezTo>
                  <a:pt x="94" y="131"/>
                  <a:pt x="89" y="128"/>
                  <a:pt x="84" y="125"/>
                </a:cubicBezTo>
                <a:cubicBezTo>
                  <a:pt x="154" y="55"/>
                  <a:pt x="154" y="55"/>
                  <a:pt x="154" y="55"/>
                </a:cubicBezTo>
                <a:cubicBezTo>
                  <a:pt x="159" y="58"/>
                  <a:pt x="164" y="61"/>
                  <a:pt x="169" y="66"/>
                </a:cubicBezTo>
                <a:cubicBezTo>
                  <a:pt x="173" y="70"/>
                  <a:pt x="176" y="74"/>
                  <a:pt x="178" y="79"/>
                </a:cubicBezTo>
                <a:lnTo>
                  <a:pt x="108" y="148"/>
                </a:lnTo>
                <a:close/>
                <a:moveTo>
                  <a:pt x="77" y="121"/>
                </a:moveTo>
                <a:cubicBezTo>
                  <a:pt x="70" y="119"/>
                  <a:pt x="63" y="117"/>
                  <a:pt x="56" y="117"/>
                </a:cubicBezTo>
                <a:cubicBezTo>
                  <a:pt x="112" y="60"/>
                  <a:pt x="112" y="60"/>
                  <a:pt x="112" y="60"/>
                </a:cubicBezTo>
                <a:cubicBezTo>
                  <a:pt x="121" y="52"/>
                  <a:pt x="133" y="50"/>
                  <a:pt x="146" y="53"/>
                </a:cubicBezTo>
                <a:lnTo>
                  <a:pt x="77" y="121"/>
                </a:lnTo>
                <a:close/>
                <a:moveTo>
                  <a:pt x="31" y="219"/>
                </a:moveTo>
                <a:cubicBezTo>
                  <a:pt x="30" y="219"/>
                  <a:pt x="28" y="219"/>
                  <a:pt x="26" y="220"/>
                </a:cubicBezTo>
                <a:cubicBezTo>
                  <a:pt x="20" y="219"/>
                  <a:pt x="15" y="215"/>
                  <a:pt x="15" y="209"/>
                </a:cubicBezTo>
                <a:cubicBezTo>
                  <a:pt x="15" y="207"/>
                  <a:pt x="16" y="205"/>
                  <a:pt x="16" y="204"/>
                </a:cubicBezTo>
                <a:cubicBezTo>
                  <a:pt x="23" y="177"/>
                  <a:pt x="23" y="177"/>
                  <a:pt x="23" y="177"/>
                </a:cubicBezTo>
                <a:cubicBezTo>
                  <a:pt x="32" y="176"/>
                  <a:pt x="41" y="180"/>
                  <a:pt x="48" y="187"/>
                </a:cubicBezTo>
                <a:cubicBezTo>
                  <a:pt x="55" y="194"/>
                  <a:pt x="58" y="203"/>
                  <a:pt x="58" y="211"/>
                </a:cubicBezTo>
                <a:lnTo>
                  <a:pt x="31" y="219"/>
                </a:lnTo>
                <a:close/>
                <a:moveTo>
                  <a:pt x="65" y="210"/>
                </a:moveTo>
                <a:cubicBezTo>
                  <a:pt x="65" y="200"/>
                  <a:pt x="61" y="190"/>
                  <a:pt x="53" y="182"/>
                </a:cubicBezTo>
                <a:cubicBezTo>
                  <a:pt x="45" y="174"/>
                  <a:pt x="35" y="170"/>
                  <a:pt x="26" y="169"/>
                </a:cubicBezTo>
                <a:cubicBezTo>
                  <a:pt x="33" y="143"/>
                  <a:pt x="33" y="143"/>
                  <a:pt x="33" y="143"/>
                </a:cubicBezTo>
                <a:cubicBezTo>
                  <a:pt x="33" y="141"/>
                  <a:pt x="34" y="139"/>
                  <a:pt x="36" y="138"/>
                </a:cubicBezTo>
                <a:cubicBezTo>
                  <a:pt x="50" y="127"/>
                  <a:pt x="73" y="130"/>
                  <a:pt x="88" y="146"/>
                </a:cubicBezTo>
                <a:cubicBezTo>
                  <a:pt x="105" y="163"/>
                  <a:pt x="108" y="187"/>
                  <a:pt x="95" y="201"/>
                </a:cubicBezTo>
                <a:cubicBezTo>
                  <a:pt x="94" y="202"/>
                  <a:pt x="93" y="202"/>
                  <a:pt x="92" y="202"/>
                </a:cubicBezTo>
                <a:lnTo>
                  <a:pt x="65" y="210"/>
                </a:lnTo>
                <a:close/>
                <a:moveTo>
                  <a:pt x="210" y="86"/>
                </a:moveTo>
                <a:cubicBezTo>
                  <a:pt x="198" y="99"/>
                  <a:pt x="198" y="99"/>
                  <a:pt x="198" y="99"/>
                </a:cubicBezTo>
                <a:cubicBezTo>
                  <a:pt x="198" y="97"/>
                  <a:pt x="198" y="96"/>
                  <a:pt x="198" y="94"/>
                </a:cubicBezTo>
                <a:cubicBezTo>
                  <a:pt x="196" y="80"/>
                  <a:pt x="190" y="66"/>
                  <a:pt x="179" y="55"/>
                </a:cubicBezTo>
                <a:cubicBezTo>
                  <a:pt x="167" y="44"/>
                  <a:pt x="151" y="37"/>
                  <a:pt x="136" y="37"/>
                </a:cubicBezTo>
                <a:cubicBezTo>
                  <a:pt x="148" y="24"/>
                  <a:pt x="148" y="24"/>
                  <a:pt x="148" y="24"/>
                </a:cubicBezTo>
                <a:cubicBezTo>
                  <a:pt x="154" y="18"/>
                  <a:pt x="162" y="15"/>
                  <a:pt x="172" y="15"/>
                </a:cubicBezTo>
                <a:cubicBezTo>
                  <a:pt x="183" y="15"/>
                  <a:pt x="196" y="20"/>
                  <a:pt x="205" y="30"/>
                </a:cubicBezTo>
                <a:cubicBezTo>
                  <a:pt x="214" y="38"/>
                  <a:pt x="219" y="49"/>
                  <a:pt x="219" y="60"/>
                </a:cubicBezTo>
                <a:cubicBezTo>
                  <a:pt x="220" y="70"/>
                  <a:pt x="217" y="80"/>
                  <a:pt x="210" y="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22" tIns="45711" rIns="91422" bIns="45711" numCol="1" anchor="t" anchorCtr="0" compatLnSpc="1"/>
          <a:lstStyle/>
          <a:p>
            <a:endParaRPr lang="id-ID" sz="90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gallery dir="l"/>
      </p:transition>
    </mc:Choice>
    <mc:Fallback xmlns="">
      <p:transition spd="slow" advClick="0" advTm="2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8"/>
          <p:cNvSpPr/>
          <p:nvPr/>
        </p:nvSpPr>
        <p:spPr>
          <a:xfrm>
            <a:off x="1296576" y="1966552"/>
            <a:ext cx="2014365" cy="2014365"/>
          </a:xfrm>
          <a:prstGeom prst="ellipse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150000"/>
              </a:lnSpc>
              <a:defRPr/>
            </a:pPr>
            <a:endParaRPr lang="en-GB" sz="16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Oval 9"/>
          <p:cNvSpPr/>
          <p:nvPr/>
        </p:nvSpPr>
        <p:spPr>
          <a:xfrm>
            <a:off x="3552597" y="1966552"/>
            <a:ext cx="2014365" cy="2014365"/>
          </a:xfrm>
          <a:prstGeom prst="ellipse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150000"/>
              </a:lnSpc>
              <a:defRPr/>
            </a:pPr>
            <a:endParaRPr lang="en-GB" sz="16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Oval 10"/>
          <p:cNvSpPr/>
          <p:nvPr/>
        </p:nvSpPr>
        <p:spPr>
          <a:xfrm>
            <a:off x="5808618" y="1966552"/>
            <a:ext cx="2014365" cy="2014365"/>
          </a:xfrm>
          <a:prstGeom prst="ellipse">
            <a:avLst/>
          </a:prstGeom>
          <a:blipFill dpi="0" rotWithShape="1">
            <a:blip r:embed="rId4" cstate="email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150000"/>
              </a:lnSpc>
              <a:defRPr/>
            </a:pPr>
            <a:endParaRPr lang="en-GB" sz="16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Oval 11"/>
          <p:cNvSpPr/>
          <p:nvPr/>
        </p:nvSpPr>
        <p:spPr>
          <a:xfrm>
            <a:off x="8064639" y="1966552"/>
            <a:ext cx="2014365" cy="2014365"/>
          </a:xfrm>
          <a:prstGeom prst="ellipse">
            <a:avLst/>
          </a:prstGeom>
          <a:blipFill dpi="0" rotWithShape="1">
            <a:blip r:embed="rId5" cstate="email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150000"/>
              </a:lnSpc>
              <a:defRPr/>
            </a:pPr>
            <a:endParaRPr lang="en-GB" sz="16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6" name="Group 3"/>
          <p:cNvGrpSpPr/>
          <p:nvPr/>
        </p:nvGrpSpPr>
        <p:grpSpPr>
          <a:xfrm>
            <a:off x="1585613" y="4587637"/>
            <a:ext cx="1436291" cy="1063154"/>
            <a:chOff x="-132362" y="4439263"/>
            <a:chExt cx="3808335" cy="1358524"/>
          </a:xfrm>
        </p:grpSpPr>
        <p:sp>
          <p:nvSpPr>
            <p:cNvPr id="27" name="TextBox 26"/>
            <p:cNvSpPr txBox="1"/>
            <p:nvPr/>
          </p:nvSpPr>
          <p:spPr>
            <a:xfrm>
              <a:off x="-132362" y="4439263"/>
              <a:ext cx="3808335" cy="31462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defRPr/>
              </a:pPr>
              <a:r>
                <a:rPr lang="zh-CN" altLang="en-US" sz="1600" kern="0" dirty="0">
                  <a:solidFill>
                    <a:sysClr val="window" lastClr="FFFFFF">
                      <a:lumMod val="65000"/>
                    </a:sysClr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请替换文字内容</a:t>
              </a:r>
              <a:endParaRPr lang="en-GB" sz="1600" kern="0" dirty="0">
                <a:solidFill>
                  <a:sysClr val="window" lastClr="FFFFFF">
                    <a:lumMod val="6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-31080" y="4996470"/>
              <a:ext cx="3605776" cy="8013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  <a:defRPr/>
              </a:pPr>
              <a:r>
                <a:rPr lang="zh-CN" altLang="en-US" sz="700" kern="0" dirty="0">
                  <a:solidFill>
                    <a:sysClr val="window" lastClr="FFFFFF">
                      <a:lumMod val="65000"/>
                    </a:sysClr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</a:t>
              </a:r>
              <a:endParaRPr lang="en-GB" sz="700" kern="0" dirty="0">
                <a:solidFill>
                  <a:sysClr val="window" lastClr="FFFFFF">
                    <a:lumMod val="6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4"/>
          <p:cNvGrpSpPr/>
          <p:nvPr/>
        </p:nvGrpSpPr>
        <p:grpSpPr>
          <a:xfrm>
            <a:off x="3841637" y="4587639"/>
            <a:ext cx="1436291" cy="1063153"/>
            <a:chOff x="3736940" y="4439264"/>
            <a:chExt cx="1835323" cy="1358523"/>
          </a:xfrm>
        </p:grpSpPr>
        <p:sp>
          <p:nvSpPr>
            <p:cNvPr id="30" name="TextBox 29"/>
            <p:cNvSpPr txBox="1"/>
            <p:nvPr/>
          </p:nvSpPr>
          <p:spPr>
            <a:xfrm>
              <a:off x="3736940" y="4439264"/>
              <a:ext cx="1835323" cy="31462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defRPr/>
              </a:pPr>
              <a:r>
                <a:rPr lang="zh-CN" altLang="en-US" sz="1600" kern="0" dirty="0">
                  <a:solidFill>
                    <a:sysClr val="window" lastClr="FFFFFF">
                      <a:lumMod val="65000"/>
                    </a:sysClr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请替换文字内容</a:t>
              </a:r>
              <a:endParaRPr lang="en-GB" sz="1600" kern="0" dirty="0">
                <a:solidFill>
                  <a:sysClr val="window" lastClr="FFFFFF">
                    <a:lumMod val="6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770519" y="4996470"/>
              <a:ext cx="1768165" cy="8013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  <a:defRPr/>
              </a:pPr>
              <a:r>
                <a:rPr lang="zh-CN" altLang="en-US" sz="700" kern="0" dirty="0">
                  <a:solidFill>
                    <a:sysClr val="window" lastClr="FFFFFF">
                      <a:lumMod val="65000"/>
                    </a:sysClr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</a:t>
              </a:r>
              <a:endParaRPr lang="en-GB" sz="700" kern="0" dirty="0">
                <a:solidFill>
                  <a:sysClr val="window" lastClr="FFFFFF">
                    <a:lumMod val="6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2" name="Group 5"/>
          <p:cNvGrpSpPr/>
          <p:nvPr/>
        </p:nvGrpSpPr>
        <p:grpSpPr>
          <a:xfrm>
            <a:off x="6095795" y="4588124"/>
            <a:ext cx="1436291" cy="1062669"/>
            <a:chOff x="5633226" y="4439886"/>
            <a:chExt cx="3808339" cy="1357905"/>
          </a:xfrm>
        </p:grpSpPr>
        <p:sp>
          <p:nvSpPr>
            <p:cNvPr id="33" name="TextBox 32"/>
            <p:cNvSpPr txBox="1"/>
            <p:nvPr/>
          </p:nvSpPr>
          <p:spPr>
            <a:xfrm>
              <a:off x="5633226" y="4439886"/>
              <a:ext cx="3808339" cy="31462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defRPr/>
              </a:pPr>
              <a:r>
                <a:rPr lang="zh-CN" altLang="en-US" sz="1600" kern="0" dirty="0">
                  <a:solidFill>
                    <a:sysClr val="window" lastClr="FFFFFF">
                      <a:lumMod val="65000"/>
                    </a:sysClr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请替换文字内容</a:t>
              </a:r>
              <a:endParaRPr lang="en-GB" sz="1600" kern="0" dirty="0">
                <a:solidFill>
                  <a:sysClr val="window" lastClr="FFFFFF">
                    <a:lumMod val="6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699257" y="4996473"/>
              <a:ext cx="3667114" cy="8013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  <a:defRPr/>
              </a:pPr>
              <a:r>
                <a:rPr lang="zh-CN" altLang="en-US" sz="700" kern="0" dirty="0">
                  <a:solidFill>
                    <a:sysClr val="window" lastClr="FFFFFF">
                      <a:lumMod val="65000"/>
                    </a:sysClr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</a:t>
              </a:r>
              <a:endParaRPr lang="en-GB" sz="700" kern="0" dirty="0">
                <a:solidFill>
                  <a:sysClr val="window" lastClr="FFFFFF">
                    <a:lumMod val="6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Group 6"/>
          <p:cNvGrpSpPr/>
          <p:nvPr/>
        </p:nvGrpSpPr>
        <p:grpSpPr>
          <a:xfrm>
            <a:off x="8353676" y="4587639"/>
            <a:ext cx="1436291" cy="1063154"/>
            <a:chOff x="9502528" y="4439264"/>
            <a:chExt cx="1835324" cy="1358524"/>
          </a:xfrm>
        </p:grpSpPr>
        <p:sp>
          <p:nvSpPr>
            <p:cNvPr id="36" name="TextBox 35"/>
            <p:cNvSpPr txBox="1"/>
            <p:nvPr/>
          </p:nvSpPr>
          <p:spPr>
            <a:xfrm>
              <a:off x="9502528" y="4439264"/>
              <a:ext cx="1835324" cy="31462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defRPr/>
              </a:pPr>
              <a:r>
                <a:rPr lang="zh-CN" altLang="en-US" sz="1600" kern="0" dirty="0">
                  <a:solidFill>
                    <a:sysClr val="window" lastClr="FFFFFF">
                      <a:lumMod val="65000"/>
                    </a:sysClr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请替换文字内容</a:t>
              </a:r>
              <a:endParaRPr lang="en-GB" sz="1600" kern="0" dirty="0">
                <a:solidFill>
                  <a:sysClr val="window" lastClr="FFFFFF">
                    <a:lumMod val="6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9566441" y="4996471"/>
              <a:ext cx="1707495" cy="8013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  <a:defRPr/>
              </a:pPr>
              <a:r>
                <a:rPr lang="zh-CN" altLang="en-US" sz="700" kern="0" dirty="0">
                  <a:solidFill>
                    <a:sysClr val="window" lastClr="FFFFFF">
                      <a:lumMod val="65000"/>
                    </a:sysClr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</a:t>
              </a:r>
              <a:endParaRPr lang="en-GB" sz="700" kern="0" dirty="0">
                <a:solidFill>
                  <a:sysClr val="window" lastClr="FFFFFF">
                    <a:lumMod val="6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8" name="Freeform 16"/>
          <p:cNvSpPr/>
          <p:nvPr/>
        </p:nvSpPr>
        <p:spPr bwMode="auto">
          <a:xfrm>
            <a:off x="2140017" y="4253268"/>
            <a:ext cx="327481" cy="266122"/>
          </a:xfrm>
          <a:custGeom>
            <a:avLst/>
            <a:gdLst>
              <a:gd name="T0" fmla="*/ 368 w 368"/>
              <a:gd name="T1" fmla="*/ 36 h 299"/>
              <a:gd name="T2" fmla="*/ 324 w 368"/>
              <a:gd name="T3" fmla="*/ 48 h 299"/>
              <a:gd name="T4" fmla="*/ 358 w 368"/>
              <a:gd name="T5" fmla="*/ 6 h 299"/>
              <a:gd name="T6" fmla="*/ 310 w 368"/>
              <a:gd name="T7" fmla="*/ 24 h 299"/>
              <a:gd name="T8" fmla="*/ 255 w 368"/>
              <a:gd name="T9" fmla="*/ 0 h 299"/>
              <a:gd name="T10" fmla="*/ 179 w 368"/>
              <a:gd name="T11" fmla="*/ 76 h 299"/>
              <a:gd name="T12" fmla="*/ 181 w 368"/>
              <a:gd name="T13" fmla="*/ 93 h 299"/>
              <a:gd name="T14" fmla="*/ 25 w 368"/>
              <a:gd name="T15" fmla="*/ 14 h 299"/>
              <a:gd name="T16" fmla="*/ 15 w 368"/>
              <a:gd name="T17" fmla="*/ 52 h 299"/>
              <a:gd name="T18" fmla="*/ 49 w 368"/>
              <a:gd name="T19" fmla="*/ 115 h 299"/>
              <a:gd name="T20" fmla="*/ 15 w 368"/>
              <a:gd name="T21" fmla="*/ 106 h 299"/>
              <a:gd name="T22" fmla="*/ 14 w 368"/>
              <a:gd name="T23" fmla="*/ 106 h 299"/>
              <a:gd name="T24" fmla="*/ 75 w 368"/>
              <a:gd name="T25" fmla="*/ 181 h 299"/>
              <a:gd name="T26" fmla="*/ 55 w 368"/>
              <a:gd name="T27" fmla="*/ 183 h 299"/>
              <a:gd name="T28" fmla="*/ 41 w 368"/>
              <a:gd name="T29" fmla="*/ 182 h 299"/>
              <a:gd name="T30" fmla="*/ 111 w 368"/>
              <a:gd name="T31" fmla="*/ 234 h 299"/>
              <a:gd name="T32" fmla="*/ 18 w 368"/>
              <a:gd name="T33" fmla="*/ 267 h 299"/>
              <a:gd name="T34" fmla="*/ 0 w 368"/>
              <a:gd name="T35" fmla="*/ 265 h 299"/>
              <a:gd name="T36" fmla="*/ 115 w 368"/>
              <a:gd name="T37" fmla="*/ 299 h 299"/>
              <a:gd name="T38" fmla="*/ 330 w 368"/>
              <a:gd name="T39" fmla="*/ 85 h 299"/>
              <a:gd name="T40" fmla="*/ 330 w 368"/>
              <a:gd name="T41" fmla="*/ 75 h 299"/>
              <a:gd name="T42" fmla="*/ 368 w 368"/>
              <a:gd name="T43" fmla="*/ 36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68" h="299">
                <a:moveTo>
                  <a:pt x="368" y="36"/>
                </a:moveTo>
                <a:cubicBezTo>
                  <a:pt x="354" y="42"/>
                  <a:pt x="340" y="46"/>
                  <a:pt x="324" y="48"/>
                </a:cubicBezTo>
                <a:cubicBezTo>
                  <a:pt x="340" y="38"/>
                  <a:pt x="352" y="24"/>
                  <a:pt x="358" y="6"/>
                </a:cubicBezTo>
                <a:cubicBezTo>
                  <a:pt x="343" y="15"/>
                  <a:pt x="327" y="21"/>
                  <a:pt x="310" y="24"/>
                </a:cubicBezTo>
                <a:cubicBezTo>
                  <a:pt x="296" y="10"/>
                  <a:pt x="276" y="0"/>
                  <a:pt x="255" y="0"/>
                </a:cubicBezTo>
                <a:cubicBezTo>
                  <a:pt x="213" y="0"/>
                  <a:pt x="179" y="34"/>
                  <a:pt x="179" y="76"/>
                </a:cubicBezTo>
                <a:cubicBezTo>
                  <a:pt x="179" y="82"/>
                  <a:pt x="180" y="88"/>
                  <a:pt x="181" y="93"/>
                </a:cubicBezTo>
                <a:cubicBezTo>
                  <a:pt x="118" y="90"/>
                  <a:pt x="63" y="60"/>
                  <a:pt x="25" y="14"/>
                </a:cubicBezTo>
                <a:cubicBezTo>
                  <a:pt x="19" y="25"/>
                  <a:pt x="15" y="38"/>
                  <a:pt x="15" y="52"/>
                </a:cubicBezTo>
                <a:cubicBezTo>
                  <a:pt x="15" y="78"/>
                  <a:pt x="28" y="101"/>
                  <a:pt x="49" y="115"/>
                </a:cubicBezTo>
                <a:cubicBezTo>
                  <a:pt x="36" y="115"/>
                  <a:pt x="25" y="111"/>
                  <a:pt x="15" y="106"/>
                </a:cubicBezTo>
                <a:cubicBezTo>
                  <a:pt x="14" y="106"/>
                  <a:pt x="14" y="106"/>
                  <a:pt x="14" y="106"/>
                </a:cubicBezTo>
                <a:cubicBezTo>
                  <a:pt x="14" y="143"/>
                  <a:pt x="41" y="174"/>
                  <a:pt x="75" y="181"/>
                </a:cubicBezTo>
                <a:cubicBezTo>
                  <a:pt x="69" y="182"/>
                  <a:pt x="62" y="183"/>
                  <a:pt x="55" y="183"/>
                </a:cubicBezTo>
                <a:cubicBezTo>
                  <a:pt x="50" y="183"/>
                  <a:pt x="46" y="183"/>
                  <a:pt x="41" y="182"/>
                </a:cubicBezTo>
                <a:cubicBezTo>
                  <a:pt x="51" y="212"/>
                  <a:pt x="78" y="234"/>
                  <a:pt x="111" y="234"/>
                </a:cubicBezTo>
                <a:cubicBezTo>
                  <a:pt x="86" y="254"/>
                  <a:pt x="53" y="267"/>
                  <a:pt x="18" y="267"/>
                </a:cubicBezTo>
                <a:cubicBezTo>
                  <a:pt x="12" y="267"/>
                  <a:pt x="6" y="266"/>
                  <a:pt x="0" y="265"/>
                </a:cubicBezTo>
                <a:cubicBezTo>
                  <a:pt x="33" y="287"/>
                  <a:pt x="73" y="299"/>
                  <a:pt x="115" y="299"/>
                </a:cubicBezTo>
                <a:cubicBezTo>
                  <a:pt x="254" y="299"/>
                  <a:pt x="330" y="184"/>
                  <a:pt x="330" y="85"/>
                </a:cubicBezTo>
                <a:cubicBezTo>
                  <a:pt x="330" y="81"/>
                  <a:pt x="330" y="78"/>
                  <a:pt x="330" y="75"/>
                </a:cubicBezTo>
                <a:cubicBezTo>
                  <a:pt x="345" y="64"/>
                  <a:pt x="358" y="51"/>
                  <a:pt x="368" y="36"/>
                </a:cubicBezTo>
                <a:close/>
              </a:path>
            </a:pathLst>
          </a:custGeom>
          <a:solidFill>
            <a:srgbClr val="FF872F"/>
          </a:solidFill>
          <a:ln>
            <a:noFill/>
          </a:ln>
        </p:spPr>
        <p:txBody>
          <a:bodyPr vert="horz" wrap="square" lIns="85954" tIns="42977" rIns="85954" bIns="42977" numCol="1" anchor="t" anchorCtr="0" compatLnSpc="1"/>
          <a:lstStyle/>
          <a:p>
            <a:pPr>
              <a:lnSpc>
                <a:spcPct val="150000"/>
              </a:lnSpc>
              <a:defRPr/>
            </a:pPr>
            <a:endParaRPr lang="en-US" sz="1600" kern="0" dirty="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Freeform 16"/>
          <p:cNvSpPr/>
          <p:nvPr/>
        </p:nvSpPr>
        <p:spPr bwMode="auto">
          <a:xfrm>
            <a:off x="4396039" y="4253267"/>
            <a:ext cx="327481" cy="266122"/>
          </a:xfrm>
          <a:custGeom>
            <a:avLst/>
            <a:gdLst>
              <a:gd name="T0" fmla="*/ 368 w 368"/>
              <a:gd name="T1" fmla="*/ 36 h 299"/>
              <a:gd name="T2" fmla="*/ 324 w 368"/>
              <a:gd name="T3" fmla="*/ 48 h 299"/>
              <a:gd name="T4" fmla="*/ 358 w 368"/>
              <a:gd name="T5" fmla="*/ 6 h 299"/>
              <a:gd name="T6" fmla="*/ 310 w 368"/>
              <a:gd name="T7" fmla="*/ 24 h 299"/>
              <a:gd name="T8" fmla="*/ 255 w 368"/>
              <a:gd name="T9" fmla="*/ 0 h 299"/>
              <a:gd name="T10" fmla="*/ 179 w 368"/>
              <a:gd name="T11" fmla="*/ 76 h 299"/>
              <a:gd name="T12" fmla="*/ 181 w 368"/>
              <a:gd name="T13" fmla="*/ 93 h 299"/>
              <a:gd name="T14" fmla="*/ 25 w 368"/>
              <a:gd name="T15" fmla="*/ 14 h 299"/>
              <a:gd name="T16" fmla="*/ 15 w 368"/>
              <a:gd name="T17" fmla="*/ 52 h 299"/>
              <a:gd name="T18" fmla="*/ 49 w 368"/>
              <a:gd name="T19" fmla="*/ 115 h 299"/>
              <a:gd name="T20" fmla="*/ 15 w 368"/>
              <a:gd name="T21" fmla="*/ 106 h 299"/>
              <a:gd name="T22" fmla="*/ 14 w 368"/>
              <a:gd name="T23" fmla="*/ 106 h 299"/>
              <a:gd name="T24" fmla="*/ 75 w 368"/>
              <a:gd name="T25" fmla="*/ 181 h 299"/>
              <a:gd name="T26" fmla="*/ 55 w 368"/>
              <a:gd name="T27" fmla="*/ 183 h 299"/>
              <a:gd name="T28" fmla="*/ 41 w 368"/>
              <a:gd name="T29" fmla="*/ 182 h 299"/>
              <a:gd name="T30" fmla="*/ 111 w 368"/>
              <a:gd name="T31" fmla="*/ 234 h 299"/>
              <a:gd name="T32" fmla="*/ 18 w 368"/>
              <a:gd name="T33" fmla="*/ 267 h 299"/>
              <a:gd name="T34" fmla="*/ 0 w 368"/>
              <a:gd name="T35" fmla="*/ 265 h 299"/>
              <a:gd name="T36" fmla="*/ 115 w 368"/>
              <a:gd name="T37" fmla="*/ 299 h 299"/>
              <a:gd name="T38" fmla="*/ 330 w 368"/>
              <a:gd name="T39" fmla="*/ 85 h 299"/>
              <a:gd name="T40" fmla="*/ 330 w 368"/>
              <a:gd name="T41" fmla="*/ 75 h 299"/>
              <a:gd name="T42" fmla="*/ 368 w 368"/>
              <a:gd name="T43" fmla="*/ 36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68" h="299">
                <a:moveTo>
                  <a:pt x="368" y="36"/>
                </a:moveTo>
                <a:cubicBezTo>
                  <a:pt x="354" y="42"/>
                  <a:pt x="340" y="46"/>
                  <a:pt x="324" y="48"/>
                </a:cubicBezTo>
                <a:cubicBezTo>
                  <a:pt x="340" y="38"/>
                  <a:pt x="352" y="24"/>
                  <a:pt x="358" y="6"/>
                </a:cubicBezTo>
                <a:cubicBezTo>
                  <a:pt x="343" y="15"/>
                  <a:pt x="327" y="21"/>
                  <a:pt x="310" y="24"/>
                </a:cubicBezTo>
                <a:cubicBezTo>
                  <a:pt x="296" y="10"/>
                  <a:pt x="276" y="0"/>
                  <a:pt x="255" y="0"/>
                </a:cubicBezTo>
                <a:cubicBezTo>
                  <a:pt x="213" y="0"/>
                  <a:pt x="179" y="34"/>
                  <a:pt x="179" y="76"/>
                </a:cubicBezTo>
                <a:cubicBezTo>
                  <a:pt x="179" y="82"/>
                  <a:pt x="180" y="88"/>
                  <a:pt x="181" y="93"/>
                </a:cubicBezTo>
                <a:cubicBezTo>
                  <a:pt x="118" y="90"/>
                  <a:pt x="63" y="60"/>
                  <a:pt x="25" y="14"/>
                </a:cubicBezTo>
                <a:cubicBezTo>
                  <a:pt x="19" y="25"/>
                  <a:pt x="15" y="38"/>
                  <a:pt x="15" y="52"/>
                </a:cubicBezTo>
                <a:cubicBezTo>
                  <a:pt x="15" y="78"/>
                  <a:pt x="28" y="101"/>
                  <a:pt x="49" y="115"/>
                </a:cubicBezTo>
                <a:cubicBezTo>
                  <a:pt x="36" y="115"/>
                  <a:pt x="25" y="111"/>
                  <a:pt x="15" y="106"/>
                </a:cubicBezTo>
                <a:cubicBezTo>
                  <a:pt x="14" y="106"/>
                  <a:pt x="14" y="106"/>
                  <a:pt x="14" y="106"/>
                </a:cubicBezTo>
                <a:cubicBezTo>
                  <a:pt x="14" y="143"/>
                  <a:pt x="41" y="174"/>
                  <a:pt x="75" y="181"/>
                </a:cubicBezTo>
                <a:cubicBezTo>
                  <a:pt x="69" y="182"/>
                  <a:pt x="62" y="183"/>
                  <a:pt x="55" y="183"/>
                </a:cubicBezTo>
                <a:cubicBezTo>
                  <a:pt x="50" y="183"/>
                  <a:pt x="46" y="183"/>
                  <a:pt x="41" y="182"/>
                </a:cubicBezTo>
                <a:cubicBezTo>
                  <a:pt x="51" y="212"/>
                  <a:pt x="78" y="234"/>
                  <a:pt x="111" y="234"/>
                </a:cubicBezTo>
                <a:cubicBezTo>
                  <a:pt x="86" y="254"/>
                  <a:pt x="53" y="267"/>
                  <a:pt x="18" y="267"/>
                </a:cubicBezTo>
                <a:cubicBezTo>
                  <a:pt x="12" y="267"/>
                  <a:pt x="6" y="266"/>
                  <a:pt x="0" y="265"/>
                </a:cubicBezTo>
                <a:cubicBezTo>
                  <a:pt x="33" y="287"/>
                  <a:pt x="73" y="299"/>
                  <a:pt x="115" y="299"/>
                </a:cubicBezTo>
                <a:cubicBezTo>
                  <a:pt x="254" y="299"/>
                  <a:pt x="330" y="184"/>
                  <a:pt x="330" y="85"/>
                </a:cubicBezTo>
                <a:cubicBezTo>
                  <a:pt x="330" y="81"/>
                  <a:pt x="330" y="78"/>
                  <a:pt x="330" y="75"/>
                </a:cubicBezTo>
                <a:cubicBezTo>
                  <a:pt x="345" y="64"/>
                  <a:pt x="358" y="51"/>
                  <a:pt x="368" y="36"/>
                </a:cubicBezTo>
                <a:close/>
              </a:path>
            </a:pathLst>
          </a:custGeom>
          <a:solidFill>
            <a:srgbClr val="3D42BF"/>
          </a:solidFill>
          <a:ln>
            <a:noFill/>
          </a:ln>
        </p:spPr>
        <p:txBody>
          <a:bodyPr vert="horz" wrap="square" lIns="85954" tIns="42977" rIns="85954" bIns="42977" numCol="1" anchor="t" anchorCtr="0" compatLnSpc="1"/>
          <a:lstStyle/>
          <a:p>
            <a:pPr>
              <a:lnSpc>
                <a:spcPct val="150000"/>
              </a:lnSpc>
              <a:defRPr/>
            </a:pPr>
            <a:endParaRPr lang="en-US" sz="1600" kern="0" dirty="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Freeform 16"/>
          <p:cNvSpPr/>
          <p:nvPr/>
        </p:nvSpPr>
        <p:spPr bwMode="auto">
          <a:xfrm>
            <a:off x="6652059" y="4253267"/>
            <a:ext cx="327481" cy="266122"/>
          </a:xfrm>
          <a:custGeom>
            <a:avLst/>
            <a:gdLst>
              <a:gd name="T0" fmla="*/ 368 w 368"/>
              <a:gd name="T1" fmla="*/ 36 h 299"/>
              <a:gd name="T2" fmla="*/ 324 w 368"/>
              <a:gd name="T3" fmla="*/ 48 h 299"/>
              <a:gd name="T4" fmla="*/ 358 w 368"/>
              <a:gd name="T5" fmla="*/ 6 h 299"/>
              <a:gd name="T6" fmla="*/ 310 w 368"/>
              <a:gd name="T7" fmla="*/ 24 h 299"/>
              <a:gd name="T8" fmla="*/ 255 w 368"/>
              <a:gd name="T9" fmla="*/ 0 h 299"/>
              <a:gd name="T10" fmla="*/ 179 w 368"/>
              <a:gd name="T11" fmla="*/ 76 h 299"/>
              <a:gd name="T12" fmla="*/ 181 w 368"/>
              <a:gd name="T13" fmla="*/ 93 h 299"/>
              <a:gd name="T14" fmla="*/ 25 w 368"/>
              <a:gd name="T15" fmla="*/ 14 h 299"/>
              <a:gd name="T16" fmla="*/ 15 w 368"/>
              <a:gd name="T17" fmla="*/ 52 h 299"/>
              <a:gd name="T18" fmla="*/ 49 w 368"/>
              <a:gd name="T19" fmla="*/ 115 h 299"/>
              <a:gd name="T20" fmla="*/ 15 w 368"/>
              <a:gd name="T21" fmla="*/ 106 h 299"/>
              <a:gd name="T22" fmla="*/ 14 w 368"/>
              <a:gd name="T23" fmla="*/ 106 h 299"/>
              <a:gd name="T24" fmla="*/ 75 w 368"/>
              <a:gd name="T25" fmla="*/ 181 h 299"/>
              <a:gd name="T26" fmla="*/ 55 w 368"/>
              <a:gd name="T27" fmla="*/ 183 h 299"/>
              <a:gd name="T28" fmla="*/ 41 w 368"/>
              <a:gd name="T29" fmla="*/ 182 h 299"/>
              <a:gd name="T30" fmla="*/ 111 w 368"/>
              <a:gd name="T31" fmla="*/ 234 h 299"/>
              <a:gd name="T32" fmla="*/ 18 w 368"/>
              <a:gd name="T33" fmla="*/ 267 h 299"/>
              <a:gd name="T34" fmla="*/ 0 w 368"/>
              <a:gd name="T35" fmla="*/ 265 h 299"/>
              <a:gd name="T36" fmla="*/ 115 w 368"/>
              <a:gd name="T37" fmla="*/ 299 h 299"/>
              <a:gd name="T38" fmla="*/ 330 w 368"/>
              <a:gd name="T39" fmla="*/ 85 h 299"/>
              <a:gd name="T40" fmla="*/ 330 w 368"/>
              <a:gd name="T41" fmla="*/ 75 h 299"/>
              <a:gd name="T42" fmla="*/ 368 w 368"/>
              <a:gd name="T43" fmla="*/ 36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68" h="299">
                <a:moveTo>
                  <a:pt x="368" y="36"/>
                </a:moveTo>
                <a:cubicBezTo>
                  <a:pt x="354" y="42"/>
                  <a:pt x="340" y="46"/>
                  <a:pt x="324" y="48"/>
                </a:cubicBezTo>
                <a:cubicBezTo>
                  <a:pt x="340" y="38"/>
                  <a:pt x="352" y="24"/>
                  <a:pt x="358" y="6"/>
                </a:cubicBezTo>
                <a:cubicBezTo>
                  <a:pt x="343" y="15"/>
                  <a:pt x="327" y="21"/>
                  <a:pt x="310" y="24"/>
                </a:cubicBezTo>
                <a:cubicBezTo>
                  <a:pt x="296" y="10"/>
                  <a:pt x="276" y="0"/>
                  <a:pt x="255" y="0"/>
                </a:cubicBezTo>
                <a:cubicBezTo>
                  <a:pt x="213" y="0"/>
                  <a:pt x="179" y="34"/>
                  <a:pt x="179" y="76"/>
                </a:cubicBezTo>
                <a:cubicBezTo>
                  <a:pt x="179" y="82"/>
                  <a:pt x="180" y="88"/>
                  <a:pt x="181" y="93"/>
                </a:cubicBezTo>
                <a:cubicBezTo>
                  <a:pt x="118" y="90"/>
                  <a:pt x="63" y="60"/>
                  <a:pt x="25" y="14"/>
                </a:cubicBezTo>
                <a:cubicBezTo>
                  <a:pt x="19" y="25"/>
                  <a:pt x="15" y="38"/>
                  <a:pt x="15" y="52"/>
                </a:cubicBezTo>
                <a:cubicBezTo>
                  <a:pt x="15" y="78"/>
                  <a:pt x="28" y="101"/>
                  <a:pt x="49" y="115"/>
                </a:cubicBezTo>
                <a:cubicBezTo>
                  <a:pt x="36" y="115"/>
                  <a:pt x="25" y="111"/>
                  <a:pt x="15" y="106"/>
                </a:cubicBezTo>
                <a:cubicBezTo>
                  <a:pt x="14" y="106"/>
                  <a:pt x="14" y="106"/>
                  <a:pt x="14" y="106"/>
                </a:cubicBezTo>
                <a:cubicBezTo>
                  <a:pt x="14" y="143"/>
                  <a:pt x="41" y="174"/>
                  <a:pt x="75" y="181"/>
                </a:cubicBezTo>
                <a:cubicBezTo>
                  <a:pt x="69" y="182"/>
                  <a:pt x="62" y="183"/>
                  <a:pt x="55" y="183"/>
                </a:cubicBezTo>
                <a:cubicBezTo>
                  <a:pt x="50" y="183"/>
                  <a:pt x="46" y="183"/>
                  <a:pt x="41" y="182"/>
                </a:cubicBezTo>
                <a:cubicBezTo>
                  <a:pt x="51" y="212"/>
                  <a:pt x="78" y="234"/>
                  <a:pt x="111" y="234"/>
                </a:cubicBezTo>
                <a:cubicBezTo>
                  <a:pt x="86" y="254"/>
                  <a:pt x="53" y="267"/>
                  <a:pt x="18" y="267"/>
                </a:cubicBezTo>
                <a:cubicBezTo>
                  <a:pt x="12" y="267"/>
                  <a:pt x="6" y="266"/>
                  <a:pt x="0" y="265"/>
                </a:cubicBezTo>
                <a:cubicBezTo>
                  <a:pt x="33" y="287"/>
                  <a:pt x="73" y="299"/>
                  <a:pt x="115" y="299"/>
                </a:cubicBezTo>
                <a:cubicBezTo>
                  <a:pt x="254" y="299"/>
                  <a:pt x="330" y="184"/>
                  <a:pt x="330" y="85"/>
                </a:cubicBezTo>
                <a:cubicBezTo>
                  <a:pt x="330" y="81"/>
                  <a:pt x="330" y="78"/>
                  <a:pt x="330" y="75"/>
                </a:cubicBezTo>
                <a:cubicBezTo>
                  <a:pt x="345" y="64"/>
                  <a:pt x="358" y="51"/>
                  <a:pt x="368" y="36"/>
                </a:cubicBezTo>
                <a:close/>
              </a:path>
            </a:pathLst>
          </a:custGeom>
          <a:solidFill>
            <a:srgbClr val="FF872F"/>
          </a:solidFill>
          <a:ln>
            <a:noFill/>
          </a:ln>
        </p:spPr>
        <p:txBody>
          <a:bodyPr vert="horz" wrap="square" lIns="85954" tIns="42977" rIns="85954" bIns="42977" numCol="1" anchor="t" anchorCtr="0" compatLnSpc="1"/>
          <a:lstStyle/>
          <a:p>
            <a:pPr>
              <a:lnSpc>
                <a:spcPct val="150000"/>
              </a:lnSpc>
              <a:defRPr/>
            </a:pPr>
            <a:endParaRPr lang="en-US" sz="1600" kern="0" dirty="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Freeform 16"/>
          <p:cNvSpPr/>
          <p:nvPr/>
        </p:nvSpPr>
        <p:spPr bwMode="auto">
          <a:xfrm>
            <a:off x="8911800" y="4253266"/>
            <a:ext cx="327481" cy="266122"/>
          </a:xfrm>
          <a:custGeom>
            <a:avLst/>
            <a:gdLst>
              <a:gd name="T0" fmla="*/ 368 w 368"/>
              <a:gd name="T1" fmla="*/ 36 h 299"/>
              <a:gd name="T2" fmla="*/ 324 w 368"/>
              <a:gd name="T3" fmla="*/ 48 h 299"/>
              <a:gd name="T4" fmla="*/ 358 w 368"/>
              <a:gd name="T5" fmla="*/ 6 h 299"/>
              <a:gd name="T6" fmla="*/ 310 w 368"/>
              <a:gd name="T7" fmla="*/ 24 h 299"/>
              <a:gd name="T8" fmla="*/ 255 w 368"/>
              <a:gd name="T9" fmla="*/ 0 h 299"/>
              <a:gd name="T10" fmla="*/ 179 w 368"/>
              <a:gd name="T11" fmla="*/ 76 h 299"/>
              <a:gd name="T12" fmla="*/ 181 w 368"/>
              <a:gd name="T13" fmla="*/ 93 h 299"/>
              <a:gd name="T14" fmla="*/ 25 w 368"/>
              <a:gd name="T15" fmla="*/ 14 h 299"/>
              <a:gd name="T16" fmla="*/ 15 w 368"/>
              <a:gd name="T17" fmla="*/ 52 h 299"/>
              <a:gd name="T18" fmla="*/ 49 w 368"/>
              <a:gd name="T19" fmla="*/ 115 h 299"/>
              <a:gd name="T20" fmla="*/ 15 w 368"/>
              <a:gd name="T21" fmla="*/ 106 h 299"/>
              <a:gd name="T22" fmla="*/ 14 w 368"/>
              <a:gd name="T23" fmla="*/ 106 h 299"/>
              <a:gd name="T24" fmla="*/ 75 w 368"/>
              <a:gd name="T25" fmla="*/ 181 h 299"/>
              <a:gd name="T26" fmla="*/ 55 w 368"/>
              <a:gd name="T27" fmla="*/ 183 h 299"/>
              <a:gd name="T28" fmla="*/ 41 w 368"/>
              <a:gd name="T29" fmla="*/ 182 h 299"/>
              <a:gd name="T30" fmla="*/ 111 w 368"/>
              <a:gd name="T31" fmla="*/ 234 h 299"/>
              <a:gd name="T32" fmla="*/ 18 w 368"/>
              <a:gd name="T33" fmla="*/ 267 h 299"/>
              <a:gd name="T34" fmla="*/ 0 w 368"/>
              <a:gd name="T35" fmla="*/ 265 h 299"/>
              <a:gd name="T36" fmla="*/ 115 w 368"/>
              <a:gd name="T37" fmla="*/ 299 h 299"/>
              <a:gd name="T38" fmla="*/ 330 w 368"/>
              <a:gd name="T39" fmla="*/ 85 h 299"/>
              <a:gd name="T40" fmla="*/ 330 w 368"/>
              <a:gd name="T41" fmla="*/ 75 h 299"/>
              <a:gd name="T42" fmla="*/ 368 w 368"/>
              <a:gd name="T43" fmla="*/ 36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68" h="299">
                <a:moveTo>
                  <a:pt x="368" y="36"/>
                </a:moveTo>
                <a:cubicBezTo>
                  <a:pt x="354" y="42"/>
                  <a:pt x="340" y="46"/>
                  <a:pt x="324" y="48"/>
                </a:cubicBezTo>
                <a:cubicBezTo>
                  <a:pt x="340" y="38"/>
                  <a:pt x="352" y="24"/>
                  <a:pt x="358" y="6"/>
                </a:cubicBezTo>
                <a:cubicBezTo>
                  <a:pt x="343" y="15"/>
                  <a:pt x="327" y="21"/>
                  <a:pt x="310" y="24"/>
                </a:cubicBezTo>
                <a:cubicBezTo>
                  <a:pt x="296" y="10"/>
                  <a:pt x="276" y="0"/>
                  <a:pt x="255" y="0"/>
                </a:cubicBezTo>
                <a:cubicBezTo>
                  <a:pt x="213" y="0"/>
                  <a:pt x="179" y="34"/>
                  <a:pt x="179" y="76"/>
                </a:cubicBezTo>
                <a:cubicBezTo>
                  <a:pt x="179" y="82"/>
                  <a:pt x="180" y="88"/>
                  <a:pt x="181" y="93"/>
                </a:cubicBezTo>
                <a:cubicBezTo>
                  <a:pt x="118" y="90"/>
                  <a:pt x="63" y="60"/>
                  <a:pt x="25" y="14"/>
                </a:cubicBezTo>
                <a:cubicBezTo>
                  <a:pt x="19" y="25"/>
                  <a:pt x="15" y="38"/>
                  <a:pt x="15" y="52"/>
                </a:cubicBezTo>
                <a:cubicBezTo>
                  <a:pt x="15" y="78"/>
                  <a:pt x="28" y="101"/>
                  <a:pt x="49" y="115"/>
                </a:cubicBezTo>
                <a:cubicBezTo>
                  <a:pt x="36" y="115"/>
                  <a:pt x="25" y="111"/>
                  <a:pt x="15" y="106"/>
                </a:cubicBezTo>
                <a:cubicBezTo>
                  <a:pt x="14" y="106"/>
                  <a:pt x="14" y="106"/>
                  <a:pt x="14" y="106"/>
                </a:cubicBezTo>
                <a:cubicBezTo>
                  <a:pt x="14" y="143"/>
                  <a:pt x="41" y="174"/>
                  <a:pt x="75" y="181"/>
                </a:cubicBezTo>
                <a:cubicBezTo>
                  <a:pt x="69" y="182"/>
                  <a:pt x="62" y="183"/>
                  <a:pt x="55" y="183"/>
                </a:cubicBezTo>
                <a:cubicBezTo>
                  <a:pt x="50" y="183"/>
                  <a:pt x="46" y="183"/>
                  <a:pt x="41" y="182"/>
                </a:cubicBezTo>
                <a:cubicBezTo>
                  <a:pt x="51" y="212"/>
                  <a:pt x="78" y="234"/>
                  <a:pt x="111" y="234"/>
                </a:cubicBezTo>
                <a:cubicBezTo>
                  <a:pt x="86" y="254"/>
                  <a:pt x="53" y="267"/>
                  <a:pt x="18" y="267"/>
                </a:cubicBezTo>
                <a:cubicBezTo>
                  <a:pt x="12" y="267"/>
                  <a:pt x="6" y="266"/>
                  <a:pt x="0" y="265"/>
                </a:cubicBezTo>
                <a:cubicBezTo>
                  <a:pt x="33" y="287"/>
                  <a:pt x="73" y="299"/>
                  <a:pt x="115" y="299"/>
                </a:cubicBezTo>
                <a:cubicBezTo>
                  <a:pt x="254" y="299"/>
                  <a:pt x="330" y="184"/>
                  <a:pt x="330" y="85"/>
                </a:cubicBezTo>
                <a:cubicBezTo>
                  <a:pt x="330" y="81"/>
                  <a:pt x="330" y="78"/>
                  <a:pt x="330" y="75"/>
                </a:cubicBezTo>
                <a:cubicBezTo>
                  <a:pt x="345" y="64"/>
                  <a:pt x="358" y="51"/>
                  <a:pt x="368" y="36"/>
                </a:cubicBezTo>
                <a:close/>
              </a:path>
            </a:pathLst>
          </a:custGeom>
          <a:solidFill>
            <a:srgbClr val="3D42BF"/>
          </a:solidFill>
          <a:ln>
            <a:noFill/>
          </a:ln>
        </p:spPr>
        <p:txBody>
          <a:bodyPr vert="horz" wrap="square" lIns="85954" tIns="42977" rIns="85954" bIns="42977" numCol="1" anchor="t" anchorCtr="0" compatLnSpc="1"/>
          <a:lstStyle/>
          <a:p>
            <a:pPr>
              <a:lnSpc>
                <a:spcPct val="150000"/>
              </a:lnSpc>
              <a:defRPr/>
            </a:pPr>
            <a:endParaRPr lang="en-US" sz="1600" kern="0" dirty="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文本框 1"/>
          <p:cNvSpPr txBox="1"/>
          <p:nvPr/>
        </p:nvSpPr>
        <p:spPr>
          <a:xfrm>
            <a:off x="5080336" y="728114"/>
            <a:ext cx="2031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</a:rPr>
              <a:t>工作经验总结</a:t>
            </a:r>
          </a:p>
        </p:txBody>
      </p:sp>
      <p:sp>
        <p:nvSpPr>
          <p:cNvPr id="43" name="矩形 42"/>
          <p:cNvSpPr/>
          <p:nvPr/>
        </p:nvSpPr>
        <p:spPr>
          <a:xfrm>
            <a:off x="4955891" y="1128224"/>
            <a:ext cx="2280219" cy="398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dolor sit </a:t>
            </a:r>
            <a:r>
              <a:rPr lang="en-US" altLang="zh-CN" sz="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amet</a:t>
            </a: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altLang="zh-CN" sz="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consectetuer</a:t>
            </a: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CN" sz="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adipiscing</a:t>
            </a: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CN" sz="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elit</a:t>
            </a: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Maecenas </a:t>
            </a:r>
            <a:r>
              <a:rPr lang="en-US" altLang="zh-CN" sz="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porttitor</a:t>
            </a: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CN" sz="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congue</a:t>
            </a: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CN" sz="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massa</a:t>
            </a:r>
            <a:endParaRPr lang="zh-CN" altLang="en-US" sz="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15"/>
          <p:cNvSpPr txBox="1"/>
          <p:nvPr/>
        </p:nvSpPr>
        <p:spPr>
          <a:xfrm>
            <a:off x="1496627" y="2484664"/>
            <a:ext cx="1979374" cy="3462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zh-CN" altLang="en-US" sz="500" kern="0" dirty="0">
                <a:solidFill>
                  <a:sysClr val="window" lastClr="FFFFFF">
                    <a:lumMod val="65000"/>
                  </a:sys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27" name="TextBox 16"/>
          <p:cNvSpPr txBox="1"/>
          <p:nvPr/>
        </p:nvSpPr>
        <p:spPr>
          <a:xfrm>
            <a:off x="1502826" y="2239340"/>
            <a:ext cx="197317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zh-CN" altLang="en-US" sz="1400" kern="0" dirty="0">
                <a:solidFill>
                  <a:sysClr val="window" lastClr="FFFFFF">
                    <a:lumMod val="65000"/>
                  </a:sys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直接复制你的内容到此</a:t>
            </a:r>
          </a:p>
        </p:txBody>
      </p:sp>
      <p:sp>
        <p:nvSpPr>
          <p:cNvPr id="28" name="TextBox 15"/>
          <p:cNvSpPr txBox="1"/>
          <p:nvPr/>
        </p:nvSpPr>
        <p:spPr>
          <a:xfrm>
            <a:off x="5915076" y="2484664"/>
            <a:ext cx="1979374" cy="3462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zh-CN" altLang="en-US" sz="500" kern="0" dirty="0">
                <a:solidFill>
                  <a:sysClr val="window" lastClr="FFFFFF">
                    <a:lumMod val="65000"/>
                  </a:sys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29" name="TextBox 16"/>
          <p:cNvSpPr txBox="1"/>
          <p:nvPr/>
        </p:nvSpPr>
        <p:spPr>
          <a:xfrm>
            <a:off x="5921275" y="2239340"/>
            <a:ext cx="197317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zh-CN" altLang="en-US" sz="1400" kern="0" dirty="0">
                <a:solidFill>
                  <a:sysClr val="window" lastClr="FFFFFF">
                    <a:lumMod val="65000"/>
                  </a:sys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直接复制你的内容到此</a:t>
            </a:r>
          </a:p>
        </p:txBody>
      </p:sp>
      <p:sp>
        <p:nvSpPr>
          <p:cNvPr id="30" name="矩形 29"/>
          <p:cNvSpPr/>
          <p:nvPr/>
        </p:nvSpPr>
        <p:spPr>
          <a:xfrm>
            <a:off x="1453174" y="2995052"/>
            <a:ext cx="2191730" cy="1108150"/>
          </a:xfrm>
          <a:prstGeom prst="rect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150000"/>
              </a:lnSpc>
              <a:defRPr/>
            </a:pPr>
            <a:endParaRPr kumimoji="1" lang="zh-CN" altLang="en-US" kern="0">
              <a:solidFill>
                <a:prstClr val="white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674264" y="2995052"/>
            <a:ext cx="2191730" cy="1108150"/>
          </a:xfrm>
          <a:prstGeom prst="rect">
            <a:avLst/>
          </a:prstGeom>
          <a:solidFill>
            <a:srgbClr val="3D42BF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150000"/>
              </a:lnSpc>
              <a:defRPr/>
            </a:pPr>
            <a:endParaRPr kumimoji="1" lang="zh-CN" altLang="en-US" kern="0">
              <a:solidFill>
                <a:prstClr val="white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895354" y="2995052"/>
            <a:ext cx="2191730" cy="1108150"/>
          </a:xfrm>
          <a:prstGeom prst="rect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150000"/>
              </a:lnSpc>
              <a:defRPr/>
            </a:pPr>
            <a:endParaRPr kumimoji="1" lang="zh-CN" altLang="en-US" kern="0">
              <a:solidFill>
                <a:prstClr val="white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8116444" y="2995052"/>
            <a:ext cx="2191730" cy="1108150"/>
          </a:xfrm>
          <a:prstGeom prst="rect">
            <a:avLst/>
          </a:prstGeom>
          <a:solidFill>
            <a:srgbClr val="3D42BF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150000"/>
              </a:lnSpc>
              <a:defRPr/>
            </a:pPr>
            <a:endParaRPr kumimoji="1" lang="zh-CN" altLang="en-US" kern="0">
              <a:solidFill>
                <a:prstClr val="white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453174" y="4153453"/>
            <a:ext cx="2191730" cy="1108150"/>
          </a:xfrm>
          <a:prstGeom prst="rect">
            <a:avLst/>
          </a:prstGeom>
          <a:solidFill>
            <a:srgbClr val="FF872F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150000"/>
              </a:lnSpc>
              <a:defRPr/>
            </a:pPr>
            <a:endParaRPr kumimoji="1" lang="zh-CN" altLang="en-US" kern="0">
              <a:solidFill>
                <a:prstClr val="white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674264" y="4153453"/>
            <a:ext cx="2191730" cy="1108150"/>
          </a:xfrm>
          <a:prstGeom prst="rect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150000"/>
              </a:lnSpc>
              <a:defRPr/>
            </a:pPr>
            <a:endParaRPr kumimoji="1" lang="zh-CN" altLang="en-US" kern="0">
              <a:solidFill>
                <a:prstClr val="white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895354" y="4153453"/>
            <a:ext cx="2191730" cy="1108150"/>
          </a:xfrm>
          <a:prstGeom prst="rect">
            <a:avLst/>
          </a:prstGeom>
          <a:solidFill>
            <a:srgbClr val="FF872F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150000"/>
              </a:lnSpc>
              <a:defRPr/>
            </a:pPr>
            <a:endParaRPr kumimoji="1" lang="zh-CN" altLang="en-US" kern="0">
              <a:solidFill>
                <a:prstClr val="white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8116444" y="4153453"/>
            <a:ext cx="2191730" cy="1108150"/>
          </a:xfrm>
          <a:prstGeom prst="rect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150000"/>
              </a:lnSpc>
              <a:defRPr/>
            </a:pPr>
            <a:endParaRPr kumimoji="1" lang="zh-CN" altLang="en-US" kern="0">
              <a:solidFill>
                <a:prstClr val="white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8" name="TextBox 15"/>
          <p:cNvSpPr txBox="1"/>
          <p:nvPr/>
        </p:nvSpPr>
        <p:spPr>
          <a:xfrm>
            <a:off x="1560312" y="4668027"/>
            <a:ext cx="1945890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zh-CN" altLang="en-US" sz="500" kern="0" dirty="0">
                <a:solidFill>
                  <a:sysClr val="window" lastClr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39" name="TextBox 16"/>
          <p:cNvSpPr txBox="1"/>
          <p:nvPr/>
        </p:nvSpPr>
        <p:spPr>
          <a:xfrm>
            <a:off x="1560312" y="4422679"/>
            <a:ext cx="195061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zh-CN" altLang="en-US" sz="1400" kern="0" dirty="0">
                <a:solidFill>
                  <a:sysClr val="window" lastClr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直接复制你的内容到此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778405" y="3576088"/>
            <a:ext cx="1945890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zh-CN" altLang="en-US" sz="500" kern="0" dirty="0">
                <a:solidFill>
                  <a:sysClr val="window" lastClr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778405" y="3330741"/>
            <a:ext cx="195061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zh-CN" altLang="en-US" sz="1400" kern="0" dirty="0">
                <a:solidFill>
                  <a:sysClr val="window" lastClr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直接复制你的内容到此</a:t>
            </a:r>
          </a:p>
        </p:txBody>
      </p:sp>
      <p:sp>
        <p:nvSpPr>
          <p:cNvPr id="42" name="TextBox 15"/>
          <p:cNvSpPr txBox="1"/>
          <p:nvPr/>
        </p:nvSpPr>
        <p:spPr>
          <a:xfrm>
            <a:off x="6018539" y="4689437"/>
            <a:ext cx="1945890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zh-CN" altLang="en-US" sz="500" kern="0" dirty="0">
                <a:solidFill>
                  <a:sysClr val="window" lastClr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43" name="TextBox 16"/>
          <p:cNvSpPr txBox="1"/>
          <p:nvPr/>
        </p:nvSpPr>
        <p:spPr>
          <a:xfrm>
            <a:off x="6018539" y="4444089"/>
            <a:ext cx="195061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zh-CN" altLang="en-US" sz="1400" kern="0" dirty="0">
                <a:solidFill>
                  <a:sysClr val="window" lastClr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直接复制你的内容到此</a:t>
            </a:r>
          </a:p>
        </p:txBody>
      </p:sp>
      <p:sp>
        <p:nvSpPr>
          <p:cNvPr id="44" name="TextBox 15"/>
          <p:cNvSpPr txBox="1"/>
          <p:nvPr/>
        </p:nvSpPr>
        <p:spPr>
          <a:xfrm>
            <a:off x="8230965" y="3526130"/>
            <a:ext cx="1945890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zh-CN" altLang="en-US" sz="500" kern="0" dirty="0">
                <a:solidFill>
                  <a:sysClr val="window" lastClr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45" name="TextBox 16"/>
          <p:cNvSpPr txBox="1"/>
          <p:nvPr/>
        </p:nvSpPr>
        <p:spPr>
          <a:xfrm>
            <a:off x="8226242" y="3280782"/>
            <a:ext cx="195061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zh-CN" altLang="en-US" sz="1400" kern="0" dirty="0">
                <a:solidFill>
                  <a:sysClr val="window" lastClr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直接复制你的内容到此</a:t>
            </a:r>
          </a:p>
        </p:txBody>
      </p:sp>
      <p:sp>
        <p:nvSpPr>
          <p:cNvPr id="46" name="TextBox 15"/>
          <p:cNvSpPr txBox="1"/>
          <p:nvPr/>
        </p:nvSpPr>
        <p:spPr>
          <a:xfrm>
            <a:off x="3696861" y="5567733"/>
            <a:ext cx="1979374" cy="3462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zh-CN" altLang="en-US" sz="500" kern="0" dirty="0">
                <a:solidFill>
                  <a:sysClr val="window" lastClr="FFFFFF">
                    <a:lumMod val="65000"/>
                  </a:sys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47" name="TextBox 16"/>
          <p:cNvSpPr txBox="1"/>
          <p:nvPr/>
        </p:nvSpPr>
        <p:spPr>
          <a:xfrm>
            <a:off x="3703060" y="5322410"/>
            <a:ext cx="197317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zh-CN" altLang="en-US" sz="1400" kern="0" dirty="0">
                <a:solidFill>
                  <a:sysClr val="window" lastClr="FFFFFF">
                    <a:lumMod val="65000"/>
                  </a:sys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直接复制你的内容到此</a:t>
            </a:r>
          </a:p>
        </p:txBody>
      </p:sp>
      <p:sp>
        <p:nvSpPr>
          <p:cNvPr id="48" name="TextBox 15"/>
          <p:cNvSpPr txBox="1"/>
          <p:nvPr/>
        </p:nvSpPr>
        <p:spPr>
          <a:xfrm>
            <a:off x="8115310" y="5567733"/>
            <a:ext cx="1979374" cy="3462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zh-CN" altLang="en-US" sz="500" kern="0" dirty="0">
                <a:solidFill>
                  <a:sysClr val="window" lastClr="FFFFFF">
                    <a:lumMod val="65000"/>
                  </a:sys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49" name="TextBox 16"/>
          <p:cNvSpPr txBox="1"/>
          <p:nvPr/>
        </p:nvSpPr>
        <p:spPr>
          <a:xfrm>
            <a:off x="8121509" y="5322410"/>
            <a:ext cx="197317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zh-CN" altLang="en-US" sz="1400" kern="0" dirty="0">
                <a:solidFill>
                  <a:sysClr val="window" lastClr="FFFFFF">
                    <a:lumMod val="65000"/>
                  </a:sys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直接复制你的内容到此</a:t>
            </a:r>
          </a:p>
        </p:txBody>
      </p:sp>
      <p:sp>
        <p:nvSpPr>
          <p:cNvPr id="50" name="文本框 1"/>
          <p:cNvSpPr txBox="1"/>
          <p:nvPr/>
        </p:nvSpPr>
        <p:spPr>
          <a:xfrm>
            <a:off x="5080336" y="728114"/>
            <a:ext cx="2031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</a:rPr>
              <a:t>工作经验总结</a:t>
            </a:r>
          </a:p>
        </p:txBody>
      </p:sp>
      <p:sp>
        <p:nvSpPr>
          <p:cNvPr id="51" name="矩形 50"/>
          <p:cNvSpPr/>
          <p:nvPr/>
        </p:nvSpPr>
        <p:spPr>
          <a:xfrm>
            <a:off x="4955891" y="1128224"/>
            <a:ext cx="2280219" cy="398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dolor sit </a:t>
            </a:r>
            <a:r>
              <a:rPr lang="en-US" altLang="zh-CN" sz="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amet</a:t>
            </a: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altLang="zh-CN" sz="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consectetuer</a:t>
            </a: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CN" sz="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adipiscing</a:t>
            </a: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CN" sz="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elit</a:t>
            </a: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Maecenas </a:t>
            </a:r>
            <a:r>
              <a:rPr lang="en-US" altLang="zh-CN" sz="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porttitor</a:t>
            </a: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CN" sz="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congue</a:t>
            </a: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CN" sz="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massa</a:t>
            </a:r>
            <a:endParaRPr lang="zh-CN" altLang="en-US" sz="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5066843" y="3024726"/>
            <a:ext cx="5944514" cy="1384995"/>
            <a:chOff x="930958" y="3196533"/>
            <a:chExt cx="5944514" cy="1384995"/>
          </a:xfrm>
        </p:grpSpPr>
        <p:sp>
          <p:nvSpPr>
            <p:cNvPr id="8" name="文本框 7"/>
            <p:cNvSpPr txBox="1"/>
            <p:nvPr/>
          </p:nvSpPr>
          <p:spPr>
            <a:xfrm>
              <a:off x="1733393" y="3196533"/>
              <a:ext cx="433965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sz="5400">
                  <a:solidFill>
                    <a:srgbClr val="C2942B"/>
                  </a:solidFill>
                  <a:latin typeface="汉仪中秀体简" panose="00020600040101010101" pitchFamily="18" charset="-122"/>
                  <a:ea typeface="汉仪中秀体简" panose="00020600040101010101" pitchFamily="18" charset="-122"/>
                </a:defRPr>
              </a:lvl1pPr>
            </a:lstStyle>
            <a:p>
              <a:r>
                <a: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后续工作计划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930958" y="4119863"/>
              <a:ext cx="59445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Fusce</a:t>
              </a: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posuere, magna sed pulvinar ultricies, purus lectus malesuada libero, sit amet commodo magna eros quis </a:t>
              </a:r>
              <a:r>
                <a:rPr lang="en-US" altLang="zh-CN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urna</a:t>
              </a: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</a:t>
              </a:r>
            </a:p>
          </p:txBody>
        </p:sp>
      </p:grpSp>
      <p:sp>
        <p:nvSpPr>
          <p:cNvPr id="11" name="矩形 10"/>
          <p:cNvSpPr/>
          <p:nvPr/>
        </p:nvSpPr>
        <p:spPr>
          <a:xfrm>
            <a:off x="927742" y="4257909"/>
            <a:ext cx="2374257" cy="1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7200" dirty="0">
                <a:solidFill>
                  <a:srgbClr val="3D42BF"/>
                </a:solidFill>
              </a:rPr>
              <a:t>PART</a:t>
            </a:r>
            <a:r>
              <a:rPr lang="en-US" altLang="zh-CN" sz="7200" dirty="0">
                <a:solidFill>
                  <a:schemeClr val="bg1"/>
                </a:solidFill>
              </a:rPr>
              <a:t> 04</a:t>
            </a:r>
            <a:endParaRPr lang="zh-CN" altLang="en-US" sz="7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gallery dir="l"/>
      </p:transition>
    </mc:Choice>
    <mc:Fallback xmlns="">
      <p:transition spd="slow" advClick="0" advTm="2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080336" y="728114"/>
            <a:ext cx="2031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</a:rPr>
              <a:t>后续工作计划</a:t>
            </a:r>
          </a:p>
        </p:txBody>
      </p:sp>
      <p:sp>
        <p:nvSpPr>
          <p:cNvPr id="3" name="矩形 2"/>
          <p:cNvSpPr/>
          <p:nvPr/>
        </p:nvSpPr>
        <p:spPr>
          <a:xfrm>
            <a:off x="4955891" y="1128224"/>
            <a:ext cx="2280219" cy="398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dolor sit </a:t>
            </a:r>
            <a:r>
              <a:rPr lang="en-US" altLang="zh-CN" sz="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amet</a:t>
            </a: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altLang="zh-CN" sz="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consectetuer</a:t>
            </a: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CN" sz="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adipiscing</a:t>
            </a: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CN" sz="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elit</a:t>
            </a: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Maecenas </a:t>
            </a:r>
            <a:r>
              <a:rPr lang="en-US" altLang="zh-CN" sz="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porttitor</a:t>
            </a: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CN" sz="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congue</a:t>
            </a: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CN" sz="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massa</a:t>
            </a:r>
            <a:endParaRPr lang="zh-CN" altLang="en-US" sz="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图片 3" descr="Picture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6309360" y="975360"/>
            <a:ext cx="5882640" cy="5882640"/>
          </a:xfrm>
          <a:custGeom>
            <a:avLst/>
            <a:gdLst>
              <a:gd name="connsiteX0" fmla="*/ 6573520 w 6573520"/>
              <a:gd name="connsiteY0" fmla="*/ 0 h 6573520"/>
              <a:gd name="connsiteX1" fmla="*/ 6573520 w 6573520"/>
              <a:gd name="connsiteY1" fmla="*/ 6573520 h 6573520"/>
              <a:gd name="connsiteX2" fmla="*/ 0 w 6573520"/>
              <a:gd name="connsiteY2" fmla="*/ 6573520 h 657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73520" h="6573520">
                <a:moveTo>
                  <a:pt x="6573520" y="0"/>
                </a:moveTo>
                <a:lnTo>
                  <a:pt x="6573520" y="6573520"/>
                </a:lnTo>
                <a:lnTo>
                  <a:pt x="0" y="6573520"/>
                </a:lnTo>
                <a:close/>
              </a:path>
            </a:pathLst>
          </a:custGeom>
        </p:spPr>
      </p:pic>
      <p:sp>
        <p:nvSpPr>
          <p:cNvPr id="5" name="椭圆 4"/>
          <p:cNvSpPr/>
          <p:nvPr/>
        </p:nvSpPr>
        <p:spPr>
          <a:xfrm>
            <a:off x="8255001" y="2118360"/>
            <a:ext cx="2286000" cy="2286000"/>
          </a:xfrm>
          <a:prstGeom prst="ellipse">
            <a:avLst/>
          </a:prstGeom>
          <a:solidFill>
            <a:srgbClr val="E89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5882641" y="2926080"/>
            <a:ext cx="2286000" cy="2286000"/>
          </a:xfrm>
          <a:prstGeom prst="ellipse">
            <a:avLst/>
          </a:prstGeom>
          <a:solidFill>
            <a:srgbClr val="3D42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323876" y="2437869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下一步工作计划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319647" y="3101668"/>
            <a:ext cx="3949039" cy="1162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Lorem ipsum dolor sit amet, consectetuer adipiscing elit. Maecenas porttitor congue massa.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319647" y="4404360"/>
            <a:ext cx="3949039" cy="1162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Fusce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posuere, magna sed pulvinar ultricies, purus lectus malesuada libero, sit amet commodo magna eros quis </a:t>
            </a:r>
            <a:r>
              <a:rPr lang="en-US" altLang="zh-CN" sz="16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urna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10" name="794"/>
          <p:cNvSpPr>
            <a:spLocks noChangeAspect="1"/>
          </p:cNvSpPr>
          <p:nvPr/>
        </p:nvSpPr>
        <p:spPr bwMode="auto">
          <a:xfrm>
            <a:off x="6769013" y="3394895"/>
            <a:ext cx="513167" cy="521785"/>
          </a:xfrm>
          <a:custGeom>
            <a:avLst/>
            <a:gdLst>
              <a:gd name="T0" fmla="*/ 472 w 487"/>
              <a:gd name="T1" fmla="*/ 427 h 496"/>
              <a:gd name="T2" fmla="*/ 381 w 487"/>
              <a:gd name="T3" fmla="*/ 336 h 496"/>
              <a:gd name="T4" fmla="*/ 356 w 487"/>
              <a:gd name="T5" fmla="*/ 325 h 496"/>
              <a:gd name="T6" fmla="*/ 400 w 487"/>
              <a:gd name="T7" fmla="*/ 200 h 496"/>
              <a:gd name="T8" fmla="*/ 200 w 487"/>
              <a:gd name="T9" fmla="*/ 0 h 496"/>
              <a:gd name="T10" fmla="*/ 0 w 487"/>
              <a:gd name="T11" fmla="*/ 200 h 496"/>
              <a:gd name="T12" fmla="*/ 200 w 487"/>
              <a:gd name="T13" fmla="*/ 400 h 496"/>
              <a:gd name="T14" fmla="*/ 312 w 487"/>
              <a:gd name="T15" fmla="*/ 365 h 496"/>
              <a:gd name="T16" fmla="*/ 324 w 487"/>
              <a:gd name="T17" fmla="*/ 393 h 496"/>
              <a:gd name="T18" fmla="*/ 415 w 487"/>
              <a:gd name="T19" fmla="*/ 484 h 496"/>
              <a:gd name="T20" fmla="*/ 443 w 487"/>
              <a:gd name="T21" fmla="*/ 496 h 496"/>
              <a:gd name="T22" fmla="*/ 472 w 487"/>
              <a:gd name="T23" fmla="*/ 484 h 496"/>
              <a:gd name="T24" fmla="*/ 472 w 487"/>
              <a:gd name="T25" fmla="*/ 427 h 496"/>
              <a:gd name="T26" fmla="*/ 200 w 487"/>
              <a:gd name="T27" fmla="*/ 333 h 496"/>
              <a:gd name="T28" fmla="*/ 67 w 487"/>
              <a:gd name="T29" fmla="*/ 200 h 496"/>
              <a:gd name="T30" fmla="*/ 200 w 487"/>
              <a:gd name="T31" fmla="*/ 67 h 496"/>
              <a:gd name="T32" fmla="*/ 333 w 487"/>
              <a:gd name="T33" fmla="*/ 200 h 496"/>
              <a:gd name="T34" fmla="*/ 200 w 487"/>
              <a:gd name="T35" fmla="*/ 333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87" h="496">
                <a:moveTo>
                  <a:pt x="472" y="427"/>
                </a:moveTo>
                <a:lnTo>
                  <a:pt x="381" y="336"/>
                </a:lnTo>
                <a:cubicBezTo>
                  <a:pt x="374" y="329"/>
                  <a:pt x="365" y="326"/>
                  <a:pt x="356" y="325"/>
                </a:cubicBezTo>
                <a:cubicBezTo>
                  <a:pt x="384" y="291"/>
                  <a:pt x="400" y="247"/>
                  <a:pt x="400" y="200"/>
                </a:cubicBezTo>
                <a:cubicBezTo>
                  <a:pt x="400" y="90"/>
                  <a:pt x="310" y="0"/>
                  <a:pt x="200" y="0"/>
                </a:cubicBezTo>
                <a:cubicBezTo>
                  <a:pt x="90" y="0"/>
                  <a:pt x="0" y="90"/>
                  <a:pt x="0" y="200"/>
                </a:cubicBezTo>
                <a:cubicBezTo>
                  <a:pt x="0" y="310"/>
                  <a:pt x="90" y="400"/>
                  <a:pt x="200" y="400"/>
                </a:cubicBezTo>
                <a:cubicBezTo>
                  <a:pt x="242" y="400"/>
                  <a:pt x="280" y="387"/>
                  <a:pt x="312" y="365"/>
                </a:cubicBezTo>
                <a:cubicBezTo>
                  <a:pt x="313" y="375"/>
                  <a:pt x="316" y="385"/>
                  <a:pt x="324" y="393"/>
                </a:cubicBezTo>
                <a:lnTo>
                  <a:pt x="415" y="484"/>
                </a:lnTo>
                <a:cubicBezTo>
                  <a:pt x="423" y="492"/>
                  <a:pt x="433" y="496"/>
                  <a:pt x="443" y="496"/>
                </a:cubicBezTo>
                <a:cubicBezTo>
                  <a:pt x="454" y="496"/>
                  <a:pt x="464" y="492"/>
                  <a:pt x="472" y="484"/>
                </a:cubicBezTo>
                <a:cubicBezTo>
                  <a:pt x="487" y="468"/>
                  <a:pt x="487" y="443"/>
                  <a:pt x="472" y="427"/>
                </a:cubicBezTo>
                <a:close/>
                <a:moveTo>
                  <a:pt x="200" y="333"/>
                </a:moveTo>
                <a:cubicBezTo>
                  <a:pt x="127" y="333"/>
                  <a:pt x="67" y="274"/>
                  <a:pt x="67" y="200"/>
                </a:cubicBezTo>
                <a:cubicBezTo>
                  <a:pt x="67" y="126"/>
                  <a:pt x="127" y="67"/>
                  <a:pt x="200" y="67"/>
                </a:cubicBezTo>
                <a:cubicBezTo>
                  <a:pt x="274" y="67"/>
                  <a:pt x="333" y="126"/>
                  <a:pt x="333" y="200"/>
                </a:cubicBezTo>
                <a:cubicBezTo>
                  <a:pt x="333" y="274"/>
                  <a:pt x="274" y="333"/>
                  <a:pt x="200" y="3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601"/>
          <p:cNvSpPr>
            <a:spLocks noChangeAspect="1"/>
          </p:cNvSpPr>
          <p:nvPr/>
        </p:nvSpPr>
        <p:spPr bwMode="auto">
          <a:xfrm>
            <a:off x="9182080" y="2670478"/>
            <a:ext cx="431842" cy="431190"/>
          </a:xfrm>
          <a:custGeom>
            <a:avLst/>
            <a:gdLst>
              <a:gd name="T0" fmla="*/ 6542 w 6827"/>
              <a:gd name="T1" fmla="*/ 0 h 6827"/>
              <a:gd name="T2" fmla="*/ 284 w 6827"/>
              <a:gd name="T3" fmla="*/ 0 h 6827"/>
              <a:gd name="T4" fmla="*/ 0 w 6827"/>
              <a:gd name="T5" fmla="*/ 284 h 6827"/>
              <a:gd name="T6" fmla="*/ 284 w 6827"/>
              <a:gd name="T7" fmla="*/ 569 h 6827"/>
              <a:gd name="T8" fmla="*/ 284 w 6827"/>
              <a:gd name="T9" fmla="*/ 4836 h 6827"/>
              <a:gd name="T10" fmla="*/ 3129 w 6827"/>
              <a:gd name="T11" fmla="*/ 4836 h 6827"/>
              <a:gd name="T12" fmla="*/ 3129 w 6827"/>
              <a:gd name="T13" fmla="*/ 5172 h 6827"/>
              <a:gd name="T14" fmla="*/ 2560 w 6827"/>
              <a:gd name="T15" fmla="*/ 5973 h 6827"/>
              <a:gd name="T16" fmla="*/ 3413 w 6827"/>
              <a:gd name="T17" fmla="*/ 6827 h 6827"/>
              <a:gd name="T18" fmla="*/ 4267 w 6827"/>
              <a:gd name="T19" fmla="*/ 5973 h 6827"/>
              <a:gd name="T20" fmla="*/ 3698 w 6827"/>
              <a:gd name="T21" fmla="*/ 5172 h 6827"/>
              <a:gd name="T22" fmla="*/ 3698 w 6827"/>
              <a:gd name="T23" fmla="*/ 4836 h 6827"/>
              <a:gd name="T24" fmla="*/ 6542 w 6827"/>
              <a:gd name="T25" fmla="*/ 4836 h 6827"/>
              <a:gd name="T26" fmla="*/ 6542 w 6827"/>
              <a:gd name="T27" fmla="*/ 569 h 6827"/>
              <a:gd name="T28" fmla="*/ 6827 w 6827"/>
              <a:gd name="T29" fmla="*/ 284 h 6827"/>
              <a:gd name="T30" fmla="*/ 6542 w 6827"/>
              <a:gd name="T31" fmla="*/ 0 h 6827"/>
              <a:gd name="T32" fmla="*/ 3413 w 6827"/>
              <a:gd name="T33" fmla="*/ 6258 h 6827"/>
              <a:gd name="T34" fmla="*/ 3129 w 6827"/>
              <a:gd name="T35" fmla="*/ 5973 h 6827"/>
              <a:gd name="T36" fmla="*/ 3413 w 6827"/>
              <a:gd name="T37" fmla="*/ 5689 h 6827"/>
              <a:gd name="T38" fmla="*/ 3698 w 6827"/>
              <a:gd name="T39" fmla="*/ 5973 h 6827"/>
              <a:gd name="T40" fmla="*/ 3413 w 6827"/>
              <a:gd name="T41" fmla="*/ 6258 h 6827"/>
              <a:gd name="T42" fmla="*/ 5120 w 6827"/>
              <a:gd name="T43" fmla="*/ 3698 h 6827"/>
              <a:gd name="T44" fmla="*/ 1707 w 6827"/>
              <a:gd name="T45" fmla="*/ 3698 h 6827"/>
              <a:gd name="T46" fmla="*/ 1422 w 6827"/>
              <a:gd name="T47" fmla="*/ 3413 h 6827"/>
              <a:gd name="T48" fmla="*/ 1707 w 6827"/>
              <a:gd name="T49" fmla="*/ 3129 h 6827"/>
              <a:gd name="T50" fmla="*/ 1991 w 6827"/>
              <a:gd name="T51" fmla="*/ 3129 h 6827"/>
              <a:gd name="T52" fmla="*/ 1991 w 6827"/>
              <a:gd name="T53" fmla="*/ 1707 h 6827"/>
              <a:gd name="T54" fmla="*/ 2560 w 6827"/>
              <a:gd name="T55" fmla="*/ 1707 h 6827"/>
              <a:gd name="T56" fmla="*/ 2560 w 6827"/>
              <a:gd name="T57" fmla="*/ 3129 h 6827"/>
              <a:gd name="T58" fmla="*/ 3129 w 6827"/>
              <a:gd name="T59" fmla="*/ 3129 h 6827"/>
              <a:gd name="T60" fmla="*/ 3129 w 6827"/>
              <a:gd name="T61" fmla="*/ 2276 h 6827"/>
              <a:gd name="T62" fmla="*/ 3698 w 6827"/>
              <a:gd name="T63" fmla="*/ 2276 h 6827"/>
              <a:gd name="T64" fmla="*/ 3698 w 6827"/>
              <a:gd name="T65" fmla="*/ 3129 h 6827"/>
              <a:gd name="T66" fmla="*/ 4267 w 6827"/>
              <a:gd name="T67" fmla="*/ 3129 h 6827"/>
              <a:gd name="T68" fmla="*/ 4267 w 6827"/>
              <a:gd name="T69" fmla="*/ 1422 h 6827"/>
              <a:gd name="T70" fmla="*/ 4836 w 6827"/>
              <a:gd name="T71" fmla="*/ 1422 h 6827"/>
              <a:gd name="T72" fmla="*/ 4836 w 6827"/>
              <a:gd name="T73" fmla="*/ 3129 h 6827"/>
              <a:gd name="T74" fmla="*/ 5120 w 6827"/>
              <a:gd name="T75" fmla="*/ 3129 h 6827"/>
              <a:gd name="T76" fmla="*/ 5404 w 6827"/>
              <a:gd name="T77" fmla="*/ 3413 h 6827"/>
              <a:gd name="T78" fmla="*/ 5120 w 6827"/>
              <a:gd name="T79" fmla="*/ 3698 h 6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827" h="6827">
                <a:moveTo>
                  <a:pt x="6542" y="0"/>
                </a:moveTo>
                <a:lnTo>
                  <a:pt x="284" y="0"/>
                </a:lnTo>
                <a:cubicBezTo>
                  <a:pt x="127" y="0"/>
                  <a:pt x="0" y="127"/>
                  <a:pt x="0" y="284"/>
                </a:cubicBezTo>
                <a:cubicBezTo>
                  <a:pt x="0" y="441"/>
                  <a:pt x="127" y="569"/>
                  <a:pt x="284" y="569"/>
                </a:cubicBezTo>
                <a:lnTo>
                  <a:pt x="284" y="4836"/>
                </a:lnTo>
                <a:lnTo>
                  <a:pt x="3129" y="4836"/>
                </a:lnTo>
                <a:lnTo>
                  <a:pt x="3129" y="5172"/>
                </a:lnTo>
                <a:cubicBezTo>
                  <a:pt x="2799" y="5290"/>
                  <a:pt x="2560" y="5603"/>
                  <a:pt x="2560" y="5973"/>
                </a:cubicBezTo>
                <a:cubicBezTo>
                  <a:pt x="2560" y="6444"/>
                  <a:pt x="2943" y="6827"/>
                  <a:pt x="3413" y="6827"/>
                </a:cubicBezTo>
                <a:cubicBezTo>
                  <a:pt x="3884" y="6827"/>
                  <a:pt x="4267" y="6444"/>
                  <a:pt x="4267" y="5973"/>
                </a:cubicBezTo>
                <a:cubicBezTo>
                  <a:pt x="4267" y="5603"/>
                  <a:pt x="4028" y="5290"/>
                  <a:pt x="3698" y="5172"/>
                </a:cubicBezTo>
                <a:lnTo>
                  <a:pt x="3698" y="4836"/>
                </a:lnTo>
                <a:lnTo>
                  <a:pt x="6542" y="4836"/>
                </a:lnTo>
                <a:lnTo>
                  <a:pt x="6542" y="569"/>
                </a:lnTo>
                <a:cubicBezTo>
                  <a:pt x="6699" y="569"/>
                  <a:pt x="6827" y="441"/>
                  <a:pt x="6827" y="284"/>
                </a:cubicBezTo>
                <a:cubicBezTo>
                  <a:pt x="6827" y="127"/>
                  <a:pt x="6699" y="0"/>
                  <a:pt x="6542" y="0"/>
                </a:cubicBezTo>
                <a:close/>
                <a:moveTo>
                  <a:pt x="3413" y="6258"/>
                </a:moveTo>
                <a:cubicBezTo>
                  <a:pt x="3257" y="6258"/>
                  <a:pt x="3129" y="6130"/>
                  <a:pt x="3129" y="5973"/>
                </a:cubicBezTo>
                <a:cubicBezTo>
                  <a:pt x="3129" y="5817"/>
                  <a:pt x="3257" y="5689"/>
                  <a:pt x="3413" y="5689"/>
                </a:cubicBezTo>
                <a:cubicBezTo>
                  <a:pt x="3570" y="5689"/>
                  <a:pt x="3698" y="5817"/>
                  <a:pt x="3698" y="5973"/>
                </a:cubicBezTo>
                <a:cubicBezTo>
                  <a:pt x="3698" y="6130"/>
                  <a:pt x="3570" y="6258"/>
                  <a:pt x="3413" y="6258"/>
                </a:cubicBezTo>
                <a:close/>
                <a:moveTo>
                  <a:pt x="5120" y="3698"/>
                </a:moveTo>
                <a:lnTo>
                  <a:pt x="1707" y="3698"/>
                </a:lnTo>
                <a:cubicBezTo>
                  <a:pt x="1550" y="3698"/>
                  <a:pt x="1422" y="3570"/>
                  <a:pt x="1422" y="3413"/>
                </a:cubicBezTo>
                <a:cubicBezTo>
                  <a:pt x="1422" y="3256"/>
                  <a:pt x="1550" y="3129"/>
                  <a:pt x="1707" y="3129"/>
                </a:cubicBezTo>
                <a:lnTo>
                  <a:pt x="1991" y="3129"/>
                </a:lnTo>
                <a:lnTo>
                  <a:pt x="1991" y="1707"/>
                </a:lnTo>
                <a:lnTo>
                  <a:pt x="2560" y="1707"/>
                </a:lnTo>
                <a:lnTo>
                  <a:pt x="2560" y="3129"/>
                </a:lnTo>
                <a:lnTo>
                  <a:pt x="3129" y="3129"/>
                </a:lnTo>
                <a:lnTo>
                  <a:pt x="3129" y="2276"/>
                </a:lnTo>
                <a:lnTo>
                  <a:pt x="3698" y="2276"/>
                </a:lnTo>
                <a:lnTo>
                  <a:pt x="3698" y="3129"/>
                </a:lnTo>
                <a:lnTo>
                  <a:pt x="4267" y="3129"/>
                </a:lnTo>
                <a:lnTo>
                  <a:pt x="4267" y="1422"/>
                </a:lnTo>
                <a:lnTo>
                  <a:pt x="4836" y="1422"/>
                </a:lnTo>
                <a:lnTo>
                  <a:pt x="4836" y="3129"/>
                </a:lnTo>
                <a:lnTo>
                  <a:pt x="5120" y="3129"/>
                </a:lnTo>
                <a:cubicBezTo>
                  <a:pt x="5277" y="3129"/>
                  <a:pt x="5404" y="3256"/>
                  <a:pt x="5404" y="3413"/>
                </a:cubicBezTo>
                <a:cubicBezTo>
                  <a:pt x="5404" y="3570"/>
                  <a:pt x="5277" y="3698"/>
                  <a:pt x="5120" y="36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6112139" y="4028666"/>
            <a:ext cx="1826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Lorem ipsum dolor sit amet, consectetuer adipiscing elit. 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484544" y="3289982"/>
            <a:ext cx="1826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Lorem ipsum dolor sit amet, consectetuer adipiscing elit.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gallery dir="l"/>
      </p:transition>
    </mc:Choice>
    <mc:Fallback xmlns="">
      <p:transition spd="slow" advClick="0" advTm="2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3328385" y="3314719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年中工作概述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408156" y="3191609"/>
            <a:ext cx="6976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汉仪意宋W" panose="00020600040101010101" pitchFamily="18" charset="-122"/>
              </a:rPr>
              <a:t>01</a:t>
            </a:r>
            <a:endParaRPr lang="zh-CN" altLang="en-US" sz="36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ea typeface="汉仪意宋W" panose="00020600040101010101" pitchFamily="18" charset="-122"/>
            </a:endParaRPr>
          </a:p>
        </p:txBody>
      </p:sp>
      <p:sp>
        <p:nvSpPr>
          <p:cNvPr id="9" name="椭圆 8"/>
          <p:cNvSpPr/>
          <p:nvPr/>
        </p:nvSpPr>
        <p:spPr>
          <a:xfrm rot="5400000">
            <a:off x="3116679" y="3426574"/>
            <a:ext cx="176963" cy="176400"/>
          </a:xfrm>
          <a:prstGeom prst="ellipse">
            <a:avLst/>
          </a:prstGeom>
          <a:solidFill>
            <a:srgbClr val="3D42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134065" y="3314719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工作成果展示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213837" y="3191609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汉仪意宋W" panose="00020600040101010101" pitchFamily="18" charset="-122"/>
              </a:rPr>
              <a:t>02</a:t>
            </a:r>
            <a:endParaRPr lang="zh-CN" altLang="en-US" sz="36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ea typeface="汉仪意宋W" panose="00020600040101010101" pitchFamily="18" charset="-122"/>
            </a:endParaRPr>
          </a:p>
        </p:txBody>
      </p:sp>
      <p:sp>
        <p:nvSpPr>
          <p:cNvPr id="13" name="椭圆 12"/>
          <p:cNvSpPr/>
          <p:nvPr/>
        </p:nvSpPr>
        <p:spPr>
          <a:xfrm rot="5400000">
            <a:off x="7922359" y="3426574"/>
            <a:ext cx="176963" cy="176400"/>
          </a:xfrm>
          <a:prstGeom prst="ellipse">
            <a:avLst/>
          </a:prstGeom>
          <a:solidFill>
            <a:srgbClr val="3D42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3328385" y="4625359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工作经验总结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2408157" y="4502249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汉仪意宋W" panose="00020600040101010101" pitchFamily="18" charset="-122"/>
              </a:rPr>
              <a:t>03</a:t>
            </a:r>
            <a:endParaRPr lang="zh-CN" altLang="en-US" sz="36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ea typeface="汉仪意宋W" panose="00020600040101010101" pitchFamily="18" charset="-122"/>
            </a:endParaRPr>
          </a:p>
        </p:txBody>
      </p:sp>
      <p:sp>
        <p:nvSpPr>
          <p:cNvPr id="17" name="椭圆 16"/>
          <p:cNvSpPr/>
          <p:nvPr/>
        </p:nvSpPr>
        <p:spPr>
          <a:xfrm rot="5400000">
            <a:off x="3116679" y="4737214"/>
            <a:ext cx="176963" cy="176400"/>
          </a:xfrm>
          <a:prstGeom prst="ellipse">
            <a:avLst/>
          </a:prstGeom>
          <a:solidFill>
            <a:srgbClr val="3D42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8134065" y="4625359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后续工作计划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7213837" y="4502249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汉仪意宋W" panose="00020600040101010101" pitchFamily="18" charset="-122"/>
              </a:rPr>
              <a:t>04</a:t>
            </a:r>
            <a:endParaRPr lang="zh-CN" altLang="en-US" sz="36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ea typeface="汉仪意宋W" panose="00020600040101010101" pitchFamily="18" charset="-122"/>
            </a:endParaRPr>
          </a:p>
        </p:txBody>
      </p:sp>
      <p:sp>
        <p:nvSpPr>
          <p:cNvPr id="21" name="椭圆 20"/>
          <p:cNvSpPr/>
          <p:nvPr/>
        </p:nvSpPr>
        <p:spPr>
          <a:xfrm rot="5400000">
            <a:off x="7922359" y="4737214"/>
            <a:ext cx="176963" cy="176400"/>
          </a:xfrm>
          <a:prstGeom prst="ellipse">
            <a:avLst/>
          </a:prstGeom>
          <a:solidFill>
            <a:srgbClr val="3D42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" name="组合 21"/>
          <p:cNvGrpSpPr/>
          <p:nvPr/>
        </p:nvGrpSpPr>
        <p:grpSpPr>
          <a:xfrm>
            <a:off x="5324346" y="1626864"/>
            <a:ext cx="1543307" cy="1094752"/>
            <a:chOff x="5337523" y="1415113"/>
            <a:chExt cx="1543307" cy="1094752"/>
          </a:xfrm>
        </p:grpSpPr>
        <p:sp>
          <p:nvSpPr>
            <p:cNvPr id="23" name="文本框 22"/>
            <p:cNvSpPr txBox="1"/>
            <p:nvPr/>
          </p:nvSpPr>
          <p:spPr>
            <a:xfrm>
              <a:off x="5388114" y="1415113"/>
              <a:ext cx="141577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sz="5400">
                  <a:solidFill>
                    <a:srgbClr val="C2942B"/>
                  </a:solidFill>
                  <a:latin typeface="汉仪中秀体简" panose="00020600040101010101" pitchFamily="18" charset="-122"/>
                  <a:ea typeface="汉仪中秀体简" panose="00020600040101010101" pitchFamily="18" charset="-122"/>
                </a:defRPr>
              </a:lvl1pPr>
            </a:lstStyle>
            <a:p>
              <a:r>
                <a:rPr lang="zh-CN" altLang="en-US" sz="4800" dirty="0">
                  <a:solidFill>
                    <a:srgbClr val="E894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5337523" y="2232866"/>
              <a:ext cx="15433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200" dirty="0">
                  <a:solidFill>
                    <a:srgbClr val="3D42BF"/>
                  </a:solidFill>
                </a:rPr>
                <a:t>CONTENTS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gallery dir="l"/>
      </p:transition>
    </mc:Choice>
    <mc:Fallback xmlns="">
      <p:transition spd="slow" advClick="0" advTm="2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3"/>
          <p:cNvGrpSpPr/>
          <p:nvPr/>
        </p:nvGrpSpPr>
        <p:grpSpPr>
          <a:xfrm>
            <a:off x="1999719" y="2547773"/>
            <a:ext cx="7946452" cy="1276088"/>
            <a:chOff x="967802" y="1902099"/>
            <a:chExt cx="10256393" cy="1647031"/>
          </a:xfrm>
        </p:grpSpPr>
        <p:grpSp>
          <p:nvGrpSpPr>
            <p:cNvPr id="44" name="Group 4"/>
            <p:cNvGrpSpPr/>
            <p:nvPr/>
          </p:nvGrpSpPr>
          <p:grpSpPr>
            <a:xfrm>
              <a:off x="967802" y="1902099"/>
              <a:ext cx="10256393" cy="1647031"/>
              <a:chOff x="-1123401" y="2523132"/>
              <a:chExt cx="11282033" cy="1811734"/>
            </a:xfrm>
          </p:grpSpPr>
          <p:sp>
            <p:nvSpPr>
              <p:cNvPr id="63" name="Freeform 23"/>
              <p:cNvSpPr/>
              <p:nvPr/>
            </p:nvSpPr>
            <p:spPr>
              <a:xfrm>
                <a:off x="2033366" y="2523132"/>
                <a:ext cx="1811734" cy="1811734"/>
              </a:xfrm>
              <a:custGeom>
                <a:avLst/>
                <a:gdLst>
                  <a:gd name="connsiteX0" fmla="*/ 0 w 1811734"/>
                  <a:gd name="connsiteY0" fmla="*/ 905867 h 1811734"/>
                  <a:gd name="connsiteX1" fmla="*/ 905867 w 1811734"/>
                  <a:gd name="connsiteY1" fmla="*/ 0 h 1811734"/>
                  <a:gd name="connsiteX2" fmla="*/ 1811734 w 1811734"/>
                  <a:gd name="connsiteY2" fmla="*/ 905867 h 1811734"/>
                  <a:gd name="connsiteX3" fmla="*/ 905867 w 1811734"/>
                  <a:gd name="connsiteY3" fmla="*/ 1811734 h 1811734"/>
                  <a:gd name="connsiteX4" fmla="*/ 0 w 1811734"/>
                  <a:gd name="connsiteY4" fmla="*/ 905867 h 1811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1734" h="1811734">
                    <a:moveTo>
                      <a:pt x="0" y="905867"/>
                    </a:moveTo>
                    <a:cubicBezTo>
                      <a:pt x="0" y="405570"/>
                      <a:pt x="405570" y="0"/>
                      <a:pt x="905867" y="0"/>
                    </a:cubicBezTo>
                    <a:cubicBezTo>
                      <a:pt x="1406164" y="0"/>
                      <a:pt x="1811734" y="405570"/>
                      <a:pt x="1811734" y="905867"/>
                    </a:cubicBezTo>
                    <a:cubicBezTo>
                      <a:pt x="1811734" y="1406164"/>
                      <a:pt x="1406164" y="1811734"/>
                      <a:pt x="905867" y="1811734"/>
                    </a:cubicBezTo>
                    <a:cubicBezTo>
                      <a:pt x="405570" y="1811734"/>
                      <a:pt x="0" y="1406164"/>
                      <a:pt x="0" y="905867"/>
                    </a:cubicBezTo>
                    <a:close/>
                  </a:path>
                </a:pathLst>
              </a:custGeom>
              <a:solidFill>
                <a:srgbClr val="3D42B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spcFirstLastPara="0" vert="horz" wrap="square" lIns="289513" tIns="289513" rIns="289513" bIns="289513" numCol="1" spcCol="1270" anchor="ctr" anchorCtr="0">
                <a:noAutofit/>
              </a:bodyPr>
              <a:lstStyle/>
              <a:p>
                <a:pPr algn="just" defTabSz="1628140">
                  <a:lnSpc>
                    <a:spcPct val="120000"/>
                  </a:lnSpc>
                  <a:spcAft>
                    <a:spcPct val="35000"/>
                  </a:spcAft>
                  <a:defRPr/>
                </a:pPr>
                <a:endParaRPr lang="en-GB" sz="825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4" name="Freeform 24"/>
              <p:cNvSpPr/>
              <p:nvPr/>
            </p:nvSpPr>
            <p:spPr>
              <a:xfrm>
                <a:off x="3992214" y="2903596"/>
                <a:ext cx="1050805" cy="1050805"/>
              </a:xfrm>
              <a:custGeom>
                <a:avLst/>
                <a:gdLst>
                  <a:gd name="connsiteX0" fmla="*/ 139284 w 1050805"/>
                  <a:gd name="connsiteY0" fmla="*/ 401828 h 1050805"/>
                  <a:gd name="connsiteX1" fmla="*/ 401828 w 1050805"/>
                  <a:gd name="connsiteY1" fmla="*/ 401828 h 1050805"/>
                  <a:gd name="connsiteX2" fmla="*/ 401828 w 1050805"/>
                  <a:gd name="connsiteY2" fmla="*/ 139284 h 1050805"/>
                  <a:gd name="connsiteX3" fmla="*/ 648977 w 1050805"/>
                  <a:gd name="connsiteY3" fmla="*/ 139284 h 1050805"/>
                  <a:gd name="connsiteX4" fmla="*/ 648977 w 1050805"/>
                  <a:gd name="connsiteY4" fmla="*/ 401828 h 1050805"/>
                  <a:gd name="connsiteX5" fmla="*/ 911521 w 1050805"/>
                  <a:gd name="connsiteY5" fmla="*/ 401828 h 1050805"/>
                  <a:gd name="connsiteX6" fmla="*/ 911521 w 1050805"/>
                  <a:gd name="connsiteY6" fmla="*/ 648977 h 1050805"/>
                  <a:gd name="connsiteX7" fmla="*/ 648977 w 1050805"/>
                  <a:gd name="connsiteY7" fmla="*/ 648977 h 1050805"/>
                  <a:gd name="connsiteX8" fmla="*/ 648977 w 1050805"/>
                  <a:gd name="connsiteY8" fmla="*/ 911521 h 1050805"/>
                  <a:gd name="connsiteX9" fmla="*/ 401828 w 1050805"/>
                  <a:gd name="connsiteY9" fmla="*/ 911521 h 1050805"/>
                  <a:gd name="connsiteX10" fmla="*/ 401828 w 1050805"/>
                  <a:gd name="connsiteY10" fmla="*/ 648977 h 1050805"/>
                  <a:gd name="connsiteX11" fmla="*/ 139284 w 1050805"/>
                  <a:gd name="connsiteY11" fmla="*/ 648977 h 1050805"/>
                  <a:gd name="connsiteX12" fmla="*/ 139284 w 1050805"/>
                  <a:gd name="connsiteY12" fmla="*/ 401828 h 1050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50805" h="1050805">
                    <a:moveTo>
                      <a:pt x="139284" y="401828"/>
                    </a:moveTo>
                    <a:lnTo>
                      <a:pt x="401828" y="401828"/>
                    </a:lnTo>
                    <a:lnTo>
                      <a:pt x="401828" y="139284"/>
                    </a:lnTo>
                    <a:lnTo>
                      <a:pt x="648977" y="139284"/>
                    </a:lnTo>
                    <a:lnTo>
                      <a:pt x="648977" y="401828"/>
                    </a:lnTo>
                    <a:lnTo>
                      <a:pt x="911521" y="401828"/>
                    </a:lnTo>
                    <a:lnTo>
                      <a:pt x="911521" y="648977"/>
                    </a:lnTo>
                    <a:lnTo>
                      <a:pt x="648977" y="648977"/>
                    </a:lnTo>
                    <a:lnTo>
                      <a:pt x="648977" y="911521"/>
                    </a:lnTo>
                    <a:lnTo>
                      <a:pt x="401828" y="911521"/>
                    </a:lnTo>
                    <a:lnTo>
                      <a:pt x="401828" y="648977"/>
                    </a:lnTo>
                    <a:lnTo>
                      <a:pt x="139284" y="648977"/>
                    </a:lnTo>
                    <a:lnTo>
                      <a:pt x="139284" y="401828"/>
                    </a:lnTo>
                    <a:close/>
                  </a:path>
                </a:pathLst>
              </a:custGeom>
              <a:solidFill>
                <a:srgbClr val="FF872F">
                  <a:tint val="60000"/>
                  <a:hueOff val="0"/>
                  <a:satOff val="0"/>
                  <a:lumOff val="0"/>
                  <a:alphaOff val="0"/>
                </a:srgbClr>
              </a:solidFill>
              <a:ln>
                <a:noFill/>
              </a:ln>
              <a:effectLst/>
            </p:spPr>
            <p:txBody>
              <a:bodyPr spcFirstLastPara="0" vert="horz" wrap="square" lIns="127559" tIns="368004" rIns="127559" bIns="368004" numCol="1" spcCol="1270" anchor="ctr" anchorCtr="0">
                <a:noAutofit/>
              </a:bodyPr>
              <a:lstStyle/>
              <a:p>
                <a:pPr algn="just" defTabSz="692150">
                  <a:lnSpc>
                    <a:spcPct val="120000"/>
                  </a:lnSpc>
                  <a:spcAft>
                    <a:spcPct val="35000"/>
                  </a:spcAft>
                  <a:defRPr/>
                </a:pPr>
                <a:endParaRPr lang="en-GB" sz="825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5" name="Freeform 25"/>
              <p:cNvSpPr/>
              <p:nvPr/>
            </p:nvSpPr>
            <p:spPr>
              <a:xfrm>
                <a:off x="5190132" y="2523132"/>
                <a:ext cx="1811734" cy="1811734"/>
              </a:xfrm>
              <a:custGeom>
                <a:avLst/>
                <a:gdLst>
                  <a:gd name="connsiteX0" fmla="*/ 0 w 1811734"/>
                  <a:gd name="connsiteY0" fmla="*/ 905867 h 1811734"/>
                  <a:gd name="connsiteX1" fmla="*/ 905867 w 1811734"/>
                  <a:gd name="connsiteY1" fmla="*/ 0 h 1811734"/>
                  <a:gd name="connsiteX2" fmla="*/ 1811734 w 1811734"/>
                  <a:gd name="connsiteY2" fmla="*/ 905867 h 1811734"/>
                  <a:gd name="connsiteX3" fmla="*/ 905867 w 1811734"/>
                  <a:gd name="connsiteY3" fmla="*/ 1811734 h 1811734"/>
                  <a:gd name="connsiteX4" fmla="*/ 0 w 1811734"/>
                  <a:gd name="connsiteY4" fmla="*/ 905867 h 1811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1734" h="1811734">
                    <a:moveTo>
                      <a:pt x="0" y="905867"/>
                    </a:moveTo>
                    <a:cubicBezTo>
                      <a:pt x="0" y="405570"/>
                      <a:pt x="405570" y="0"/>
                      <a:pt x="905867" y="0"/>
                    </a:cubicBezTo>
                    <a:cubicBezTo>
                      <a:pt x="1406164" y="0"/>
                      <a:pt x="1811734" y="405570"/>
                      <a:pt x="1811734" y="905867"/>
                    </a:cubicBezTo>
                    <a:cubicBezTo>
                      <a:pt x="1811734" y="1406164"/>
                      <a:pt x="1406164" y="1811734"/>
                      <a:pt x="905867" y="1811734"/>
                    </a:cubicBezTo>
                    <a:cubicBezTo>
                      <a:pt x="405570" y="1811734"/>
                      <a:pt x="0" y="1406164"/>
                      <a:pt x="0" y="905867"/>
                    </a:cubicBezTo>
                    <a:close/>
                  </a:path>
                </a:pathLst>
              </a:custGeom>
              <a:solidFill>
                <a:srgbClr val="FF872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spcFirstLastPara="0" vert="horz" wrap="square" lIns="289513" tIns="289513" rIns="289513" bIns="289513" numCol="1" spcCol="1270" anchor="ctr" anchorCtr="0">
                <a:noAutofit/>
              </a:bodyPr>
              <a:lstStyle/>
              <a:p>
                <a:pPr algn="just" defTabSz="1628140">
                  <a:lnSpc>
                    <a:spcPct val="120000"/>
                  </a:lnSpc>
                  <a:spcAft>
                    <a:spcPct val="35000"/>
                  </a:spcAft>
                  <a:defRPr/>
                </a:pPr>
                <a:endParaRPr lang="en-GB" sz="825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6" name="Freeform 26"/>
              <p:cNvSpPr/>
              <p:nvPr/>
            </p:nvSpPr>
            <p:spPr>
              <a:xfrm>
                <a:off x="7148980" y="2903596"/>
                <a:ext cx="1050805" cy="1050805"/>
              </a:xfrm>
              <a:custGeom>
                <a:avLst/>
                <a:gdLst>
                  <a:gd name="connsiteX0" fmla="*/ 139284 w 1050805"/>
                  <a:gd name="connsiteY0" fmla="*/ 216466 h 1050805"/>
                  <a:gd name="connsiteX1" fmla="*/ 911521 w 1050805"/>
                  <a:gd name="connsiteY1" fmla="*/ 216466 h 1050805"/>
                  <a:gd name="connsiteX2" fmla="*/ 911521 w 1050805"/>
                  <a:gd name="connsiteY2" fmla="*/ 463615 h 1050805"/>
                  <a:gd name="connsiteX3" fmla="*/ 139284 w 1050805"/>
                  <a:gd name="connsiteY3" fmla="*/ 463615 h 1050805"/>
                  <a:gd name="connsiteX4" fmla="*/ 139284 w 1050805"/>
                  <a:gd name="connsiteY4" fmla="*/ 216466 h 1050805"/>
                  <a:gd name="connsiteX5" fmla="*/ 139284 w 1050805"/>
                  <a:gd name="connsiteY5" fmla="*/ 587190 h 1050805"/>
                  <a:gd name="connsiteX6" fmla="*/ 911521 w 1050805"/>
                  <a:gd name="connsiteY6" fmla="*/ 587190 h 1050805"/>
                  <a:gd name="connsiteX7" fmla="*/ 911521 w 1050805"/>
                  <a:gd name="connsiteY7" fmla="*/ 834339 h 1050805"/>
                  <a:gd name="connsiteX8" fmla="*/ 139284 w 1050805"/>
                  <a:gd name="connsiteY8" fmla="*/ 834339 h 1050805"/>
                  <a:gd name="connsiteX9" fmla="*/ 139284 w 1050805"/>
                  <a:gd name="connsiteY9" fmla="*/ 587190 h 1050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50805" h="1050805">
                    <a:moveTo>
                      <a:pt x="139284" y="216466"/>
                    </a:moveTo>
                    <a:lnTo>
                      <a:pt x="911521" y="216466"/>
                    </a:lnTo>
                    <a:lnTo>
                      <a:pt x="911521" y="463615"/>
                    </a:lnTo>
                    <a:lnTo>
                      <a:pt x="139284" y="463615"/>
                    </a:lnTo>
                    <a:lnTo>
                      <a:pt x="139284" y="216466"/>
                    </a:lnTo>
                    <a:close/>
                    <a:moveTo>
                      <a:pt x="139284" y="587190"/>
                    </a:moveTo>
                    <a:lnTo>
                      <a:pt x="911521" y="587190"/>
                    </a:lnTo>
                    <a:lnTo>
                      <a:pt x="911521" y="834339"/>
                    </a:lnTo>
                    <a:lnTo>
                      <a:pt x="139284" y="834339"/>
                    </a:lnTo>
                    <a:lnTo>
                      <a:pt x="139284" y="587190"/>
                    </a:lnTo>
                    <a:close/>
                  </a:path>
                </a:pathLst>
              </a:custGeom>
              <a:solidFill>
                <a:srgbClr val="FF872F">
                  <a:tint val="60000"/>
                  <a:hueOff val="0"/>
                  <a:satOff val="0"/>
                  <a:lumOff val="0"/>
                  <a:alphaOff val="0"/>
                </a:srgbClr>
              </a:solidFill>
              <a:ln>
                <a:noFill/>
              </a:ln>
              <a:effectLst/>
            </p:spPr>
            <p:txBody>
              <a:bodyPr spcFirstLastPara="0" vert="horz" wrap="square" lIns="127559" tIns="198245" rIns="127559" bIns="198245" numCol="1" spcCol="1270" anchor="ctr" anchorCtr="0">
                <a:noAutofit/>
              </a:bodyPr>
              <a:lstStyle/>
              <a:p>
                <a:pPr algn="just" defTabSz="1791335">
                  <a:lnSpc>
                    <a:spcPct val="120000"/>
                  </a:lnSpc>
                  <a:spcAft>
                    <a:spcPct val="35000"/>
                  </a:spcAft>
                  <a:defRPr/>
                </a:pPr>
                <a:endParaRPr lang="en-GB" sz="825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7" name="Freeform 27"/>
              <p:cNvSpPr/>
              <p:nvPr/>
            </p:nvSpPr>
            <p:spPr>
              <a:xfrm>
                <a:off x="8346898" y="2523132"/>
                <a:ext cx="1811734" cy="1811734"/>
              </a:xfrm>
              <a:custGeom>
                <a:avLst/>
                <a:gdLst>
                  <a:gd name="connsiteX0" fmla="*/ 0 w 1811734"/>
                  <a:gd name="connsiteY0" fmla="*/ 905867 h 1811734"/>
                  <a:gd name="connsiteX1" fmla="*/ 905867 w 1811734"/>
                  <a:gd name="connsiteY1" fmla="*/ 0 h 1811734"/>
                  <a:gd name="connsiteX2" fmla="*/ 1811734 w 1811734"/>
                  <a:gd name="connsiteY2" fmla="*/ 905867 h 1811734"/>
                  <a:gd name="connsiteX3" fmla="*/ 905867 w 1811734"/>
                  <a:gd name="connsiteY3" fmla="*/ 1811734 h 1811734"/>
                  <a:gd name="connsiteX4" fmla="*/ 0 w 1811734"/>
                  <a:gd name="connsiteY4" fmla="*/ 905867 h 1811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1734" h="1811734">
                    <a:moveTo>
                      <a:pt x="0" y="905867"/>
                    </a:moveTo>
                    <a:cubicBezTo>
                      <a:pt x="0" y="405570"/>
                      <a:pt x="405570" y="0"/>
                      <a:pt x="905867" y="0"/>
                    </a:cubicBezTo>
                    <a:cubicBezTo>
                      <a:pt x="1406164" y="0"/>
                      <a:pt x="1811734" y="405570"/>
                      <a:pt x="1811734" y="905867"/>
                    </a:cubicBezTo>
                    <a:cubicBezTo>
                      <a:pt x="1811734" y="1406164"/>
                      <a:pt x="1406164" y="1811734"/>
                      <a:pt x="905867" y="1811734"/>
                    </a:cubicBezTo>
                    <a:cubicBezTo>
                      <a:pt x="405570" y="1811734"/>
                      <a:pt x="0" y="1406164"/>
                      <a:pt x="0" y="905867"/>
                    </a:cubicBezTo>
                    <a:close/>
                  </a:path>
                </a:pathLst>
              </a:custGeom>
              <a:solidFill>
                <a:srgbClr val="3D42B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spcFirstLastPara="0" vert="horz" wrap="square" lIns="289513" tIns="289513" rIns="289513" bIns="289513" numCol="1" spcCol="1270" anchor="ctr" anchorCtr="0">
                <a:noAutofit/>
              </a:bodyPr>
              <a:lstStyle/>
              <a:p>
                <a:pPr algn="just" defTabSz="1628140">
                  <a:lnSpc>
                    <a:spcPct val="120000"/>
                  </a:lnSpc>
                  <a:spcAft>
                    <a:spcPct val="35000"/>
                  </a:spcAft>
                  <a:defRPr/>
                </a:pPr>
                <a:endParaRPr lang="en-GB" sz="825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8" name="Freeform 28"/>
              <p:cNvSpPr/>
              <p:nvPr/>
            </p:nvSpPr>
            <p:spPr>
              <a:xfrm>
                <a:off x="-1123401" y="2523132"/>
                <a:ext cx="1811734" cy="1811734"/>
              </a:xfrm>
              <a:custGeom>
                <a:avLst/>
                <a:gdLst>
                  <a:gd name="connsiteX0" fmla="*/ 0 w 1811734"/>
                  <a:gd name="connsiteY0" fmla="*/ 905867 h 1811734"/>
                  <a:gd name="connsiteX1" fmla="*/ 905867 w 1811734"/>
                  <a:gd name="connsiteY1" fmla="*/ 0 h 1811734"/>
                  <a:gd name="connsiteX2" fmla="*/ 1811734 w 1811734"/>
                  <a:gd name="connsiteY2" fmla="*/ 905867 h 1811734"/>
                  <a:gd name="connsiteX3" fmla="*/ 905867 w 1811734"/>
                  <a:gd name="connsiteY3" fmla="*/ 1811734 h 1811734"/>
                  <a:gd name="connsiteX4" fmla="*/ 0 w 1811734"/>
                  <a:gd name="connsiteY4" fmla="*/ 905867 h 1811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1734" h="1811734">
                    <a:moveTo>
                      <a:pt x="0" y="905867"/>
                    </a:moveTo>
                    <a:cubicBezTo>
                      <a:pt x="0" y="405570"/>
                      <a:pt x="405570" y="0"/>
                      <a:pt x="905867" y="0"/>
                    </a:cubicBezTo>
                    <a:cubicBezTo>
                      <a:pt x="1406164" y="0"/>
                      <a:pt x="1811734" y="405570"/>
                      <a:pt x="1811734" y="905867"/>
                    </a:cubicBezTo>
                    <a:cubicBezTo>
                      <a:pt x="1811734" y="1406164"/>
                      <a:pt x="1406164" y="1811734"/>
                      <a:pt x="905867" y="1811734"/>
                    </a:cubicBezTo>
                    <a:cubicBezTo>
                      <a:pt x="405570" y="1811734"/>
                      <a:pt x="0" y="1406164"/>
                      <a:pt x="0" y="905867"/>
                    </a:cubicBezTo>
                    <a:close/>
                  </a:path>
                </a:pathLst>
              </a:custGeom>
              <a:solidFill>
                <a:srgbClr val="FF872F">
                  <a:hueOff val="0"/>
                  <a:satOff val="0"/>
                  <a:lumOff val="0"/>
                  <a:alphaOff val="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spcFirstLastPara="0" vert="horz" wrap="square" lIns="289513" tIns="289513" rIns="289513" bIns="289513" numCol="1" spcCol="1270" anchor="ctr" anchorCtr="0">
                <a:noAutofit/>
              </a:bodyPr>
              <a:lstStyle/>
              <a:p>
                <a:pPr algn="just" defTabSz="1628140">
                  <a:lnSpc>
                    <a:spcPct val="120000"/>
                  </a:lnSpc>
                  <a:spcAft>
                    <a:spcPct val="35000"/>
                  </a:spcAft>
                  <a:defRPr/>
                </a:pPr>
                <a:endParaRPr lang="en-GB" sz="825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9" name="Freeform 29"/>
              <p:cNvSpPr/>
              <p:nvPr/>
            </p:nvSpPr>
            <p:spPr>
              <a:xfrm>
                <a:off x="835447" y="2903596"/>
                <a:ext cx="1050805" cy="1050805"/>
              </a:xfrm>
              <a:custGeom>
                <a:avLst/>
                <a:gdLst>
                  <a:gd name="connsiteX0" fmla="*/ 139284 w 1050805"/>
                  <a:gd name="connsiteY0" fmla="*/ 401828 h 1050805"/>
                  <a:gd name="connsiteX1" fmla="*/ 401828 w 1050805"/>
                  <a:gd name="connsiteY1" fmla="*/ 401828 h 1050805"/>
                  <a:gd name="connsiteX2" fmla="*/ 401828 w 1050805"/>
                  <a:gd name="connsiteY2" fmla="*/ 139284 h 1050805"/>
                  <a:gd name="connsiteX3" fmla="*/ 648977 w 1050805"/>
                  <a:gd name="connsiteY3" fmla="*/ 139284 h 1050805"/>
                  <a:gd name="connsiteX4" fmla="*/ 648977 w 1050805"/>
                  <a:gd name="connsiteY4" fmla="*/ 401828 h 1050805"/>
                  <a:gd name="connsiteX5" fmla="*/ 911521 w 1050805"/>
                  <a:gd name="connsiteY5" fmla="*/ 401828 h 1050805"/>
                  <a:gd name="connsiteX6" fmla="*/ 911521 w 1050805"/>
                  <a:gd name="connsiteY6" fmla="*/ 648977 h 1050805"/>
                  <a:gd name="connsiteX7" fmla="*/ 648977 w 1050805"/>
                  <a:gd name="connsiteY7" fmla="*/ 648977 h 1050805"/>
                  <a:gd name="connsiteX8" fmla="*/ 648977 w 1050805"/>
                  <a:gd name="connsiteY8" fmla="*/ 911521 h 1050805"/>
                  <a:gd name="connsiteX9" fmla="*/ 401828 w 1050805"/>
                  <a:gd name="connsiteY9" fmla="*/ 911521 h 1050805"/>
                  <a:gd name="connsiteX10" fmla="*/ 401828 w 1050805"/>
                  <a:gd name="connsiteY10" fmla="*/ 648977 h 1050805"/>
                  <a:gd name="connsiteX11" fmla="*/ 139284 w 1050805"/>
                  <a:gd name="connsiteY11" fmla="*/ 648977 h 1050805"/>
                  <a:gd name="connsiteX12" fmla="*/ 139284 w 1050805"/>
                  <a:gd name="connsiteY12" fmla="*/ 401828 h 1050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50805" h="1050805">
                    <a:moveTo>
                      <a:pt x="139284" y="401828"/>
                    </a:moveTo>
                    <a:lnTo>
                      <a:pt x="401828" y="401828"/>
                    </a:lnTo>
                    <a:lnTo>
                      <a:pt x="401828" y="139284"/>
                    </a:lnTo>
                    <a:lnTo>
                      <a:pt x="648977" y="139284"/>
                    </a:lnTo>
                    <a:lnTo>
                      <a:pt x="648977" y="401828"/>
                    </a:lnTo>
                    <a:lnTo>
                      <a:pt x="911521" y="401828"/>
                    </a:lnTo>
                    <a:lnTo>
                      <a:pt x="911521" y="648977"/>
                    </a:lnTo>
                    <a:lnTo>
                      <a:pt x="648977" y="648977"/>
                    </a:lnTo>
                    <a:lnTo>
                      <a:pt x="648977" y="911521"/>
                    </a:lnTo>
                    <a:lnTo>
                      <a:pt x="401828" y="911521"/>
                    </a:lnTo>
                    <a:lnTo>
                      <a:pt x="401828" y="648977"/>
                    </a:lnTo>
                    <a:lnTo>
                      <a:pt x="139284" y="648977"/>
                    </a:lnTo>
                    <a:lnTo>
                      <a:pt x="139284" y="401828"/>
                    </a:lnTo>
                    <a:close/>
                  </a:path>
                </a:pathLst>
              </a:custGeom>
              <a:solidFill>
                <a:srgbClr val="FF872F">
                  <a:tint val="60000"/>
                  <a:hueOff val="0"/>
                  <a:satOff val="0"/>
                  <a:lumOff val="0"/>
                  <a:alphaOff val="0"/>
                </a:srgbClr>
              </a:solidFill>
              <a:ln>
                <a:noFill/>
              </a:ln>
              <a:effectLst/>
            </p:spPr>
            <p:txBody>
              <a:bodyPr spcFirstLastPara="0" vert="horz" wrap="square" lIns="127559" tIns="368004" rIns="127559" bIns="368004" numCol="1" spcCol="1270" anchor="ctr" anchorCtr="0">
                <a:noAutofit/>
              </a:bodyPr>
              <a:lstStyle/>
              <a:p>
                <a:pPr algn="just" defTabSz="692150">
                  <a:lnSpc>
                    <a:spcPct val="120000"/>
                  </a:lnSpc>
                  <a:spcAft>
                    <a:spcPct val="35000"/>
                  </a:spcAft>
                  <a:defRPr/>
                </a:pPr>
                <a:endParaRPr lang="en-GB" sz="825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5" name="Group 5"/>
            <p:cNvGrpSpPr/>
            <p:nvPr/>
          </p:nvGrpSpPr>
          <p:grpSpPr>
            <a:xfrm>
              <a:off x="1501841" y="2407611"/>
              <a:ext cx="578952" cy="618042"/>
              <a:chOff x="9159875" y="1647825"/>
              <a:chExt cx="434975" cy="464344"/>
            </a:xfrm>
            <a:solidFill>
              <a:srgbClr val="E7E6E6"/>
            </a:solidFill>
          </p:grpSpPr>
          <p:sp>
            <p:nvSpPr>
              <p:cNvPr id="60" name="AutoShape 78"/>
              <p:cNvSpPr/>
              <p:nvPr/>
            </p:nvSpPr>
            <p:spPr bwMode="auto">
              <a:xfrm>
                <a:off x="9159875" y="1647825"/>
                <a:ext cx="434975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160" y="18900"/>
                    </a:moveTo>
                    <a:cubicBezTo>
                      <a:pt x="20160" y="19643"/>
                      <a:pt x="19513" y="20249"/>
                      <a:pt x="18720" y="20249"/>
                    </a:cubicBezTo>
                    <a:lnTo>
                      <a:pt x="2880" y="20249"/>
                    </a:lnTo>
                    <a:cubicBezTo>
                      <a:pt x="2086" y="20249"/>
                      <a:pt x="1440" y="19643"/>
                      <a:pt x="1440" y="18900"/>
                    </a:cubicBezTo>
                    <a:lnTo>
                      <a:pt x="1440" y="2700"/>
                    </a:lnTo>
                    <a:cubicBezTo>
                      <a:pt x="1440" y="1955"/>
                      <a:pt x="2086" y="1350"/>
                      <a:pt x="2880" y="1350"/>
                    </a:cubicBezTo>
                    <a:lnTo>
                      <a:pt x="18720" y="1350"/>
                    </a:lnTo>
                    <a:cubicBezTo>
                      <a:pt x="19513" y="1350"/>
                      <a:pt x="20160" y="1955"/>
                      <a:pt x="20160" y="2700"/>
                    </a:cubicBezTo>
                    <a:cubicBezTo>
                      <a:pt x="20160" y="2700"/>
                      <a:pt x="20160" y="18900"/>
                      <a:pt x="20160" y="18900"/>
                    </a:cubicBezTo>
                    <a:close/>
                    <a:moveTo>
                      <a:pt x="18720" y="0"/>
                    </a:moveTo>
                    <a:lnTo>
                      <a:pt x="2880" y="0"/>
                    </a:lnTo>
                    <a:cubicBezTo>
                      <a:pt x="1289" y="0"/>
                      <a:pt x="0" y="1208"/>
                      <a:pt x="0" y="2700"/>
                    </a:cubicBezTo>
                    <a:lnTo>
                      <a:pt x="0" y="18900"/>
                    </a:lnTo>
                    <a:cubicBezTo>
                      <a:pt x="0" y="20391"/>
                      <a:pt x="1289" y="21599"/>
                      <a:pt x="2880" y="21599"/>
                    </a:cubicBezTo>
                    <a:lnTo>
                      <a:pt x="18720" y="21599"/>
                    </a:lnTo>
                    <a:cubicBezTo>
                      <a:pt x="20310" y="21599"/>
                      <a:pt x="21599" y="20391"/>
                      <a:pt x="21599" y="18900"/>
                    </a:cubicBezTo>
                    <a:lnTo>
                      <a:pt x="21599" y="2700"/>
                    </a:lnTo>
                    <a:cubicBezTo>
                      <a:pt x="21599" y="1208"/>
                      <a:pt x="20310" y="0"/>
                      <a:pt x="18720" y="0"/>
                    </a:cubicBezTo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550" hangingPunct="0">
                  <a:lnSpc>
                    <a:spcPct val="120000"/>
                  </a:lnSpc>
                  <a:defRPr/>
                </a:pPr>
                <a:endParaRPr lang="en-US" sz="825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1" name="AutoShape 79"/>
              <p:cNvSpPr/>
              <p:nvPr/>
            </p:nvSpPr>
            <p:spPr bwMode="auto">
              <a:xfrm>
                <a:off x="9217819" y="1705769"/>
                <a:ext cx="319088" cy="2905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7418" y="20519"/>
                    </a:moveTo>
                    <a:lnTo>
                      <a:pt x="14053" y="16248"/>
                    </a:lnTo>
                    <a:lnTo>
                      <a:pt x="16690" y="12959"/>
                    </a:lnTo>
                    <a:lnTo>
                      <a:pt x="20618" y="17689"/>
                    </a:lnTo>
                    <a:lnTo>
                      <a:pt x="20618" y="20519"/>
                    </a:lnTo>
                    <a:cubicBezTo>
                      <a:pt x="20618" y="20519"/>
                      <a:pt x="17418" y="20519"/>
                      <a:pt x="17418" y="20519"/>
                    </a:cubicBezTo>
                    <a:close/>
                    <a:moveTo>
                      <a:pt x="981" y="11446"/>
                    </a:moveTo>
                    <a:lnTo>
                      <a:pt x="4909" y="6479"/>
                    </a:lnTo>
                    <a:lnTo>
                      <a:pt x="12828" y="16353"/>
                    </a:lnTo>
                    <a:lnTo>
                      <a:pt x="13398" y="17064"/>
                    </a:lnTo>
                    <a:lnTo>
                      <a:pt x="16109" y="20519"/>
                    </a:lnTo>
                    <a:lnTo>
                      <a:pt x="981" y="20519"/>
                    </a:lnTo>
                    <a:cubicBezTo>
                      <a:pt x="981" y="20519"/>
                      <a:pt x="981" y="11446"/>
                      <a:pt x="981" y="11446"/>
                    </a:cubicBezTo>
                    <a:close/>
                    <a:moveTo>
                      <a:pt x="20618" y="1080"/>
                    </a:moveTo>
                    <a:lnTo>
                      <a:pt x="20618" y="16058"/>
                    </a:lnTo>
                    <a:lnTo>
                      <a:pt x="17427" y="12244"/>
                    </a:lnTo>
                    <a:cubicBezTo>
                      <a:pt x="17240" y="12012"/>
                      <a:pt x="16972" y="11879"/>
                      <a:pt x="16690" y="11879"/>
                    </a:cubicBezTo>
                    <a:cubicBezTo>
                      <a:pt x="16409" y="11879"/>
                      <a:pt x="16141" y="12012"/>
                      <a:pt x="15954" y="12244"/>
                    </a:cubicBezTo>
                    <a:lnTo>
                      <a:pt x="13399" y="15432"/>
                    </a:lnTo>
                    <a:lnTo>
                      <a:pt x="5645" y="5764"/>
                    </a:lnTo>
                    <a:cubicBezTo>
                      <a:pt x="5458" y="5532"/>
                      <a:pt x="5190" y="5400"/>
                      <a:pt x="4909" y="5400"/>
                    </a:cubicBezTo>
                    <a:cubicBezTo>
                      <a:pt x="4627" y="5400"/>
                      <a:pt x="4359" y="5532"/>
                      <a:pt x="4172" y="5764"/>
                    </a:cubicBezTo>
                    <a:lnTo>
                      <a:pt x="981" y="9812"/>
                    </a:lnTo>
                    <a:lnTo>
                      <a:pt x="981" y="1080"/>
                    </a:lnTo>
                    <a:cubicBezTo>
                      <a:pt x="981" y="1080"/>
                      <a:pt x="20618" y="1080"/>
                      <a:pt x="20618" y="1080"/>
                    </a:cubicBezTo>
                    <a:close/>
                    <a:moveTo>
                      <a:pt x="20618" y="0"/>
                    </a:moveTo>
                    <a:lnTo>
                      <a:pt x="981" y="0"/>
                    </a:lnTo>
                    <a:cubicBezTo>
                      <a:pt x="439" y="0"/>
                      <a:pt x="0" y="483"/>
                      <a:pt x="0" y="1080"/>
                    </a:cubicBezTo>
                    <a:lnTo>
                      <a:pt x="0" y="20519"/>
                    </a:lnTo>
                    <a:cubicBezTo>
                      <a:pt x="0" y="21116"/>
                      <a:pt x="439" y="21599"/>
                      <a:pt x="981" y="21599"/>
                    </a:cubicBezTo>
                    <a:lnTo>
                      <a:pt x="20618" y="21599"/>
                    </a:lnTo>
                    <a:cubicBezTo>
                      <a:pt x="21160" y="21599"/>
                      <a:pt x="21600" y="21116"/>
                      <a:pt x="21600" y="20519"/>
                    </a:cubicBezTo>
                    <a:lnTo>
                      <a:pt x="21600" y="1080"/>
                    </a:lnTo>
                    <a:cubicBezTo>
                      <a:pt x="21600" y="483"/>
                      <a:pt x="21160" y="0"/>
                      <a:pt x="20618" y="0"/>
                    </a:cubicBezTo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550" hangingPunct="0">
                  <a:lnSpc>
                    <a:spcPct val="120000"/>
                  </a:lnSpc>
                  <a:defRPr/>
                </a:pPr>
                <a:endParaRPr lang="en-US" sz="825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2" name="AutoShape 80"/>
              <p:cNvSpPr/>
              <p:nvPr/>
            </p:nvSpPr>
            <p:spPr bwMode="auto">
              <a:xfrm>
                <a:off x="9391650" y="1749425"/>
                <a:ext cx="87313" cy="873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3600"/>
                    </a:moveTo>
                    <a:cubicBezTo>
                      <a:pt x="14769" y="3600"/>
                      <a:pt x="17999" y="6827"/>
                      <a:pt x="17999" y="10800"/>
                    </a:cubicBezTo>
                    <a:cubicBezTo>
                      <a:pt x="17999" y="14769"/>
                      <a:pt x="14769" y="18000"/>
                      <a:pt x="10800" y="18000"/>
                    </a:cubicBezTo>
                    <a:cubicBezTo>
                      <a:pt x="6830" y="18000"/>
                      <a:pt x="3600" y="14769"/>
                      <a:pt x="3600" y="10800"/>
                    </a:cubicBezTo>
                    <a:cubicBezTo>
                      <a:pt x="3600" y="6827"/>
                      <a:pt x="6830" y="3600"/>
                      <a:pt x="10800" y="3600"/>
                    </a:cubicBezTo>
                    <a:moveTo>
                      <a:pt x="10800" y="21599"/>
                    </a:moveTo>
                    <a:cubicBezTo>
                      <a:pt x="16766" y="21599"/>
                      <a:pt x="21600" y="16762"/>
                      <a:pt x="21600" y="10800"/>
                    </a:cubicBezTo>
                    <a:cubicBezTo>
                      <a:pt x="21600" y="4833"/>
                      <a:pt x="16766" y="0"/>
                      <a:pt x="10800" y="0"/>
                    </a:cubicBezTo>
                    <a:cubicBezTo>
                      <a:pt x="4833" y="0"/>
                      <a:pt x="0" y="4833"/>
                      <a:pt x="0" y="10800"/>
                    </a:cubicBezTo>
                    <a:cubicBezTo>
                      <a:pt x="0" y="16762"/>
                      <a:pt x="4833" y="21599"/>
                      <a:pt x="10800" y="21599"/>
                    </a:cubicBezTo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550" hangingPunct="0">
                  <a:lnSpc>
                    <a:spcPct val="120000"/>
                  </a:lnSpc>
                  <a:defRPr/>
                </a:pPr>
                <a:endParaRPr lang="en-US" sz="825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6" name="Group 6"/>
            <p:cNvGrpSpPr/>
            <p:nvPr/>
          </p:nvGrpSpPr>
          <p:grpSpPr>
            <a:xfrm>
              <a:off x="10091658" y="2416592"/>
              <a:ext cx="618042" cy="618042"/>
              <a:chOff x="8216107" y="1647825"/>
              <a:chExt cx="464344" cy="464344"/>
            </a:xfrm>
            <a:solidFill>
              <a:srgbClr val="E7E6E6"/>
            </a:solidFill>
          </p:grpSpPr>
          <p:sp>
            <p:nvSpPr>
              <p:cNvPr id="58" name="AutoShape 81"/>
              <p:cNvSpPr/>
              <p:nvPr/>
            </p:nvSpPr>
            <p:spPr bwMode="auto">
              <a:xfrm>
                <a:off x="8216107" y="1647825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35" y="9811"/>
                    </a:moveTo>
                    <a:cubicBezTo>
                      <a:pt x="20220" y="10144"/>
                      <a:pt x="20081" y="10800"/>
                      <a:pt x="18899" y="10800"/>
                    </a:cubicBezTo>
                    <a:lnTo>
                      <a:pt x="17549" y="10800"/>
                    </a:lnTo>
                    <a:cubicBezTo>
                      <a:pt x="17363" y="10800"/>
                      <a:pt x="17212" y="10950"/>
                      <a:pt x="17212" y="11137"/>
                    </a:cubicBezTo>
                    <a:cubicBezTo>
                      <a:pt x="17212" y="11324"/>
                      <a:pt x="17363" y="11475"/>
                      <a:pt x="17549" y="11475"/>
                    </a:cubicBezTo>
                    <a:lnTo>
                      <a:pt x="18858" y="11475"/>
                    </a:lnTo>
                    <a:cubicBezTo>
                      <a:pt x="19870" y="11475"/>
                      <a:pt x="20003" y="12314"/>
                      <a:pt x="19938" y="12719"/>
                    </a:cubicBezTo>
                    <a:cubicBezTo>
                      <a:pt x="19855" y="13223"/>
                      <a:pt x="19618" y="14175"/>
                      <a:pt x="18478" y="14175"/>
                    </a:cubicBezTo>
                    <a:lnTo>
                      <a:pt x="16874" y="14175"/>
                    </a:lnTo>
                    <a:cubicBezTo>
                      <a:pt x="16688" y="14175"/>
                      <a:pt x="16537" y="14325"/>
                      <a:pt x="16537" y="14512"/>
                    </a:cubicBezTo>
                    <a:cubicBezTo>
                      <a:pt x="16537" y="14699"/>
                      <a:pt x="16688" y="14850"/>
                      <a:pt x="16874" y="14850"/>
                    </a:cubicBezTo>
                    <a:lnTo>
                      <a:pt x="18203" y="14850"/>
                    </a:lnTo>
                    <a:cubicBezTo>
                      <a:pt x="19343" y="14850"/>
                      <a:pt x="19243" y="15718"/>
                      <a:pt x="19079" y="16237"/>
                    </a:cubicBezTo>
                    <a:cubicBezTo>
                      <a:pt x="18864" y="16918"/>
                      <a:pt x="18732" y="17549"/>
                      <a:pt x="17297" y="17549"/>
                    </a:cubicBezTo>
                    <a:lnTo>
                      <a:pt x="16196" y="17549"/>
                    </a:lnTo>
                    <a:cubicBezTo>
                      <a:pt x="16009" y="17549"/>
                      <a:pt x="15859" y="17700"/>
                      <a:pt x="15859" y="17887"/>
                    </a:cubicBezTo>
                    <a:cubicBezTo>
                      <a:pt x="15859" y="18073"/>
                      <a:pt x="16009" y="18225"/>
                      <a:pt x="16196" y="18225"/>
                    </a:cubicBezTo>
                    <a:lnTo>
                      <a:pt x="17255" y="18225"/>
                    </a:lnTo>
                    <a:cubicBezTo>
                      <a:pt x="17993" y="18225"/>
                      <a:pt x="18027" y="18923"/>
                      <a:pt x="17950" y="19174"/>
                    </a:cubicBezTo>
                    <a:cubicBezTo>
                      <a:pt x="17866" y="19448"/>
                      <a:pt x="17767" y="19651"/>
                      <a:pt x="17762" y="19660"/>
                    </a:cubicBezTo>
                    <a:cubicBezTo>
                      <a:pt x="17558" y="20028"/>
                      <a:pt x="17229" y="20249"/>
                      <a:pt x="16534" y="20249"/>
                    </a:cubicBezTo>
                    <a:lnTo>
                      <a:pt x="12844" y="20249"/>
                    </a:lnTo>
                    <a:cubicBezTo>
                      <a:pt x="10990" y="20249"/>
                      <a:pt x="9151" y="19829"/>
                      <a:pt x="9104" y="19818"/>
                    </a:cubicBezTo>
                    <a:cubicBezTo>
                      <a:pt x="6299" y="19172"/>
                      <a:pt x="6152" y="19122"/>
                      <a:pt x="5976" y="19072"/>
                    </a:cubicBezTo>
                    <a:cubicBezTo>
                      <a:pt x="5976" y="19072"/>
                      <a:pt x="5405" y="18976"/>
                      <a:pt x="5405" y="18478"/>
                    </a:cubicBezTo>
                    <a:lnTo>
                      <a:pt x="5399" y="9155"/>
                    </a:lnTo>
                    <a:cubicBezTo>
                      <a:pt x="5399" y="8839"/>
                      <a:pt x="5601" y="8552"/>
                      <a:pt x="5935" y="8452"/>
                    </a:cubicBezTo>
                    <a:cubicBezTo>
                      <a:pt x="5977" y="8435"/>
                      <a:pt x="6034" y="8419"/>
                      <a:pt x="6074" y="8401"/>
                    </a:cubicBezTo>
                    <a:cubicBezTo>
                      <a:pt x="9158" y="7125"/>
                      <a:pt x="10097" y="4324"/>
                      <a:pt x="10124" y="2025"/>
                    </a:cubicBezTo>
                    <a:cubicBezTo>
                      <a:pt x="10128" y="1702"/>
                      <a:pt x="10378" y="1350"/>
                      <a:pt x="10800" y="1350"/>
                    </a:cubicBezTo>
                    <a:cubicBezTo>
                      <a:pt x="11514" y="1350"/>
                      <a:pt x="12774" y="2782"/>
                      <a:pt x="12774" y="4554"/>
                    </a:cubicBezTo>
                    <a:cubicBezTo>
                      <a:pt x="12774" y="6155"/>
                      <a:pt x="12711" y="6432"/>
                      <a:pt x="12149" y="8100"/>
                    </a:cubicBezTo>
                    <a:cubicBezTo>
                      <a:pt x="18899" y="8100"/>
                      <a:pt x="18852" y="8196"/>
                      <a:pt x="19448" y="8353"/>
                    </a:cubicBezTo>
                    <a:cubicBezTo>
                      <a:pt x="20187" y="8564"/>
                      <a:pt x="20249" y="9175"/>
                      <a:pt x="20249" y="9386"/>
                    </a:cubicBezTo>
                    <a:cubicBezTo>
                      <a:pt x="20249" y="9618"/>
                      <a:pt x="20243" y="9584"/>
                      <a:pt x="20235" y="9811"/>
                    </a:cubicBezTo>
                    <a:moveTo>
                      <a:pt x="4724" y="19575"/>
                    </a:moveTo>
                    <a:cubicBezTo>
                      <a:pt x="4724" y="19948"/>
                      <a:pt x="4423" y="20249"/>
                      <a:pt x="4049" y="20249"/>
                    </a:cubicBezTo>
                    <a:lnTo>
                      <a:pt x="2024" y="20249"/>
                    </a:lnTo>
                    <a:cubicBezTo>
                      <a:pt x="1652" y="20249"/>
                      <a:pt x="1349" y="19948"/>
                      <a:pt x="1349" y="19575"/>
                    </a:cubicBezTo>
                    <a:lnTo>
                      <a:pt x="1349" y="8774"/>
                    </a:lnTo>
                    <a:cubicBezTo>
                      <a:pt x="1349" y="8401"/>
                      <a:pt x="1652" y="8100"/>
                      <a:pt x="2024" y="8100"/>
                    </a:cubicBezTo>
                    <a:lnTo>
                      <a:pt x="4049" y="8100"/>
                    </a:lnTo>
                    <a:cubicBezTo>
                      <a:pt x="4423" y="8100"/>
                      <a:pt x="4724" y="8401"/>
                      <a:pt x="4724" y="8774"/>
                    </a:cubicBezTo>
                    <a:cubicBezTo>
                      <a:pt x="4724" y="8774"/>
                      <a:pt x="4724" y="19575"/>
                      <a:pt x="4724" y="19575"/>
                    </a:cubicBezTo>
                    <a:close/>
                    <a:moveTo>
                      <a:pt x="19686" y="7069"/>
                    </a:moveTo>
                    <a:cubicBezTo>
                      <a:pt x="18842" y="6846"/>
                      <a:pt x="16858" y="6849"/>
                      <a:pt x="13956" y="6773"/>
                    </a:cubicBezTo>
                    <a:cubicBezTo>
                      <a:pt x="14093" y="6139"/>
                      <a:pt x="14124" y="5568"/>
                      <a:pt x="14124" y="4554"/>
                    </a:cubicBezTo>
                    <a:cubicBezTo>
                      <a:pt x="14124" y="2133"/>
                      <a:pt x="12361" y="0"/>
                      <a:pt x="10800" y="0"/>
                    </a:cubicBezTo>
                    <a:cubicBezTo>
                      <a:pt x="9698" y="0"/>
                      <a:pt x="8789" y="901"/>
                      <a:pt x="8774" y="2009"/>
                    </a:cubicBezTo>
                    <a:cubicBezTo>
                      <a:pt x="8760" y="3368"/>
                      <a:pt x="8340" y="5716"/>
                      <a:pt x="6074" y="6906"/>
                    </a:cubicBezTo>
                    <a:cubicBezTo>
                      <a:pt x="5908" y="6994"/>
                      <a:pt x="5433" y="7228"/>
                      <a:pt x="5364" y="7259"/>
                    </a:cubicBezTo>
                    <a:lnTo>
                      <a:pt x="5399" y="7289"/>
                    </a:lnTo>
                    <a:cubicBezTo>
                      <a:pt x="5045" y="6984"/>
                      <a:pt x="4554" y="6750"/>
                      <a:pt x="4049" y="6750"/>
                    </a:cubicBezTo>
                    <a:lnTo>
                      <a:pt x="2024" y="6750"/>
                    </a:lnTo>
                    <a:cubicBezTo>
                      <a:pt x="908" y="6750"/>
                      <a:pt x="0" y="7658"/>
                      <a:pt x="0" y="8774"/>
                    </a:cubicBezTo>
                    <a:lnTo>
                      <a:pt x="0" y="19575"/>
                    </a:lnTo>
                    <a:cubicBezTo>
                      <a:pt x="0" y="20691"/>
                      <a:pt x="908" y="21599"/>
                      <a:pt x="2024" y="21599"/>
                    </a:cubicBezTo>
                    <a:lnTo>
                      <a:pt x="4049" y="21599"/>
                    </a:lnTo>
                    <a:cubicBezTo>
                      <a:pt x="4853" y="21599"/>
                      <a:pt x="5525" y="21114"/>
                      <a:pt x="5850" y="20434"/>
                    </a:cubicBezTo>
                    <a:cubicBezTo>
                      <a:pt x="5859" y="20437"/>
                      <a:pt x="5873" y="20441"/>
                      <a:pt x="5882" y="20442"/>
                    </a:cubicBezTo>
                    <a:cubicBezTo>
                      <a:pt x="5927" y="20454"/>
                      <a:pt x="5979" y="20467"/>
                      <a:pt x="6044" y="20485"/>
                    </a:cubicBezTo>
                    <a:cubicBezTo>
                      <a:pt x="6056" y="20487"/>
                      <a:pt x="6062" y="20488"/>
                      <a:pt x="6074" y="20492"/>
                    </a:cubicBezTo>
                    <a:cubicBezTo>
                      <a:pt x="6464" y="20588"/>
                      <a:pt x="7212" y="20768"/>
                      <a:pt x="8812" y="21135"/>
                    </a:cubicBezTo>
                    <a:cubicBezTo>
                      <a:pt x="9155" y="21213"/>
                      <a:pt x="10966" y="21599"/>
                      <a:pt x="12844" y="21599"/>
                    </a:cubicBezTo>
                    <a:lnTo>
                      <a:pt x="16534" y="21599"/>
                    </a:lnTo>
                    <a:cubicBezTo>
                      <a:pt x="17659" y="21599"/>
                      <a:pt x="18469" y="21167"/>
                      <a:pt x="18952" y="20298"/>
                    </a:cubicBezTo>
                    <a:cubicBezTo>
                      <a:pt x="18958" y="20285"/>
                      <a:pt x="19114" y="19982"/>
                      <a:pt x="19240" y="19572"/>
                    </a:cubicBezTo>
                    <a:cubicBezTo>
                      <a:pt x="19336" y="19263"/>
                      <a:pt x="19371" y="18827"/>
                      <a:pt x="19256" y="18384"/>
                    </a:cubicBezTo>
                    <a:cubicBezTo>
                      <a:pt x="19981" y="17886"/>
                      <a:pt x="20214" y="17133"/>
                      <a:pt x="20366" y="16643"/>
                    </a:cubicBezTo>
                    <a:cubicBezTo>
                      <a:pt x="20620" y="15838"/>
                      <a:pt x="20544" y="15235"/>
                      <a:pt x="20367" y="14803"/>
                    </a:cubicBezTo>
                    <a:cubicBezTo>
                      <a:pt x="20775" y="14418"/>
                      <a:pt x="21122" y="13831"/>
                      <a:pt x="21269" y="12935"/>
                    </a:cubicBezTo>
                    <a:cubicBezTo>
                      <a:pt x="21361" y="12380"/>
                      <a:pt x="21263" y="11809"/>
                      <a:pt x="21007" y="11334"/>
                    </a:cubicBezTo>
                    <a:cubicBezTo>
                      <a:pt x="21389" y="10905"/>
                      <a:pt x="21564" y="10365"/>
                      <a:pt x="21583" y="9865"/>
                    </a:cubicBezTo>
                    <a:lnTo>
                      <a:pt x="21591" y="9724"/>
                    </a:lnTo>
                    <a:cubicBezTo>
                      <a:pt x="21596" y="9635"/>
                      <a:pt x="21600" y="9581"/>
                      <a:pt x="21600" y="9386"/>
                    </a:cubicBezTo>
                    <a:cubicBezTo>
                      <a:pt x="21600" y="8533"/>
                      <a:pt x="21010" y="7446"/>
                      <a:pt x="19686" y="7069"/>
                    </a:cubicBezTo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550" hangingPunct="0">
                  <a:lnSpc>
                    <a:spcPct val="120000"/>
                  </a:lnSpc>
                  <a:defRPr/>
                </a:pPr>
                <a:endParaRPr lang="en-US" sz="825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9" name="AutoShape 82"/>
              <p:cNvSpPr/>
              <p:nvPr/>
            </p:nvSpPr>
            <p:spPr bwMode="auto">
              <a:xfrm>
                <a:off x="8259763" y="2024857"/>
                <a:ext cx="43657" cy="436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4400"/>
                    </a:moveTo>
                    <a:cubicBezTo>
                      <a:pt x="8820" y="14400"/>
                      <a:pt x="7200" y="12782"/>
                      <a:pt x="7200" y="10800"/>
                    </a:cubicBezTo>
                    <a:cubicBezTo>
                      <a:pt x="7200" y="8817"/>
                      <a:pt x="8820" y="7200"/>
                      <a:pt x="10800" y="7200"/>
                    </a:cubicBezTo>
                    <a:cubicBezTo>
                      <a:pt x="12779" y="7200"/>
                      <a:pt x="14400" y="8817"/>
                      <a:pt x="14400" y="10800"/>
                    </a:cubicBezTo>
                    <a:cubicBezTo>
                      <a:pt x="14400" y="12782"/>
                      <a:pt x="12779" y="14400"/>
                      <a:pt x="10800" y="14400"/>
                    </a:cubicBezTo>
                    <a:moveTo>
                      <a:pt x="10800" y="0"/>
                    </a:moveTo>
                    <a:cubicBezTo>
                      <a:pt x="4837" y="0"/>
                      <a:pt x="0" y="4837"/>
                      <a:pt x="0" y="10800"/>
                    </a:cubicBezTo>
                    <a:cubicBezTo>
                      <a:pt x="0" y="16762"/>
                      <a:pt x="4837" y="21599"/>
                      <a:pt x="10800" y="21599"/>
                    </a:cubicBezTo>
                    <a:cubicBezTo>
                      <a:pt x="16762" y="21599"/>
                      <a:pt x="21600" y="16762"/>
                      <a:pt x="21600" y="10800"/>
                    </a:cubicBezTo>
                    <a:cubicBezTo>
                      <a:pt x="21600" y="4837"/>
                      <a:pt x="16762" y="0"/>
                      <a:pt x="10800" y="0"/>
                    </a:cubicBezTo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550" hangingPunct="0">
                  <a:lnSpc>
                    <a:spcPct val="120000"/>
                  </a:lnSpc>
                  <a:defRPr/>
                </a:pPr>
                <a:endParaRPr lang="en-US" sz="825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7" name="Group 7"/>
            <p:cNvGrpSpPr/>
            <p:nvPr/>
          </p:nvGrpSpPr>
          <p:grpSpPr>
            <a:xfrm>
              <a:off x="7221342" y="2435608"/>
              <a:ext cx="619099" cy="580009"/>
              <a:chOff x="5368132" y="3540125"/>
              <a:chExt cx="465138" cy="435769"/>
            </a:xfrm>
            <a:solidFill>
              <a:srgbClr val="E7E6E6"/>
            </a:solidFill>
          </p:grpSpPr>
          <p:sp>
            <p:nvSpPr>
              <p:cNvPr id="56" name="AutoShape 110"/>
              <p:cNvSpPr/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550" hangingPunct="0">
                  <a:lnSpc>
                    <a:spcPct val="120000"/>
                  </a:lnSpc>
                  <a:defRPr/>
                </a:pPr>
                <a:endParaRPr lang="en-US" sz="825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7" name="AutoShape 111"/>
              <p:cNvSpPr/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550" hangingPunct="0">
                  <a:lnSpc>
                    <a:spcPct val="120000"/>
                  </a:lnSpc>
                  <a:defRPr/>
                </a:pPr>
                <a:endParaRPr lang="en-US" sz="825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8" name="Group 8"/>
            <p:cNvGrpSpPr/>
            <p:nvPr/>
          </p:nvGrpSpPr>
          <p:grpSpPr>
            <a:xfrm>
              <a:off x="4352084" y="2484206"/>
              <a:ext cx="618042" cy="482812"/>
              <a:chOff x="2581275" y="1710532"/>
              <a:chExt cx="464344" cy="362744"/>
            </a:xfrm>
            <a:solidFill>
              <a:srgbClr val="E7E6E6"/>
            </a:solidFill>
          </p:grpSpPr>
          <p:sp>
            <p:nvSpPr>
              <p:cNvPr id="49" name="AutoShape 140"/>
              <p:cNvSpPr/>
              <p:nvPr/>
            </p:nvSpPr>
            <p:spPr bwMode="auto">
              <a:xfrm>
                <a:off x="2639219" y="1768475"/>
                <a:ext cx="290513" cy="235744"/>
              </a:xfrm>
              <a:custGeom>
                <a:avLst/>
                <a:gdLst>
                  <a:gd name="T0" fmla="+- 0 10800 376"/>
                  <a:gd name="T1" fmla="*/ T0 w 20848"/>
                  <a:gd name="T2" fmla="*/ 10800 h 21600"/>
                  <a:gd name="T3" fmla="+- 0 10800 376"/>
                  <a:gd name="T4" fmla="*/ T3 w 20848"/>
                  <a:gd name="T5" fmla="*/ 10800 h 21600"/>
                  <a:gd name="T6" fmla="+- 0 10800 376"/>
                  <a:gd name="T7" fmla="*/ T6 w 20848"/>
                  <a:gd name="T8" fmla="*/ 10800 h 21600"/>
                  <a:gd name="T9" fmla="+- 0 10800 376"/>
                  <a:gd name="T10" fmla="*/ T9 w 208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0848" h="21600">
                    <a:moveTo>
                      <a:pt x="18728" y="19178"/>
                    </a:moveTo>
                    <a:cubicBezTo>
                      <a:pt x="13191" y="20631"/>
                      <a:pt x="7654" y="20631"/>
                      <a:pt x="2118" y="19178"/>
                    </a:cubicBezTo>
                    <a:cubicBezTo>
                      <a:pt x="678" y="13592"/>
                      <a:pt x="678" y="8008"/>
                      <a:pt x="2118" y="2421"/>
                    </a:cubicBezTo>
                    <a:cubicBezTo>
                      <a:pt x="7654" y="968"/>
                      <a:pt x="13191" y="968"/>
                      <a:pt x="18728" y="2421"/>
                    </a:cubicBezTo>
                    <a:cubicBezTo>
                      <a:pt x="20168" y="8008"/>
                      <a:pt x="20168" y="13592"/>
                      <a:pt x="18728" y="19178"/>
                    </a:cubicBezTo>
                    <a:moveTo>
                      <a:pt x="18938" y="1116"/>
                    </a:moveTo>
                    <a:cubicBezTo>
                      <a:pt x="16114" y="375"/>
                      <a:pt x="13249" y="0"/>
                      <a:pt x="10423" y="0"/>
                    </a:cubicBezTo>
                    <a:cubicBezTo>
                      <a:pt x="7597" y="0"/>
                      <a:pt x="4732" y="375"/>
                      <a:pt x="1908" y="1116"/>
                    </a:cubicBezTo>
                    <a:cubicBezTo>
                      <a:pt x="1543" y="1213"/>
                      <a:pt x="1244" y="1552"/>
                      <a:pt x="1127" y="2004"/>
                    </a:cubicBezTo>
                    <a:cubicBezTo>
                      <a:pt x="-376" y="7841"/>
                      <a:pt x="-376" y="13759"/>
                      <a:pt x="1127" y="19593"/>
                    </a:cubicBezTo>
                    <a:cubicBezTo>
                      <a:pt x="1244" y="20047"/>
                      <a:pt x="1543" y="20386"/>
                      <a:pt x="1908" y="20482"/>
                    </a:cubicBezTo>
                    <a:cubicBezTo>
                      <a:pt x="4732" y="21224"/>
                      <a:pt x="7597" y="21600"/>
                      <a:pt x="10423" y="21600"/>
                    </a:cubicBezTo>
                    <a:cubicBezTo>
                      <a:pt x="13249" y="21600"/>
                      <a:pt x="16114" y="21224"/>
                      <a:pt x="18938" y="20482"/>
                    </a:cubicBezTo>
                    <a:cubicBezTo>
                      <a:pt x="19303" y="20386"/>
                      <a:pt x="19602" y="20047"/>
                      <a:pt x="19719" y="19593"/>
                    </a:cubicBezTo>
                    <a:cubicBezTo>
                      <a:pt x="21223" y="13759"/>
                      <a:pt x="21223" y="7841"/>
                      <a:pt x="19719" y="2004"/>
                    </a:cubicBezTo>
                    <a:cubicBezTo>
                      <a:pt x="19602" y="1552"/>
                      <a:pt x="19303" y="1213"/>
                      <a:pt x="18938" y="1116"/>
                    </a:cubicBezTo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550" hangingPunct="0">
                  <a:lnSpc>
                    <a:spcPct val="120000"/>
                  </a:lnSpc>
                  <a:defRPr/>
                </a:pPr>
                <a:endParaRPr lang="en-US" sz="825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0" name="AutoShape 141"/>
              <p:cNvSpPr/>
              <p:nvPr/>
            </p:nvSpPr>
            <p:spPr bwMode="auto">
              <a:xfrm>
                <a:off x="2581275" y="1710532"/>
                <a:ext cx="464344" cy="362744"/>
              </a:xfrm>
              <a:custGeom>
                <a:avLst/>
                <a:gdLst>
                  <a:gd name="T0" fmla="+- 0 10800 252"/>
                  <a:gd name="T1" fmla="*/ T0 w 21096"/>
                  <a:gd name="T2" fmla="*/ 10800 h 21600"/>
                  <a:gd name="T3" fmla="+- 0 10800 252"/>
                  <a:gd name="T4" fmla="*/ T3 w 21096"/>
                  <a:gd name="T5" fmla="*/ 10800 h 21600"/>
                  <a:gd name="T6" fmla="+- 0 10800 252"/>
                  <a:gd name="T7" fmla="*/ T6 w 21096"/>
                  <a:gd name="T8" fmla="*/ 10800 h 21600"/>
                  <a:gd name="T9" fmla="+- 0 10800 252"/>
                  <a:gd name="T10" fmla="*/ T9 w 21096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096" h="21600">
                    <a:moveTo>
                      <a:pt x="19056" y="18331"/>
                    </a:moveTo>
                    <a:cubicBezTo>
                      <a:pt x="13383" y="19233"/>
                      <a:pt x="7711" y="19233"/>
                      <a:pt x="2038" y="18331"/>
                    </a:cubicBezTo>
                    <a:cubicBezTo>
                      <a:pt x="1074" y="13022"/>
                      <a:pt x="1074" y="7713"/>
                      <a:pt x="2038" y="2404"/>
                    </a:cubicBezTo>
                    <a:cubicBezTo>
                      <a:pt x="7711" y="1502"/>
                      <a:pt x="13383" y="1502"/>
                      <a:pt x="19056" y="2404"/>
                    </a:cubicBezTo>
                    <a:cubicBezTo>
                      <a:pt x="20021" y="7713"/>
                      <a:pt x="20021" y="13022"/>
                      <a:pt x="19056" y="18331"/>
                    </a:cubicBezTo>
                    <a:moveTo>
                      <a:pt x="20338" y="2005"/>
                    </a:moveTo>
                    <a:cubicBezTo>
                      <a:pt x="20211" y="1301"/>
                      <a:pt x="19762" y="776"/>
                      <a:pt x="19215" y="689"/>
                    </a:cubicBezTo>
                    <a:cubicBezTo>
                      <a:pt x="16339" y="232"/>
                      <a:pt x="13423" y="0"/>
                      <a:pt x="10547" y="0"/>
                    </a:cubicBezTo>
                    <a:cubicBezTo>
                      <a:pt x="7671" y="0"/>
                      <a:pt x="4755" y="232"/>
                      <a:pt x="1879" y="689"/>
                    </a:cubicBezTo>
                    <a:cubicBezTo>
                      <a:pt x="1332" y="776"/>
                      <a:pt x="883" y="1301"/>
                      <a:pt x="756" y="2005"/>
                    </a:cubicBezTo>
                    <a:cubicBezTo>
                      <a:pt x="-252" y="7553"/>
                      <a:pt x="-252" y="13181"/>
                      <a:pt x="756" y="18731"/>
                    </a:cubicBezTo>
                    <a:cubicBezTo>
                      <a:pt x="883" y="19434"/>
                      <a:pt x="1332" y="19959"/>
                      <a:pt x="1879" y="20046"/>
                    </a:cubicBezTo>
                    <a:cubicBezTo>
                      <a:pt x="3265" y="20266"/>
                      <a:pt x="4660" y="20429"/>
                      <a:pt x="6055" y="20544"/>
                    </a:cubicBezTo>
                    <a:cubicBezTo>
                      <a:pt x="5979" y="20606"/>
                      <a:pt x="5931" y="20670"/>
                      <a:pt x="5931" y="20735"/>
                    </a:cubicBezTo>
                    <a:cubicBezTo>
                      <a:pt x="5931" y="21213"/>
                      <a:pt x="7997" y="21599"/>
                      <a:pt x="10547" y="21599"/>
                    </a:cubicBezTo>
                    <a:cubicBezTo>
                      <a:pt x="13097" y="21599"/>
                      <a:pt x="15164" y="21213"/>
                      <a:pt x="15164" y="20735"/>
                    </a:cubicBezTo>
                    <a:cubicBezTo>
                      <a:pt x="15164" y="20670"/>
                      <a:pt x="15115" y="20606"/>
                      <a:pt x="15040" y="20544"/>
                    </a:cubicBezTo>
                    <a:cubicBezTo>
                      <a:pt x="16434" y="20429"/>
                      <a:pt x="17830" y="20266"/>
                      <a:pt x="19215" y="20046"/>
                    </a:cubicBezTo>
                    <a:cubicBezTo>
                      <a:pt x="19762" y="19959"/>
                      <a:pt x="20211" y="19434"/>
                      <a:pt x="20338" y="18731"/>
                    </a:cubicBezTo>
                    <a:cubicBezTo>
                      <a:pt x="21347" y="13181"/>
                      <a:pt x="21347" y="7553"/>
                      <a:pt x="20338" y="2005"/>
                    </a:cubicBezTo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550" hangingPunct="0">
                  <a:lnSpc>
                    <a:spcPct val="120000"/>
                  </a:lnSpc>
                  <a:defRPr/>
                </a:pPr>
                <a:endParaRPr lang="en-US" sz="825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1" name="AutoShape 142"/>
              <p:cNvSpPr/>
              <p:nvPr/>
            </p:nvSpPr>
            <p:spPr bwMode="auto">
              <a:xfrm>
                <a:off x="2944019" y="1783557"/>
                <a:ext cx="43656" cy="4286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7200"/>
                    </a:moveTo>
                    <a:cubicBezTo>
                      <a:pt x="12779" y="7200"/>
                      <a:pt x="14399" y="8820"/>
                      <a:pt x="14399" y="10800"/>
                    </a:cubicBezTo>
                    <a:cubicBezTo>
                      <a:pt x="14399" y="12779"/>
                      <a:pt x="12779" y="14400"/>
                      <a:pt x="10800" y="14400"/>
                    </a:cubicBezTo>
                    <a:cubicBezTo>
                      <a:pt x="8820" y="14400"/>
                      <a:pt x="7199" y="12779"/>
                      <a:pt x="7199" y="10800"/>
                    </a:cubicBezTo>
                    <a:cubicBezTo>
                      <a:pt x="7199" y="8820"/>
                      <a:pt x="8820" y="7200"/>
                      <a:pt x="10800" y="7200"/>
                    </a:cubicBezTo>
                    <a:moveTo>
                      <a:pt x="10800" y="21599"/>
                    </a:moveTo>
                    <a:cubicBezTo>
                      <a:pt x="16762" y="21599"/>
                      <a:pt x="21600" y="16762"/>
                      <a:pt x="21600" y="10800"/>
                    </a:cubicBezTo>
                    <a:cubicBezTo>
                      <a:pt x="21600" y="4837"/>
                      <a:pt x="16762" y="0"/>
                      <a:pt x="10800" y="0"/>
                    </a:cubicBezTo>
                    <a:cubicBezTo>
                      <a:pt x="4837" y="0"/>
                      <a:pt x="0" y="4837"/>
                      <a:pt x="0" y="10800"/>
                    </a:cubicBezTo>
                    <a:cubicBezTo>
                      <a:pt x="0" y="16762"/>
                      <a:pt x="4837" y="21599"/>
                      <a:pt x="10800" y="21599"/>
                    </a:cubicBezTo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550" hangingPunct="0">
                  <a:lnSpc>
                    <a:spcPct val="120000"/>
                  </a:lnSpc>
                  <a:defRPr/>
                </a:pPr>
                <a:endParaRPr lang="en-US" sz="825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2" name="AutoShape 143"/>
              <p:cNvSpPr/>
              <p:nvPr/>
            </p:nvSpPr>
            <p:spPr bwMode="auto">
              <a:xfrm>
                <a:off x="2929732" y="1971675"/>
                <a:ext cx="57944" cy="150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550" hangingPunct="0">
                  <a:lnSpc>
                    <a:spcPct val="120000"/>
                  </a:lnSpc>
                  <a:defRPr/>
                </a:pPr>
                <a:endParaRPr lang="en-US" sz="825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3" name="AutoShape 144"/>
              <p:cNvSpPr/>
              <p:nvPr/>
            </p:nvSpPr>
            <p:spPr bwMode="auto">
              <a:xfrm>
                <a:off x="2944019" y="1928019"/>
                <a:ext cx="58738" cy="1508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550" hangingPunct="0">
                  <a:lnSpc>
                    <a:spcPct val="120000"/>
                  </a:lnSpc>
                  <a:defRPr/>
                </a:pPr>
                <a:endParaRPr lang="en-US" sz="825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4" name="AutoShape 145"/>
              <p:cNvSpPr/>
              <p:nvPr/>
            </p:nvSpPr>
            <p:spPr bwMode="auto">
              <a:xfrm>
                <a:off x="2944019" y="1885157"/>
                <a:ext cx="58738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550" hangingPunct="0">
                  <a:lnSpc>
                    <a:spcPct val="120000"/>
                  </a:lnSpc>
                  <a:defRPr/>
                </a:pPr>
                <a:endParaRPr lang="en-US" sz="825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5" name="AutoShape 146"/>
              <p:cNvSpPr/>
              <p:nvPr/>
            </p:nvSpPr>
            <p:spPr bwMode="auto">
              <a:xfrm>
                <a:off x="2697957" y="1826419"/>
                <a:ext cx="86519" cy="61119"/>
              </a:xfrm>
              <a:custGeom>
                <a:avLst/>
                <a:gdLst>
                  <a:gd name="T0" fmla="+- 0 10822 44"/>
                  <a:gd name="T1" fmla="*/ T0 w 21556"/>
                  <a:gd name="T2" fmla="+- 0 10826 53"/>
                  <a:gd name="T3" fmla="*/ 10826 h 21547"/>
                  <a:gd name="T4" fmla="+- 0 10822 44"/>
                  <a:gd name="T5" fmla="*/ T4 w 21556"/>
                  <a:gd name="T6" fmla="+- 0 10826 53"/>
                  <a:gd name="T7" fmla="*/ 10826 h 21547"/>
                  <a:gd name="T8" fmla="+- 0 10822 44"/>
                  <a:gd name="T9" fmla="*/ T8 w 21556"/>
                  <a:gd name="T10" fmla="+- 0 10826 53"/>
                  <a:gd name="T11" fmla="*/ 10826 h 21547"/>
                  <a:gd name="T12" fmla="+- 0 10822 44"/>
                  <a:gd name="T13" fmla="*/ T12 w 21556"/>
                  <a:gd name="T14" fmla="+- 0 10826 53"/>
                  <a:gd name="T15" fmla="*/ 10826 h 2154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556" h="21547">
                    <a:moveTo>
                      <a:pt x="19751" y="2"/>
                    </a:moveTo>
                    <a:lnTo>
                      <a:pt x="3200" y="1845"/>
                    </a:lnTo>
                    <a:cubicBezTo>
                      <a:pt x="2215" y="2010"/>
                      <a:pt x="1272" y="3284"/>
                      <a:pt x="1106" y="4676"/>
                    </a:cubicBezTo>
                    <a:lnTo>
                      <a:pt x="1" y="18986"/>
                    </a:lnTo>
                    <a:cubicBezTo>
                      <a:pt x="-44" y="20398"/>
                      <a:pt x="724" y="21547"/>
                      <a:pt x="1712" y="21547"/>
                    </a:cubicBezTo>
                    <a:cubicBezTo>
                      <a:pt x="2698" y="21547"/>
                      <a:pt x="3542" y="20398"/>
                      <a:pt x="3582" y="18978"/>
                    </a:cubicBezTo>
                    <a:lnTo>
                      <a:pt x="4185" y="9251"/>
                    </a:lnTo>
                    <a:cubicBezTo>
                      <a:pt x="4319" y="7849"/>
                      <a:pt x="5235" y="6592"/>
                      <a:pt x="6220" y="6447"/>
                    </a:cubicBezTo>
                    <a:lnTo>
                      <a:pt x="19751" y="5128"/>
                    </a:lnTo>
                    <a:cubicBezTo>
                      <a:pt x="20743" y="5078"/>
                      <a:pt x="21556" y="3884"/>
                      <a:pt x="21556" y="2467"/>
                    </a:cubicBezTo>
                    <a:cubicBezTo>
                      <a:pt x="21556" y="1055"/>
                      <a:pt x="20743" y="-53"/>
                      <a:pt x="19751" y="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550" hangingPunct="0">
                  <a:lnSpc>
                    <a:spcPct val="120000"/>
                  </a:lnSpc>
                  <a:defRPr/>
                </a:pPr>
                <a:endParaRPr lang="en-US" sz="825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70" name="Group 36"/>
          <p:cNvGrpSpPr/>
          <p:nvPr/>
        </p:nvGrpSpPr>
        <p:grpSpPr>
          <a:xfrm>
            <a:off x="1690846" y="4252379"/>
            <a:ext cx="1893833" cy="656897"/>
            <a:chOff x="520106" y="2243168"/>
            <a:chExt cx="2513428" cy="770769"/>
          </a:xfrm>
        </p:grpSpPr>
        <p:sp>
          <p:nvSpPr>
            <p:cNvPr id="71" name="TextBox 70"/>
            <p:cNvSpPr txBox="1"/>
            <p:nvPr/>
          </p:nvSpPr>
          <p:spPr>
            <a:xfrm>
              <a:off x="959966" y="2243168"/>
              <a:ext cx="1633707" cy="28229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400" kern="0">
                  <a:solidFill>
                    <a:sysClr val="window" lastClr="FFFFFF">
                      <a:lumMod val="65000"/>
                    </a:sysClr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kern="0" dirty="0">
                <a:solidFill>
                  <a:sysClr val="window" lastClr="FFFFFF">
                    <a:lumMod val="6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2" name="Rectangle 38"/>
            <p:cNvSpPr/>
            <p:nvPr/>
          </p:nvSpPr>
          <p:spPr>
            <a:xfrm>
              <a:off x="520106" y="2544848"/>
              <a:ext cx="2513428" cy="46908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en-US" altLang="zh-CN" sz="800" kern="0" dirty="0">
                  <a:solidFill>
                    <a:sysClr val="window" lastClr="FFFFFF">
                      <a:lumMod val="65000"/>
                    </a:sysClr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cxnSp>
        <p:nvCxnSpPr>
          <p:cNvPr id="73" name="Straight Connector 43"/>
          <p:cNvCxnSpPr/>
          <p:nvPr/>
        </p:nvCxnSpPr>
        <p:spPr>
          <a:xfrm>
            <a:off x="1544456" y="5051052"/>
            <a:ext cx="8856984" cy="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</p:cxnSp>
      <p:grpSp>
        <p:nvGrpSpPr>
          <p:cNvPr id="74" name="Group 50"/>
          <p:cNvGrpSpPr/>
          <p:nvPr/>
        </p:nvGrpSpPr>
        <p:grpSpPr>
          <a:xfrm>
            <a:off x="8361211" y="4252377"/>
            <a:ext cx="1893833" cy="656896"/>
            <a:chOff x="520106" y="2243168"/>
            <a:chExt cx="2513428" cy="770770"/>
          </a:xfrm>
        </p:grpSpPr>
        <p:sp>
          <p:nvSpPr>
            <p:cNvPr id="75" name="TextBox 74"/>
            <p:cNvSpPr txBox="1"/>
            <p:nvPr/>
          </p:nvSpPr>
          <p:spPr>
            <a:xfrm>
              <a:off x="959966" y="2243168"/>
              <a:ext cx="1633707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400" kern="0">
                  <a:solidFill>
                    <a:sysClr val="window" lastClr="FFFFFF">
                      <a:lumMod val="65000"/>
                    </a:sysClr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kern="0" dirty="0">
                <a:solidFill>
                  <a:sysClr val="window" lastClr="FFFFFF">
                    <a:lumMod val="6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6" name="Rectangle 52"/>
            <p:cNvSpPr/>
            <p:nvPr/>
          </p:nvSpPr>
          <p:spPr>
            <a:xfrm>
              <a:off x="520106" y="2544848"/>
              <a:ext cx="2513428" cy="46909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en-US" altLang="zh-CN" sz="800" kern="0" dirty="0">
                  <a:solidFill>
                    <a:sysClr val="window" lastClr="FFFFFF">
                      <a:lumMod val="65000"/>
                    </a:sysClr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77" name="Group 53"/>
          <p:cNvGrpSpPr/>
          <p:nvPr/>
        </p:nvGrpSpPr>
        <p:grpSpPr>
          <a:xfrm>
            <a:off x="6137755" y="4252377"/>
            <a:ext cx="1893833" cy="656896"/>
            <a:chOff x="520106" y="2243168"/>
            <a:chExt cx="2513428" cy="770770"/>
          </a:xfrm>
        </p:grpSpPr>
        <p:sp>
          <p:nvSpPr>
            <p:cNvPr id="78" name="TextBox 77"/>
            <p:cNvSpPr txBox="1"/>
            <p:nvPr/>
          </p:nvSpPr>
          <p:spPr>
            <a:xfrm>
              <a:off x="959966" y="2243168"/>
              <a:ext cx="1633707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400" kern="0">
                  <a:solidFill>
                    <a:sysClr val="window" lastClr="FFFFFF">
                      <a:lumMod val="65000"/>
                    </a:sysClr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kern="0" dirty="0">
                <a:solidFill>
                  <a:sysClr val="window" lastClr="FFFFFF">
                    <a:lumMod val="6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9" name="Rectangle 55"/>
            <p:cNvSpPr/>
            <p:nvPr/>
          </p:nvSpPr>
          <p:spPr>
            <a:xfrm>
              <a:off x="520106" y="2544848"/>
              <a:ext cx="2513428" cy="46909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en-US" altLang="zh-CN" sz="800" kern="0" dirty="0">
                  <a:solidFill>
                    <a:sysClr val="window" lastClr="FFFFFF">
                      <a:lumMod val="65000"/>
                    </a:sysClr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80" name="Group 56"/>
          <p:cNvGrpSpPr/>
          <p:nvPr/>
        </p:nvGrpSpPr>
        <p:grpSpPr>
          <a:xfrm>
            <a:off x="3914301" y="4252377"/>
            <a:ext cx="1893833" cy="656896"/>
            <a:chOff x="520106" y="2243168"/>
            <a:chExt cx="2513428" cy="770770"/>
          </a:xfrm>
        </p:grpSpPr>
        <p:sp>
          <p:nvSpPr>
            <p:cNvPr id="81" name="TextBox 80"/>
            <p:cNvSpPr txBox="1"/>
            <p:nvPr/>
          </p:nvSpPr>
          <p:spPr>
            <a:xfrm>
              <a:off x="959966" y="2243168"/>
              <a:ext cx="1633707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400" kern="0">
                  <a:solidFill>
                    <a:sysClr val="window" lastClr="FFFFFF">
                      <a:lumMod val="65000"/>
                    </a:sysClr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kern="0" dirty="0">
                <a:solidFill>
                  <a:sysClr val="window" lastClr="FFFFFF">
                    <a:lumMod val="6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" name="Rectangle 58"/>
            <p:cNvSpPr/>
            <p:nvPr/>
          </p:nvSpPr>
          <p:spPr>
            <a:xfrm>
              <a:off x="520106" y="2544848"/>
              <a:ext cx="2513428" cy="46909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en-US" altLang="zh-CN" sz="800" kern="0" dirty="0">
                  <a:solidFill>
                    <a:sysClr val="window" lastClr="FFFFFF">
                      <a:lumMod val="65000"/>
                    </a:sysClr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sp>
        <p:nvSpPr>
          <p:cNvPr id="83" name="Rectangle 59"/>
          <p:cNvSpPr/>
          <p:nvPr/>
        </p:nvSpPr>
        <p:spPr>
          <a:xfrm>
            <a:off x="1582943" y="5215785"/>
            <a:ext cx="8780010" cy="2631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800" kern="0" dirty="0">
                <a:solidFill>
                  <a:sysClr val="window" lastClr="FFFFFF">
                    <a:lumMod val="65000"/>
                  </a:sys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kern="0" dirty="0" err="1">
                <a:solidFill>
                  <a:sysClr val="window" lastClr="FFFFFF">
                    <a:lumMod val="65000"/>
                  </a:sys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kern="0" dirty="0">
                <a:solidFill>
                  <a:sysClr val="window" lastClr="FFFFFF">
                    <a:lumMod val="65000"/>
                  </a:sys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kern="0" dirty="0" err="1">
                <a:solidFill>
                  <a:sysClr val="window" lastClr="FFFFFF">
                    <a:lumMod val="65000"/>
                  </a:sys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kern="0" dirty="0">
                <a:solidFill>
                  <a:sysClr val="window" lastClr="FFFFFF">
                    <a:lumMod val="65000"/>
                  </a:sys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84" name="文本框 1"/>
          <p:cNvSpPr txBox="1"/>
          <p:nvPr/>
        </p:nvSpPr>
        <p:spPr>
          <a:xfrm>
            <a:off x="5080336" y="728114"/>
            <a:ext cx="2031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</a:rPr>
              <a:t>后续工作计划</a:t>
            </a:r>
          </a:p>
        </p:txBody>
      </p:sp>
      <p:sp>
        <p:nvSpPr>
          <p:cNvPr id="85" name="矩形 84"/>
          <p:cNvSpPr/>
          <p:nvPr/>
        </p:nvSpPr>
        <p:spPr>
          <a:xfrm>
            <a:off x="4955891" y="1128224"/>
            <a:ext cx="2280219" cy="398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dolor sit </a:t>
            </a:r>
            <a:r>
              <a:rPr lang="en-US" altLang="zh-CN" sz="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amet</a:t>
            </a: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altLang="zh-CN" sz="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consectetuer</a:t>
            </a: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CN" sz="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adipiscing</a:t>
            </a: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CN" sz="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elit</a:t>
            </a: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Maecenas </a:t>
            </a:r>
            <a:r>
              <a:rPr lang="en-US" altLang="zh-CN" sz="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porttitor</a:t>
            </a: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CN" sz="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congue</a:t>
            </a: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CN" sz="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massa</a:t>
            </a:r>
            <a:endParaRPr lang="zh-CN" altLang="en-US" sz="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89"/>
          <p:cNvGrpSpPr/>
          <p:nvPr/>
        </p:nvGrpSpPr>
        <p:grpSpPr>
          <a:xfrm>
            <a:off x="7580357" y="2408525"/>
            <a:ext cx="1798977" cy="573855"/>
            <a:chOff x="8767813" y="2706527"/>
            <a:chExt cx="2889664" cy="807399"/>
          </a:xfrm>
        </p:grpSpPr>
        <p:sp>
          <p:nvSpPr>
            <p:cNvPr id="42" name="TextBox 41"/>
            <p:cNvSpPr txBox="1"/>
            <p:nvPr/>
          </p:nvSpPr>
          <p:spPr>
            <a:xfrm>
              <a:off x="8767813" y="2706527"/>
              <a:ext cx="2323716" cy="3117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200" kern="0">
                  <a:solidFill>
                    <a:sysClr val="window" lastClr="FFFFFF">
                      <a:lumMod val="65000"/>
                    </a:sysClr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kern="0" dirty="0">
                <a:solidFill>
                  <a:sysClr val="window" lastClr="FFFFFF">
                    <a:lumMod val="6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Rectangle 93"/>
            <p:cNvSpPr/>
            <p:nvPr/>
          </p:nvSpPr>
          <p:spPr>
            <a:xfrm>
              <a:off x="8803439" y="2984993"/>
              <a:ext cx="2854038" cy="52893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en-US" altLang="zh-CN" sz="700" kern="0" dirty="0">
                  <a:solidFill>
                    <a:sysClr val="window" lastClr="FFFFFF">
                      <a:lumMod val="65000"/>
                    </a:sysClr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44" name="Group 94"/>
          <p:cNvGrpSpPr/>
          <p:nvPr/>
        </p:nvGrpSpPr>
        <p:grpSpPr>
          <a:xfrm>
            <a:off x="8322591" y="3793170"/>
            <a:ext cx="1780110" cy="610991"/>
            <a:chOff x="9703193" y="4640973"/>
            <a:chExt cx="2504575" cy="859649"/>
          </a:xfrm>
        </p:grpSpPr>
        <p:sp>
          <p:nvSpPr>
            <p:cNvPr id="45" name="TextBox 44"/>
            <p:cNvSpPr txBox="1"/>
            <p:nvPr/>
          </p:nvSpPr>
          <p:spPr>
            <a:xfrm>
              <a:off x="9744077" y="4640973"/>
              <a:ext cx="1515622" cy="2849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200" kern="0">
                  <a:solidFill>
                    <a:sysClr val="window" lastClr="FFFFFF">
                      <a:lumMod val="65000"/>
                    </a:sysClr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kern="0" dirty="0">
                <a:solidFill>
                  <a:sysClr val="window" lastClr="FFFFFF">
                    <a:lumMod val="6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" name="Rectangle 98"/>
            <p:cNvSpPr/>
            <p:nvPr/>
          </p:nvSpPr>
          <p:spPr>
            <a:xfrm>
              <a:off x="9703193" y="4971688"/>
              <a:ext cx="2504575" cy="52893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en-US" altLang="zh-CN" sz="700" kern="0" dirty="0">
                  <a:solidFill>
                    <a:sysClr val="window" lastClr="FFFFFF">
                      <a:lumMod val="65000"/>
                    </a:sysClr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47" name="Group 99"/>
          <p:cNvGrpSpPr/>
          <p:nvPr/>
        </p:nvGrpSpPr>
        <p:grpSpPr>
          <a:xfrm>
            <a:off x="2315343" y="2553433"/>
            <a:ext cx="1788794" cy="606092"/>
            <a:chOff x="846858" y="2675652"/>
            <a:chExt cx="2516793" cy="852756"/>
          </a:xfrm>
        </p:grpSpPr>
        <p:sp>
          <p:nvSpPr>
            <p:cNvPr id="48" name="TextBox 47"/>
            <p:cNvSpPr txBox="1"/>
            <p:nvPr/>
          </p:nvSpPr>
          <p:spPr>
            <a:xfrm flipH="1">
              <a:off x="1848029" y="2675652"/>
              <a:ext cx="1515622" cy="31178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  <a:defRPr/>
              </a:pPr>
              <a:r>
                <a:rPr lang="zh-CN" altLang="en-US" sz="1200" kern="0">
                  <a:solidFill>
                    <a:sysClr val="window" lastClr="FFFFFF">
                      <a:lumMod val="65000"/>
                    </a:sysClr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kern="0" dirty="0">
                <a:solidFill>
                  <a:sysClr val="window" lastClr="FFFFFF">
                    <a:lumMod val="6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" name="Rectangle 101"/>
            <p:cNvSpPr/>
            <p:nvPr/>
          </p:nvSpPr>
          <p:spPr>
            <a:xfrm>
              <a:off x="846858" y="2982786"/>
              <a:ext cx="2510329" cy="54562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r">
                <a:lnSpc>
                  <a:spcPct val="120000"/>
                </a:lnSpc>
                <a:defRPr/>
              </a:pPr>
              <a:r>
                <a:rPr lang="en-US" altLang="zh-CN" sz="700" kern="0" dirty="0">
                  <a:solidFill>
                    <a:sysClr val="window" lastClr="FFFFFF">
                      <a:lumMod val="65000"/>
                    </a:sysClr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50" name="Group 105"/>
          <p:cNvGrpSpPr/>
          <p:nvPr/>
        </p:nvGrpSpPr>
        <p:grpSpPr>
          <a:xfrm>
            <a:off x="1662506" y="3989546"/>
            <a:ext cx="1799972" cy="585379"/>
            <a:chOff x="-71668" y="4696256"/>
            <a:chExt cx="2532520" cy="823619"/>
          </a:xfrm>
        </p:grpSpPr>
        <p:sp>
          <p:nvSpPr>
            <p:cNvPr id="51" name="TextBox 50"/>
            <p:cNvSpPr txBox="1"/>
            <p:nvPr/>
          </p:nvSpPr>
          <p:spPr>
            <a:xfrm flipH="1">
              <a:off x="945231" y="4696256"/>
              <a:ext cx="1515621" cy="31178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  <a:defRPr/>
              </a:pPr>
              <a:r>
                <a:rPr lang="zh-CN" altLang="en-US" sz="1200" kern="0">
                  <a:solidFill>
                    <a:sysClr val="window" lastClr="FFFFFF">
                      <a:lumMod val="65000"/>
                    </a:sysClr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kern="0" dirty="0">
                <a:solidFill>
                  <a:sysClr val="window" lastClr="FFFFFF">
                    <a:lumMod val="6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" name="Rectangle 107"/>
            <p:cNvSpPr/>
            <p:nvPr/>
          </p:nvSpPr>
          <p:spPr>
            <a:xfrm>
              <a:off x="-71668" y="4974249"/>
              <a:ext cx="2510329" cy="54562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r">
                <a:lnSpc>
                  <a:spcPct val="120000"/>
                </a:lnSpc>
                <a:defRPr/>
              </a:pPr>
              <a:r>
                <a:rPr lang="en-US" altLang="zh-CN" sz="700" kern="0" dirty="0">
                  <a:solidFill>
                    <a:sysClr val="window" lastClr="FFFFFF">
                      <a:lumMod val="65000"/>
                    </a:sysClr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53" name="Group 3"/>
          <p:cNvGrpSpPr/>
          <p:nvPr/>
        </p:nvGrpSpPr>
        <p:grpSpPr>
          <a:xfrm>
            <a:off x="3544183" y="2285707"/>
            <a:ext cx="4676658" cy="3132319"/>
            <a:chOff x="3232593" y="1968492"/>
            <a:chExt cx="5437975" cy="3642231"/>
          </a:xfrm>
        </p:grpSpPr>
        <p:grpSp>
          <p:nvGrpSpPr>
            <p:cNvPr id="54" name="Group 113"/>
            <p:cNvGrpSpPr/>
            <p:nvPr/>
          </p:nvGrpSpPr>
          <p:grpSpPr>
            <a:xfrm>
              <a:off x="3232593" y="1968492"/>
              <a:ext cx="5424627" cy="3642231"/>
              <a:chOff x="2814101" y="2265723"/>
              <a:chExt cx="6563799" cy="4407100"/>
            </a:xfrm>
          </p:grpSpPr>
          <p:sp>
            <p:nvSpPr>
              <p:cNvPr id="69" name="泪滴形 1"/>
              <p:cNvSpPr/>
              <p:nvPr/>
            </p:nvSpPr>
            <p:spPr>
              <a:xfrm rot="10343435">
                <a:off x="5905548" y="3205317"/>
                <a:ext cx="2477265" cy="2290260"/>
              </a:xfrm>
              <a:custGeom>
                <a:avLst/>
                <a:gdLst/>
                <a:ahLst/>
                <a:cxnLst/>
                <a:rect l="l" t="t" r="r" b="b"/>
                <a:pathLst>
                  <a:path w="5141341" h="5055454">
                    <a:moveTo>
                      <a:pt x="4266139" y="0"/>
                    </a:moveTo>
                    <a:lnTo>
                      <a:pt x="5141341" y="839651"/>
                    </a:lnTo>
                    <a:cubicBezTo>
                      <a:pt x="4913270" y="1480691"/>
                      <a:pt x="4731076" y="2140225"/>
                      <a:pt x="4392488" y="2855214"/>
                    </a:cubicBezTo>
                    <a:cubicBezTo>
                      <a:pt x="3881044" y="4068165"/>
                      <a:pt x="3533182" y="4973967"/>
                      <a:pt x="2196244" y="5051458"/>
                    </a:cubicBezTo>
                    <a:cubicBezTo>
                      <a:pt x="859306" y="5128949"/>
                      <a:pt x="0" y="4068166"/>
                      <a:pt x="0" y="2855214"/>
                    </a:cubicBezTo>
                    <a:cubicBezTo>
                      <a:pt x="0" y="1642262"/>
                      <a:pt x="1040596" y="1027385"/>
                      <a:pt x="2196244" y="658970"/>
                    </a:cubicBezTo>
                    <a:cubicBezTo>
                      <a:pt x="3023077" y="395380"/>
                      <a:pt x="3676191" y="223591"/>
                      <a:pt x="4266139" y="0"/>
                    </a:cubicBezTo>
                    <a:close/>
                  </a:path>
                </a:pathLst>
              </a:custGeom>
              <a:solidFill>
                <a:srgbClr val="FF872F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>
                <a:softEdge rad="127000"/>
              </a:effectLst>
            </p:spPr>
            <p:txBody>
              <a:bodyPr rtlCol="0" anchor="ctr"/>
              <a:lstStyle/>
              <a:p>
                <a:pPr algn="just" defTabSz="837565">
                  <a:lnSpc>
                    <a:spcPct val="120000"/>
                  </a:lnSpc>
                  <a:defRPr/>
                </a:pPr>
                <a:endParaRPr lang="en-US" sz="800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70" name="Group 115"/>
              <p:cNvGrpSpPr/>
              <p:nvPr/>
            </p:nvGrpSpPr>
            <p:grpSpPr>
              <a:xfrm>
                <a:off x="2814101" y="2265723"/>
                <a:ext cx="6563799" cy="4407100"/>
                <a:chOff x="2814101" y="2265723"/>
                <a:chExt cx="6563799" cy="4407100"/>
              </a:xfrm>
            </p:grpSpPr>
            <p:sp>
              <p:nvSpPr>
                <p:cNvPr id="71" name="泪滴形 1"/>
                <p:cNvSpPr/>
                <p:nvPr/>
              </p:nvSpPr>
              <p:spPr>
                <a:xfrm rot="6787574">
                  <a:off x="4485117" y="2915181"/>
                  <a:ext cx="2477265" cy="229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1341" h="5055454">
                      <a:moveTo>
                        <a:pt x="4266139" y="0"/>
                      </a:moveTo>
                      <a:lnTo>
                        <a:pt x="5141341" y="839651"/>
                      </a:lnTo>
                      <a:cubicBezTo>
                        <a:pt x="4913270" y="1480691"/>
                        <a:pt x="4731076" y="2140225"/>
                        <a:pt x="4392488" y="2855214"/>
                      </a:cubicBezTo>
                      <a:cubicBezTo>
                        <a:pt x="3881044" y="4068165"/>
                        <a:pt x="3533182" y="4973967"/>
                        <a:pt x="2196244" y="5051458"/>
                      </a:cubicBezTo>
                      <a:cubicBezTo>
                        <a:pt x="859306" y="5128949"/>
                        <a:pt x="0" y="4068166"/>
                        <a:pt x="0" y="2855214"/>
                      </a:cubicBezTo>
                      <a:cubicBezTo>
                        <a:pt x="0" y="1642262"/>
                        <a:pt x="1040596" y="1027385"/>
                        <a:pt x="2196244" y="658970"/>
                      </a:cubicBezTo>
                      <a:cubicBezTo>
                        <a:pt x="3023077" y="395380"/>
                        <a:pt x="3676191" y="223591"/>
                        <a:pt x="4266139" y="0"/>
                      </a:cubicBezTo>
                      <a:close/>
                    </a:path>
                  </a:pathLst>
                </a:custGeom>
                <a:solidFill>
                  <a:srgbClr val="1C327F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softEdge rad="127000"/>
                </a:effectLst>
              </p:spPr>
              <p:txBody>
                <a:bodyPr rtlCol="0" anchor="ctr"/>
                <a:lstStyle/>
                <a:p>
                  <a:pPr algn="just" defTabSz="837565">
                    <a:lnSpc>
                      <a:spcPct val="120000"/>
                    </a:lnSpc>
                    <a:defRPr/>
                  </a:pPr>
                  <a:endParaRPr lang="en-US" sz="800" kern="0">
                    <a:solidFill>
                      <a:sysClr val="window" lastClr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2" name="泪滴形 1"/>
                <p:cNvSpPr/>
                <p:nvPr/>
              </p:nvSpPr>
              <p:spPr>
                <a:xfrm rot="3472831">
                  <a:off x="3369184" y="3784807"/>
                  <a:ext cx="2477265" cy="229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1341" h="5055454">
                      <a:moveTo>
                        <a:pt x="4266139" y="0"/>
                      </a:moveTo>
                      <a:lnTo>
                        <a:pt x="5141341" y="839651"/>
                      </a:lnTo>
                      <a:cubicBezTo>
                        <a:pt x="4913270" y="1480691"/>
                        <a:pt x="4731076" y="2140225"/>
                        <a:pt x="4392488" y="2855214"/>
                      </a:cubicBezTo>
                      <a:cubicBezTo>
                        <a:pt x="3881044" y="4068165"/>
                        <a:pt x="3533182" y="4973967"/>
                        <a:pt x="2196244" y="5051458"/>
                      </a:cubicBezTo>
                      <a:cubicBezTo>
                        <a:pt x="859306" y="5128949"/>
                        <a:pt x="0" y="4068166"/>
                        <a:pt x="0" y="2855214"/>
                      </a:cubicBezTo>
                      <a:cubicBezTo>
                        <a:pt x="0" y="1642262"/>
                        <a:pt x="1040596" y="1027385"/>
                        <a:pt x="2196244" y="658970"/>
                      </a:cubicBezTo>
                      <a:cubicBezTo>
                        <a:pt x="3023077" y="395380"/>
                        <a:pt x="3676191" y="223591"/>
                        <a:pt x="4266139" y="0"/>
                      </a:cubicBezTo>
                      <a:close/>
                    </a:path>
                  </a:pathLst>
                </a:custGeom>
                <a:solidFill>
                  <a:srgbClr val="1C327F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softEdge rad="127000"/>
                </a:effectLst>
              </p:spPr>
              <p:txBody>
                <a:bodyPr rtlCol="0" anchor="ctr"/>
                <a:lstStyle/>
                <a:p>
                  <a:pPr algn="just" defTabSz="837565">
                    <a:lnSpc>
                      <a:spcPct val="120000"/>
                    </a:lnSpc>
                    <a:defRPr/>
                  </a:pPr>
                  <a:endParaRPr lang="en-US" sz="800" kern="0">
                    <a:solidFill>
                      <a:sysClr val="window" lastClr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grpSp>
              <p:nvGrpSpPr>
                <p:cNvPr id="73" name="Group 118"/>
                <p:cNvGrpSpPr/>
                <p:nvPr/>
              </p:nvGrpSpPr>
              <p:grpSpPr>
                <a:xfrm>
                  <a:off x="2814101" y="2265723"/>
                  <a:ext cx="6563799" cy="4407100"/>
                  <a:chOff x="2814101" y="2265723"/>
                  <a:chExt cx="6563799" cy="4407100"/>
                </a:xfrm>
              </p:grpSpPr>
              <p:sp>
                <p:nvSpPr>
                  <p:cNvPr id="74" name="泪滴形 1"/>
                  <p:cNvSpPr/>
                  <p:nvPr/>
                </p:nvSpPr>
                <p:spPr>
                  <a:xfrm rot="13192496">
                    <a:off x="6462030" y="3665645"/>
                    <a:ext cx="2915870" cy="28671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41341" h="5055454">
                        <a:moveTo>
                          <a:pt x="4266139" y="0"/>
                        </a:moveTo>
                        <a:lnTo>
                          <a:pt x="5141341" y="839651"/>
                        </a:lnTo>
                        <a:cubicBezTo>
                          <a:pt x="4913270" y="1480691"/>
                          <a:pt x="4731076" y="2140225"/>
                          <a:pt x="4392488" y="2855214"/>
                        </a:cubicBezTo>
                        <a:cubicBezTo>
                          <a:pt x="3881044" y="4068165"/>
                          <a:pt x="3533182" y="4973967"/>
                          <a:pt x="2196244" y="5051458"/>
                        </a:cubicBezTo>
                        <a:cubicBezTo>
                          <a:pt x="859306" y="5128949"/>
                          <a:pt x="0" y="4068166"/>
                          <a:pt x="0" y="2855214"/>
                        </a:cubicBezTo>
                        <a:cubicBezTo>
                          <a:pt x="0" y="1642262"/>
                          <a:pt x="1040596" y="1027385"/>
                          <a:pt x="2196244" y="658970"/>
                        </a:cubicBezTo>
                        <a:cubicBezTo>
                          <a:pt x="3023077" y="395380"/>
                          <a:pt x="3676191" y="223591"/>
                          <a:pt x="4266139" y="0"/>
                        </a:cubicBezTo>
                        <a:close/>
                      </a:path>
                    </a:pathLst>
                  </a:custGeom>
                  <a:solidFill>
                    <a:srgbClr val="3D42BF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837565">
                      <a:lnSpc>
                        <a:spcPct val="120000"/>
                      </a:lnSpc>
                      <a:defRPr/>
                    </a:pPr>
                    <a:endParaRPr lang="en-US" sz="800" kern="0">
                      <a:solidFill>
                        <a:sysClr val="window" lastClr="FFFFFF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75" name="泪滴形 1"/>
                  <p:cNvSpPr/>
                  <p:nvPr/>
                </p:nvSpPr>
                <p:spPr>
                  <a:xfrm rot="10111243">
                    <a:off x="5582872" y="2468369"/>
                    <a:ext cx="2915869" cy="28671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41341" h="5055454">
                        <a:moveTo>
                          <a:pt x="4266139" y="0"/>
                        </a:moveTo>
                        <a:lnTo>
                          <a:pt x="5141341" y="839651"/>
                        </a:lnTo>
                        <a:cubicBezTo>
                          <a:pt x="4913270" y="1480691"/>
                          <a:pt x="4731076" y="2140225"/>
                          <a:pt x="4392488" y="2855214"/>
                        </a:cubicBezTo>
                        <a:cubicBezTo>
                          <a:pt x="3881044" y="4068165"/>
                          <a:pt x="3533182" y="4973967"/>
                          <a:pt x="2196244" y="5051458"/>
                        </a:cubicBezTo>
                        <a:cubicBezTo>
                          <a:pt x="859306" y="5128949"/>
                          <a:pt x="0" y="4068166"/>
                          <a:pt x="0" y="2855214"/>
                        </a:cubicBezTo>
                        <a:cubicBezTo>
                          <a:pt x="0" y="1642262"/>
                          <a:pt x="1040596" y="1027385"/>
                          <a:pt x="2196244" y="658970"/>
                        </a:cubicBezTo>
                        <a:cubicBezTo>
                          <a:pt x="3023077" y="395380"/>
                          <a:pt x="3676191" y="223591"/>
                          <a:pt x="4266139" y="0"/>
                        </a:cubicBezTo>
                        <a:close/>
                      </a:path>
                    </a:pathLst>
                  </a:custGeom>
                  <a:solidFill>
                    <a:srgbClr val="FF872F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837565">
                      <a:lnSpc>
                        <a:spcPct val="120000"/>
                      </a:lnSpc>
                      <a:defRPr/>
                    </a:pPr>
                    <a:endParaRPr lang="en-US" sz="800" kern="0">
                      <a:solidFill>
                        <a:sysClr val="window" lastClr="FFFFFF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76" name="泪滴形 1"/>
                  <p:cNvSpPr/>
                  <p:nvPr/>
                </p:nvSpPr>
                <p:spPr>
                  <a:xfrm rot="6430905">
                    <a:off x="3833458" y="2290078"/>
                    <a:ext cx="2915869" cy="28671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41341" h="5055454">
                        <a:moveTo>
                          <a:pt x="4266139" y="0"/>
                        </a:moveTo>
                        <a:lnTo>
                          <a:pt x="5141341" y="839651"/>
                        </a:lnTo>
                        <a:cubicBezTo>
                          <a:pt x="4913270" y="1480691"/>
                          <a:pt x="4731076" y="2140225"/>
                          <a:pt x="4392488" y="2855214"/>
                        </a:cubicBezTo>
                        <a:cubicBezTo>
                          <a:pt x="3881044" y="4068165"/>
                          <a:pt x="3533182" y="4973967"/>
                          <a:pt x="2196244" y="5051458"/>
                        </a:cubicBezTo>
                        <a:cubicBezTo>
                          <a:pt x="859306" y="5128949"/>
                          <a:pt x="0" y="4068166"/>
                          <a:pt x="0" y="2855214"/>
                        </a:cubicBezTo>
                        <a:cubicBezTo>
                          <a:pt x="0" y="1642262"/>
                          <a:pt x="1040596" y="1027385"/>
                          <a:pt x="2196244" y="658970"/>
                        </a:cubicBezTo>
                        <a:cubicBezTo>
                          <a:pt x="3023077" y="395380"/>
                          <a:pt x="3676191" y="223591"/>
                          <a:pt x="4266139" y="0"/>
                        </a:cubicBezTo>
                        <a:close/>
                      </a:path>
                    </a:pathLst>
                  </a:custGeom>
                  <a:solidFill>
                    <a:srgbClr val="3D42BF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837565">
                      <a:lnSpc>
                        <a:spcPct val="120000"/>
                      </a:lnSpc>
                      <a:defRPr/>
                    </a:pPr>
                    <a:endParaRPr lang="en-US" sz="800" kern="0">
                      <a:solidFill>
                        <a:sysClr val="window" lastClr="FFFFFF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77" name="泪滴形 1"/>
                  <p:cNvSpPr/>
                  <p:nvPr/>
                </p:nvSpPr>
                <p:spPr>
                  <a:xfrm rot="3031563">
                    <a:off x="2789746" y="3781309"/>
                    <a:ext cx="2915869" cy="28671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41341" h="5055454">
                        <a:moveTo>
                          <a:pt x="4266139" y="0"/>
                        </a:moveTo>
                        <a:lnTo>
                          <a:pt x="5141341" y="839651"/>
                        </a:lnTo>
                        <a:cubicBezTo>
                          <a:pt x="4913270" y="1480691"/>
                          <a:pt x="4731076" y="2140225"/>
                          <a:pt x="4392488" y="2855214"/>
                        </a:cubicBezTo>
                        <a:cubicBezTo>
                          <a:pt x="3881044" y="4068165"/>
                          <a:pt x="3533182" y="4973967"/>
                          <a:pt x="2196244" y="5051458"/>
                        </a:cubicBezTo>
                        <a:cubicBezTo>
                          <a:pt x="859306" y="5128949"/>
                          <a:pt x="0" y="4068166"/>
                          <a:pt x="0" y="2855214"/>
                        </a:cubicBezTo>
                        <a:cubicBezTo>
                          <a:pt x="0" y="1642262"/>
                          <a:pt x="1040596" y="1027385"/>
                          <a:pt x="2196244" y="658970"/>
                        </a:cubicBezTo>
                        <a:cubicBezTo>
                          <a:pt x="3023077" y="395380"/>
                          <a:pt x="3676191" y="223591"/>
                          <a:pt x="4266139" y="0"/>
                        </a:cubicBezTo>
                        <a:close/>
                      </a:path>
                    </a:pathLst>
                  </a:custGeom>
                  <a:solidFill>
                    <a:srgbClr val="FF872F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837565">
                      <a:lnSpc>
                        <a:spcPct val="120000"/>
                      </a:lnSpc>
                      <a:defRPr/>
                    </a:pPr>
                    <a:endParaRPr lang="en-US" sz="800" kern="0">
                      <a:solidFill>
                        <a:sysClr val="window" lastClr="FFFFFF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78" name="椭圆 30"/>
                  <p:cNvSpPr/>
                  <p:nvPr/>
                </p:nvSpPr>
                <p:spPr>
                  <a:xfrm rot="19870947">
                    <a:off x="5859728" y="5019672"/>
                    <a:ext cx="648361" cy="648360"/>
                  </a:xfrm>
                  <a:prstGeom prst="ellipse">
                    <a:avLst/>
                  </a:prstGeom>
                  <a:solidFill>
                    <a:srgbClr val="E7E6E6"/>
                  </a:solidFill>
                  <a:ln w="295275" cap="flat" cmpd="sng" algn="ctr">
                    <a:solidFill>
                      <a:srgbClr val="44546A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837565">
                      <a:lnSpc>
                        <a:spcPct val="120000"/>
                      </a:lnSpc>
                      <a:defRPr/>
                    </a:pPr>
                    <a:endParaRPr lang="en-US" sz="800" kern="0">
                      <a:solidFill>
                        <a:sysClr val="window" lastClr="FFFFFF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</p:grpSp>
        </p:grpSp>
        <p:sp>
          <p:nvSpPr>
            <p:cNvPr id="55" name="AutoShape 59"/>
            <p:cNvSpPr/>
            <p:nvPr/>
          </p:nvSpPr>
          <p:spPr bwMode="auto">
            <a:xfrm>
              <a:off x="4918729" y="2285167"/>
              <a:ext cx="384412" cy="383755"/>
            </a:xfrm>
            <a:custGeom>
              <a:avLst/>
              <a:gdLst>
                <a:gd name="T0" fmla="+- 0 10794 23"/>
                <a:gd name="T1" fmla="*/ T0 w 21543"/>
                <a:gd name="T2" fmla="*/ 10800 h 21600"/>
                <a:gd name="T3" fmla="+- 0 10794 23"/>
                <a:gd name="T4" fmla="*/ T3 w 21543"/>
                <a:gd name="T5" fmla="*/ 10800 h 21600"/>
                <a:gd name="T6" fmla="+- 0 10794 23"/>
                <a:gd name="T7" fmla="*/ T6 w 21543"/>
                <a:gd name="T8" fmla="*/ 10800 h 21600"/>
                <a:gd name="T9" fmla="+- 0 10794 23"/>
                <a:gd name="T10" fmla="*/ T9 w 2154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43" h="21600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  <a:defRPr/>
              </a:pPr>
              <a:endParaRPr lang="en-US" sz="8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6" name="AutoShape 112"/>
            <p:cNvSpPr/>
            <p:nvPr/>
          </p:nvSpPr>
          <p:spPr bwMode="auto">
            <a:xfrm>
              <a:off x="3999194" y="3820418"/>
              <a:ext cx="383755" cy="384412"/>
            </a:xfrm>
            <a:custGeom>
              <a:avLst/>
              <a:gdLst>
                <a:gd name="T0" fmla="*/ 10510 w 21020"/>
                <a:gd name="T1" fmla="*/ 10800 h 21600"/>
                <a:gd name="T2" fmla="*/ 10510 w 21020"/>
                <a:gd name="T3" fmla="*/ 10800 h 21600"/>
                <a:gd name="T4" fmla="*/ 10510 w 21020"/>
                <a:gd name="T5" fmla="*/ 10800 h 21600"/>
                <a:gd name="T6" fmla="*/ 10510 w 2102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20" h="21600">
                  <a:moveTo>
                    <a:pt x="18846" y="7946"/>
                  </a:moveTo>
                  <a:lnTo>
                    <a:pt x="17740" y="9091"/>
                  </a:lnTo>
                  <a:cubicBezTo>
                    <a:pt x="17740" y="8939"/>
                    <a:pt x="17758" y="8792"/>
                    <a:pt x="17744" y="8636"/>
                  </a:cubicBezTo>
                  <a:cubicBezTo>
                    <a:pt x="17629" y="7331"/>
                    <a:pt x="17036" y="6068"/>
                    <a:pt x="16074" y="5080"/>
                  </a:cubicBezTo>
                  <a:cubicBezTo>
                    <a:pt x="15004" y="3980"/>
                    <a:pt x="13585" y="3348"/>
                    <a:pt x="12180" y="3345"/>
                  </a:cubicBezTo>
                  <a:lnTo>
                    <a:pt x="13268" y="2218"/>
                  </a:lnTo>
                  <a:cubicBezTo>
                    <a:pt x="13812" y="1659"/>
                    <a:pt x="14572" y="1350"/>
                    <a:pt x="15403" y="1350"/>
                  </a:cubicBezTo>
                  <a:cubicBezTo>
                    <a:pt x="16460" y="1350"/>
                    <a:pt x="17546" y="1840"/>
                    <a:pt x="18381" y="2696"/>
                  </a:cubicBezTo>
                  <a:cubicBezTo>
                    <a:pt x="19165" y="3500"/>
                    <a:pt x="19631" y="4499"/>
                    <a:pt x="19698" y="5510"/>
                  </a:cubicBezTo>
                  <a:cubicBezTo>
                    <a:pt x="19760" y="6453"/>
                    <a:pt x="19457" y="7317"/>
                    <a:pt x="18846" y="7946"/>
                  </a:cubicBezTo>
                  <a:moveTo>
                    <a:pt x="5828" y="19329"/>
                  </a:moveTo>
                  <a:cubicBezTo>
                    <a:pt x="5813" y="18424"/>
                    <a:pt x="5454" y="17481"/>
                    <a:pt x="4730" y="16739"/>
                  </a:cubicBezTo>
                  <a:cubicBezTo>
                    <a:pt x="4046" y="16034"/>
                    <a:pt x="3150" y="15628"/>
                    <a:pt x="2257" y="15592"/>
                  </a:cubicBezTo>
                  <a:lnTo>
                    <a:pt x="2911" y="13157"/>
                  </a:lnTo>
                  <a:cubicBezTo>
                    <a:pt x="2959" y="12995"/>
                    <a:pt x="3052" y="12835"/>
                    <a:pt x="3168" y="12695"/>
                  </a:cubicBezTo>
                  <a:cubicBezTo>
                    <a:pt x="4485" y="11726"/>
                    <a:pt x="6512" y="12012"/>
                    <a:pt x="7920" y="13460"/>
                  </a:cubicBezTo>
                  <a:cubicBezTo>
                    <a:pt x="9409" y="14990"/>
                    <a:pt x="9639" y="17230"/>
                    <a:pt x="8492" y="18568"/>
                  </a:cubicBezTo>
                  <a:cubicBezTo>
                    <a:pt x="8416" y="18609"/>
                    <a:pt x="8339" y="18648"/>
                    <a:pt x="8256" y="18675"/>
                  </a:cubicBezTo>
                  <a:cubicBezTo>
                    <a:pt x="8256" y="18675"/>
                    <a:pt x="5828" y="19329"/>
                    <a:pt x="5828" y="19329"/>
                  </a:cubicBezTo>
                  <a:close/>
                  <a:moveTo>
                    <a:pt x="2737" y="20164"/>
                  </a:moveTo>
                  <a:cubicBezTo>
                    <a:pt x="2665" y="20181"/>
                    <a:pt x="2443" y="20239"/>
                    <a:pt x="2291" y="20249"/>
                  </a:cubicBezTo>
                  <a:cubicBezTo>
                    <a:pt x="1751" y="20244"/>
                    <a:pt x="1313" y="19792"/>
                    <a:pt x="1313" y="19237"/>
                  </a:cubicBezTo>
                  <a:cubicBezTo>
                    <a:pt x="1321" y="19124"/>
                    <a:pt x="1365" y="18929"/>
                    <a:pt x="1380" y="18857"/>
                  </a:cubicBezTo>
                  <a:lnTo>
                    <a:pt x="2071" y="16283"/>
                  </a:lnTo>
                  <a:cubicBezTo>
                    <a:pt x="2822" y="16261"/>
                    <a:pt x="3630" y="16562"/>
                    <a:pt x="4265" y="17215"/>
                  </a:cubicBezTo>
                  <a:cubicBezTo>
                    <a:pt x="4911" y="17878"/>
                    <a:pt x="5214" y="18725"/>
                    <a:pt x="5181" y="19504"/>
                  </a:cubicBezTo>
                  <a:cubicBezTo>
                    <a:pt x="5181" y="19504"/>
                    <a:pt x="2737" y="20164"/>
                    <a:pt x="2737" y="20164"/>
                  </a:cubicBezTo>
                  <a:close/>
                  <a:moveTo>
                    <a:pt x="6888" y="11179"/>
                  </a:moveTo>
                  <a:cubicBezTo>
                    <a:pt x="6280" y="10927"/>
                    <a:pt x="5642" y="10783"/>
                    <a:pt x="5004" y="10774"/>
                  </a:cubicBezTo>
                  <a:lnTo>
                    <a:pt x="10063" y="5536"/>
                  </a:lnTo>
                  <a:cubicBezTo>
                    <a:pt x="10838" y="4759"/>
                    <a:pt x="11966" y="4536"/>
                    <a:pt x="13077" y="4819"/>
                  </a:cubicBezTo>
                  <a:cubicBezTo>
                    <a:pt x="13077" y="4819"/>
                    <a:pt x="6888" y="11179"/>
                    <a:pt x="6888" y="11179"/>
                  </a:cubicBezTo>
                  <a:close/>
                  <a:moveTo>
                    <a:pt x="9717" y="13672"/>
                  </a:moveTo>
                  <a:cubicBezTo>
                    <a:pt x="9473" y="13258"/>
                    <a:pt x="9194" y="12859"/>
                    <a:pt x="8848" y="12505"/>
                  </a:cubicBezTo>
                  <a:cubicBezTo>
                    <a:pt x="8447" y="12093"/>
                    <a:pt x="7986" y="11770"/>
                    <a:pt x="7507" y="11498"/>
                  </a:cubicBezTo>
                  <a:lnTo>
                    <a:pt x="13767" y="5064"/>
                  </a:lnTo>
                  <a:cubicBezTo>
                    <a:pt x="14259" y="5288"/>
                    <a:pt x="14729" y="5607"/>
                    <a:pt x="15145" y="6035"/>
                  </a:cubicBezTo>
                  <a:cubicBezTo>
                    <a:pt x="15500" y="6398"/>
                    <a:pt x="15775" y="6806"/>
                    <a:pt x="15987" y="7229"/>
                  </a:cubicBezTo>
                  <a:cubicBezTo>
                    <a:pt x="15987" y="7229"/>
                    <a:pt x="9717" y="13672"/>
                    <a:pt x="9717" y="13672"/>
                  </a:cubicBezTo>
                  <a:close/>
                  <a:moveTo>
                    <a:pt x="10519" y="16061"/>
                  </a:moveTo>
                  <a:cubicBezTo>
                    <a:pt x="10465" y="15452"/>
                    <a:pt x="10298" y="14854"/>
                    <a:pt x="10047" y="14288"/>
                  </a:cubicBezTo>
                  <a:lnTo>
                    <a:pt x="16257" y="7906"/>
                  </a:lnTo>
                  <a:cubicBezTo>
                    <a:pt x="16637" y="9140"/>
                    <a:pt x="16442" y="10429"/>
                    <a:pt x="15610" y="11284"/>
                  </a:cubicBezTo>
                  <a:cubicBezTo>
                    <a:pt x="15604" y="11290"/>
                    <a:pt x="15598" y="11293"/>
                    <a:pt x="15593" y="11298"/>
                  </a:cubicBezTo>
                  <a:lnTo>
                    <a:pt x="15602" y="11306"/>
                  </a:lnTo>
                  <a:lnTo>
                    <a:pt x="10525" y="16565"/>
                  </a:lnTo>
                  <a:cubicBezTo>
                    <a:pt x="10527" y="16397"/>
                    <a:pt x="10534" y="16232"/>
                    <a:pt x="10519" y="16061"/>
                  </a:cubicBezTo>
                  <a:moveTo>
                    <a:pt x="19308" y="1741"/>
                  </a:moveTo>
                  <a:cubicBezTo>
                    <a:pt x="18228" y="632"/>
                    <a:pt x="16805" y="0"/>
                    <a:pt x="15403" y="0"/>
                  </a:cubicBezTo>
                  <a:cubicBezTo>
                    <a:pt x="14220" y="0"/>
                    <a:pt x="13131" y="450"/>
                    <a:pt x="12335" y="1266"/>
                  </a:cubicBezTo>
                  <a:lnTo>
                    <a:pt x="9138" y="4577"/>
                  </a:lnTo>
                  <a:cubicBezTo>
                    <a:pt x="9129" y="4585"/>
                    <a:pt x="9118" y="4592"/>
                    <a:pt x="9108" y="4602"/>
                  </a:cubicBezTo>
                  <a:cubicBezTo>
                    <a:pt x="9103" y="4608"/>
                    <a:pt x="9100" y="4614"/>
                    <a:pt x="9095" y="4620"/>
                  </a:cubicBezTo>
                  <a:lnTo>
                    <a:pt x="9096" y="4621"/>
                  </a:lnTo>
                  <a:lnTo>
                    <a:pt x="2310" y="11647"/>
                  </a:lnTo>
                  <a:cubicBezTo>
                    <a:pt x="1998" y="11966"/>
                    <a:pt x="1771" y="12364"/>
                    <a:pt x="1645" y="12797"/>
                  </a:cubicBezTo>
                  <a:lnTo>
                    <a:pt x="102" y="18541"/>
                  </a:lnTo>
                  <a:cubicBezTo>
                    <a:pt x="100" y="18557"/>
                    <a:pt x="0" y="19008"/>
                    <a:pt x="0" y="19237"/>
                  </a:cubicBezTo>
                  <a:cubicBezTo>
                    <a:pt x="0" y="20541"/>
                    <a:pt x="1030" y="21599"/>
                    <a:pt x="2302" y="21599"/>
                  </a:cubicBezTo>
                  <a:cubicBezTo>
                    <a:pt x="2554" y="21599"/>
                    <a:pt x="3044" y="21475"/>
                    <a:pt x="3062" y="21473"/>
                  </a:cubicBezTo>
                  <a:lnTo>
                    <a:pt x="8630" y="19969"/>
                  </a:lnTo>
                  <a:cubicBezTo>
                    <a:pt x="9054" y="19839"/>
                    <a:pt x="9439" y="19604"/>
                    <a:pt x="9750" y="19283"/>
                  </a:cubicBezTo>
                  <a:lnTo>
                    <a:pt x="19776" y="8899"/>
                  </a:lnTo>
                  <a:cubicBezTo>
                    <a:pt x="21600" y="7023"/>
                    <a:pt x="21394" y="3881"/>
                    <a:pt x="19308" y="1741"/>
                  </a:cubicBezTo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  <a:defRPr/>
              </a:pPr>
              <a:endParaRPr lang="en-US" sz="800" ker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57" name="Group 132"/>
            <p:cNvGrpSpPr/>
            <p:nvPr/>
          </p:nvGrpSpPr>
          <p:grpSpPr>
            <a:xfrm>
              <a:off x="6843607" y="2534299"/>
              <a:ext cx="384412" cy="323404"/>
              <a:chOff x="5368132" y="2625725"/>
              <a:chExt cx="465138" cy="391319"/>
            </a:xfrm>
            <a:solidFill>
              <a:srgbClr val="E7E6E6"/>
            </a:solidFill>
          </p:grpSpPr>
          <p:sp>
            <p:nvSpPr>
              <p:cNvPr id="66" name="AutoShape 120"/>
              <p:cNvSpPr/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550" hangingPunct="0">
                  <a:lnSpc>
                    <a:spcPct val="120000"/>
                  </a:lnSpc>
                  <a:defRPr/>
                </a:pPr>
                <a:endParaRPr lang="en-US" sz="800" ker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7" name="AutoShape 121"/>
              <p:cNvSpPr/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550" hangingPunct="0">
                  <a:lnSpc>
                    <a:spcPct val="120000"/>
                  </a:lnSpc>
                  <a:defRPr/>
                </a:pPr>
                <a:endParaRPr lang="en-US" sz="800" ker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8" name="AutoShape 122"/>
              <p:cNvSpPr/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550" hangingPunct="0">
                  <a:lnSpc>
                    <a:spcPct val="120000"/>
                  </a:lnSpc>
                  <a:defRPr/>
                </a:pPr>
                <a:endParaRPr lang="en-US" sz="800" ker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8" name="Group 136"/>
            <p:cNvGrpSpPr/>
            <p:nvPr/>
          </p:nvGrpSpPr>
          <p:grpSpPr>
            <a:xfrm>
              <a:off x="7681436" y="3866045"/>
              <a:ext cx="383755" cy="383755"/>
              <a:chOff x="4439444" y="2582069"/>
              <a:chExt cx="464344" cy="464344"/>
            </a:xfrm>
            <a:solidFill>
              <a:srgbClr val="E7E6E6"/>
            </a:solidFill>
          </p:grpSpPr>
          <p:sp>
            <p:nvSpPr>
              <p:cNvPr id="63" name="AutoShape 123"/>
              <p:cNvSpPr/>
              <p:nvPr/>
            </p:nvSpPr>
            <p:spPr bwMode="auto">
              <a:xfrm>
                <a:off x="4439444" y="2582069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180" y="12132"/>
                    </a:moveTo>
                    <a:cubicBezTo>
                      <a:pt x="17710" y="12226"/>
                      <a:pt x="17327" y="12561"/>
                      <a:pt x="17170" y="13012"/>
                    </a:cubicBezTo>
                    <a:cubicBezTo>
                      <a:pt x="17083" y="13261"/>
                      <a:pt x="16981" y="13503"/>
                      <a:pt x="16868" y="13738"/>
                    </a:cubicBezTo>
                    <a:cubicBezTo>
                      <a:pt x="16658" y="14169"/>
                      <a:pt x="16694" y="14677"/>
                      <a:pt x="16959" y="15075"/>
                    </a:cubicBezTo>
                    <a:lnTo>
                      <a:pt x="18131" y="16833"/>
                    </a:lnTo>
                    <a:lnTo>
                      <a:pt x="16832" y="18132"/>
                    </a:lnTo>
                    <a:lnTo>
                      <a:pt x="15075" y="16960"/>
                    </a:lnTo>
                    <a:cubicBezTo>
                      <a:pt x="14850" y="16810"/>
                      <a:pt x="14589" y="16733"/>
                      <a:pt x="14326" y="16733"/>
                    </a:cubicBezTo>
                    <a:cubicBezTo>
                      <a:pt x="14126" y="16733"/>
                      <a:pt x="13924" y="16778"/>
                      <a:pt x="13738" y="16868"/>
                    </a:cubicBezTo>
                    <a:cubicBezTo>
                      <a:pt x="13504" y="16981"/>
                      <a:pt x="13262" y="17083"/>
                      <a:pt x="13012" y="17170"/>
                    </a:cubicBezTo>
                    <a:cubicBezTo>
                      <a:pt x="12561" y="17327"/>
                      <a:pt x="12226" y="17712"/>
                      <a:pt x="12133" y="18180"/>
                    </a:cubicBezTo>
                    <a:lnTo>
                      <a:pt x="11717" y="20249"/>
                    </a:lnTo>
                    <a:lnTo>
                      <a:pt x="9881" y="20249"/>
                    </a:lnTo>
                    <a:lnTo>
                      <a:pt x="9467" y="18180"/>
                    </a:lnTo>
                    <a:cubicBezTo>
                      <a:pt x="9373" y="17712"/>
                      <a:pt x="9039" y="17327"/>
                      <a:pt x="8588" y="17170"/>
                    </a:cubicBezTo>
                    <a:cubicBezTo>
                      <a:pt x="8339" y="17083"/>
                      <a:pt x="8096" y="16983"/>
                      <a:pt x="7861" y="16869"/>
                    </a:cubicBezTo>
                    <a:cubicBezTo>
                      <a:pt x="7675" y="16778"/>
                      <a:pt x="7474" y="16733"/>
                      <a:pt x="7273" y="16733"/>
                    </a:cubicBezTo>
                    <a:cubicBezTo>
                      <a:pt x="7011" y="16733"/>
                      <a:pt x="6750" y="16810"/>
                      <a:pt x="6525" y="16960"/>
                    </a:cubicBezTo>
                    <a:lnTo>
                      <a:pt x="4767" y="18132"/>
                    </a:lnTo>
                    <a:lnTo>
                      <a:pt x="3468" y="16833"/>
                    </a:lnTo>
                    <a:lnTo>
                      <a:pt x="4639" y="15075"/>
                    </a:lnTo>
                    <a:cubicBezTo>
                      <a:pt x="4904" y="14677"/>
                      <a:pt x="4939" y="14169"/>
                      <a:pt x="4732" y="13738"/>
                    </a:cubicBezTo>
                    <a:cubicBezTo>
                      <a:pt x="4618" y="13504"/>
                      <a:pt x="4516" y="13263"/>
                      <a:pt x="4429" y="13013"/>
                    </a:cubicBezTo>
                    <a:cubicBezTo>
                      <a:pt x="4273" y="12561"/>
                      <a:pt x="3888" y="12227"/>
                      <a:pt x="3419" y="12133"/>
                    </a:cubicBezTo>
                    <a:lnTo>
                      <a:pt x="1350" y="11718"/>
                    </a:lnTo>
                    <a:lnTo>
                      <a:pt x="1349" y="9882"/>
                    </a:lnTo>
                    <a:lnTo>
                      <a:pt x="3419" y="9468"/>
                    </a:lnTo>
                    <a:cubicBezTo>
                      <a:pt x="3888" y="9374"/>
                      <a:pt x="4273" y="9039"/>
                      <a:pt x="4429" y="8588"/>
                    </a:cubicBezTo>
                    <a:cubicBezTo>
                      <a:pt x="4516" y="8338"/>
                      <a:pt x="4617" y="8096"/>
                      <a:pt x="4731" y="7862"/>
                    </a:cubicBezTo>
                    <a:cubicBezTo>
                      <a:pt x="4940" y="7431"/>
                      <a:pt x="4905" y="6923"/>
                      <a:pt x="4639" y="6524"/>
                    </a:cubicBezTo>
                    <a:lnTo>
                      <a:pt x="3468" y="4767"/>
                    </a:lnTo>
                    <a:lnTo>
                      <a:pt x="4767" y="3468"/>
                    </a:lnTo>
                    <a:lnTo>
                      <a:pt x="6525" y="4639"/>
                    </a:lnTo>
                    <a:cubicBezTo>
                      <a:pt x="6750" y="4790"/>
                      <a:pt x="7011" y="4866"/>
                      <a:pt x="7273" y="4866"/>
                    </a:cubicBezTo>
                    <a:cubicBezTo>
                      <a:pt x="7474" y="4866"/>
                      <a:pt x="7674" y="4822"/>
                      <a:pt x="7861" y="4732"/>
                    </a:cubicBezTo>
                    <a:cubicBezTo>
                      <a:pt x="8095" y="4619"/>
                      <a:pt x="8337" y="4517"/>
                      <a:pt x="8586" y="4430"/>
                    </a:cubicBezTo>
                    <a:cubicBezTo>
                      <a:pt x="9039" y="4272"/>
                      <a:pt x="9373" y="3888"/>
                      <a:pt x="9467" y="3420"/>
                    </a:cubicBezTo>
                    <a:lnTo>
                      <a:pt x="9881" y="1350"/>
                    </a:lnTo>
                    <a:lnTo>
                      <a:pt x="11717" y="1350"/>
                    </a:lnTo>
                    <a:lnTo>
                      <a:pt x="12131" y="3420"/>
                    </a:lnTo>
                    <a:cubicBezTo>
                      <a:pt x="12225" y="3888"/>
                      <a:pt x="12560" y="4272"/>
                      <a:pt x="13012" y="4430"/>
                    </a:cubicBezTo>
                    <a:cubicBezTo>
                      <a:pt x="13261" y="4517"/>
                      <a:pt x="13502" y="4617"/>
                      <a:pt x="13737" y="4731"/>
                    </a:cubicBezTo>
                    <a:cubicBezTo>
                      <a:pt x="13924" y="4822"/>
                      <a:pt x="14125" y="4866"/>
                      <a:pt x="14326" y="4866"/>
                    </a:cubicBezTo>
                    <a:cubicBezTo>
                      <a:pt x="14589" y="4866"/>
                      <a:pt x="14850" y="4790"/>
                      <a:pt x="15075" y="4639"/>
                    </a:cubicBezTo>
                    <a:lnTo>
                      <a:pt x="16832" y="3468"/>
                    </a:lnTo>
                    <a:lnTo>
                      <a:pt x="18131" y="4767"/>
                    </a:lnTo>
                    <a:lnTo>
                      <a:pt x="16959" y="6524"/>
                    </a:lnTo>
                    <a:cubicBezTo>
                      <a:pt x="16694" y="6923"/>
                      <a:pt x="16660" y="7431"/>
                      <a:pt x="16867" y="7861"/>
                    </a:cubicBezTo>
                    <a:cubicBezTo>
                      <a:pt x="16980" y="8096"/>
                      <a:pt x="17083" y="8337"/>
                      <a:pt x="17170" y="8587"/>
                    </a:cubicBezTo>
                    <a:cubicBezTo>
                      <a:pt x="17327" y="9039"/>
                      <a:pt x="17710" y="9373"/>
                      <a:pt x="18180" y="9467"/>
                    </a:cubicBezTo>
                    <a:lnTo>
                      <a:pt x="20248" y="9882"/>
                    </a:lnTo>
                    <a:lnTo>
                      <a:pt x="20250" y="11718"/>
                    </a:lnTo>
                    <a:cubicBezTo>
                      <a:pt x="20250" y="11718"/>
                      <a:pt x="18180" y="12132"/>
                      <a:pt x="18180" y="12132"/>
                    </a:cubicBezTo>
                    <a:close/>
                    <a:moveTo>
                      <a:pt x="20513" y="8558"/>
                    </a:moveTo>
                    <a:lnTo>
                      <a:pt x="18445" y="8143"/>
                    </a:lnTo>
                    <a:cubicBezTo>
                      <a:pt x="18341" y="7844"/>
                      <a:pt x="18218" y="7554"/>
                      <a:pt x="18082" y="7273"/>
                    </a:cubicBezTo>
                    <a:lnTo>
                      <a:pt x="19254" y="5516"/>
                    </a:lnTo>
                    <a:cubicBezTo>
                      <a:pt x="19611" y="4980"/>
                      <a:pt x="19540" y="4268"/>
                      <a:pt x="19085" y="3813"/>
                    </a:cubicBezTo>
                    <a:lnTo>
                      <a:pt x="17787" y="2514"/>
                    </a:lnTo>
                    <a:cubicBezTo>
                      <a:pt x="17526" y="2253"/>
                      <a:pt x="17181" y="2118"/>
                      <a:pt x="16831" y="2118"/>
                    </a:cubicBezTo>
                    <a:cubicBezTo>
                      <a:pt x="16573" y="2118"/>
                      <a:pt x="16312" y="2193"/>
                      <a:pt x="16084" y="2345"/>
                    </a:cubicBezTo>
                    <a:lnTo>
                      <a:pt x="14326" y="3516"/>
                    </a:lnTo>
                    <a:cubicBezTo>
                      <a:pt x="14044" y="3380"/>
                      <a:pt x="13754" y="3258"/>
                      <a:pt x="13455" y="3155"/>
                    </a:cubicBezTo>
                    <a:lnTo>
                      <a:pt x="13041" y="1085"/>
                    </a:lnTo>
                    <a:cubicBezTo>
                      <a:pt x="12916" y="454"/>
                      <a:pt x="12361" y="0"/>
                      <a:pt x="11717" y="0"/>
                    </a:cubicBezTo>
                    <a:lnTo>
                      <a:pt x="9881" y="0"/>
                    </a:lnTo>
                    <a:cubicBezTo>
                      <a:pt x="9238" y="0"/>
                      <a:pt x="8684" y="454"/>
                      <a:pt x="8557" y="1085"/>
                    </a:cubicBezTo>
                    <a:lnTo>
                      <a:pt x="8143" y="3155"/>
                    </a:lnTo>
                    <a:cubicBezTo>
                      <a:pt x="7843" y="3258"/>
                      <a:pt x="7554" y="3381"/>
                      <a:pt x="7273" y="3516"/>
                    </a:cubicBezTo>
                    <a:lnTo>
                      <a:pt x="5516" y="2345"/>
                    </a:lnTo>
                    <a:cubicBezTo>
                      <a:pt x="5287" y="2193"/>
                      <a:pt x="5026" y="2118"/>
                      <a:pt x="4767" y="2118"/>
                    </a:cubicBezTo>
                    <a:cubicBezTo>
                      <a:pt x="4419" y="2118"/>
                      <a:pt x="4073" y="2253"/>
                      <a:pt x="3812" y="2514"/>
                    </a:cubicBezTo>
                    <a:lnTo>
                      <a:pt x="2514" y="3813"/>
                    </a:lnTo>
                    <a:cubicBezTo>
                      <a:pt x="2059" y="4268"/>
                      <a:pt x="1988" y="4980"/>
                      <a:pt x="2345" y="5516"/>
                    </a:cubicBezTo>
                    <a:lnTo>
                      <a:pt x="3516" y="7273"/>
                    </a:lnTo>
                    <a:cubicBezTo>
                      <a:pt x="3380" y="7555"/>
                      <a:pt x="3258" y="7844"/>
                      <a:pt x="3154" y="8144"/>
                    </a:cubicBezTo>
                    <a:lnTo>
                      <a:pt x="1085" y="8558"/>
                    </a:lnTo>
                    <a:cubicBezTo>
                      <a:pt x="454" y="8684"/>
                      <a:pt x="0" y="9238"/>
                      <a:pt x="0" y="9882"/>
                    </a:cubicBezTo>
                    <a:lnTo>
                      <a:pt x="0" y="11718"/>
                    </a:lnTo>
                    <a:cubicBezTo>
                      <a:pt x="0" y="12361"/>
                      <a:pt x="454" y="12916"/>
                      <a:pt x="1085" y="13042"/>
                    </a:cubicBezTo>
                    <a:lnTo>
                      <a:pt x="3154" y="13456"/>
                    </a:lnTo>
                    <a:cubicBezTo>
                      <a:pt x="3258" y="13755"/>
                      <a:pt x="3380" y="14046"/>
                      <a:pt x="3516" y="14326"/>
                    </a:cubicBezTo>
                    <a:lnTo>
                      <a:pt x="2345" y="16083"/>
                    </a:lnTo>
                    <a:cubicBezTo>
                      <a:pt x="1988" y="16619"/>
                      <a:pt x="2059" y="17332"/>
                      <a:pt x="2514" y="17787"/>
                    </a:cubicBezTo>
                    <a:lnTo>
                      <a:pt x="3812" y="19086"/>
                    </a:lnTo>
                    <a:cubicBezTo>
                      <a:pt x="4073" y="19346"/>
                      <a:pt x="4419" y="19482"/>
                      <a:pt x="4767" y="19482"/>
                    </a:cubicBezTo>
                    <a:cubicBezTo>
                      <a:pt x="5026" y="19482"/>
                      <a:pt x="5287" y="19406"/>
                      <a:pt x="5516" y="19254"/>
                    </a:cubicBezTo>
                    <a:lnTo>
                      <a:pt x="7273" y="18083"/>
                    </a:lnTo>
                    <a:cubicBezTo>
                      <a:pt x="7554" y="18220"/>
                      <a:pt x="7843" y="18341"/>
                      <a:pt x="8143" y="18445"/>
                    </a:cubicBezTo>
                    <a:lnTo>
                      <a:pt x="8557" y="20514"/>
                    </a:lnTo>
                    <a:cubicBezTo>
                      <a:pt x="8684" y="21146"/>
                      <a:pt x="9238" y="21599"/>
                      <a:pt x="9881" y="21599"/>
                    </a:cubicBezTo>
                    <a:lnTo>
                      <a:pt x="11717" y="21599"/>
                    </a:lnTo>
                    <a:cubicBezTo>
                      <a:pt x="12361" y="21599"/>
                      <a:pt x="12916" y="21146"/>
                      <a:pt x="13041" y="20514"/>
                    </a:cubicBezTo>
                    <a:lnTo>
                      <a:pt x="13456" y="18445"/>
                    </a:lnTo>
                    <a:cubicBezTo>
                      <a:pt x="13755" y="18341"/>
                      <a:pt x="14046" y="18219"/>
                      <a:pt x="14326" y="18083"/>
                    </a:cubicBezTo>
                    <a:lnTo>
                      <a:pt x="16084" y="19254"/>
                    </a:lnTo>
                    <a:cubicBezTo>
                      <a:pt x="16312" y="19406"/>
                      <a:pt x="16573" y="19482"/>
                      <a:pt x="16831" y="19482"/>
                    </a:cubicBezTo>
                    <a:cubicBezTo>
                      <a:pt x="17181" y="19482"/>
                      <a:pt x="17526" y="19346"/>
                      <a:pt x="17787" y="19086"/>
                    </a:cubicBezTo>
                    <a:lnTo>
                      <a:pt x="19085" y="17787"/>
                    </a:lnTo>
                    <a:cubicBezTo>
                      <a:pt x="19540" y="17332"/>
                      <a:pt x="19611" y="16619"/>
                      <a:pt x="19254" y="16083"/>
                    </a:cubicBezTo>
                    <a:lnTo>
                      <a:pt x="18082" y="14326"/>
                    </a:lnTo>
                    <a:cubicBezTo>
                      <a:pt x="18219" y="14045"/>
                      <a:pt x="18341" y="13755"/>
                      <a:pt x="18445" y="13456"/>
                    </a:cubicBezTo>
                    <a:lnTo>
                      <a:pt x="20513" y="13042"/>
                    </a:lnTo>
                    <a:cubicBezTo>
                      <a:pt x="21145" y="12916"/>
                      <a:pt x="21599" y="12361"/>
                      <a:pt x="21599" y="11718"/>
                    </a:cubicBezTo>
                    <a:lnTo>
                      <a:pt x="21599" y="9882"/>
                    </a:lnTo>
                    <a:cubicBezTo>
                      <a:pt x="21599" y="9238"/>
                      <a:pt x="21145" y="8684"/>
                      <a:pt x="20513" y="8558"/>
                    </a:cubicBezTo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550" hangingPunct="0">
                  <a:lnSpc>
                    <a:spcPct val="120000"/>
                  </a:lnSpc>
                  <a:defRPr/>
                </a:pPr>
                <a:endParaRPr lang="en-US" sz="800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4" name="AutoShape 124"/>
              <p:cNvSpPr/>
              <p:nvPr/>
            </p:nvSpPr>
            <p:spPr bwMode="auto">
              <a:xfrm>
                <a:off x="4570413" y="2712244"/>
                <a:ext cx="203200" cy="2032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0250"/>
                    </a:moveTo>
                    <a:cubicBezTo>
                      <a:pt x="5580" y="20250"/>
                      <a:pt x="1350" y="16017"/>
                      <a:pt x="1350" y="10800"/>
                    </a:cubicBezTo>
                    <a:cubicBezTo>
                      <a:pt x="1350" y="5582"/>
                      <a:pt x="5580" y="1349"/>
                      <a:pt x="10800" y="1349"/>
                    </a:cubicBezTo>
                    <a:cubicBezTo>
                      <a:pt x="16016" y="1349"/>
                      <a:pt x="20250" y="5582"/>
                      <a:pt x="20250" y="10800"/>
                    </a:cubicBezTo>
                    <a:cubicBezTo>
                      <a:pt x="20250" y="16017"/>
                      <a:pt x="16016" y="20250"/>
                      <a:pt x="10800" y="20250"/>
                    </a:cubicBezTo>
                    <a:moveTo>
                      <a:pt x="10800" y="0"/>
                    </a:moveTo>
                    <a:cubicBezTo>
                      <a:pt x="4836" y="0"/>
                      <a:pt x="0" y="4836"/>
                      <a:pt x="0" y="10800"/>
                    </a:cubicBezTo>
                    <a:cubicBezTo>
                      <a:pt x="0" y="16763"/>
                      <a:pt x="4836" y="21600"/>
                      <a:pt x="10800" y="21600"/>
                    </a:cubicBezTo>
                    <a:cubicBezTo>
                      <a:pt x="16763" y="21600"/>
                      <a:pt x="21599" y="16763"/>
                      <a:pt x="21599" y="10800"/>
                    </a:cubicBezTo>
                    <a:cubicBezTo>
                      <a:pt x="21599" y="4836"/>
                      <a:pt x="16763" y="0"/>
                      <a:pt x="10800" y="0"/>
                    </a:cubicBezTo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550" hangingPunct="0">
                  <a:lnSpc>
                    <a:spcPct val="120000"/>
                  </a:lnSpc>
                  <a:defRPr/>
                </a:pPr>
                <a:endParaRPr lang="en-US" sz="800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5" name="AutoShape 125"/>
              <p:cNvSpPr/>
              <p:nvPr/>
            </p:nvSpPr>
            <p:spPr bwMode="auto">
              <a:xfrm>
                <a:off x="4613275" y="2755900"/>
                <a:ext cx="116682" cy="1166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900"/>
                    </a:moveTo>
                    <a:cubicBezTo>
                      <a:pt x="6328" y="18900"/>
                      <a:pt x="2699" y="15271"/>
                      <a:pt x="2699" y="10800"/>
                    </a:cubicBezTo>
                    <a:cubicBezTo>
                      <a:pt x="2699" y="6329"/>
                      <a:pt x="6328" y="2700"/>
                      <a:pt x="10800" y="2700"/>
                    </a:cubicBezTo>
                    <a:cubicBezTo>
                      <a:pt x="15271" y="2700"/>
                      <a:pt x="18899" y="6329"/>
                      <a:pt x="18899" y="10800"/>
                    </a:cubicBezTo>
                    <a:cubicBezTo>
                      <a:pt x="18899" y="15271"/>
                      <a:pt x="15271" y="18900"/>
                      <a:pt x="10800" y="18900"/>
                    </a:cubicBezTo>
                    <a:moveTo>
                      <a:pt x="10800" y="0"/>
                    </a:moveTo>
                    <a:cubicBezTo>
                      <a:pt x="4830" y="0"/>
                      <a:pt x="0" y="4833"/>
                      <a:pt x="0" y="10800"/>
                    </a:cubicBezTo>
                    <a:cubicBezTo>
                      <a:pt x="0" y="16766"/>
                      <a:pt x="4830" y="21599"/>
                      <a:pt x="10800" y="21599"/>
                    </a:cubicBezTo>
                    <a:cubicBezTo>
                      <a:pt x="16764" y="21599"/>
                      <a:pt x="21600" y="16766"/>
                      <a:pt x="21600" y="10800"/>
                    </a:cubicBezTo>
                    <a:cubicBezTo>
                      <a:pt x="21600" y="4833"/>
                      <a:pt x="16764" y="0"/>
                      <a:pt x="10800" y="0"/>
                    </a:cubicBezTo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550" hangingPunct="0">
                  <a:lnSpc>
                    <a:spcPct val="120000"/>
                  </a:lnSpc>
                  <a:defRPr/>
                </a:pPr>
                <a:endParaRPr lang="en-US" sz="800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59" name="Rectangle 140"/>
            <p:cNvSpPr/>
            <p:nvPr/>
          </p:nvSpPr>
          <p:spPr>
            <a:xfrm>
              <a:off x="3456000" y="4301604"/>
              <a:ext cx="1799288" cy="7312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  <a:defRPr/>
              </a:pPr>
              <a:r>
                <a:rPr lang="en-US" altLang="zh-CN" sz="700" kern="0" dirty="0">
                  <a:solidFill>
                    <a:sysClr val="window" lastClr="FFFFFF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7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" name="Rectangle 141"/>
            <p:cNvSpPr/>
            <p:nvPr/>
          </p:nvSpPr>
          <p:spPr>
            <a:xfrm>
              <a:off x="4405224" y="2799521"/>
              <a:ext cx="1446923" cy="8925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  <a:defRPr/>
              </a:pPr>
              <a:r>
                <a:rPr lang="en-US" altLang="zh-CN" sz="700" kern="0" dirty="0">
                  <a:solidFill>
                    <a:sysClr val="window" lastClr="FFFFFF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7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Rectangle 142"/>
            <p:cNvSpPr/>
            <p:nvPr/>
          </p:nvSpPr>
          <p:spPr>
            <a:xfrm>
              <a:off x="6304303" y="2941200"/>
              <a:ext cx="1390289" cy="8589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  <a:defRPr/>
              </a:pPr>
              <a:r>
                <a:rPr lang="en-US" altLang="zh-CN" sz="700" kern="0" dirty="0">
                  <a:solidFill>
                    <a:sysClr val="window" lastClr="FFFFFF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7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" name="Rectangle 143"/>
            <p:cNvSpPr/>
            <p:nvPr/>
          </p:nvSpPr>
          <p:spPr>
            <a:xfrm>
              <a:off x="6933576" y="4243918"/>
              <a:ext cx="1736992" cy="7312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  <a:defRPr/>
              </a:pPr>
              <a:r>
                <a:rPr lang="en-US" altLang="zh-CN" sz="700" kern="0" dirty="0">
                  <a:solidFill>
                    <a:sysClr val="window" lastClr="FFFFFF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7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79" name="Rectangle 51"/>
          <p:cNvSpPr/>
          <p:nvPr/>
        </p:nvSpPr>
        <p:spPr>
          <a:xfrm>
            <a:off x="1781125" y="5404549"/>
            <a:ext cx="8451173" cy="2655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700" kern="0" dirty="0">
                <a:solidFill>
                  <a:sysClr val="window" lastClr="FFFFFF">
                    <a:lumMod val="65000"/>
                  </a:sys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700" kern="0" dirty="0" err="1">
                <a:solidFill>
                  <a:sysClr val="window" lastClr="FFFFFF">
                    <a:lumMod val="65000"/>
                  </a:sys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700" kern="0" dirty="0">
                <a:solidFill>
                  <a:sysClr val="window" lastClr="FFFFFF">
                    <a:lumMod val="65000"/>
                  </a:sys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700" kern="0" dirty="0" err="1">
                <a:solidFill>
                  <a:sysClr val="window" lastClr="FFFFFF">
                    <a:lumMod val="65000"/>
                  </a:sys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700" kern="0" dirty="0">
                <a:solidFill>
                  <a:sysClr val="window" lastClr="FFFFFF">
                    <a:lumMod val="65000"/>
                  </a:sys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80" name="文本框 1"/>
          <p:cNvSpPr txBox="1"/>
          <p:nvPr/>
        </p:nvSpPr>
        <p:spPr>
          <a:xfrm>
            <a:off x="5080336" y="728114"/>
            <a:ext cx="2031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</a:rPr>
              <a:t>后续工作计划</a:t>
            </a:r>
          </a:p>
        </p:txBody>
      </p:sp>
      <p:sp>
        <p:nvSpPr>
          <p:cNvPr id="81" name="矩形 80"/>
          <p:cNvSpPr/>
          <p:nvPr/>
        </p:nvSpPr>
        <p:spPr>
          <a:xfrm>
            <a:off x="4955891" y="1128224"/>
            <a:ext cx="2280219" cy="398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dolor sit </a:t>
            </a:r>
            <a:r>
              <a:rPr lang="en-US" altLang="zh-CN" sz="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amet</a:t>
            </a: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altLang="zh-CN" sz="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consectetuer</a:t>
            </a: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CN" sz="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adipiscing</a:t>
            </a: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CN" sz="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elit</a:t>
            </a: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Maecenas </a:t>
            </a:r>
            <a:r>
              <a:rPr lang="en-US" altLang="zh-CN" sz="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porttitor</a:t>
            </a: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CN" sz="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congue</a:t>
            </a: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CN" sz="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massa</a:t>
            </a:r>
            <a:endParaRPr lang="zh-CN" altLang="en-US" sz="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080336" y="728114"/>
            <a:ext cx="2031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</a:rPr>
              <a:t>后续工作计划</a:t>
            </a:r>
          </a:p>
        </p:txBody>
      </p:sp>
      <p:sp>
        <p:nvSpPr>
          <p:cNvPr id="3" name="矩形 2"/>
          <p:cNvSpPr/>
          <p:nvPr/>
        </p:nvSpPr>
        <p:spPr>
          <a:xfrm>
            <a:off x="4955891" y="1128224"/>
            <a:ext cx="2280219" cy="398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dolor sit </a:t>
            </a:r>
            <a:r>
              <a:rPr lang="en-US" altLang="zh-CN" sz="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amet</a:t>
            </a: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altLang="zh-CN" sz="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consectetuer</a:t>
            </a: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CN" sz="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adipiscing</a:t>
            </a: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CN" sz="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elit</a:t>
            </a: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Maecenas </a:t>
            </a:r>
            <a:r>
              <a:rPr lang="en-US" altLang="zh-CN" sz="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porttitor</a:t>
            </a: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CN" sz="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congue</a:t>
            </a: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CN" sz="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massa</a:t>
            </a:r>
            <a:endParaRPr lang="zh-CN" altLang="en-US" sz="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588022" y="3455447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添加标题文本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588022" y="3800312"/>
            <a:ext cx="2857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altLang="zh-CN" sz="9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urna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048243" y="1763656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添加标题文本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048243" y="2108521"/>
            <a:ext cx="2857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altLang="zh-CN" sz="9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urna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198122" y="3452763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添加标题文本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55900" y="3797628"/>
            <a:ext cx="2857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altLang="zh-CN" sz="9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urna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601874" y="5031466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添加标题文本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159652" y="5376331"/>
            <a:ext cx="2857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altLang="zh-CN" sz="9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urna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12" name="Oval 87"/>
          <p:cNvSpPr/>
          <p:nvPr/>
        </p:nvSpPr>
        <p:spPr>
          <a:xfrm>
            <a:off x="5222133" y="2978769"/>
            <a:ext cx="1786286" cy="1786286"/>
          </a:xfrm>
          <a:prstGeom prst="ellipse">
            <a:avLst/>
          </a:prstGeom>
          <a:solidFill>
            <a:srgbClr val="3D42BF"/>
          </a:solidFill>
          <a:ln w="88900" cap="flat" cmpd="thickThin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rgbClr val="E3D29D"/>
              </a:solidFill>
              <a:cs typeface="+mn-ea"/>
              <a:sym typeface="+mn-lt"/>
            </a:endParaRPr>
          </a:p>
        </p:txBody>
      </p:sp>
      <p:sp>
        <p:nvSpPr>
          <p:cNvPr id="13" name="Oval 88"/>
          <p:cNvSpPr/>
          <p:nvPr/>
        </p:nvSpPr>
        <p:spPr>
          <a:xfrm>
            <a:off x="4170526" y="3264930"/>
            <a:ext cx="1213966" cy="1213965"/>
          </a:xfrm>
          <a:prstGeom prst="ellipse">
            <a:avLst/>
          </a:prstGeom>
          <a:solidFill>
            <a:srgbClr val="E89400"/>
          </a:solidFill>
          <a:ln w="88900" cap="flat" cmpd="thickThin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rgbClr val="E3D29D"/>
              </a:solidFill>
              <a:cs typeface="+mn-ea"/>
              <a:sym typeface="+mn-lt"/>
            </a:endParaRPr>
          </a:p>
        </p:txBody>
      </p:sp>
      <p:sp>
        <p:nvSpPr>
          <p:cNvPr id="14" name="Oval 89"/>
          <p:cNvSpPr/>
          <p:nvPr/>
        </p:nvSpPr>
        <p:spPr>
          <a:xfrm>
            <a:off x="6846061" y="3264929"/>
            <a:ext cx="1213966" cy="1213965"/>
          </a:xfrm>
          <a:prstGeom prst="ellipse">
            <a:avLst/>
          </a:prstGeom>
          <a:solidFill>
            <a:srgbClr val="E89400"/>
          </a:solidFill>
          <a:ln w="88900" cap="flat" cmpd="thickThin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rgbClr val="E3D29D"/>
              </a:solidFill>
              <a:cs typeface="+mn-ea"/>
              <a:sym typeface="+mn-lt"/>
            </a:endParaRPr>
          </a:p>
        </p:txBody>
      </p:sp>
      <p:sp>
        <p:nvSpPr>
          <p:cNvPr id="15" name="Oval 90"/>
          <p:cNvSpPr/>
          <p:nvPr/>
        </p:nvSpPr>
        <p:spPr>
          <a:xfrm rot="16200000">
            <a:off x="5508294" y="4602696"/>
            <a:ext cx="1213965" cy="1213966"/>
          </a:xfrm>
          <a:prstGeom prst="ellipse">
            <a:avLst/>
          </a:prstGeom>
          <a:solidFill>
            <a:srgbClr val="E89400"/>
          </a:solidFill>
          <a:ln w="88900" cap="flat" cmpd="thickThin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rgbClr val="E3D29D"/>
              </a:solidFill>
              <a:cs typeface="+mn-ea"/>
              <a:sym typeface="+mn-lt"/>
            </a:endParaRPr>
          </a:p>
        </p:txBody>
      </p:sp>
      <p:sp>
        <p:nvSpPr>
          <p:cNvPr id="16" name="Oval 92"/>
          <p:cNvSpPr/>
          <p:nvPr/>
        </p:nvSpPr>
        <p:spPr>
          <a:xfrm rot="16200000">
            <a:off x="5508294" y="1927161"/>
            <a:ext cx="1213965" cy="1213966"/>
          </a:xfrm>
          <a:prstGeom prst="ellipse">
            <a:avLst/>
          </a:prstGeom>
          <a:solidFill>
            <a:srgbClr val="E89400"/>
          </a:solidFill>
          <a:ln w="88900" cap="flat" cmpd="thickThin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rgbClr val="E3D29D"/>
              </a:solidFill>
              <a:cs typeface="+mn-ea"/>
              <a:sym typeface="+mn-lt"/>
            </a:endParaRPr>
          </a:p>
        </p:txBody>
      </p:sp>
      <p:grpSp>
        <p:nvGrpSpPr>
          <p:cNvPr id="17" name="Group 105"/>
          <p:cNvGrpSpPr/>
          <p:nvPr/>
        </p:nvGrpSpPr>
        <p:grpSpPr>
          <a:xfrm>
            <a:off x="5921649" y="4940111"/>
            <a:ext cx="378993" cy="457263"/>
            <a:chOff x="134906" y="3220464"/>
            <a:chExt cx="730251" cy="881063"/>
          </a:xfrm>
          <a:noFill/>
        </p:grpSpPr>
        <p:sp>
          <p:nvSpPr>
            <p:cNvPr id="18" name="Freeform 34"/>
            <p:cNvSpPr/>
            <p:nvPr/>
          </p:nvSpPr>
          <p:spPr bwMode="auto">
            <a:xfrm>
              <a:off x="134906" y="3220464"/>
              <a:ext cx="730251" cy="577851"/>
            </a:xfrm>
            <a:custGeom>
              <a:avLst/>
              <a:gdLst>
                <a:gd name="T0" fmla="*/ 124 w 192"/>
                <a:gd name="T1" fmla="*/ 96 h 152"/>
                <a:gd name="T2" fmla="*/ 116 w 192"/>
                <a:gd name="T3" fmla="*/ 92 h 152"/>
                <a:gd name="T4" fmla="*/ 116 w 192"/>
                <a:gd name="T5" fmla="*/ 80 h 152"/>
                <a:gd name="T6" fmla="*/ 120 w 192"/>
                <a:gd name="T7" fmla="*/ 60 h 152"/>
                <a:gd name="T8" fmla="*/ 121 w 192"/>
                <a:gd name="T9" fmla="*/ 25 h 152"/>
                <a:gd name="T10" fmla="*/ 96 w 192"/>
                <a:gd name="T11" fmla="*/ 0 h 152"/>
                <a:gd name="T12" fmla="*/ 72 w 192"/>
                <a:gd name="T13" fmla="*/ 24 h 152"/>
                <a:gd name="T14" fmla="*/ 72 w 192"/>
                <a:gd name="T15" fmla="*/ 60 h 152"/>
                <a:gd name="T16" fmla="*/ 76 w 192"/>
                <a:gd name="T17" fmla="*/ 80 h 152"/>
                <a:gd name="T18" fmla="*/ 76 w 192"/>
                <a:gd name="T19" fmla="*/ 92 h 152"/>
                <a:gd name="T20" fmla="*/ 68 w 192"/>
                <a:gd name="T21" fmla="*/ 96 h 152"/>
                <a:gd name="T22" fmla="*/ 16 w 192"/>
                <a:gd name="T23" fmla="*/ 96 h 152"/>
                <a:gd name="T24" fmla="*/ 0 w 192"/>
                <a:gd name="T25" fmla="*/ 116 h 152"/>
                <a:gd name="T26" fmla="*/ 0 w 192"/>
                <a:gd name="T27" fmla="*/ 152 h 152"/>
                <a:gd name="T28" fmla="*/ 192 w 192"/>
                <a:gd name="T29" fmla="*/ 152 h 152"/>
                <a:gd name="T30" fmla="*/ 192 w 192"/>
                <a:gd name="T31" fmla="*/ 116 h 152"/>
                <a:gd name="T32" fmla="*/ 176 w 192"/>
                <a:gd name="T33" fmla="*/ 96 h 152"/>
                <a:gd name="T34" fmla="*/ 124 w 192"/>
                <a:gd name="T35" fmla="*/ 9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2" h="152">
                  <a:moveTo>
                    <a:pt x="124" y="96"/>
                  </a:moveTo>
                  <a:cubicBezTo>
                    <a:pt x="121" y="96"/>
                    <a:pt x="118" y="95"/>
                    <a:pt x="116" y="92"/>
                  </a:cubicBezTo>
                  <a:cubicBezTo>
                    <a:pt x="114" y="89"/>
                    <a:pt x="115" y="83"/>
                    <a:pt x="116" y="80"/>
                  </a:cubicBezTo>
                  <a:cubicBezTo>
                    <a:pt x="119" y="72"/>
                    <a:pt x="120" y="68"/>
                    <a:pt x="120" y="60"/>
                  </a:cubicBezTo>
                  <a:cubicBezTo>
                    <a:pt x="121" y="25"/>
                    <a:pt x="121" y="25"/>
                    <a:pt x="121" y="25"/>
                  </a:cubicBezTo>
                  <a:cubicBezTo>
                    <a:pt x="121" y="11"/>
                    <a:pt x="110" y="0"/>
                    <a:pt x="96" y="0"/>
                  </a:cubicBezTo>
                  <a:cubicBezTo>
                    <a:pt x="82" y="0"/>
                    <a:pt x="72" y="10"/>
                    <a:pt x="72" y="24"/>
                  </a:cubicBezTo>
                  <a:cubicBezTo>
                    <a:pt x="72" y="60"/>
                    <a:pt x="72" y="60"/>
                    <a:pt x="72" y="60"/>
                  </a:cubicBezTo>
                  <a:cubicBezTo>
                    <a:pt x="72" y="68"/>
                    <a:pt x="73" y="72"/>
                    <a:pt x="76" y="80"/>
                  </a:cubicBezTo>
                  <a:cubicBezTo>
                    <a:pt x="77" y="83"/>
                    <a:pt x="78" y="89"/>
                    <a:pt x="76" y="92"/>
                  </a:cubicBezTo>
                  <a:cubicBezTo>
                    <a:pt x="74" y="95"/>
                    <a:pt x="71" y="96"/>
                    <a:pt x="68" y="96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8" y="96"/>
                    <a:pt x="0" y="108"/>
                    <a:pt x="0" y="116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192" y="152"/>
                    <a:pt x="192" y="152"/>
                    <a:pt x="192" y="152"/>
                  </a:cubicBezTo>
                  <a:cubicBezTo>
                    <a:pt x="192" y="116"/>
                    <a:pt x="192" y="116"/>
                    <a:pt x="192" y="116"/>
                  </a:cubicBezTo>
                  <a:cubicBezTo>
                    <a:pt x="192" y="108"/>
                    <a:pt x="184" y="96"/>
                    <a:pt x="176" y="96"/>
                  </a:cubicBezTo>
                  <a:lnTo>
                    <a:pt x="124" y="96"/>
                  </a:lnTo>
                  <a:close/>
                </a:path>
              </a:pathLst>
            </a:custGeom>
            <a:grpFill/>
            <a:ln w="15875" cap="rnd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>
                <a:cs typeface="+mn-ea"/>
                <a:sym typeface="+mn-lt"/>
              </a:endParaRPr>
            </a:p>
          </p:txBody>
        </p:sp>
        <p:sp>
          <p:nvSpPr>
            <p:cNvPr id="19" name="Freeform 35"/>
            <p:cNvSpPr/>
            <p:nvPr/>
          </p:nvSpPr>
          <p:spPr bwMode="auto">
            <a:xfrm>
              <a:off x="165069" y="3798314"/>
              <a:ext cx="669926" cy="303213"/>
            </a:xfrm>
            <a:custGeom>
              <a:avLst/>
              <a:gdLst>
                <a:gd name="T0" fmla="*/ 422 w 422"/>
                <a:gd name="T1" fmla="*/ 191 h 191"/>
                <a:gd name="T2" fmla="*/ 115 w 422"/>
                <a:gd name="T3" fmla="*/ 191 h 191"/>
                <a:gd name="T4" fmla="*/ 115 w 422"/>
                <a:gd name="T5" fmla="*/ 95 h 191"/>
                <a:gd name="T6" fmla="*/ 67 w 422"/>
                <a:gd name="T7" fmla="*/ 191 h 191"/>
                <a:gd name="T8" fmla="*/ 0 w 422"/>
                <a:gd name="T9" fmla="*/ 191 h 191"/>
                <a:gd name="T10" fmla="*/ 0 w 422"/>
                <a:gd name="T11" fmla="*/ 0 h 191"/>
                <a:gd name="T12" fmla="*/ 422 w 422"/>
                <a:gd name="T13" fmla="*/ 0 h 191"/>
                <a:gd name="T14" fmla="*/ 422 w 422"/>
                <a:gd name="T15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2" h="191">
                  <a:moveTo>
                    <a:pt x="422" y="191"/>
                  </a:moveTo>
                  <a:lnTo>
                    <a:pt x="115" y="191"/>
                  </a:lnTo>
                  <a:lnTo>
                    <a:pt x="115" y="95"/>
                  </a:lnTo>
                  <a:lnTo>
                    <a:pt x="67" y="191"/>
                  </a:lnTo>
                  <a:lnTo>
                    <a:pt x="0" y="191"/>
                  </a:lnTo>
                  <a:lnTo>
                    <a:pt x="0" y="0"/>
                  </a:lnTo>
                  <a:lnTo>
                    <a:pt x="422" y="0"/>
                  </a:lnTo>
                  <a:lnTo>
                    <a:pt x="422" y="191"/>
                  </a:lnTo>
                  <a:close/>
                </a:path>
              </a:pathLst>
            </a:custGeom>
            <a:grpFill/>
            <a:ln w="15875" cap="rnd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>
                <a:cs typeface="+mn-ea"/>
                <a:sym typeface="+mn-lt"/>
              </a:endParaRPr>
            </a:p>
          </p:txBody>
        </p:sp>
        <p:sp>
          <p:nvSpPr>
            <p:cNvPr id="20" name="Line 36"/>
            <p:cNvSpPr>
              <a:spLocks noChangeShapeType="1"/>
            </p:cNvSpPr>
            <p:nvPr/>
          </p:nvSpPr>
          <p:spPr bwMode="auto">
            <a:xfrm>
              <a:off x="742919" y="3904677"/>
              <a:ext cx="0" cy="196850"/>
            </a:xfrm>
            <a:prstGeom prst="line">
              <a:avLst/>
            </a:prstGeom>
            <a:grpFill/>
            <a:ln w="15875" cap="rnd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>
                <a:cs typeface="+mn-ea"/>
                <a:sym typeface="+mn-lt"/>
              </a:endParaRPr>
            </a:p>
          </p:txBody>
        </p:sp>
        <p:sp>
          <p:nvSpPr>
            <p:cNvPr id="21" name="Line 37"/>
            <p:cNvSpPr>
              <a:spLocks noChangeShapeType="1"/>
            </p:cNvSpPr>
            <p:nvPr/>
          </p:nvSpPr>
          <p:spPr bwMode="auto">
            <a:xfrm>
              <a:off x="652432" y="3949127"/>
              <a:ext cx="0" cy="152400"/>
            </a:xfrm>
            <a:prstGeom prst="line">
              <a:avLst/>
            </a:prstGeom>
            <a:grpFill/>
            <a:ln w="15875" cap="rnd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>
                <a:cs typeface="+mn-ea"/>
                <a:sym typeface="+mn-lt"/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auto">
            <a:xfrm>
              <a:off x="560357" y="4011039"/>
              <a:ext cx="0" cy="90488"/>
            </a:xfrm>
            <a:prstGeom prst="line">
              <a:avLst/>
            </a:prstGeom>
            <a:grpFill/>
            <a:ln w="15875" cap="rnd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>
                <a:cs typeface="+mn-ea"/>
                <a:sym typeface="+mn-lt"/>
              </a:endParaRPr>
            </a:p>
          </p:txBody>
        </p:sp>
        <p:sp>
          <p:nvSpPr>
            <p:cNvPr id="23" name="Oval 39"/>
            <p:cNvSpPr>
              <a:spLocks noChangeArrowheads="1"/>
            </p:cNvSpPr>
            <p:nvPr/>
          </p:nvSpPr>
          <p:spPr bwMode="auto">
            <a:xfrm>
              <a:off x="480981" y="3296664"/>
              <a:ext cx="38100" cy="38100"/>
            </a:xfrm>
            <a:prstGeom prst="ellipse">
              <a:avLst/>
            </a:prstGeom>
            <a:grpFill/>
            <a:ln w="15875" cap="rnd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>
                <a:cs typeface="+mn-ea"/>
                <a:sym typeface="+mn-lt"/>
              </a:endParaRPr>
            </a:p>
          </p:txBody>
        </p:sp>
      </p:grpSp>
      <p:grpSp>
        <p:nvGrpSpPr>
          <p:cNvPr id="24" name="Group 112"/>
          <p:cNvGrpSpPr/>
          <p:nvPr/>
        </p:nvGrpSpPr>
        <p:grpSpPr>
          <a:xfrm>
            <a:off x="4564774" y="3681535"/>
            <a:ext cx="417716" cy="417716"/>
            <a:chOff x="6264275" y="814388"/>
            <a:chExt cx="881063" cy="881063"/>
          </a:xfrm>
        </p:grpSpPr>
        <p:sp>
          <p:nvSpPr>
            <p:cNvPr id="25" name="Freeform 25"/>
            <p:cNvSpPr/>
            <p:nvPr/>
          </p:nvSpPr>
          <p:spPr bwMode="auto">
            <a:xfrm>
              <a:off x="6264275" y="904876"/>
              <a:ext cx="365125" cy="790575"/>
            </a:xfrm>
            <a:custGeom>
              <a:avLst/>
              <a:gdLst>
                <a:gd name="T0" fmla="*/ 96 w 96"/>
                <a:gd name="T1" fmla="*/ 208 h 208"/>
                <a:gd name="T2" fmla="*/ 21 w 96"/>
                <a:gd name="T3" fmla="*/ 208 h 208"/>
                <a:gd name="T4" fmla="*/ 0 w 96"/>
                <a:gd name="T5" fmla="*/ 188 h 208"/>
                <a:gd name="T6" fmla="*/ 0 w 96"/>
                <a:gd name="T7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" h="208">
                  <a:moveTo>
                    <a:pt x="96" y="208"/>
                  </a:moveTo>
                  <a:cubicBezTo>
                    <a:pt x="21" y="208"/>
                    <a:pt x="21" y="208"/>
                    <a:pt x="21" y="208"/>
                  </a:cubicBezTo>
                  <a:cubicBezTo>
                    <a:pt x="9" y="208"/>
                    <a:pt x="0" y="199"/>
                    <a:pt x="0" y="18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15875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>
                <a:cs typeface="+mn-ea"/>
                <a:sym typeface="+mn-lt"/>
              </a:endParaRPr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>
              <a:off x="6354763" y="904876"/>
              <a:ext cx="608013" cy="0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>
                <a:cs typeface="+mn-ea"/>
                <a:sym typeface="+mn-lt"/>
              </a:endParaRPr>
            </a:p>
          </p:txBody>
        </p:sp>
        <p:sp>
          <p:nvSpPr>
            <p:cNvPr id="27" name="Freeform 27"/>
            <p:cNvSpPr/>
            <p:nvPr/>
          </p:nvSpPr>
          <p:spPr bwMode="auto">
            <a:xfrm>
              <a:off x="6264275" y="814388"/>
              <a:ext cx="728663" cy="303213"/>
            </a:xfrm>
            <a:custGeom>
              <a:avLst/>
              <a:gdLst>
                <a:gd name="T0" fmla="*/ 192 w 192"/>
                <a:gd name="T1" fmla="*/ 0 h 80"/>
                <a:gd name="T2" fmla="*/ 24 w 192"/>
                <a:gd name="T3" fmla="*/ 0 h 80"/>
                <a:gd name="T4" fmla="*/ 0 w 192"/>
                <a:gd name="T5" fmla="*/ 24 h 80"/>
                <a:gd name="T6" fmla="*/ 24 w 192"/>
                <a:gd name="T7" fmla="*/ 48 h 80"/>
                <a:gd name="T8" fmla="*/ 192 w 192"/>
                <a:gd name="T9" fmla="*/ 48 h 80"/>
                <a:gd name="T10" fmla="*/ 192 w 192"/>
                <a:gd name="T11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" h="80">
                  <a:moveTo>
                    <a:pt x="192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4" y="48"/>
                  </a:cubicBezTo>
                  <a:cubicBezTo>
                    <a:pt x="192" y="48"/>
                    <a:pt x="192" y="48"/>
                    <a:pt x="192" y="48"/>
                  </a:cubicBezTo>
                  <a:cubicBezTo>
                    <a:pt x="192" y="80"/>
                    <a:pt x="192" y="80"/>
                    <a:pt x="192" y="80"/>
                  </a:cubicBezTo>
                </a:path>
              </a:pathLst>
            </a:custGeom>
            <a:noFill/>
            <a:ln w="15875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>
                <a:cs typeface="+mn-ea"/>
                <a:sym typeface="+mn-lt"/>
              </a:endParaRPr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 flipV="1">
              <a:off x="6902450" y="1346201"/>
              <a:ext cx="0" cy="212725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>
                <a:cs typeface="+mn-ea"/>
                <a:sym typeface="+mn-lt"/>
              </a:endParaRPr>
            </a:p>
          </p:txBody>
        </p:sp>
        <p:sp>
          <p:nvSpPr>
            <p:cNvPr id="29" name="Freeform 29"/>
            <p:cNvSpPr/>
            <p:nvPr/>
          </p:nvSpPr>
          <p:spPr bwMode="auto">
            <a:xfrm>
              <a:off x="6810375" y="1466851"/>
              <a:ext cx="182563" cy="92075"/>
            </a:xfrm>
            <a:custGeom>
              <a:avLst/>
              <a:gdLst>
                <a:gd name="T0" fmla="*/ 0 w 115"/>
                <a:gd name="T1" fmla="*/ 0 h 58"/>
                <a:gd name="T2" fmla="*/ 58 w 115"/>
                <a:gd name="T3" fmla="*/ 58 h 58"/>
                <a:gd name="T4" fmla="*/ 115 w 115"/>
                <a:gd name="T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" h="58">
                  <a:moveTo>
                    <a:pt x="0" y="0"/>
                  </a:moveTo>
                  <a:lnTo>
                    <a:pt x="58" y="58"/>
                  </a:lnTo>
                  <a:lnTo>
                    <a:pt x="115" y="0"/>
                  </a:lnTo>
                </a:path>
              </a:pathLst>
            </a:custGeom>
            <a:noFill/>
            <a:ln w="15875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>
                <a:cs typeface="+mn-ea"/>
                <a:sym typeface="+mn-lt"/>
              </a:endParaRPr>
            </a:p>
          </p:txBody>
        </p:sp>
        <p:sp>
          <p:nvSpPr>
            <p:cNvPr id="30" name="Oval 30"/>
            <p:cNvSpPr>
              <a:spLocks noChangeArrowheads="1"/>
            </p:cNvSpPr>
            <p:nvPr/>
          </p:nvSpPr>
          <p:spPr bwMode="auto">
            <a:xfrm>
              <a:off x="6659563" y="1209676"/>
              <a:ext cx="485775" cy="485775"/>
            </a:xfrm>
            <a:prstGeom prst="ellipse">
              <a:avLst/>
            </a:prstGeom>
            <a:noFill/>
            <a:ln w="15875" cap="rnd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>
                <a:cs typeface="+mn-ea"/>
                <a:sym typeface="+mn-lt"/>
              </a:endParaRPr>
            </a:p>
          </p:txBody>
        </p:sp>
      </p:grpSp>
      <p:grpSp>
        <p:nvGrpSpPr>
          <p:cNvPr id="31" name="Group 119"/>
          <p:cNvGrpSpPr/>
          <p:nvPr/>
        </p:nvGrpSpPr>
        <p:grpSpPr>
          <a:xfrm>
            <a:off x="7248063" y="3647048"/>
            <a:ext cx="409153" cy="409154"/>
            <a:chOff x="6399213" y="695325"/>
            <a:chExt cx="850899" cy="850901"/>
          </a:xfrm>
        </p:grpSpPr>
        <p:sp>
          <p:nvSpPr>
            <p:cNvPr id="32" name="Freeform 34"/>
            <p:cNvSpPr/>
            <p:nvPr/>
          </p:nvSpPr>
          <p:spPr bwMode="auto">
            <a:xfrm>
              <a:off x="6565900" y="862013"/>
              <a:ext cx="684212" cy="684213"/>
            </a:xfrm>
            <a:custGeom>
              <a:avLst/>
              <a:gdLst>
                <a:gd name="T0" fmla="*/ 431 w 431"/>
                <a:gd name="T1" fmla="*/ 0 h 431"/>
                <a:gd name="T2" fmla="*/ 431 w 431"/>
                <a:gd name="T3" fmla="*/ 431 h 431"/>
                <a:gd name="T4" fmla="*/ 0 w 431"/>
                <a:gd name="T5" fmla="*/ 43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" h="431">
                  <a:moveTo>
                    <a:pt x="431" y="0"/>
                  </a:moveTo>
                  <a:lnTo>
                    <a:pt x="431" y="431"/>
                  </a:lnTo>
                  <a:lnTo>
                    <a:pt x="0" y="431"/>
                  </a:lnTo>
                </a:path>
              </a:pathLst>
            </a:custGeom>
            <a:noFill/>
            <a:ln w="15875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>
                <a:cs typeface="+mn-ea"/>
                <a:sym typeface="+mn-lt"/>
              </a:endParaRPr>
            </a:p>
          </p:txBody>
        </p:sp>
        <p:sp>
          <p:nvSpPr>
            <p:cNvPr id="33" name="Freeform 35"/>
            <p:cNvSpPr/>
            <p:nvPr/>
          </p:nvSpPr>
          <p:spPr bwMode="auto">
            <a:xfrm>
              <a:off x="6473825" y="769938"/>
              <a:ext cx="715962" cy="715963"/>
            </a:xfrm>
            <a:custGeom>
              <a:avLst/>
              <a:gdLst>
                <a:gd name="T0" fmla="*/ 451 w 451"/>
                <a:gd name="T1" fmla="*/ 0 h 451"/>
                <a:gd name="T2" fmla="*/ 451 w 451"/>
                <a:gd name="T3" fmla="*/ 451 h 451"/>
                <a:gd name="T4" fmla="*/ 0 w 451"/>
                <a:gd name="T5" fmla="*/ 451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1" h="451">
                  <a:moveTo>
                    <a:pt x="451" y="0"/>
                  </a:moveTo>
                  <a:lnTo>
                    <a:pt x="451" y="451"/>
                  </a:lnTo>
                  <a:lnTo>
                    <a:pt x="0" y="451"/>
                  </a:lnTo>
                </a:path>
              </a:pathLst>
            </a:custGeom>
            <a:noFill/>
            <a:ln w="15875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>
                <a:cs typeface="+mn-ea"/>
                <a:sym typeface="+mn-lt"/>
              </a:endParaRPr>
            </a:p>
          </p:txBody>
        </p:sp>
        <p:sp>
          <p:nvSpPr>
            <p:cNvPr id="34" name="Rectangle 36"/>
            <p:cNvSpPr>
              <a:spLocks noChangeArrowheads="1"/>
            </p:cNvSpPr>
            <p:nvPr/>
          </p:nvSpPr>
          <p:spPr bwMode="auto">
            <a:xfrm>
              <a:off x="6399213" y="695325"/>
              <a:ext cx="728662" cy="728663"/>
            </a:xfrm>
            <a:prstGeom prst="rect">
              <a:avLst/>
            </a:prstGeom>
            <a:noFill/>
            <a:ln w="15875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>
                <a:cs typeface="+mn-ea"/>
                <a:sym typeface="+mn-lt"/>
              </a:endParaRPr>
            </a:p>
          </p:txBody>
        </p:sp>
        <p:sp>
          <p:nvSpPr>
            <p:cNvPr id="35" name="Freeform 37"/>
            <p:cNvSpPr/>
            <p:nvPr/>
          </p:nvSpPr>
          <p:spPr bwMode="auto">
            <a:xfrm>
              <a:off x="6550025" y="965200"/>
              <a:ext cx="482600" cy="307975"/>
            </a:xfrm>
            <a:custGeom>
              <a:avLst/>
              <a:gdLst>
                <a:gd name="T0" fmla="*/ 304 w 304"/>
                <a:gd name="T1" fmla="*/ 194 h 194"/>
                <a:gd name="T2" fmla="*/ 230 w 304"/>
                <a:gd name="T3" fmla="*/ 0 h 194"/>
                <a:gd name="T4" fmla="*/ 134 w 304"/>
                <a:gd name="T5" fmla="*/ 143 h 194"/>
                <a:gd name="T6" fmla="*/ 75 w 304"/>
                <a:gd name="T7" fmla="*/ 71 h 194"/>
                <a:gd name="T8" fmla="*/ 0 w 304"/>
                <a:gd name="T9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4" h="194">
                  <a:moveTo>
                    <a:pt x="304" y="194"/>
                  </a:moveTo>
                  <a:lnTo>
                    <a:pt x="230" y="0"/>
                  </a:lnTo>
                  <a:lnTo>
                    <a:pt x="134" y="143"/>
                  </a:lnTo>
                  <a:lnTo>
                    <a:pt x="75" y="71"/>
                  </a:lnTo>
                  <a:lnTo>
                    <a:pt x="0" y="194"/>
                  </a:lnTo>
                </a:path>
              </a:pathLst>
            </a:custGeom>
            <a:noFill/>
            <a:ln w="15875" cap="flat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>
                <a:cs typeface="+mn-ea"/>
                <a:sym typeface="+mn-lt"/>
              </a:endParaRPr>
            </a:p>
          </p:txBody>
        </p:sp>
        <p:sp>
          <p:nvSpPr>
            <p:cNvPr id="36" name="Oval 38"/>
            <p:cNvSpPr>
              <a:spLocks noChangeArrowheads="1"/>
            </p:cNvSpPr>
            <p:nvPr/>
          </p:nvSpPr>
          <p:spPr bwMode="auto">
            <a:xfrm>
              <a:off x="6550025" y="808038"/>
              <a:ext cx="119062" cy="119063"/>
            </a:xfrm>
            <a:prstGeom prst="ellipse">
              <a:avLst/>
            </a:prstGeom>
            <a:noFill/>
            <a:ln w="15875" cap="flat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>
                <a:cs typeface="+mn-ea"/>
                <a:sym typeface="+mn-lt"/>
              </a:endParaRPr>
            </a:p>
          </p:txBody>
        </p:sp>
        <p:sp>
          <p:nvSpPr>
            <p:cNvPr id="37" name="Line 39"/>
            <p:cNvSpPr>
              <a:spLocks noChangeShapeType="1"/>
            </p:cNvSpPr>
            <p:nvPr/>
          </p:nvSpPr>
          <p:spPr bwMode="auto">
            <a:xfrm flipH="1">
              <a:off x="6399213" y="1273175"/>
              <a:ext cx="728662" cy="0"/>
            </a:xfrm>
            <a:prstGeom prst="line">
              <a:avLst/>
            </a:prstGeom>
            <a:noFill/>
            <a:ln w="15875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>
                <a:cs typeface="+mn-ea"/>
                <a:sym typeface="+mn-lt"/>
              </a:endParaRPr>
            </a:p>
          </p:txBody>
        </p:sp>
      </p:grpSp>
      <p:grpSp>
        <p:nvGrpSpPr>
          <p:cNvPr id="38" name="Group 126"/>
          <p:cNvGrpSpPr/>
          <p:nvPr/>
        </p:nvGrpSpPr>
        <p:grpSpPr>
          <a:xfrm>
            <a:off x="5948218" y="2308809"/>
            <a:ext cx="352424" cy="401734"/>
            <a:chOff x="6873875" y="742950"/>
            <a:chExt cx="771526" cy="879476"/>
          </a:xfrm>
        </p:grpSpPr>
        <p:sp>
          <p:nvSpPr>
            <p:cNvPr id="39" name="Line 43"/>
            <p:cNvSpPr>
              <a:spLocks noChangeShapeType="1"/>
            </p:cNvSpPr>
            <p:nvPr/>
          </p:nvSpPr>
          <p:spPr bwMode="auto">
            <a:xfrm>
              <a:off x="7162800" y="1471613"/>
              <a:ext cx="0" cy="76200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>
                <a:cs typeface="+mn-ea"/>
                <a:sym typeface="+mn-lt"/>
              </a:endParaRPr>
            </a:p>
          </p:txBody>
        </p:sp>
        <p:sp>
          <p:nvSpPr>
            <p:cNvPr id="40" name="Line 44"/>
            <p:cNvSpPr>
              <a:spLocks noChangeShapeType="1"/>
            </p:cNvSpPr>
            <p:nvPr/>
          </p:nvSpPr>
          <p:spPr bwMode="auto">
            <a:xfrm>
              <a:off x="7223125" y="1471613"/>
              <a:ext cx="0" cy="76200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>
                <a:cs typeface="+mn-ea"/>
                <a:sym typeface="+mn-lt"/>
              </a:endParaRPr>
            </a:p>
          </p:txBody>
        </p:sp>
        <p:sp>
          <p:nvSpPr>
            <p:cNvPr id="41" name="Freeform 45"/>
            <p:cNvSpPr/>
            <p:nvPr/>
          </p:nvSpPr>
          <p:spPr bwMode="auto">
            <a:xfrm>
              <a:off x="6964363" y="1547813"/>
              <a:ext cx="457200" cy="74613"/>
            </a:xfrm>
            <a:custGeom>
              <a:avLst/>
              <a:gdLst>
                <a:gd name="T0" fmla="*/ 120 w 120"/>
                <a:gd name="T1" fmla="*/ 20 h 20"/>
                <a:gd name="T2" fmla="*/ 60 w 120"/>
                <a:gd name="T3" fmla="*/ 0 h 20"/>
                <a:gd name="T4" fmla="*/ 0 w 120"/>
                <a:gd name="T5" fmla="*/ 20 h 20"/>
                <a:gd name="T6" fmla="*/ 120 w 120"/>
                <a:gd name="T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" h="20">
                  <a:moveTo>
                    <a:pt x="120" y="20"/>
                  </a:moveTo>
                  <a:cubicBezTo>
                    <a:pt x="103" y="7"/>
                    <a:pt x="83" y="0"/>
                    <a:pt x="60" y="0"/>
                  </a:cubicBezTo>
                  <a:cubicBezTo>
                    <a:pt x="37" y="0"/>
                    <a:pt x="17" y="7"/>
                    <a:pt x="0" y="20"/>
                  </a:cubicBezTo>
                  <a:lnTo>
                    <a:pt x="120" y="20"/>
                  </a:lnTo>
                  <a:close/>
                </a:path>
              </a:pathLst>
            </a:custGeom>
            <a:noFill/>
            <a:ln w="15875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>
                <a:cs typeface="+mn-ea"/>
                <a:sym typeface="+mn-lt"/>
              </a:endParaRPr>
            </a:p>
          </p:txBody>
        </p:sp>
        <p:sp>
          <p:nvSpPr>
            <p:cNvPr id="42" name="Oval 46"/>
            <p:cNvSpPr>
              <a:spLocks noChangeArrowheads="1"/>
            </p:cNvSpPr>
            <p:nvPr/>
          </p:nvSpPr>
          <p:spPr bwMode="auto">
            <a:xfrm>
              <a:off x="6904038" y="773113"/>
              <a:ext cx="577850" cy="576263"/>
            </a:xfrm>
            <a:prstGeom prst="ellipse">
              <a:avLst/>
            </a:prstGeom>
            <a:noFill/>
            <a:ln w="15875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>
                <a:cs typeface="+mn-ea"/>
                <a:sym typeface="+mn-lt"/>
              </a:endParaRPr>
            </a:p>
          </p:txBody>
        </p:sp>
        <p:sp>
          <p:nvSpPr>
            <p:cNvPr id="43" name="Freeform 47"/>
            <p:cNvSpPr/>
            <p:nvPr/>
          </p:nvSpPr>
          <p:spPr bwMode="auto">
            <a:xfrm>
              <a:off x="6904038" y="773113"/>
              <a:ext cx="741363" cy="739775"/>
            </a:xfrm>
            <a:custGeom>
              <a:avLst/>
              <a:gdLst>
                <a:gd name="T0" fmla="*/ 152 w 195"/>
                <a:gd name="T1" fmla="*/ 0 h 195"/>
                <a:gd name="T2" fmla="*/ 152 w 195"/>
                <a:gd name="T3" fmla="*/ 152 h 195"/>
                <a:gd name="T4" fmla="*/ 0 w 195"/>
                <a:gd name="T5" fmla="*/ 152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5" h="195">
                  <a:moveTo>
                    <a:pt x="152" y="0"/>
                  </a:moveTo>
                  <a:cubicBezTo>
                    <a:pt x="195" y="42"/>
                    <a:pt x="195" y="110"/>
                    <a:pt x="152" y="152"/>
                  </a:cubicBezTo>
                  <a:cubicBezTo>
                    <a:pt x="110" y="195"/>
                    <a:pt x="42" y="195"/>
                    <a:pt x="0" y="152"/>
                  </a:cubicBezTo>
                </a:path>
              </a:pathLst>
            </a:custGeom>
            <a:noFill/>
            <a:ln w="15875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>
                <a:cs typeface="+mn-ea"/>
                <a:sym typeface="+mn-lt"/>
              </a:endParaRPr>
            </a:p>
          </p:txBody>
        </p:sp>
        <p:sp>
          <p:nvSpPr>
            <p:cNvPr id="44" name="Line 48"/>
            <p:cNvSpPr>
              <a:spLocks noChangeShapeType="1"/>
            </p:cNvSpPr>
            <p:nvPr/>
          </p:nvSpPr>
          <p:spPr bwMode="auto">
            <a:xfrm flipV="1">
              <a:off x="6873875" y="1319213"/>
              <a:ext cx="60325" cy="60325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>
                <a:cs typeface="+mn-ea"/>
                <a:sym typeface="+mn-lt"/>
              </a:endParaRPr>
            </a:p>
          </p:txBody>
        </p:sp>
        <p:sp>
          <p:nvSpPr>
            <p:cNvPr id="45" name="Line 49"/>
            <p:cNvSpPr>
              <a:spLocks noChangeShapeType="1"/>
            </p:cNvSpPr>
            <p:nvPr/>
          </p:nvSpPr>
          <p:spPr bwMode="auto">
            <a:xfrm flipV="1">
              <a:off x="7451725" y="742950"/>
              <a:ext cx="60325" cy="60325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>
                <a:cs typeface="+mn-ea"/>
                <a:sym typeface="+mn-lt"/>
              </a:endParaRPr>
            </a:p>
          </p:txBody>
        </p:sp>
      </p:grpSp>
      <p:grpSp>
        <p:nvGrpSpPr>
          <p:cNvPr id="46" name="Group 134"/>
          <p:cNvGrpSpPr/>
          <p:nvPr/>
        </p:nvGrpSpPr>
        <p:grpSpPr>
          <a:xfrm flipH="1">
            <a:off x="5740056" y="3520300"/>
            <a:ext cx="722404" cy="732662"/>
            <a:chOff x="1909763" y="950913"/>
            <a:chExt cx="782637" cy="793750"/>
          </a:xfrm>
          <a:solidFill>
            <a:schemeClr val="bg1"/>
          </a:solidFill>
        </p:grpSpPr>
        <p:sp>
          <p:nvSpPr>
            <p:cNvPr id="47" name="Freeform 59"/>
            <p:cNvSpPr>
              <a:spLocks noEditPoints="1"/>
            </p:cNvSpPr>
            <p:nvPr/>
          </p:nvSpPr>
          <p:spPr bwMode="auto">
            <a:xfrm>
              <a:off x="1909763" y="1204913"/>
              <a:ext cx="539750" cy="539750"/>
            </a:xfrm>
            <a:custGeom>
              <a:avLst/>
              <a:gdLst>
                <a:gd name="T0" fmla="*/ 0 w 340"/>
                <a:gd name="T1" fmla="*/ 340 h 340"/>
                <a:gd name="T2" fmla="*/ 340 w 340"/>
                <a:gd name="T3" fmla="*/ 340 h 340"/>
                <a:gd name="T4" fmla="*/ 340 w 340"/>
                <a:gd name="T5" fmla="*/ 0 h 340"/>
                <a:gd name="T6" fmla="*/ 0 w 340"/>
                <a:gd name="T7" fmla="*/ 0 h 340"/>
                <a:gd name="T8" fmla="*/ 0 w 340"/>
                <a:gd name="T9" fmla="*/ 340 h 340"/>
                <a:gd name="T10" fmla="*/ 304 w 340"/>
                <a:gd name="T11" fmla="*/ 251 h 340"/>
                <a:gd name="T12" fmla="*/ 35 w 340"/>
                <a:gd name="T13" fmla="*/ 251 h 340"/>
                <a:gd name="T14" fmla="*/ 35 w 340"/>
                <a:gd name="T15" fmla="*/ 36 h 340"/>
                <a:gd name="T16" fmla="*/ 304 w 340"/>
                <a:gd name="T17" fmla="*/ 36 h 340"/>
                <a:gd name="T18" fmla="*/ 304 w 340"/>
                <a:gd name="T19" fmla="*/ 251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0" h="340">
                  <a:moveTo>
                    <a:pt x="0" y="340"/>
                  </a:moveTo>
                  <a:lnTo>
                    <a:pt x="340" y="340"/>
                  </a:lnTo>
                  <a:lnTo>
                    <a:pt x="340" y="0"/>
                  </a:lnTo>
                  <a:lnTo>
                    <a:pt x="0" y="0"/>
                  </a:lnTo>
                  <a:lnTo>
                    <a:pt x="0" y="340"/>
                  </a:lnTo>
                  <a:close/>
                  <a:moveTo>
                    <a:pt x="304" y="251"/>
                  </a:moveTo>
                  <a:lnTo>
                    <a:pt x="35" y="251"/>
                  </a:lnTo>
                  <a:lnTo>
                    <a:pt x="35" y="36"/>
                  </a:lnTo>
                  <a:lnTo>
                    <a:pt x="304" y="36"/>
                  </a:lnTo>
                  <a:lnTo>
                    <a:pt x="304" y="2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48" name="Freeform 60"/>
            <p:cNvSpPr/>
            <p:nvPr/>
          </p:nvSpPr>
          <p:spPr bwMode="auto">
            <a:xfrm>
              <a:off x="2060575" y="950913"/>
              <a:ext cx="631825" cy="569913"/>
            </a:xfrm>
            <a:custGeom>
              <a:avLst/>
              <a:gdLst>
                <a:gd name="T0" fmla="*/ 334 w 398"/>
                <a:gd name="T1" fmla="*/ 0 h 359"/>
                <a:gd name="T2" fmla="*/ 0 w 398"/>
                <a:gd name="T3" fmla="*/ 64 h 359"/>
                <a:gd name="T4" fmla="*/ 15 w 398"/>
                <a:gd name="T5" fmla="*/ 143 h 359"/>
                <a:gd name="T6" fmla="*/ 51 w 398"/>
                <a:gd name="T7" fmla="*/ 143 h 359"/>
                <a:gd name="T8" fmla="*/ 41 w 398"/>
                <a:gd name="T9" fmla="*/ 93 h 359"/>
                <a:gd name="T10" fmla="*/ 305 w 398"/>
                <a:gd name="T11" fmla="*/ 40 h 359"/>
                <a:gd name="T12" fmla="*/ 346 w 398"/>
                <a:gd name="T13" fmla="*/ 251 h 359"/>
                <a:gd name="T14" fmla="*/ 262 w 398"/>
                <a:gd name="T15" fmla="*/ 268 h 359"/>
                <a:gd name="T16" fmla="*/ 262 w 398"/>
                <a:gd name="T17" fmla="*/ 359 h 359"/>
                <a:gd name="T18" fmla="*/ 398 w 398"/>
                <a:gd name="T19" fmla="*/ 332 h 359"/>
                <a:gd name="T20" fmla="*/ 334 w 398"/>
                <a:gd name="T21" fmla="*/ 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8" h="359">
                  <a:moveTo>
                    <a:pt x="334" y="0"/>
                  </a:moveTo>
                  <a:lnTo>
                    <a:pt x="0" y="64"/>
                  </a:lnTo>
                  <a:lnTo>
                    <a:pt x="15" y="143"/>
                  </a:lnTo>
                  <a:lnTo>
                    <a:pt x="51" y="143"/>
                  </a:lnTo>
                  <a:lnTo>
                    <a:pt x="41" y="93"/>
                  </a:lnTo>
                  <a:lnTo>
                    <a:pt x="305" y="40"/>
                  </a:lnTo>
                  <a:lnTo>
                    <a:pt x="346" y="251"/>
                  </a:lnTo>
                  <a:lnTo>
                    <a:pt x="262" y="268"/>
                  </a:lnTo>
                  <a:lnTo>
                    <a:pt x="262" y="359"/>
                  </a:lnTo>
                  <a:lnTo>
                    <a:pt x="398" y="332"/>
                  </a:lnTo>
                  <a:lnTo>
                    <a:pt x="3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gallery dir="l"/>
      </p:transition>
    </mc:Choice>
    <mc:Fallback xmlns="">
      <p:transition spd="slow" advClick="0" advTm="2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439633" y="2707080"/>
            <a:ext cx="36471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5400">
                <a:solidFill>
                  <a:srgbClr val="C2942B"/>
                </a:solidFill>
                <a:latin typeface="汉仪中秀体简" panose="00020600040101010101" pitchFamily="18" charset="-122"/>
                <a:ea typeface="汉仪中秀体简" panose="00020600040101010101" pitchFamily="18" charset="-122"/>
              </a:defRPr>
            </a:lvl1pPr>
          </a:lstStyle>
          <a:p>
            <a:pPr algn="l"/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谢谢观看！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439633" y="4088009"/>
            <a:ext cx="510909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chemeClr val="bg1"/>
                </a:solidFill>
              </a:rPr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altLang="zh-CN" sz="1100" dirty="0" err="1">
                <a:solidFill>
                  <a:schemeClr val="bg1"/>
                </a:solidFill>
              </a:rPr>
              <a:t>urna</a:t>
            </a:r>
            <a:r>
              <a:rPr lang="en-US" altLang="zh-CN" sz="11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440274" y="1599084"/>
            <a:ext cx="290977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dirty="0">
                <a:solidFill>
                  <a:srgbClr val="3D42BF"/>
                </a:solidFill>
                <a:latin typeface="Century Gothic" panose="020B0502020202020204" pitchFamily="34" charset="0"/>
              </a:rPr>
              <a:t>Thanks</a:t>
            </a:r>
            <a:endParaRPr lang="zh-CN" altLang="en-US" sz="6600" dirty="0">
              <a:solidFill>
                <a:srgbClr val="3D42BF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439633" y="4919006"/>
            <a:ext cx="357187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</a:rPr>
              <a:t>汇报人：</a:t>
            </a:r>
            <a:r>
              <a:rPr lang="en-US" altLang="zh-CN">
                <a:solidFill>
                  <a:schemeClr val="bg1"/>
                </a:solidFill>
              </a:rPr>
              <a:t>xiazaii         </a:t>
            </a:r>
            <a:r>
              <a:rPr lang="zh-CN" altLang="en-US">
                <a:solidFill>
                  <a:schemeClr val="bg1"/>
                </a:solidFill>
              </a:rPr>
              <a:t>时间：</a:t>
            </a:r>
            <a:r>
              <a:rPr lang="en-US" altLang="zh-CN">
                <a:solidFill>
                  <a:schemeClr val="bg1"/>
                </a:solidFill>
              </a:rPr>
              <a:t>2030.12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gallery dir="l"/>
      </p:transition>
    </mc:Choice>
    <mc:Fallback xmlns="">
      <p:transition spd="slow" advClick="0" advTm="2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5066843" y="3024726"/>
            <a:ext cx="5944514" cy="1384995"/>
            <a:chOff x="930958" y="3196533"/>
            <a:chExt cx="5944514" cy="1384995"/>
          </a:xfrm>
        </p:grpSpPr>
        <p:sp>
          <p:nvSpPr>
            <p:cNvPr id="8" name="文本框 7"/>
            <p:cNvSpPr txBox="1"/>
            <p:nvPr/>
          </p:nvSpPr>
          <p:spPr>
            <a:xfrm>
              <a:off x="1733391" y="3196533"/>
              <a:ext cx="433965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sz="5400">
                  <a:solidFill>
                    <a:srgbClr val="C2942B"/>
                  </a:solidFill>
                  <a:latin typeface="汉仪中秀体简" panose="00020600040101010101" pitchFamily="18" charset="-122"/>
                  <a:ea typeface="汉仪中秀体简" panose="00020600040101010101" pitchFamily="18" charset="-122"/>
                </a:defRPr>
              </a:lvl1pPr>
            </a:lstStyle>
            <a:p>
              <a:r>
                <a: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年中工作概述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930958" y="4119863"/>
              <a:ext cx="59445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Fusce</a:t>
              </a: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posuere, magna sed pulvinar ultricies, purus lectus malesuada libero, sit amet commodo magna eros quis </a:t>
              </a:r>
              <a:r>
                <a:rPr lang="en-US" altLang="zh-CN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urna</a:t>
              </a: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</a:t>
              </a:r>
            </a:p>
          </p:txBody>
        </p:sp>
      </p:grpSp>
      <p:sp>
        <p:nvSpPr>
          <p:cNvPr id="11" name="矩形 10"/>
          <p:cNvSpPr/>
          <p:nvPr/>
        </p:nvSpPr>
        <p:spPr>
          <a:xfrm>
            <a:off x="927742" y="4257909"/>
            <a:ext cx="2374257" cy="1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7200" dirty="0">
                <a:solidFill>
                  <a:srgbClr val="3D42BF"/>
                </a:solidFill>
              </a:rPr>
              <a:t>PART</a:t>
            </a:r>
            <a:r>
              <a:rPr lang="en-US" altLang="zh-CN" sz="7200" dirty="0">
                <a:solidFill>
                  <a:schemeClr val="bg1"/>
                </a:solidFill>
              </a:rPr>
              <a:t> 01</a:t>
            </a:r>
            <a:endParaRPr lang="zh-CN" altLang="en-US" sz="7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gallery dir="l"/>
      </p:transition>
    </mc:Choice>
    <mc:Fallback xmlns="">
      <p:transition spd="slow" advClick="0" advTm="2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080336" y="728114"/>
            <a:ext cx="2031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</a:rPr>
              <a:t>年中工作概述</a:t>
            </a:r>
          </a:p>
        </p:txBody>
      </p:sp>
      <p:sp>
        <p:nvSpPr>
          <p:cNvPr id="3" name="矩形 2"/>
          <p:cNvSpPr/>
          <p:nvPr/>
        </p:nvSpPr>
        <p:spPr>
          <a:xfrm>
            <a:off x="4955891" y="1128224"/>
            <a:ext cx="2280219" cy="398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dolor sit </a:t>
            </a:r>
            <a:r>
              <a:rPr lang="en-US" altLang="zh-CN" sz="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amet</a:t>
            </a: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altLang="zh-CN" sz="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consectetuer</a:t>
            </a: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CN" sz="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adipiscing</a:t>
            </a: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CN" sz="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elit</a:t>
            </a: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Maecenas </a:t>
            </a:r>
            <a:r>
              <a:rPr lang="en-US" altLang="zh-CN" sz="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porttitor</a:t>
            </a: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CN" sz="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congue</a:t>
            </a: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CN" sz="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massa</a:t>
            </a:r>
            <a:endParaRPr lang="zh-CN" altLang="en-US" sz="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4488506" y="2071868"/>
            <a:ext cx="3214988" cy="4786132"/>
          </a:xfrm>
          <a:prstGeom prst="rect">
            <a:avLst/>
          </a:prstGeom>
        </p:spPr>
      </p:pic>
      <p:grpSp>
        <p:nvGrpSpPr>
          <p:cNvPr id="5" name="Group 17"/>
          <p:cNvGrpSpPr/>
          <p:nvPr/>
        </p:nvGrpSpPr>
        <p:grpSpPr>
          <a:xfrm>
            <a:off x="1358042" y="2329530"/>
            <a:ext cx="761098" cy="761720"/>
            <a:chOff x="6815965" y="4544568"/>
            <a:chExt cx="761098" cy="761720"/>
          </a:xfrm>
        </p:grpSpPr>
        <p:sp>
          <p:nvSpPr>
            <p:cNvPr id="6" name="Donut 18"/>
            <p:cNvSpPr/>
            <p:nvPr/>
          </p:nvSpPr>
          <p:spPr>
            <a:xfrm>
              <a:off x="6815965" y="4545190"/>
              <a:ext cx="761098" cy="761098"/>
            </a:xfrm>
            <a:prstGeom prst="donu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7" name="Block Arc 19"/>
            <p:cNvSpPr/>
            <p:nvPr/>
          </p:nvSpPr>
          <p:spPr>
            <a:xfrm>
              <a:off x="6815965" y="4544568"/>
              <a:ext cx="761098" cy="761098"/>
            </a:xfrm>
            <a:prstGeom prst="blockArc">
              <a:avLst>
                <a:gd name="adj1" fmla="val 16263629"/>
                <a:gd name="adj2" fmla="val 11977234"/>
                <a:gd name="adj3" fmla="val 24803"/>
              </a:avLst>
            </a:prstGeom>
            <a:solidFill>
              <a:srgbClr val="E89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" name="Text Placeholder 33"/>
          <p:cNvSpPr txBox="1"/>
          <p:nvPr/>
        </p:nvSpPr>
        <p:spPr>
          <a:xfrm flipH="1">
            <a:off x="2249290" y="2477949"/>
            <a:ext cx="509679" cy="278987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1800" dirty="0">
                <a:solidFill>
                  <a:srgbClr val="324850"/>
                </a:solidFill>
                <a:latin typeface="+mn-lt"/>
                <a:cs typeface="+mn-ea"/>
                <a:sym typeface="+mn-lt"/>
              </a:rPr>
              <a:t>78%</a:t>
            </a:r>
          </a:p>
        </p:txBody>
      </p:sp>
      <p:sp>
        <p:nvSpPr>
          <p:cNvPr id="9" name="Text Placeholder 32"/>
          <p:cNvSpPr txBox="1"/>
          <p:nvPr/>
        </p:nvSpPr>
        <p:spPr>
          <a:xfrm flipH="1">
            <a:off x="2249290" y="2769352"/>
            <a:ext cx="509679" cy="21994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Type A</a:t>
            </a:r>
          </a:p>
        </p:txBody>
      </p:sp>
      <p:sp>
        <p:nvSpPr>
          <p:cNvPr id="10" name="Text Placeholder 32"/>
          <p:cNvSpPr txBox="1"/>
          <p:nvPr/>
        </p:nvSpPr>
        <p:spPr>
          <a:xfrm>
            <a:off x="1308661" y="3986649"/>
            <a:ext cx="2484753" cy="22173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ea"/>
                <a:sym typeface="+mn-lt"/>
              </a:rPr>
              <a:t>Liquorice chupa chups applicake apple pie cupcake cake brownie bear claw  cake gingerbread cotton candy. Bear claw croissant apple pie. Croissant cake sweet puff </a:t>
            </a:r>
            <a:r>
              <a:rPr lang="en-US" sz="10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ea"/>
                <a:sym typeface="+mn-lt"/>
              </a:rPr>
              <a:t>oreo</a:t>
            </a:r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ea"/>
                <a:sym typeface="+mn-lt"/>
              </a:rPr>
              <a:t> sugar plum muffin sugar plum bonbon biscuit macaroon. Gummies fruitcake marzipan. Sugar plum muffin sugar plum bonbon biscuit macaroon. Gummies fruitcake marzipan. Tiramisu jelly wafer cake.</a:t>
            </a:r>
          </a:p>
        </p:txBody>
      </p:sp>
      <p:sp>
        <p:nvSpPr>
          <p:cNvPr id="11" name="矩形 10"/>
          <p:cNvSpPr/>
          <p:nvPr/>
        </p:nvSpPr>
        <p:spPr>
          <a:xfrm>
            <a:off x="1222052" y="3513969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年中工作概述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8669073" y="2401425"/>
            <a:ext cx="2164885" cy="1378405"/>
            <a:chOff x="8350588" y="3425089"/>
            <a:chExt cx="2164885" cy="1378405"/>
          </a:xfrm>
        </p:grpSpPr>
        <p:sp>
          <p:nvSpPr>
            <p:cNvPr id="13" name="Freeform 41"/>
            <p:cNvSpPr>
              <a:spLocks noEditPoints="1"/>
            </p:cNvSpPr>
            <p:nvPr/>
          </p:nvSpPr>
          <p:spPr bwMode="auto">
            <a:xfrm>
              <a:off x="9121760" y="3425089"/>
              <a:ext cx="622541" cy="700875"/>
            </a:xfrm>
            <a:custGeom>
              <a:avLst/>
              <a:gdLst>
                <a:gd name="T0" fmla="*/ 300 w 320"/>
                <a:gd name="T1" fmla="*/ 0 h 360"/>
                <a:gd name="T2" fmla="*/ 256 w 320"/>
                <a:gd name="T3" fmla="*/ 0 h 360"/>
                <a:gd name="T4" fmla="*/ 240 w 320"/>
                <a:gd name="T5" fmla="*/ 20 h 360"/>
                <a:gd name="T6" fmla="*/ 240 w 320"/>
                <a:gd name="T7" fmla="*/ 360 h 360"/>
                <a:gd name="T8" fmla="*/ 320 w 320"/>
                <a:gd name="T9" fmla="*/ 360 h 360"/>
                <a:gd name="T10" fmla="*/ 320 w 320"/>
                <a:gd name="T11" fmla="*/ 20 h 360"/>
                <a:gd name="T12" fmla="*/ 300 w 320"/>
                <a:gd name="T13" fmla="*/ 0 h 360"/>
                <a:gd name="T14" fmla="*/ 180 w 320"/>
                <a:gd name="T15" fmla="*/ 120 h 360"/>
                <a:gd name="T16" fmla="*/ 136 w 320"/>
                <a:gd name="T17" fmla="*/ 120 h 360"/>
                <a:gd name="T18" fmla="*/ 120 w 320"/>
                <a:gd name="T19" fmla="*/ 140 h 360"/>
                <a:gd name="T20" fmla="*/ 120 w 320"/>
                <a:gd name="T21" fmla="*/ 360 h 360"/>
                <a:gd name="T22" fmla="*/ 200 w 320"/>
                <a:gd name="T23" fmla="*/ 360 h 360"/>
                <a:gd name="T24" fmla="*/ 200 w 320"/>
                <a:gd name="T25" fmla="*/ 140 h 360"/>
                <a:gd name="T26" fmla="*/ 180 w 320"/>
                <a:gd name="T27" fmla="*/ 120 h 360"/>
                <a:gd name="T28" fmla="*/ 60 w 320"/>
                <a:gd name="T29" fmla="*/ 240 h 360"/>
                <a:gd name="T30" fmla="*/ 16 w 320"/>
                <a:gd name="T31" fmla="*/ 240 h 360"/>
                <a:gd name="T32" fmla="*/ 0 w 320"/>
                <a:gd name="T33" fmla="*/ 260 h 360"/>
                <a:gd name="T34" fmla="*/ 0 w 320"/>
                <a:gd name="T35" fmla="*/ 360 h 360"/>
                <a:gd name="T36" fmla="*/ 80 w 320"/>
                <a:gd name="T37" fmla="*/ 360 h 360"/>
                <a:gd name="T38" fmla="*/ 80 w 320"/>
                <a:gd name="T39" fmla="*/ 260 h 360"/>
                <a:gd name="T40" fmla="*/ 60 w 320"/>
                <a:gd name="T41" fmla="*/ 24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0" h="360">
                  <a:moveTo>
                    <a:pt x="300" y="0"/>
                  </a:moveTo>
                  <a:cubicBezTo>
                    <a:pt x="256" y="0"/>
                    <a:pt x="256" y="0"/>
                    <a:pt x="256" y="0"/>
                  </a:cubicBezTo>
                  <a:cubicBezTo>
                    <a:pt x="245" y="0"/>
                    <a:pt x="240" y="9"/>
                    <a:pt x="240" y="20"/>
                  </a:cubicBezTo>
                  <a:cubicBezTo>
                    <a:pt x="240" y="360"/>
                    <a:pt x="240" y="360"/>
                    <a:pt x="240" y="360"/>
                  </a:cubicBezTo>
                  <a:cubicBezTo>
                    <a:pt x="320" y="360"/>
                    <a:pt x="320" y="360"/>
                    <a:pt x="320" y="360"/>
                  </a:cubicBezTo>
                  <a:cubicBezTo>
                    <a:pt x="320" y="20"/>
                    <a:pt x="320" y="20"/>
                    <a:pt x="320" y="20"/>
                  </a:cubicBezTo>
                  <a:cubicBezTo>
                    <a:pt x="320" y="9"/>
                    <a:pt x="311" y="0"/>
                    <a:pt x="300" y="0"/>
                  </a:cubicBezTo>
                  <a:close/>
                  <a:moveTo>
                    <a:pt x="180" y="120"/>
                  </a:moveTo>
                  <a:cubicBezTo>
                    <a:pt x="136" y="120"/>
                    <a:pt x="136" y="120"/>
                    <a:pt x="136" y="120"/>
                  </a:cubicBezTo>
                  <a:cubicBezTo>
                    <a:pt x="125" y="120"/>
                    <a:pt x="120" y="129"/>
                    <a:pt x="120" y="140"/>
                  </a:cubicBezTo>
                  <a:cubicBezTo>
                    <a:pt x="120" y="360"/>
                    <a:pt x="120" y="360"/>
                    <a:pt x="120" y="360"/>
                  </a:cubicBezTo>
                  <a:cubicBezTo>
                    <a:pt x="200" y="360"/>
                    <a:pt x="200" y="360"/>
                    <a:pt x="200" y="360"/>
                  </a:cubicBezTo>
                  <a:cubicBezTo>
                    <a:pt x="200" y="140"/>
                    <a:pt x="200" y="140"/>
                    <a:pt x="200" y="140"/>
                  </a:cubicBezTo>
                  <a:cubicBezTo>
                    <a:pt x="200" y="129"/>
                    <a:pt x="191" y="120"/>
                    <a:pt x="180" y="120"/>
                  </a:cubicBezTo>
                  <a:close/>
                  <a:moveTo>
                    <a:pt x="60" y="240"/>
                  </a:moveTo>
                  <a:cubicBezTo>
                    <a:pt x="16" y="240"/>
                    <a:pt x="16" y="240"/>
                    <a:pt x="16" y="240"/>
                  </a:cubicBezTo>
                  <a:cubicBezTo>
                    <a:pt x="5" y="240"/>
                    <a:pt x="0" y="249"/>
                    <a:pt x="0" y="260"/>
                  </a:cubicBezTo>
                  <a:cubicBezTo>
                    <a:pt x="0" y="360"/>
                    <a:pt x="0" y="360"/>
                    <a:pt x="0" y="360"/>
                  </a:cubicBezTo>
                  <a:cubicBezTo>
                    <a:pt x="80" y="360"/>
                    <a:pt x="80" y="360"/>
                    <a:pt x="80" y="360"/>
                  </a:cubicBezTo>
                  <a:cubicBezTo>
                    <a:pt x="80" y="260"/>
                    <a:pt x="80" y="260"/>
                    <a:pt x="80" y="260"/>
                  </a:cubicBezTo>
                  <a:cubicBezTo>
                    <a:pt x="80" y="249"/>
                    <a:pt x="71" y="240"/>
                    <a:pt x="60" y="240"/>
                  </a:cubicBezTo>
                  <a:close/>
                </a:path>
              </a:pathLst>
            </a:custGeom>
            <a:solidFill>
              <a:srgbClr val="E894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" name="Text Placeholder 32"/>
            <p:cNvSpPr txBox="1"/>
            <p:nvPr/>
          </p:nvSpPr>
          <p:spPr>
            <a:xfrm>
              <a:off x="8350588" y="4315356"/>
              <a:ext cx="2164885" cy="488138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ea"/>
                  <a:sym typeface="+mn-lt"/>
                </a:rPr>
                <a:t>Caramels icing lemon drops dessert sugar plum macaroon. Macaroon caramels sweet roll jujubes soufflé.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669072" y="4200593"/>
            <a:ext cx="2164885" cy="1378405"/>
            <a:chOff x="8350588" y="3425089"/>
            <a:chExt cx="2164885" cy="1378405"/>
          </a:xfrm>
        </p:grpSpPr>
        <p:sp>
          <p:nvSpPr>
            <p:cNvPr id="16" name="Freeform 41"/>
            <p:cNvSpPr>
              <a:spLocks noEditPoints="1"/>
            </p:cNvSpPr>
            <p:nvPr/>
          </p:nvSpPr>
          <p:spPr bwMode="auto">
            <a:xfrm>
              <a:off x="9121760" y="3425089"/>
              <a:ext cx="622541" cy="700875"/>
            </a:xfrm>
            <a:custGeom>
              <a:avLst/>
              <a:gdLst>
                <a:gd name="T0" fmla="*/ 300 w 320"/>
                <a:gd name="T1" fmla="*/ 0 h 360"/>
                <a:gd name="T2" fmla="*/ 256 w 320"/>
                <a:gd name="T3" fmla="*/ 0 h 360"/>
                <a:gd name="T4" fmla="*/ 240 w 320"/>
                <a:gd name="T5" fmla="*/ 20 h 360"/>
                <a:gd name="T6" fmla="*/ 240 w 320"/>
                <a:gd name="T7" fmla="*/ 360 h 360"/>
                <a:gd name="T8" fmla="*/ 320 w 320"/>
                <a:gd name="T9" fmla="*/ 360 h 360"/>
                <a:gd name="T10" fmla="*/ 320 w 320"/>
                <a:gd name="T11" fmla="*/ 20 h 360"/>
                <a:gd name="T12" fmla="*/ 300 w 320"/>
                <a:gd name="T13" fmla="*/ 0 h 360"/>
                <a:gd name="T14" fmla="*/ 180 w 320"/>
                <a:gd name="T15" fmla="*/ 120 h 360"/>
                <a:gd name="T16" fmla="*/ 136 w 320"/>
                <a:gd name="T17" fmla="*/ 120 h 360"/>
                <a:gd name="T18" fmla="*/ 120 w 320"/>
                <a:gd name="T19" fmla="*/ 140 h 360"/>
                <a:gd name="T20" fmla="*/ 120 w 320"/>
                <a:gd name="T21" fmla="*/ 360 h 360"/>
                <a:gd name="T22" fmla="*/ 200 w 320"/>
                <a:gd name="T23" fmla="*/ 360 h 360"/>
                <a:gd name="T24" fmla="*/ 200 w 320"/>
                <a:gd name="T25" fmla="*/ 140 h 360"/>
                <a:gd name="T26" fmla="*/ 180 w 320"/>
                <a:gd name="T27" fmla="*/ 120 h 360"/>
                <a:gd name="T28" fmla="*/ 60 w 320"/>
                <a:gd name="T29" fmla="*/ 240 h 360"/>
                <a:gd name="T30" fmla="*/ 16 w 320"/>
                <a:gd name="T31" fmla="*/ 240 h 360"/>
                <a:gd name="T32" fmla="*/ 0 w 320"/>
                <a:gd name="T33" fmla="*/ 260 h 360"/>
                <a:gd name="T34" fmla="*/ 0 w 320"/>
                <a:gd name="T35" fmla="*/ 360 h 360"/>
                <a:gd name="T36" fmla="*/ 80 w 320"/>
                <a:gd name="T37" fmla="*/ 360 h 360"/>
                <a:gd name="T38" fmla="*/ 80 w 320"/>
                <a:gd name="T39" fmla="*/ 260 h 360"/>
                <a:gd name="T40" fmla="*/ 60 w 320"/>
                <a:gd name="T41" fmla="*/ 24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0" h="360">
                  <a:moveTo>
                    <a:pt x="300" y="0"/>
                  </a:moveTo>
                  <a:cubicBezTo>
                    <a:pt x="256" y="0"/>
                    <a:pt x="256" y="0"/>
                    <a:pt x="256" y="0"/>
                  </a:cubicBezTo>
                  <a:cubicBezTo>
                    <a:pt x="245" y="0"/>
                    <a:pt x="240" y="9"/>
                    <a:pt x="240" y="20"/>
                  </a:cubicBezTo>
                  <a:cubicBezTo>
                    <a:pt x="240" y="360"/>
                    <a:pt x="240" y="360"/>
                    <a:pt x="240" y="360"/>
                  </a:cubicBezTo>
                  <a:cubicBezTo>
                    <a:pt x="320" y="360"/>
                    <a:pt x="320" y="360"/>
                    <a:pt x="320" y="360"/>
                  </a:cubicBezTo>
                  <a:cubicBezTo>
                    <a:pt x="320" y="20"/>
                    <a:pt x="320" y="20"/>
                    <a:pt x="320" y="20"/>
                  </a:cubicBezTo>
                  <a:cubicBezTo>
                    <a:pt x="320" y="9"/>
                    <a:pt x="311" y="0"/>
                    <a:pt x="300" y="0"/>
                  </a:cubicBezTo>
                  <a:close/>
                  <a:moveTo>
                    <a:pt x="180" y="120"/>
                  </a:moveTo>
                  <a:cubicBezTo>
                    <a:pt x="136" y="120"/>
                    <a:pt x="136" y="120"/>
                    <a:pt x="136" y="120"/>
                  </a:cubicBezTo>
                  <a:cubicBezTo>
                    <a:pt x="125" y="120"/>
                    <a:pt x="120" y="129"/>
                    <a:pt x="120" y="140"/>
                  </a:cubicBezTo>
                  <a:cubicBezTo>
                    <a:pt x="120" y="360"/>
                    <a:pt x="120" y="360"/>
                    <a:pt x="120" y="360"/>
                  </a:cubicBezTo>
                  <a:cubicBezTo>
                    <a:pt x="200" y="360"/>
                    <a:pt x="200" y="360"/>
                    <a:pt x="200" y="360"/>
                  </a:cubicBezTo>
                  <a:cubicBezTo>
                    <a:pt x="200" y="140"/>
                    <a:pt x="200" y="140"/>
                    <a:pt x="200" y="140"/>
                  </a:cubicBezTo>
                  <a:cubicBezTo>
                    <a:pt x="200" y="129"/>
                    <a:pt x="191" y="120"/>
                    <a:pt x="180" y="120"/>
                  </a:cubicBezTo>
                  <a:close/>
                  <a:moveTo>
                    <a:pt x="60" y="240"/>
                  </a:moveTo>
                  <a:cubicBezTo>
                    <a:pt x="16" y="240"/>
                    <a:pt x="16" y="240"/>
                    <a:pt x="16" y="240"/>
                  </a:cubicBezTo>
                  <a:cubicBezTo>
                    <a:pt x="5" y="240"/>
                    <a:pt x="0" y="249"/>
                    <a:pt x="0" y="260"/>
                  </a:cubicBezTo>
                  <a:cubicBezTo>
                    <a:pt x="0" y="360"/>
                    <a:pt x="0" y="360"/>
                    <a:pt x="0" y="360"/>
                  </a:cubicBezTo>
                  <a:cubicBezTo>
                    <a:pt x="80" y="360"/>
                    <a:pt x="80" y="360"/>
                    <a:pt x="80" y="360"/>
                  </a:cubicBezTo>
                  <a:cubicBezTo>
                    <a:pt x="80" y="260"/>
                    <a:pt x="80" y="260"/>
                    <a:pt x="80" y="260"/>
                  </a:cubicBezTo>
                  <a:cubicBezTo>
                    <a:pt x="80" y="249"/>
                    <a:pt x="71" y="240"/>
                    <a:pt x="60" y="240"/>
                  </a:cubicBezTo>
                  <a:close/>
                </a:path>
              </a:pathLst>
            </a:custGeom>
            <a:solidFill>
              <a:srgbClr val="E894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7" name="Text Placeholder 32"/>
            <p:cNvSpPr txBox="1"/>
            <p:nvPr/>
          </p:nvSpPr>
          <p:spPr>
            <a:xfrm>
              <a:off x="8350588" y="4315356"/>
              <a:ext cx="2164885" cy="488138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ea"/>
                  <a:sym typeface="+mn-lt"/>
                </a:rPr>
                <a:t>Caramels icing lemon drops dessert sugar plum macaroon. Macaroon caramels sweet roll jujubes soufflé.</a:t>
              </a:r>
            </a:p>
          </p:txBody>
        </p:sp>
      </p:grpSp>
      <p:sp>
        <p:nvSpPr>
          <p:cNvPr id="18" name="矩形 17"/>
          <p:cNvSpPr/>
          <p:nvPr/>
        </p:nvSpPr>
        <p:spPr>
          <a:xfrm>
            <a:off x="5105819" y="1835670"/>
            <a:ext cx="1980363" cy="3186660"/>
          </a:xfrm>
          <a:prstGeom prst="rect">
            <a:avLst/>
          </a:prstGeom>
          <a:noFill/>
          <a:ln w="28575">
            <a:solidFill>
              <a:srgbClr val="3D42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gallery dir="l"/>
      </p:transition>
    </mc:Choice>
    <mc:Fallback xmlns="">
      <p:transition spd="slow" advClick="0" advTm="2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080336" y="728114"/>
            <a:ext cx="2031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</a:rPr>
              <a:t>年中工作概述</a:t>
            </a:r>
          </a:p>
        </p:txBody>
      </p:sp>
      <p:sp>
        <p:nvSpPr>
          <p:cNvPr id="3" name="矩形 2"/>
          <p:cNvSpPr/>
          <p:nvPr/>
        </p:nvSpPr>
        <p:spPr>
          <a:xfrm>
            <a:off x="4955891" y="1128224"/>
            <a:ext cx="2280219" cy="398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dolor sit </a:t>
            </a:r>
            <a:r>
              <a:rPr lang="en-US" altLang="zh-CN" sz="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amet</a:t>
            </a: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altLang="zh-CN" sz="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consectetuer</a:t>
            </a: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CN" sz="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adipiscing</a:t>
            </a: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CN" sz="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elit</a:t>
            </a: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Maecenas </a:t>
            </a:r>
            <a:r>
              <a:rPr lang="en-US" altLang="zh-CN" sz="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porttitor</a:t>
            </a: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CN" sz="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congue</a:t>
            </a: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CN" sz="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massa</a:t>
            </a:r>
            <a:endParaRPr lang="zh-CN" altLang="en-US" sz="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4" name="Group 2"/>
          <p:cNvGrpSpPr/>
          <p:nvPr/>
        </p:nvGrpSpPr>
        <p:grpSpPr>
          <a:xfrm>
            <a:off x="5380261" y="1992894"/>
            <a:ext cx="1900646" cy="1922352"/>
            <a:chOff x="5380261" y="1891294"/>
            <a:chExt cx="1900646" cy="1922352"/>
          </a:xfrm>
          <a:solidFill>
            <a:srgbClr val="E89400"/>
          </a:solidFill>
        </p:grpSpPr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6149473" y="2682212"/>
              <a:ext cx="1131434" cy="113143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5380261" y="1891294"/>
              <a:ext cx="769213" cy="7692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5734343" y="2253515"/>
              <a:ext cx="949645" cy="949645"/>
            </a:xfrm>
            <a:custGeom>
              <a:avLst/>
              <a:gdLst>
                <a:gd name="T0" fmla="*/ 214 w 487"/>
                <a:gd name="T1" fmla="*/ 487 h 487"/>
                <a:gd name="T2" fmla="*/ 0 w 487"/>
                <a:gd name="T3" fmla="*/ 208 h 487"/>
                <a:gd name="T4" fmla="*/ 212 w 487"/>
                <a:gd name="T5" fmla="*/ 0 h 487"/>
                <a:gd name="T6" fmla="*/ 487 w 487"/>
                <a:gd name="T7" fmla="*/ 220 h 487"/>
                <a:gd name="T8" fmla="*/ 214 w 487"/>
                <a:gd name="T9" fmla="*/ 487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7" h="487">
                  <a:moveTo>
                    <a:pt x="214" y="487"/>
                  </a:moveTo>
                  <a:cubicBezTo>
                    <a:pt x="230" y="279"/>
                    <a:pt x="142" y="219"/>
                    <a:pt x="0" y="208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220" y="143"/>
                    <a:pt x="278" y="232"/>
                    <a:pt x="487" y="220"/>
                  </a:cubicBezTo>
                  <a:lnTo>
                    <a:pt x="214" y="4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</p:grpSp>
      <p:grpSp>
        <p:nvGrpSpPr>
          <p:cNvPr id="8" name="Group 6"/>
          <p:cNvGrpSpPr/>
          <p:nvPr/>
        </p:nvGrpSpPr>
        <p:grpSpPr>
          <a:xfrm>
            <a:off x="4974627" y="4073973"/>
            <a:ext cx="1900647" cy="1922352"/>
            <a:chOff x="4974627" y="3972373"/>
            <a:chExt cx="1900647" cy="1922352"/>
          </a:xfrm>
          <a:solidFill>
            <a:srgbClr val="E89400"/>
          </a:solidFill>
        </p:grpSpPr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4974627" y="3972373"/>
              <a:ext cx="1132791" cy="1132791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0" name="Oval 12"/>
            <p:cNvSpPr>
              <a:spLocks noChangeArrowheads="1"/>
            </p:cNvSpPr>
            <p:nvPr/>
          </p:nvSpPr>
          <p:spPr bwMode="auto">
            <a:xfrm>
              <a:off x="6107418" y="5126869"/>
              <a:ext cx="767856" cy="767856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1" name="Freeform 13"/>
            <p:cNvSpPr/>
            <p:nvPr/>
          </p:nvSpPr>
          <p:spPr bwMode="auto">
            <a:xfrm>
              <a:off x="5572903" y="4582859"/>
              <a:ext cx="946932" cy="949645"/>
            </a:xfrm>
            <a:custGeom>
              <a:avLst/>
              <a:gdLst>
                <a:gd name="T0" fmla="*/ 273 w 486"/>
                <a:gd name="T1" fmla="*/ 0 h 487"/>
                <a:gd name="T2" fmla="*/ 486 w 486"/>
                <a:gd name="T3" fmla="*/ 280 h 487"/>
                <a:gd name="T4" fmla="*/ 274 w 486"/>
                <a:gd name="T5" fmla="*/ 487 h 487"/>
                <a:gd name="T6" fmla="*/ 0 w 486"/>
                <a:gd name="T7" fmla="*/ 267 h 487"/>
                <a:gd name="T8" fmla="*/ 273 w 486"/>
                <a:gd name="T9" fmla="*/ 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6" h="487">
                  <a:moveTo>
                    <a:pt x="273" y="0"/>
                  </a:moveTo>
                  <a:cubicBezTo>
                    <a:pt x="257" y="209"/>
                    <a:pt x="345" y="268"/>
                    <a:pt x="486" y="280"/>
                  </a:cubicBezTo>
                  <a:cubicBezTo>
                    <a:pt x="274" y="487"/>
                    <a:pt x="274" y="487"/>
                    <a:pt x="274" y="487"/>
                  </a:cubicBezTo>
                  <a:cubicBezTo>
                    <a:pt x="266" y="345"/>
                    <a:pt x="209" y="256"/>
                    <a:pt x="0" y="267"/>
                  </a:cubicBezTo>
                  <a:lnTo>
                    <a:pt x="27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</p:grpSp>
      <p:grpSp>
        <p:nvGrpSpPr>
          <p:cNvPr id="12" name="Group 10"/>
          <p:cNvGrpSpPr/>
          <p:nvPr/>
        </p:nvGrpSpPr>
        <p:grpSpPr>
          <a:xfrm>
            <a:off x="6239011" y="3278984"/>
            <a:ext cx="1922353" cy="1902003"/>
            <a:chOff x="6239011" y="3177384"/>
            <a:chExt cx="1922353" cy="1902003"/>
          </a:xfrm>
          <a:solidFill>
            <a:srgbClr val="3D42BF"/>
          </a:solidFill>
        </p:grpSpPr>
        <p:sp>
          <p:nvSpPr>
            <p:cNvPr id="13" name="Oval 14"/>
            <p:cNvSpPr>
              <a:spLocks noChangeArrowheads="1"/>
            </p:cNvSpPr>
            <p:nvPr/>
          </p:nvSpPr>
          <p:spPr bwMode="auto">
            <a:xfrm>
              <a:off x="6239011" y="3946596"/>
              <a:ext cx="1131434" cy="1132791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4" name="Oval 15"/>
            <p:cNvSpPr>
              <a:spLocks noChangeArrowheads="1"/>
            </p:cNvSpPr>
            <p:nvPr/>
          </p:nvSpPr>
          <p:spPr bwMode="auto">
            <a:xfrm>
              <a:off x="7392151" y="3177384"/>
              <a:ext cx="769213" cy="7692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5" name="Freeform 16"/>
            <p:cNvSpPr/>
            <p:nvPr/>
          </p:nvSpPr>
          <p:spPr bwMode="auto">
            <a:xfrm>
              <a:off x="6849497" y="3532823"/>
              <a:ext cx="948289" cy="948289"/>
            </a:xfrm>
            <a:custGeom>
              <a:avLst/>
              <a:gdLst>
                <a:gd name="T0" fmla="*/ 0 w 486"/>
                <a:gd name="T1" fmla="*/ 213 h 486"/>
                <a:gd name="T2" fmla="*/ 279 w 486"/>
                <a:gd name="T3" fmla="*/ 0 h 486"/>
                <a:gd name="T4" fmla="*/ 486 w 486"/>
                <a:gd name="T5" fmla="*/ 212 h 486"/>
                <a:gd name="T6" fmla="*/ 267 w 486"/>
                <a:gd name="T7" fmla="*/ 486 h 486"/>
                <a:gd name="T8" fmla="*/ 0 w 486"/>
                <a:gd name="T9" fmla="*/ 213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6" h="486">
                  <a:moveTo>
                    <a:pt x="0" y="213"/>
                  </a:moveTo>
                  <a:cubicBezTo>
                    <a:pt x="208" y="230"/>
                    <a:pt x="268" y="142"/>
                    <a:pt x="279" y="0"/>
                  </a:cubicBezTo>
                  <a:cubicBezTo>
                    <a:pt x="486" y="212"/>
                    <a:pt x="486" y="212"/>
                    <a:pt x="486" y="212"/>
                  </a:cubicBezTo>
                  <a:cubicBezTo>
                    <a:pt x="344" y="220"/>
                    <a:pt x="255" y="277"/>
                    <a:pt x="267" y="486"/>
                  </a:cubicBezTo>
                  <a:lnTo>
                    <a:pt x="0" y="2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</p:grpSp>
      <p:grpSp>
        <p:nvGrpSpPr>
          <p:cNvPr id="16" name="Group 14"/>
          <p:cNvGrpSpPr/>
          <p:nvPr/>
        </p:nvGrpSpPr>
        <p:grpSpPr>
          <a:xfrm>
            <a:off x="4067038" y="2809589"/>
            <a:ext cx="1922353" cy="1902003"/>
            <a:chOff x="4067038" y="2707989"/>
            <a:chExt cx="1922353" cy="1902003"/>
          </a:xfrm>
          <a:solidFill>
            <a:srgbClr val="3D42BF"/>
          </a:solidFill>
        </p:grpSpPr>
        <p:sp>
          <p:nvSpPr>
            <p:cNvPr id="17" name="Oval 8"/>
            <p:cNvSpPr>
              <a:spLocks noChangeArrowheads="1"/>
            </p:cNvSpPr>
            <p:nvPr/>
          </p:nvSpPr>
          <p:spPr bwMode="auto">
            <a:xfrm>
              <a:off x="4856600" y="2707989"/>
              <a:ext cx="1132791" cy="1131434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8" name="Oval 9"/>
            <p:cNvSpPr>
              <a:spLocks noChangeArrowheads="1"/>
            </p:cNvSpPr>
            <p:nvPr/>
          </p:nvSpPr>
          <p:spPr bwMode="auto">
            <a:xfrm>
              <a:off x="4067038" y="3839423"/>
              <a:ext cx="769213" cy="770569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9" name="Freeform 10"/>
            <p:cNvSpPr/>
            <p:nvPr/>
          </p:nvSpPr>
          <p:spPr bwMode="auto">
            <a:xfrm>
              <a:off x="4430616" y="3304908"/>
              <a:ext cx="949645" cy="949645"/>
            </a:xfrm>
            <a:custGeom>
              <a:avLst/>
              <a:gdLst>
                <a:gd name="T0" fmla="*/ 487 w 487"/>
                <a:gd name="T1" fmla="*/ 274 h 487"/>
                <a:gd name="T2" fmla="*/ 207 w 487"/>
                <a:gd name="T3" fmla="*/ 487 h 487"/>
                <a:gd name="T4" fmla="*/ 0 w 487"/>
                <a:gd name="T5" fmla="*/ 275 h 487"/>
                <a:gd name="T6" fmla="*/ 220 w 487"/>
                <a:gd name="T7" fmla="*/ 0 h 487"/>
                <a:gd name="T8" fmla="*/ 487 w 487"/>
                <a:gd name="T9" fmla="*/ 274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7" h="487">
                  <a:moveTo>
                    <a:pt x="487" y="274"/>
                  </a:moveTo>
                  <a:cubicBezTo>
                    <a:pt x="278" y="257"/>
                    <a:pt x="219" y="345"/>
                    <a:pt x="207" y="487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142" y="267"/>
                    <a:pt x="231" y="209"/>
                    <a:pt x="220" y="0"/>
                  </a:cubicBezTo>
                  <a:lnTo>
                    <a:pt x="487" y="2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5422995" y="2156119"/>
            <a:ext cx="646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400" b="1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407880" y="3432757"/>
            <a:ext cx="732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400" b="1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121703" y="5381362"/>
            <a:ext cx="732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400" b="1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080454" y="4093556"/>
            <a:ext cx="732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400" b="1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</a:p>
        </p:txBody>
      </p:sp>
      <p:cxnSp>
        <p:nvCxnSpPr>
          <p:cNvPr id="24" name="Elbow Connector 26"/>
          <p:cNvCxnSpPr/>
          <p:nvPr/>
        </p:nvCxnSpPr>
        <p:spPr>
          <a:xfrm rot="10800000">
            <a:off x="3512313" y="5347855"/>
            <a:ext cx="2403072" cy="387784"/>
          </a:xfrm>
          <a:prstGeom prst="bentConnector3">
            <a:avLst>
              <a:gd name="adj1" fmla="val 50000"/>
            </a:avLst>
          </a:prstGeom>
          <a:ln w="19050">
            <a:solidFill>
              <a:srgbClr val="E89400"/>
            </a:solidFill>
            <a:prstDash val="sysDash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7"/>
          <p:cNvCxnSpPr/>
          <p:nvPr/>
        </p:nvCxnSpPr>
        <p:spPr>
          <a:xfrm>
            <a:off x="6261313" y="2340547"/>
            <a:ext cx="1980000" cy="0"/>
          </a:xfrm>
          <a:prstGeom prst="line">
            <a:avLst/>
          </a:prstGeom>
          <a:ln w="19050">
            <a:solidFill>
              <a:srgbClr val="E89400"/>
            </a:solidFill>
            <a:prstDash val="sysDash"/>
            <a:headEnd type="none" w="med" len="me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8"/>
          <p:cNvCxnSpPr/>
          <p:nvPr/>
        </p:nvCxnSpPr>
        <p:spPr>
          <a:xfrm rot="16200000" flipV="1">
            <a:off x="3375063" y="2819115"/>
            <a:ext cx="1212354" cy="750015"/>
          </a:xfrm>
          <a:prstGeom prst="bentConnector3">
            <a:avLst>
              <a:gd name="adj1" fmla="val 100000"/>
            </a:avLst>
          </a:prstGeom>
          <a:ln w="19050">
            <a:solidFill>
              <a:srgbClr val="3D42BF"/>
            </a:solidFill>
            <a:prstDash val="sysDash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9"/>
          <p:cNvCxnSpPr/>
          <p:nvPr/>
        </p:nvCxnSpPr>
        <p:spPr>
          <a:xfrm>
            <a:off x="7828670" y="4152948"/>
            <a:ext cx="976198" cy="574006"/>
          </a:xfrm>
          <a:prstGeom prst="bentConnector3">
            <a:avLst>
              <a:gd name="adj1" fmla="val 1587"/>
            </a:avLst>
          </a:prstGeom>
          <a:ln w="19050">
            <a:solidFill>
              <a:srgbClr val="3D42BF"/>
            </a:solidFill>
            <a:prstDash val="sysDash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36"/>
          <p:cNvGrpSpPr/>
          <p:nvPr/>
        </p:nvGrpSpPr>
        <p:grpSpPr>
          <a:xfrm>
            <a:off x="6440090" y="3127753"/>
            <a:ext cx="547960" cy="417157"/>
            <a:chOff x="2320926" y="1616075"/>
            <a:chExt cx="492124" cy="374650"/>
          </a:xfrm>
          <a:solidFill>
            <a:schemeClr val="bg1"/>
          </a:solidFill>
        </p:grpSpPr>
        <p:sp>
          <p:nvSpPr>
            <p:cNvPr id="29" name="Freeform 20"/>
            <p:cNvSpPr/>
            <p:nvPr/>
          </p:nvSpPr>
          <p:spPr bwMode="auto">
            <a:xfrm>
              <a:off x="2541588" y="1793875"/>
              <a:ext cx="52387" cy="53975"/>
            </a:xfrm>
            <a:custGeom>
              <a:avLst/>
              <a:gdLst>
                <a:gd name="T0" fmla="*/ 10 w 14"/>
                <a:gd name="T1" fmla="*/ 14 h 14"/>
                <a:gd name="T2" fmla="*/ 14 w 14"/>
                <a:gd name="T3" fmla="*/ 10 h 14"/>
                <a:gd name="T4" fmla="*/ 14 w 14"/>
                <a:gd name="T5" fmla="*/ 4 h 14"/>
                <a:gd name="T6" fmla="*/ 10 w 14"/>
                <a:gd name="T7" fmla="*/ 0 h 14"/>
                <a:gd name="T8" fmla="*/ 4 w 14"/>
                <a:gd name="T9" fmla="*/ 0 h 14"/>
                <a:gd name="T10" fmla="*/ 0 w 14"/>
                <a:gd name="T11" fmla="*/ 4 h 14"/>
                <a:gd name="T12" fmla="*/ 0 w 14"/>
                <a:gd name="T13" fmla="*/ 10 h 14"/>
                <a:gd name="T14" fmla="*/ 4 w 14"/>
                <a:gd name="T15" fmla="*/ 14 h 14"/>
                <a:gd name="T16" fmla="*/ 10 w 14"/>
                <a:gd name="T1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4">
                  <a:moveTo>
                    <a:pt x="10" y="14"/>
                  </a:moveTo>
                  <a:cubicBezTo>
                    <a:pt x="12" y="14"/>
                    <a:pt x="14" y="13"/>
                    <a:pt x="14" y="10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2"/>
                    <a:pt x="12" y="0"/>
                    <a:pt x="1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3"/>
                    <a:pt x="2" y="14"/>
                    <a:pt x="4" y="14"/>
                  </a:cubicBezTo>
                  <a:lnTo>
                    <a:pt x="1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30" name="Freeform 21"/>
            <p:cNvSpPr>
              <a:spLocks noEditPoints="1"/>
            </p:cNvSpPr>
            <p:nvPr/>
          </p:nvSpPr>
          <p:spPr bwMode="auto">
            <a:xfrm>
              <a:off x="2320926" y="1616075"/>
              <a:ext cx="492124" cy="196850"/>
            </a:xfrm>
            <a:custGeom>
              <a:avLst/>
              <a:gdLst>
                <a:gd name="T0" fmla="*/ 116 w 128"/>
                <a:gd name="T1" fmla="*/ 17 h 51"/>
                <a:gd name="T2" fmla="*/ 90 w 128"/>
                <a:gd name="T3" fmla="*/ 17 h 51"/>
                <a:gd name="T4" fmla="*/ 90 w 128"/>
                <a:gd name="T5" fmla="*/ 12 h 51"/>
                <a:gd name="T6" fmla="*/ 80 w 128"/>
                <a:gd name="T7" fmla="*/ 0 h 51"/>
                <a:gd name="T8" fmla="*/ 49 w 128"/>
                <a:gd name="T9" fmla="*/ 0 h 51"/>
                <a:gd name="T10" fmla="*/ 38 w 128"/>
                <a:gd name="T11" fmla="*/ 12 h 51"/>
                <a:gd name="T12" fmla="*/ 38 w 128"/>
                <a:gd name="T13" fmla="*/ 17 h 51"/>
                <a:gd name="T14" fmla="*/ 12 w 128"/>
                <a:gd name="T15" fmla="*/ 17 h 51"/>
                <a:gd name="T16" fmla="*/ 0 w 128"/>
                <a:gd name="T17" fmla="*/ 29 h 51"/>
                <a:gd name="T18" fmla="*/ 0 w 128"/>
                <a:gd name="T19" fmla="*/ 51 h 51"/>
                <a:gd name="T20" fmla="*/ 53 w 128"/>
                <a:gd name="T21" fmla="*/ 51 h 51"/>
                <a:gd name="T22" fmla="*/ 53 w 128"/>
                <a:gd name="T23" fmla="*/ 50 h 51"/>
                <a:gd name="T24" fmla="*/ 61 w 128"/>
                <a:gd name="T25" fmla="*/ 42 h 51"/>
                <a:gd name="T26" fmla="*/ 67 w 128"/>
                <a:gd name="T27" fmla="*/ 42 h 51"/>
                <a:gd name="T28" fmla="*/ 75 w 128"/>
                <a:gd name="T29" fmla="*/ 50 h 51"/>
                <a:gd name="T30" fmla="*/ 75 w 128"/>
                <a:gd name="T31" fmla="*/ 51 h 51"/>
                <a:gd name="T32" fmla="*/ 128 w 128"/>
                <a:gd name="T33" fmla="*/ 51 h 51"/>
                <a:gd name="T34" fmla="*/ 128 w 128"/>
                <a:gd name="T35" fmla="*/ 29 h 51"/>
                <a:gd name="T36" fmla="*/ 116 w 128"/>
                <a:gd name="T37" fmla="*/ 17 h 51"/>
                <a:gd name="T38" fmla="*/ 44 w 128"/>
                <a:gd name="T39" fmla="*/ 12 h 51"/>
                <a:gd name="T40" fmla="*/ 49 w 128"/>
                <a:gd name="T41" fmla="*/ 6 h 51"/>
                <a:gd name="T42" fmla="*/ 79 w 128"/>
                <a:gd name="T43" fmla="*/ 6 h 51"/>
                <a:gd name="T44" fmla="*/ 84 w 128"/>
                <a:gd name="T45" fmla="*/ 12 h 51"/>
                <a:gd name="T46" fmla="*/ 84 w 128"/>
                <a:gd name="T47" fmla="*/ 17 h 51"/>
                <a:gd name="T48" fmla="*/ 44 w 128"/>
                <a:gd name="T49" fmla="*/ 17 h 51"/>
                <a:gd name="T50" fmla="*/ 44 w 128"/>
                <a:gd name="T51" fmla="*/ 1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8" h="51">
                  <a:moveTo>
                    <a:pt x="116" y="17"/>
                  </a:moveTo>
                  <a:cubicBezTo>
                    <a:pt x="90" y="17"/>
                    <a:pt x="90" y="17"/>
                    <a:pt x="90" y="17"/>
                  </a:cubicBezTo>
                  <a:cubicBezTo>
                    <a:pt x="90" y="12"/>
                    <a:pt x="90" y="12"/>
                    <a:pt x="90" y="12"/>
                  </a:cubicBezTo>
                  <a:cubicBezTo>
                    <a:pt x="90" y="6"/>
                    <a:pt x="85" y="0"/>
                    <a:pt x="80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3" y="0"/>
                    <a:pt x="38" y="6"/>
                    <a:pt x="38" y="12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6" y="17"/>
                    <a:pt x="0" y="22"/>
                    <a:pt x="0" y="29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53" y="51"/>
                    <a:pt x="53" y="51"/>
                    <a:pt x="53" y="51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53" y="46"/>
                    <a:pt x="57" y="42"/>
                    <a:pt x="61" y="42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72" y="42"/>
                    <a:pt x="75" y="46"/>
                    <a:pt x="75" y="50"/>
                  </a:cubicBezTo>
                  <a:cubicBezTo>
                    <a:pt x="75" y="51"/>
                    <a:pt x="75" y="51"/>
                    <a:pt x="75" y="51"/>
                  </a:cubicBezTo>
                  <a:cubicBezTo>
                    <a:pt x="128" y="51"/>
                    <a:pt x="128" y="51"/>
                    <a:pt x="128" y="51"/>
                  </a:cubicBezTo>
                  <a:cubicBezTo>
                    <a:pt x="128" y="29"/>
                    <a:pt x="128" y="29"/>
                    <a:pt x="128" y="29"/>
                  </a:cubicBezTo>
                  <a:cubicBezTo>
                    <a:pt x="128" y="22"/>
                    <a:pt x="123" y="17"/>
                    <a:pt x="116" y="17"/>
                  </a:cubicBezTo>
                  <a:close/>
                  <a:moveTo>
                    <a:pt x="44" y="12"/>
                  </a:moveTo>
                  <a:cubicBezTo>
                    <a:pt x="44" y="9"/>
                    <a:pt x="47" y="6"/>
                    <a:pt x="49" y="6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82" y="6"/>
                    <a:pt x="84" y="9"/>
                    <a:pt x="84" y="12"/>
                  </a:cubicBezTo>
                  <a:cubicBezTo>
                    <a:pt x="84" y="17"/>
                    <a:pt x="84" y="17"/>
                    <a:pt x="84" y="17"/>
                  </a:cubicBezTo>
                  <a:cubicBezTo>
                    <a:pt x="44" y="17"/>
                    <a:pt x="44" y="17"/>
                    <a:pt x="44" y="17"/>
                  </a:cubicBezTo>
                  <a:lnTo>
                    <a:pt x="4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31" name="Freeform 22"/>
            <p:cNvSpPr/>
            <p:nvPr/>
          </p:nvSpPr>
          <p:spPr bwMode="auto">
            <a:xfrm>
              <a:off x="2333625" y="1828800"/>
              <a:ext cx="468312" cy="161925"/>
            </a:xfrm>
            <a:custGeom>
              <a:avLst/>
              <a:gdLst>
                <a:gd name="T0" fmla="*/ 72 w 122"/>
                <a:gd name="T1" fmla="*/ 1 h 42"/>
                <a:gd name="T2" fmla="*/ 64 w 122"/>
                <a:gd name="T3" fmla="*/ 9 h 42"/>
                <a:gd name="T4" fmla="*/ 58 w 122"/>
                <a:gd name="T5" fmla="*/ 9 h 42"/>
                <a:gd name="T6" fmla="*/ 51 w 122"/>
                <a:gd name="T7" fmla="*/ 1 h 42"/>
                <a:gd name="T8" fmla="*/ 51 w 122"/>
                <a:gd name="T9" fmla="*/ 0 h 42"/>
                <a:gd name="T10" fmla="*/ 0 w 122"/>
                <a:gd name="T11" fmla="*/ 0 h 42"/>
                <a:gd name="T12" fmla="*/ 0 w 122"/>
                <a:gd name="T13" fmla="*/ 30 h 42"/>
                <a:gd name="T14" fmla="*/ 12 w 122"/>
                <a:gd name="T15" fmla="*/ 42 h 42"/>
                <a:gd name="T16" fmla="*/ 111 w 122"/>
                <a:gd name="T17" fmla="*/ 42 h 42"/>
                <a:gd name="T18" fmla="*/ 122 w 122"/>
                <a:gd name="T19" fmla="*/ 30 h 42"/>
                <a:gd name="T20" fmla="*/ 122 w 122"/>
                <a:gd name="T21" fmla="*/ 0 h 42"/>
                <a:gd name="T22" fmla="*/ 72 w 122"/>
                <a:gd name="T23" fmla="*/ 0 h 42"/>
                <a:gd name="T24" fmla="*/ 72 w 122"/>
                <a:gd name="T25" fmla="*/ 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2" h="42">
                  <a:moveTo>
                    <a:pt x="72" y="1"/>
                  </a:moveTo>
                  <a:cubicBezTo>
                    <a:pt x="72" y="6"/>
                    <a:pt x="68" y="9"/>
                    <a:pt x="64" y="9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4" y="9"/>
                    <a:pt x="51" y="6"/>
                    <a:pt x="51" y="1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6"/>
                    <a:pt x="5" y="42"/>
                    <a:pt x="12" y="42"/>
                  </a:cubicBezTo>
                  <a:cubicBezTo>
                    <a:pt x="111" y="42"/>
                    <a:pt x="111" y="42"/>
                    <a:pt x="111" y="42"/>
                  </a:cubicBezTo>
                  <a:cubicBezTo>
                    <a:pt x="117" y="42"/>
                    <a:pt x="122" y="36"/>
                    <a:pt x="122" y="3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72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</p:grpSp>
      <p:sp>
        <p:nvSpPr>
          <p:cNvPr id="32" name="Freeform 26"/>
          <p:cNvSpPr>
            <a:spLocks noEditPoints="1"/>
          </p:cNvSpPr>
          <p:nvPr/>
        </p:nvSpPr>
        <p:spPr bwMode="auto">
          <a:xfrm>
            <a:off x="6488656" y="4288881"/>
            <a:ext cx="641811" cy="641811"/>
          </a:xfrm>
          <a:custGeom>
            <a:avLst/>
            <a:gdLst>
              <a:gd name="T0" fmla="*/ 96 w 660"/>
              <a:gd name="T1" fmla="*/ 96 h 660"/>
              <a:gd name="T2" fmla="*/ 96 w 660"/>
              <a:gd name="T3" fmla="*/ 563 h 660"/>
              <a:gd name="T4" fmla="*/ 563 w 660"/>
              <a:gd name="T5" fmla="*/ 563 h 660"/>
              <a:gd name="T6" fmla="*/ 563 w 660"/>
              <a:gd name="T7" fmla="*/ 96 h 660"/>
              <a:gd name="T8" fmla="*/ 578 w 660"/>
              <a:gd name="T9" fmla="*/ 180 h 660"/>
              <a:gd name="T10" fmla="*/ 465 w 660"/>
              <a:gd name="T11" fmla="*/ 120 h 660"/>
              <a:gd name="T12" fmla="*/ 380 w 660"/>
              <a:gd name="T13" fmla="*/ 44 h 660"/>
              <a:gd name="T14" fmla="*/ 578 w 660"/>
              <a:gd name="T15" fmla="*/ 180 h 660"/>
              <a:gd name="T16" fmla="*/ 482 w 660"/>
              <a:gd name="T17" fmla="*/ 474 h 660"/>
              <a:gd name="T18" fmla="*/ 619 w 660"/>
              <a:gd name="T19" fmla="*/ 340 h 660"/>
              <a:gd name="T20" fmla="*/ 341 w 660"/>
              <a:gd name="T21" fmla="*/ 619 h 660"/>
              <a:gd name="T22" fmla="*/ 340 w 660"/>
              <a:gd name="T23" fmla="*/ 548 h 660"/>
              <a:gd name="T24" fmla="*/ 440 w 660"/>
              <a:gd name="T25" fmla="*/ 506 h 660"/>
              <a:gd name="T26" fmla="*/ 220 w 660"/>
              <a:gd name="T27" fmla="*/ 506 h 660"/>
              <a:gd name="T28" fmla="*/ 320 w 660"/>
              <a:gd name="T29" fmla="*/ 548 h 660"/>
              <a:gd name="T30" fmla="*/ 319 w 660"/>
              <a:gd name="T31" fmla="*/ 619 h 660"/>
              <a:gd name="T32" fmla="*/ 65 w 660"/>
              <a:gd name="T33" fmla="*/ 213 h 660"/>
              <a:gd name="T34" fmla="*/ 151 w 660"/>
              <a:gd name="T35" fmla="*/ 281 h 660"/>
              <a:gd name="T36" fmla="*/ 40 w 660"/>
              <a:gd name="T37" fmla="*/ 320 h 660"/>
              <a:gd name="T38" fmla="*/ 319 w 660"/>
              <a:gd name="T39" fmla="*/ 40 h 660"/>
              <a:gd name="T40" fmla="*/ 320 w 660"/>
              <a:gd name="T41" fmla="*/ 147 h 660"/>
              <a:gd name="T42" fmla="*/ 319 w 660"/>
              <a:gd name="T43" fmla="*/ 40 h 660"/>
              <a:gd name="T44" fmla="*/ 419 w 660"/>
              <a:gd name="T45" fmla="*/ 151 h 660"/>
              <a:gd name="T46" fmla="*/ 340 w 660"/>
              <a:gd name="T47" fmla="*/ 40 h 660"/>
              <a:gd name="T48" fmla="*/ 429 w 660"/>
              <a:gd name="T49" fmla="*/ 135 h 660"/>
              <a:gd name="T50" fmla="*/ 416 w 660"/>
              <a:gd name="T51" fmla="*/ 177 h 660"/>
              <a:gd name="T52" fmla="*/ 471 w 660"/>
              <a:gd name="T53" fmla="*/ 219 h 660"/>
              <a:gd name="T54" fmla="*/ 340 w 660"/>
              <a:gd name="T55" fmla="*/ 320 h 660"/>
              <a:gd name="T56" fmla="*/ 488 w 660"/>
              <a:gd name="T57" fmla="*/ 169 h 660"/>
              <a:gd name="T58" fmla="*/ 442 w 660"/>
              <a:gd name="T59" fmla="*/ 169 h 660"/>
              <a:gd name="T60" fmla="*/ 488 w 660"/>
              <a:gd name="T61" fmla="*/ 169 h 660"/>
              <a:gd name="T62" fmla="*/ 320 w 660"/>
              <a:gd name="T63" fmla="*/ 320 h 660"/>
              <a:gd name="T64" fmla="*/ 173 w 660"/>
              <a:gd name="T65" fmla="*/ 282 h 660"/>
              <a:gd name="T66" fmla="*/ 320 w 660"/>
              <a:gd name="T67" fmla="*/ 173 h 660"/>
              <a:gd name="T68" fmla="*/ 159 w 660"/>
              <a:gd name="T69" fmla="*/ 352 h 660"/>
              <a:gd name="T70" fmla="*/ 159 w 660"/>
              <a:gd name="T71" fmla="*/ 307 h 660"/>
              <a:gd name="T72" fmla="*/ 40 w 660"/>
              <a:gd name="T73" fmla="*/ 340 h 660"/>
              <a:gd name="T74" fmla="*/ 151 w 660"/>
              <a:gd name="T75" fmla="*/ 379 h 660"/>
              <a:gd name="T76" fmla="*/ 65 w 660"/>
              <a:gd name="T77" fmla="*/ 447 h 660"/>
              <a:gd name="T78" fmla="*/ 173 w 660"/>
              <a:gd name="T79" fmla="*/ 377 h 660"/>
              <a:gd name="T80" fmla="*/ 320 w 660"/>
              <a:gd name="T81" fmla="*/ 340 h 660"/>
              <a:gd name="T82" fmla="*/ 282 w 660"/>
              <a:gd name="T83" fmla="*/ 486 h 660"/>
              <a:gd name="T84" fmla="*/ 173 w 660"/>
              <a:gd name="T85" fmla="*/ 377 h 660"/>
              <a:gd name="T86" fmla="*/ 330 w 660"/>
              <a:gd name="T87" fmla="*/ 523 h 660"/>
              <a:gd name="T88" fmla="*/ 330 w 660"/>
              <a:gd name="T89" fmla="*/ 477 h 660"/>
              <a:gd name="T90" fmla="*/ 377 w 660"/>
              <a:gd name="T91" fmla="*/ 486 h 660"/>
              <a:gd name="T92" fmla="*/ 340 w 660"/>
              <a:gd name="T93" fmla="*/ 340 h 660"/>
              <a:gd name="T94" fmla="*/ 455 w 660"/>
              <a:gd name="T95" fmla="*/ 478 h 660"/>
              <a:gd name="T96" fmla="*/ 512 w 660"/>
              <a:gd name="T97" fmla="*/ 320 h 660"/>
              <a:gd name="T98" fmla="*/ 510 w 660"/>
              <a:gd name="T99" fmla="*/ 191 h 660"/>
              <a:gd name="T100" fmla="*/ 619 w 660"/>
              <a:gd name="T101" fmla="*/ 320 h 660"/>
              <a:gd name="T102" fmla="*/ 125 w 660"/>
              <a:gd name="T103" fmla="*/ 125 h 660"/>
              <a:gd name="T104" fmla="*/ 195 w 660"/>
              <a:gd name="T105" fmla="*/ 151 h 660"/>
              <a:gd name="T106" fmla="*/ 81 w 660"/>
              <a:gd name="T107" fmla="*/ 180 h 660"/>
              <a:gd name="T108" fmla="*/ 81 w 660"/>
              <a:gd name="T109" fmla="*/ 479 h 660"/>
              <a:gd name="T110" fmla="*/ 195 w 660"/>
              <a:gd name="T111" fmla="*/ 508 h 660"/>
              <a:gd name="T112" fmla="*/ 125 w 660"/>
              <a:gd name="T113" fmla="*/ 535 h 660"/>
              <a:gd name="T114" fmla="*/ 535 w 660"/>
              <a:gd name="T115" fmla="*/ 535 h 660"/>
              <a:gd name="T116" fmla="*/ 465 w 660"/>
              <a:gd name="T117" fmla="*/ 508 h 660"/>
              <a:gd name="T118" fmla="*/ 578 w 660"/>
              <a:gd name="T119" fmla="*/ 479 h 6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60" h="660">
                <a:moveTo>
                  <a:pt x="330" y="0"/>
                </a:moveTo>
                <a:cubicBezTo>
                  <a:pt x="242" y="0"/>
                  <a:pt x="159" y="34"/>
                  <a:pt x="96" y="96"/>
                </a:cubicBezTo>
                <a:cubicBezTo>
                  <a:pt x="34" y="159"/>
                  <a:pt x="0" y="242"/>
                  <a:pt x="0" y="330"/>
                </a:cubicBezTo>
                <a:cubicBezTo>
                  <a:pt x="0" y="418"/>
                  <a:pt x="34" y="501"/>
                  <a:pt x="96" y="563"/>
                </a:cubicBezTo>
                <a:cubicBezTo>
                  <a:pt x="159" y="626"/>
                  <a:pt x="242" y="660"/>
                  <a:pt x="330" y="660"/>
                </a:cubicBezTo>
                <a:cubicBezTo>
                  <a:pt x="418" y="660"/>
                  <a:pt x="501" y="626"/>
                  <a:pt x="563" y="563"/>
                </a:cubicBezTo>
                <a:cubicBezTo>
                  <a:pt x="626" y="501"/>
                  <a:pt x="660" y="418"/>
                  <a:pt x="660" y="330"/>
                </a:cubicBezTo>
                <a:cubicBezTo>
                  <a:pt x="660" y="242"/>
                  <a:pt x="626" y="159"/>
                  <a:pt x="563" y="96"/>
                </a:cubicBezTo>
                <a:cubicBezTo>
                  <a:pt x="501" y="34"/>
                  <a:pt x="418" y="0"/>
                  <a:pt x="330" y="0"/>
                </a:cubicBezTo>
                <a:close/>
                <a:moveTo>
                  <a:pt x="578" y="180"/>
                </a:moveTo>
                <a:cubicBezTo>
                  <a:pt x="557" y="175"/>
                  <a:pt x="536" y="169"/>
                  <a:pt x="514" y="165"/>
                </a:cubicBezTo>
                <a:cubicBezTo>
                  <a:pt x="512" y="140"/>
                  <a:pt x="491" y="120"/>
                  <a:pt x="465" y="120"/>
                </a:cubicBezTo>
                <a:cubicBezTo>
                  <a:pt x="459" y="120"/>
                  <a:pt x="453" y="121"/>
                  <a:pt x="448" y="123"/>
                </a:cubicBezTo>
                <a:cubicBezTo>
                  <a:pt x="429" y="95"/>
                  <a:pt x="406" y="68"/>
                  <a:pt x="380" y="44"/>
                </a:cubicBezTo>
                <a:cubicBezTo>
                  <a:pt x="438" y="54"/>
                  <a:pt x="492" y="82"/>
                  <a:pt x="535" y="125"/>
                </a:cubicBezTo>
                <a:cubicBezTo>
                  <a:pt x="552" y="142"/>
                  <a:pt x="566" y="160"/>
                  <a:pt x="578" y="180"/>
                </a:cubicBezTo>
                <a:close/>
                <a:moveTo>
                  <a:pt x="595" y="447"/>
                </a:moveTo>
                <a:cubicBezTo>
                  <a:pt x="558" y="458"/>
                  <a:pt x="520" y="467"/>
                  <a:pt x="482" y="474"/>
                </a:cubicBezTo>
                <a:cubicBezTo>
                  <a:pt x="501" y="431"/>
                  <a:pt x="511" y="386"/>
                  <a:pt x="512" y="340"/>
                </a:cubicBezTo>
                <a:cubicBezTo>
                  <a:pt x="619" y="340"/>
                  <a:pt x="619" y="340"/>
                  <a:pt x="619" y="340"/>
                </a:cubicBezTo>
                <a:cubicBezTo>
                  <a:pt x="618" y="377"/>
                  <a:pt x="610" y="413"/>
                  <a:pt x="595" y="447"/>
                </a:cubicBezTo>
                <a:close/>
                <a:moveTo>
                  <a:pt x="341" y="619"/>
                </a:moveTo>
                <a:cubicBezTo>
                  <a:pt x="341" y="619"/>
                  <a:pt x="340" y="619"/>
                  <a:pt x="340" y="619"/>
                </a:cubicBezTo>
                <a:cubicBezTo>
                  <a:pt x="340" y="548"/>
                  <a:pt x="340" y="548"/>
                  <a:pt x="340" y="548"/>
                </a:cubicBezTo>
                <a:cubicBezTo>
                  <a:pt x="359" y="545"/>
                  <a:pt x="374" y="530"/>
                  <a:pt x="378" y="512"/>
                </a:cubicBezTo>
                <a:cubicBezTo>
                  <a:pt x="399" y="511"/>
                  <a:pt x="419" y="509"/>
                  <a:pt x="440" y="506"/>
                </a:cubicBezTo>
                <a:cubicBezTo>
                  <a:pt x="415" y="548"/>
                  <a:pt x="382" y="586"/>
                  <a:pt x="341" y="619"/>
                </a:cubicBezTo>
                <a:close/>
                <a:moveTo>
                  <a:pt x="220" y="506"/>
                </a:moveTo>
                <a:cubicBezTo>
                  <a:pt x="240" y="509"/>
                  <a:pt x="261" y="511"/>
                  <a:pt x="282" y="512"/>
                </a:cubicBezTo>
                <a:cubicBezTo>
                  <a:pt x="286" y="530"/>
                  <a:pt x="301" y="545"/>
                  <a:pt x="320" y="548"/>
                </a:cubicBezTo>
                <a:cubicBezTo>
                  <a:pt x="320" y="619"/>
                  <a:pt x="320" y="619"/>
                  <a:pt x="320" y="619"/>
                </a:cubicBezTo>
                <a:cubicBezTo>
                  <a:pt x="319" y="619"/>
                  <a:pt x="319" y="619"/>
                  <a:pt x="319" y="619"/>
                </a:cubicBezTo>
                <a:cubicBezTo>
                  <a:pt x="278" y="586"/>
                  <a:pt x="245" y="548"/>
                  <a:pt x="220" y="506"/>
                </a:cubicBezTo>
                <a:close/>
                <a:moveTo>
                  <a:pt x="65" y="213"/>
                </a:moveTo>
                <a:cubicBezTo>
                  <a:pt x="102" y="201"/>
                  <a:pt x="140" y="192"/>
                  <a:pt x="178" y="186"/>
                </a:cubicBezTo>
                <a:cubicBezTo>
                  <a:pt x="164" y="216"/>
                  <a:pt x="155" y="248"/>
                  <a:pt x="151" y="281"/>
                </a:cubicBezTo>
                <a:cubicBezTo>
                  <a:pt x="130" y="284"/>
                  <a:pt x="114" y="300"/>
                  <a:pt x="110" y="320"/>
                </a:cubicBezTo>
                <a:cubicBezTo>
                  <a:pt x="40" y="320"/>
                  <a:pt x="40" y="320"/>
                  <a:pt x="40" y="320"/>
                </a:cubicBezTo>
                <a:cubicBezTo>
                  <a:pt x="42" y="282"/>
                  <a:pt x="50" y="246"/>
                  <a:pt x="65" y="213"/>
                </a:cubicBezTo>
                <a:close/>
                <a:moveTo>
                  <a:pt x="319" y="40"/>
                </a:moveTo>
                <a:cubicBezTo>
                  <a:pt x="319" y="40"/>
                  <a:pt x="319" y="40"/>
                  <a:pt x="320" y="40"/>
                </a:cubicBezTo>
                <a:cubicBezTo>
                  <a:pt x="320" y="147"/>
                  <a:pt x="320" y="147"/>
                  <a:pt x="320" y="147"/>
                </a:cubicBezTo>
                <a:cubicBezTo>
                  <a:pt x="286" y="147"/>
                  <a:pt x="253" y="149"/>
                  <a:pt x="220" y="153"/>
                </a:cubicBezTo>
                <a:cubicBezTo>
                  <a:pt x="245" y="111"/>
                  <a:pt x="278" y="73"/>
                  <a:pt x="319" y="40"/>
                </a:cubicBezTo>
                <a:close/>
                <a:moveTo>
                  <a:pt x="429" y="135"/>
                </a:moveTo>
                <a:cubicBezTo>
                  <a:pt x="425" y="140"/>
                  <a:pt x="421" y="145"/>
                  <a:pt x="419" y="151"/>
                </a:cubicBezTo>
                <a:cubicBezTo>
                  <a:pt x="393" y="148"/>
                  <a:pt x="366" y="147"/>
                  <a:pt x="340" y="147"/>
                </a:cubicBezTo>
                <a:cubicBezTo>
                  <a:pt x="340" y="40"/>
                  <a:pt x="340" y="40"/>
                  <a:pt x="340" y="40"/>
                </a:cubicBezTo>
                <a:cubicBezTo>
                  <a:pt x="340" y="40"/>
                  <a:pt x="341" y="40"/>
                  <a:pt x="341" y="40"/>
                </a:cubicBezTo>
                <a:cubicBezTo>
                  <a:pt x="376" y="69"/>
                  <a:pt x="406" y="101"/>
                  <a:pt x="429" y="135"/>
                </a:cubicBezTo>
                <a:close/>
                <a:moveTo>
                  <a:pt x="340" y="173"/>
                </a:moveTo>
                <a:cubicBezTo>
                  <a:pt x="365" y="173"/>
                  <a:pt x="391" y="174"/>
                  <a:pt x="416" y="177"/>
                </a:cubicBezTo>
                <a:cubicBezTo>
                  <a:pt x="420" y="201"/>
                  <a:pt x="440" y="219"/>
                  <a:pt x="465" y="219"/>
                </a:cubicBezTo>
                <a:cubicBezTo>
                  <a:pt x="467" y="219"/>
                  <a:pt x="469" y="219"/>
                  <a:pt x="471" y="219"/>
                </a:cubicBezTo>
                <a:cubicBezTo>
                  <a:pt x="482" y="251"/>
                  <a:pt x="489" y="285"/>
                  <a:pt x="490" y="320"/>
                </a:cubicBezTo>
                <a:cubicBezTo>
                  <a:pt x="340" y="320"/>
                  <a:pt x="340" y="320"/>
                  <a:pt x="340" y="320"/>
                </a:cubicBezTo>
                <a:lnTo>
                  <a:pt x="340" y="173"/>
                </a:lnTo>
                <a:close/>
                <a:moveTo>
                  <a:pt x="488" y="169"/>
                </a:moveTo>
                <a:cubicBezTo>
                  <a:pt x="488" y="182"/>
                  <a:pt x="478" y="192"/>
                  <a:pt x="465" y="192"/>
                </a:cubicBezTo>
                <a:cubicBezTo>
                  <a:pt x="452" y="192"/>
                  <a:pt x="442" y="182"/>
                  <a:pt x="442" y="169"/>
                </a:cubicBezTo>
                <a:cubicBezTo>
                  <a:pt x="442" y="157"/>
                  <a:pt x="452" y="147"/>
                  <a:pt x="465" y="147"/>
                </a:cubicBezTo>
                <a:cubicBezTo>
                  <a:pt x="478" y="147"/>
                  <a:pt x="488" y="157"/>
                  <a:pt x="488" y="169"/>
                </a:cubicBezTo>
                <a:close/>
                <a:moveTo>
                  <a:pt x="320" y="173"/>
                </a:moveTo>
                <a:cubicBezTo>
                  <a:pt x="320" y="320"/>
                  <a:pt x="320" y="320"/>
                  <a:pt x="320" y="320"/>
                </a:cubicBezTo>
                <a:cubicBezTo>
                  <a:pt x="207" y="320"/>
                  <a:pt x="207" y="320"/>
                  <a:pt x="207" y="320"/>
                </a:cubicBezTo>
                <a:cubicBezTo>
                  <a:pt x="204" y="302"/>
                  <a:pt x="190" y="288"/>
                  <a:pt x="173" y="282"/>
                </a:cubicBezTo>
                <a:cubicBezTo>
                  <a:pt x="178" y="248"/>
                  <a:pt x="189" y="214"/>
                  <a:pt x="204" y="181"/>
                </a:cubicBezTo>
                <a:cubicBezTo>
                  <a:pt x="243" y="176"/>
                  <a:pt x="281" y="173"/>
                  <a:pt x="320" y="173"/>
                </a:cubicBezTo>
                <a:close/>
                <a:moveTo>
                  <a:pt x="181" y="330"/>
                </a:moveTo>
                <a:cubicBezTo>
                  <a:pt x="181" y="342"/>
                  <a:pt x="171" y="352"/>
                  <a:pt x="159" y="352"/>
                </a:cubicBezTo>
                <a:cubicBezTo>
                  <a:pt x="146" y="352"/>
                  <a:pt x="136" y="342"/>
                  <a:pt x="136" y="330"/>
                </a:cubicBezTo>
                <a:cubicBezTo>
                  <a:pt x="136" y="317"/>
                  <a:pt x="146" y="307"/>
                  <a:pt x="159" y="307"/>
                </a:cubicBezTo>
                <a:cubicBezTo>
                  <a:pt x="171" y="307"/>
                  <a:pt x="181" y="317"/>
                  <a:pt x="181" y="330"/>
                </a:cubicBezTo>
                <a:close/>
                <a:moveTo>
                  <a:pt x="40" y="340"/>
                </a:moveTo>
                <a:cubicBezTo>
                  <a:pt x="110" y="340"/>
                  <a:pt x="110" y="340"/>
                  <a:pt x="110" y="340"/>
                </a:cubicBezTo>
                <a:cubicBezTo>
                  <a:pt x="114" y="360"/>
                  <a:pt x="130" y="375"/>
                  <a:pt x="151" y="379"/>
                </a:cubicBezTo>
                <a:cubicBezTo>
                  <a:pt x="155" y="411"/>
                  <a:pt x="164" y="443"/>
                  <a:pt x="178" y="474"/>
                </a:cubicBezTo>
                <a:cubicBezTo>
                  <a:pt x="140" y="467"/>
                  <a:pt x="102" y="458"/>
                  <a:pt x="65" y="447"/>
                </a:cubicBezTo>
                <a:cubicBezTo>
                  <a:pt x="50" y="413"/>
                  <a:pt x="42" y="377"/>
                  <a:pt x="40" y="340"/>
                </a:cubicBezTo>
                <a:close/>
                <a:moveTo>
                  <a:pt x="173" y="377"/>
                </a:moveTo>
                <a:cubicBezTo>
                  <a:pt x="190" y="372"/>
                  <a:pt x="204" y="358"/>
                  <a:pt x="207" y="340"/>
                </a:cubicBezTo>
                <a:cubicBezTo>
                  <a:pt x="320" y="340"/>
                  <a:pt x="320" y="340"/>
                  <a:pt x="320" y="340"/>
                </a:cubicBezTo>
                <a:cubicBezTo>
                  <a:pt x="320" y="451"/>
                  <a:pt x="320" y="451"/>
                  <a:pt x="320" y="451"/>
                </a:cubicBezTo>
                <a:cubicBezTo>
                  <a:pt x="302" y="455"/>
                  <a:pt x="288" y="468"/>
                  <a:pt x="282" y="486"/>
                </a:cubicBezTo>
                <a:cubicBezTo>
                  <a:pt x="256" y="484"/>
                  <a:pt x="230" y="482"/>
                  <a:pt x="204" y="478"/>
                </a:cubicBezTo>
                <a:cubicBezTo>
                  <a:pt x="189" y="446"/>
                  <a:pt x="178" y="412"/>
                  <a:pt x="173" y="377"/>
                </a:cubicBezTo>
                <a:close/>
                <a:moveTo>
                  <a:pt x="353" y="500"/>
                </a:moveTo>
                <a:cubicBezTo>
                  <a:pt x="353" y="512"/>
                  <a:pt x="342" y="523"/>
                  <a:pt x="330" y="523"/>
                </a:cubicBezTo>
                <a:cubicBezTo>
                  <a:pt x="317" y="523"/>
                  <a:pt x="307" y="512"/>
                  <a:pt x="307" y="500"/>
                </a:cubicBezTo>
                <a:cubicBezTo>
                  <a:pt x="307" y="487"/>
                  <a:pt x="317" y="477"/>
                  <a:pt x="330" y="477"/>
                </a:cubicBezTo>
                <a:cubicBezTo>
                  <a:pt x="342" y="477"/>
                  <a:pt x="353" y="487"/>
                  <a:pt x="353" y="500"/>
                </a:cubicBezTo>
                <a:close/>
                <a:moveTo>
                  <a:pt x="377" y="486"/>
                </a:moveTo>
                <a:cubicBezTo>
                  <a:pt x="372" y="468"/>
                  <a:pt x="358" y="455"/>
                  <a:pt x="340" y="451"/>
                </a:cubicBezTo>
                <a:cubicBezTo>
                  <a:pt x="340" y="340"/>
                  <a:pt x="340" y="340"/>
                  <a:pt x="340" y="340"/>
                </a:cubicBezTo>
                <a:cubicBezTo>
                  <a:pt x="490" y="340"/>
                  <a:pt x="490" y="340"/>
                  <a:pt x="490" y="340"/>
                </a:cubicBezTo>
                <a:cubicBezTo>
                  <a:pt x="488" y="387"/>
                  <a:pt x="477" y="434"/>
                  <a:pt x="455" y="478"/>
                </a:cubicBezTo>
                <a:cubicBezTo>
                  <a:pt x="430" y="482"/>
                  <a:pt x="404" y="484"/>
                  <a:pt x="377" y="486"/>
                </a:cubicBezTo>
                <a:close/>
                <a:moveTo>
                  <a:pt x="512" y="320"/>
                </a:moveTo>
                <a:cubicBezTo>
                  <a:pt x="511" y="283"/>
                  <a:pt x="504" y="246"/>
                  <a:pt x="492" y="211"/>
                </a:cubicBezTo>
                <a:cubicBezTo>
                  <a:pt x="500" y="206"/>
                  <a:pt x="506" y="199"/>
                  <a:pt x="510" y="191"/>
                </a:cubicBezTo>
                <a:cubicBezTo>
                  <a:pt x="539" y="197"/>
                  <a:pt x="567" y="204"/>
                  <a:pt x="595" y="213"/>
                </a:cubicBezTo>
                <a:cubicBezTo>
                  <a:pt x="610" y="246"/>
                  <a:pt x="618" y="282"/>
                  <a:pt x="619" y="320"/>
                </a:cubicBezTo>
                <a:lnTo>
                  <a:pt x="512" y="320"/>
                </a:lnTo>
                <a:close/>
                <a:moveTo>
                  <a:pt x="125" y="125"/>
                </a:moveTo>
                <a:cubicBezTo>
                  <a:pt x="168" y="82"/>
                  <a:pt x="221" y="54"/>
                  <a:pt x="280" y="44"/>
                </a:cubicBezTo>
                <a:cubicBezTo>
                  <a:pt x="245" y="76"/>
                  <a:pt x="217" y="112"/>
                  <a:pt x="195" y="151"/>
                </a:cubicBezTo>
                <a:cubicBezTo>
                  <a:pt x="194" y="153"/>
                  <a:pt x="193" y="155"/>
                  <a:pt x="192" y="157"/>
                </a:cubicBezTo>
                <a:cubicBezTo>
                  <a:pt x="155" y="162"/>
                  <a:pt x="118" y="170"/>
                  <a:pt x="81" y="180"/>
                </a:cubicBezTo>
                <a:cubicBezTo>
                  <a:pt x="93" y="160"/>
                  <a:pt x="108" y="142"/>
                  <a:pt x="125" y="125"/>
                </a:cubicBezTo>
                <a:close/>
                <a:moveTo>
                  <a:pt x="81" y="479"/>
                </a:moveTo>
                <a:cubicBezTo>
                  <a:pt x="118" y="489"/>
                  <a:pt x="155" y="497"/>
                  <a:pt x="192" y="503"/>
                </a:cubicBezTo>
                <a:cubicBezTo>
                  <a:pt x="193" y="505"/>
                  <a:pt x="194" y="506"/>
                  <a:pt x="195" y="508"/>
                </a:cubicBezTo>
                <a:cubicBezTo>
                  <a:pt x="217" y="547"/>
                  <a:pt x="245" y="583"/>
                  <a:pt x="280" y="615"/>
                </a:cubicBezTo>
                <a:cubicBezTo>
                  <a:pt x="221" y="605"/>
                  <a:pt x="168" y="577"/>
                  <a:pt x="125" y="535"/>
                </a:cubicBezTo>
                <a:cubicBezTo>
                  <a:pt x="108" y="518"/>
                  <a:pt x="93" y="499"/>
                  <a:pt x="81" y="479"/>
                </a:cubicBezTo>
                <a:close/>
                <a:moveTo>
                  <a:pt x="535" y="535"/>
                </a:moveTo>
                <a:cubicBezTo>
                  <a:pt x="492" y="577"/>
                  <a:pt x="438" y="605"/>
                  <a:pt x="380" y="615"/>
                </a:cubicBezTo>
                <a:cubicBezTo>
                  <a:pt x="415" y="583"/>
                  <a:pt x="443" y="547"/>
                  <a:pt x="465" y="508"/>
                </a:cubicBezTo>
                <a:cubicBezTo>
                  <a:pt x="466" y="506"/>
                  <a:pt x="467" y="505"/>
                  <a:pt x="468" y="503"/>
                </a:cubicBezTo>
                <a:cubicBezTo>
                  <a:pt x="505" y="497"/>
                  <a:pt x="542" y="489"/>
                  <a:pt x="578" y="479"/>
                </a:cubicBezTo>
                <a:cubicBezTo>
                  <a:pt x="566" y="499"/>
                  <a:pt x="552" y="518"/>
                  <a:pt x="535" y="5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grpSp>
        <p:nvGrpSpPr>
          <p:cNvPr id="33" name="Group 41"/>
          <p:cNvGrpSpPr/>
          <p:nvPr/>
        </p:nvGrpSpPr>
        <p:grpSpPr>
          <a:xfrm>
            <a:off x="5149781" y="2998763"/>
            <a:ext cx="554185" cy="647018"/>
            <a:chOff x="3254375" y="804863"/>
            <a:chExt cx="625475" cy="730250"/>
          </a:xfrm>
          <a:solidFill>
            <a:schemeClr val="bg1"/>
          </a:solidFill>
        </p:grpSpPr>
        <p:sp>
          <p:nvSpPr>
            <p:cNvPr id="34" name="Freeform 30"/>
            <p:cNvSpPr/>
            <p:nvPr/>
          </p:nvSpPr>
          <p:spPr bwMode="auto">
            <a:xfrm>
              <a:off x="3254375" y="1208088"/>
              <a:ext cx="625475" cy="327025"/>
            </a:xfrm>
            <a:custGeom>
              <a:avLst/>
              <a:gdLst>
                <a:gd name="T0" fmla="*/ 124 w 164"/>
                <a:gd name="T1" fmla="*/ 0 h 86"/>
                <a:gd name="T2" fmla="*/ 108 w 164"/>
                <a:gd name="T3" fmla="*/ 0 h 86"/>
                <a:gd name="T4" fmla="*/ 95 w 164"/>
                <a:gd name="T5" fmla="*/ 44 h 86"/>
                <a:gd name="T6" fmla="*/ 84 w 164"/>
                <a:gd name="T7" fmla="*/ 21 h 86"/>
                <a:gd name="T8" fmla="*/ 95 w 164"/>
                <a:gd name="T9" fmla="*/ 8 h 86"/>
                <a:gd name="T10" fmla="*/ 94 w 164"/>
                <a:gd name="T11" fmla="*/ 6 h 86"/>
                <a:gd name="T12" fmla="*/ 81 w 164"/>
                <a:gd name="T13" fmla="*/ 7 h 86"/>
                <a:gd name="T14" fmla="*/ 69 w 164"/>
                <a:gd name="T15" fmla="*/ 6 h 86"/>
                <a:gd name="T16" fmla="*/ 68 w 164"/>
                <a:gd name="T17" fmla="*/ 7 h 86"/>
                <a:gd name="T18" fmla="*/ 80 w 164"/>
                <a:gd name="T19" fmla="*/ 22 h 86"/>
                <a:gd name="T20" fmla="*/ 70 w 164"/>
                <a:gd name="T21" fmla="*/ 45 h 86"/>
                <a:gd name="T22" fmla="*/ 57 w 164"/>
                <a:gd name="T23" fmla="*/ 0 h 86"/>
                <a:gd name="T24" fmla="*/ 40 w 164"/>
                <a:gd name="T25" fmla="*/ 0 h 86"/>
                <a:gd name="T26" fmla="*/ 0 w 164"/>
                <a:gd name="T27" fmla="*/ 40 h 86"/>
                <a:gd name="T28" fmla="*/ 0 w 164"/>
                <a:gd name="T29" fmla="*/ 86 h 86"/>
                <a:gd name="T30" fmla="*/ 164 w 164"/>
                <a:gd name="T31" fmla="*/ 86 h 86"/>
                <a:gd name="T32" fmla="*/ 164 w 164"/>
                <a:gd name="T33" fmla="*/ 40 h 86"/>
                <a:gd name="T34" fmla="*/ 124 w 164"/>
                <a:gd name="T3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4" h="86">
                  <a:moveTo>
                    <a:pt x="124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84" y="21"/>
                    <a:pt x="84" y="21"/>
                    <a:pt x="84" y="21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0" y="7"/>
                    <a:pt x="86" y="7"/>
                    <a:pt x="81" y="7"/>
                  </a:cubicBezTo>
                  <a:cubicBezTo>
                    <a:pt x="77" y="7"/>
                    <a:pt x="73" y="7"/>
                    <a:pt x="69" y="6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80" y="22"/>
                    <a:pt x="80" y="22"/>
                    <a:pt x="80" y="22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64" y="86"/>
                    <a:pt x="164" y="86"/>
                    <a:pt x="164" y="86"/>
                  </a:cubicBezTo>
                  <a:cubicBezTo>
                    <a:pt x="164" y="40"/>
                    <a:pt x="164" y="40"/>
                    <a:pt x="164" y="40"/>
                  </a:cubicBezTo>
                  <a:cubicBezTo>
                    <a:pt x="164" y="18"/>
                    <a:pt x="147" y="0"/>
                    <a:pt x="1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35" name="Freeform 31"/>
            <p:cNvSpPr>
              <a:spLocks noEditPoints="1"/>
            </p:cNvSpPr>
            <p:nvPr/>
          </p:nvSpPr>
          <p:spPr bwMode="auto">
            <a:xfrm>
              <a:off x="3379788" y="804863"/>
              <a:ext cx="377825" cy="403225"/>
            </a:xfrm>
            <a:custGeom>
              <a:avLst/>
              <a:gdLst>
                <a:gd name="T0" fmla="*/ 91 w 99"/>
                <a:gd name="T1" fmla="*/ 38 h 106"/>
                <a:gd name="T2" fmla="*/ 49 w 99"/>
                <a:gd name="T3" fmla="*/ 0 h 106"/>
                <a:gd name="T4" fmla="*/ 8 w 99"/>
                <a:gd name="T5" fmla="*/ 38 h 106"/>
                <a:gd name="T6" fmla="*/ 0 w 99"/>
                <a:gd name="T7" fmla="*/ 53 h 106"/>
                <a:gd name="T8" fmla="*/ 11 w 99"/>
                <a:gd name="T9" fmla="*/ 68 h 106"/>
                <a:gd name="T10" fmla="*/ 12 w 99"/>
                <a:gd name="T11" fmla="*/ 68 h 106"/>
                <a:gd name="T12" fmla="*/ 49 w 99"/>
                <a:gd name="T13" fmla="*/ 106 h 106"/>
                <a:gd name="T14" fmla="*/ 87 w 99"/>
                <a:gd name="T15" fmla="*/ 68 h 106"/>
                <a:gd name="T16" fmla="*/ 88 w 99"/>
                <a:gd name="T17" fmla="*/ 68 h 106"/>
                <a:gd name="T18" fmla="*/ 99 w 99"/>
                <a:gd name="T19" fmla="*/ 53 h 106"/>
                <a:gd name="T20" fmla="*/ 91 w 99"/>
                <a:gd name="T21" fmla="*/ 38 h 106"/>
                <a:gd name="T22" fmla="*/ 76 w 99"/>
                <a:gd name="T23" fmla="*/ 44 h 106"/>
                <a:gd name="T24" fmla="*/ 71 w 99"/>
                <a:gd name="T25" fmla="*/ 44 h 106"/>
                <a:gd name="T26" fmla="*/ 71 w 99"/>
                <a:gd name="T27" fmla="*/ 49 h 106"/>
                <a:gd name="T28" fmla="*/ 75 w 99"/>
                <a:gd name="T29" fmla="*/ 51 h 106"/>
                <a:gd name="T30" fmla="*/ 76 w 99"/>
                <a:gd name="T31" fmla="*/ 53 h 106"/>
                <a:gd name="T32" fmla="*/ 71 w 99"/>
                <a:gd name="T33" fmla="*/ 62 h 106"/>
                <a:gd name="T34" fmla="*/ 68 w 99"/>
                <a:gd name="T35" fmla="*/ 62 h 106"/>
                <a:gd name="T36" fmla="*/ 65 w 99"/>
                <a:gd name="T37" fmla="*/ 59 h 106"/>
                <a:gd name="T38" fmla="*/ 60 w 99"/>
                <a:gd name="T39" fmla="*/ 63 h 106"/>
                <a:gd name="T40" fmla="*/ 62 w 99"/>
                <a:gd name="T41" fmla="*/ 67 h 106"/>
                <a:gd name="T42" fmla="*/ 61 w 99"/>
                <a:gd name="T43" fmla="*/ 69 h 106"/>
                <a:gd name="T44" fmla="*/ 52 w 99"/>
                <a:gd name="T45" fmla="*/ 72 h 106"/>
                <a:gd name="T46" fmla="*/ 49 w 99"/>
                <a:gd name="T47" fmla="*/ 70 h 106"/>
                <a:gd name="T48" fmla="*/ 49 w 99"/>
                <a:gd name="T49" fmla="*/ 66 h 106"/>
                <a:gd name="T50" fmla="*/ 43 w 99"/>
                <a:gd name="T51" fmla="*/ 65 h 106"/>
                <a:gd name="T52" fmla="*/ 42 w 99"/>
                <a:gd name="T53" fmla="*/ 69 h 106"/>
                <a:gd name="T54" fmla="*/ 40 w 99"/>
                <a:gd name="T55" fmla="*/ 70 h 106"/>
                <a:gd name="T56" fmla="*/ 31 w 99"/>
                <a:gd name="T57" fmla="*/ 65 h 106"/>
                <a:gd name="T58" fmla="*/ 31 w 99"/>
                <a:gd name="T59" fmla="*/ 62 h 106"/>
                <a:gd name="T60" fmla="*/ 34 w 99"/>
                <a:gd name="T61" fmla="*/ 59 h 106"/>
                <a:gd name="T62" fmla="*/ 30 w 99"/>
                <a:gd name="T63" fmla="*/ 55 h 106"/>
                <a:gd name="T64" fmla="*/ 26 w 99"/>
                <a:gd name="T65" fmla="*/ 57 h 106"/>
                <a:gd name="T66" fmla="*/ 24 w 99"/>
                <a:gd name="T67" fmla="*/ 55 h 106"/>
                <a:gd name="T68" fmla="*/ 21 w 99"/>
                <a:gd name="T69" fmla="*/ 46 h 106"/>
                <a:gd name="T70" fmla="*/ 23 w 99"/>
                <a:gd name="T71" fmla="*/ 44 h 106"/>
                <a:gd name="T72" fmla="*/ 27 w 99"/>
                <a:gd name="T73" fmla="*/ 44 h 106"/>
                <a:gd name="T74" fmla="*/ 28 w 99"/>
                <a:gd name="T75" fmla="*/ 38 h 106"/>
                <a:gd name="T76" fmla="*/ 24 w 99"/>
                <a:gd name="T77" fmla="*/ 37 h 106"/>
                <a:gd name="T78" fmla="*/ 23 w 99"/>
                <a:gd name="T79" fmla="*/ 34 h 106"/>
                <a:gd name="T80" fmla="*/ 28 w 99"/>
                <a:gd name="T81" fmla="*/ 26 h 106"/>
                <a:gd name="T82" fmla="*/ 31 w 99"/>
                <a:gd name="T83" fmla="*/ 25 h 106"/>
                <a:gd name="T84" fmla="*/ 34 w 99"/>
                <a:gd name="T85" fmla="*/ 28 h 106"/>
                <a:gd name="T86" fmla="*/ 38 w 99"/>
                <a:gd name="T87" fmla="*/ 25 h 106"/>
                <a:gd name="T88" fmla="*/ 36 w 99"/>
                <a:gd name="T89" fmla="*/ 21 h 106"/>
                <a:gd name="T90" fmla="*/ 37 w 99"/>
                <a:gd name="T91" fmla="*/ 18 h 106"/>
                <a:gd name="T92" fmla="*/ 47 w 99"/>
                <a:gd name="T93" fmla="*/ 16 h 106"/>
                <a:gd name="T94" fmla="*/ 49 w 99"/>
                <a:gd name="T95" fmla="*/ 17 h 106"/>
                <a:gd name="T96" fmla="*/ 49 w 99"/>
                <a:gd name="T97" fmla="*/ 22 h 106"/>
                <a:gd name="T98" fmla="*/ 55 w 99"/>
                <a:gd name="T99" fmla="*/ 22 h 106"/>
                <a:gd name="T100" fmla="*/ 56 w 99"/>
                <a:gd name="T101" fmla="*/ 18 h 106"/>
                <a:gd name="T102" fmla="*/ 59 w 99"/>
                <a:gd name="T103" fmla="*/ 17 h 106"/>
                <a:gd name="T104" fmla="*/ 67 w 99"/>
                <a:gd name="T105" fmla="*/ 22 h 106"/>
                <a:gd name="T106" fmla="*/ 68 w 99"/>
                <a:gd name="T107" fmla="*/ 25 h 106"/>
                <a:gd name="T108" fmla="*/ 65 w 99"/>
                <a:gd name="T109" fmla="*/ 28 h 106"/>
                <a:gd name="T110" fmla="*/ 68 w 99"/>
                <a:gd name="T111" fmla="*/ 33 h 106"/>
                <a:gd name="T112" fmla="*/ 72 w 99"/>
                <a:gd name="T113" fmla="*/ 31 h 106"/>
                <a:gd name="T114" fmla="*/ 75 w 99"/>
                <a:gd name="T115" fmla="*/ 32 h 106"/>
                <a:gd name="T116" fmla="*/ 77 w 99"/>
                <a:gd name="T117" fmla="*/ 41 h 106"/>
                <a:gd name="T118" fmla="*/ 76 w 99"/>
                <a:gd name="T119" fmla="*/ 4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9" h="106">
                  <a:moveTo>
                    <a:pt x="91" y="38"/>
                  </a:moveTo>
                  <a:cubicBezTo>
                    <a:pt x="89" y="12"/>
                    <a:pt x="71" y="0"/>
                    <a:pt x="49" y="0"/>
                  </a:cubicBezTo>
                  <a:cubicBezTo>
                    <a:pt x="27" y="0"/>
                    <a:pt x="10" y="12"/>
                    <a:pt x="8" y="38"/>
                  </a:cubicBezTo>
                  <a:cubicBezTo>
                    <a:pt x="3" y="40"/>
                    <a:pt x="0" y="46"/>
                    <a:pt x="0" y="53"/>
                  </a:cubicBezTo>
                  <a:cubicBezTo>
                    <a:pt x="0" y="61"/>
                    <a:pt x="5" y="68"/>
                    <a:pt x="11" y="68"/>
                  </a:cubicBezTo>
                  <a:cubicBezTo>
                    <a:pt x="11" y="68"/>
                    <a:pt x="12" y="68"/>
                    <a:pt x="12" y="68"/>
                  </a:cubicBezTo>
                  <a:cubicBezTo>
                    <a:pt x="19" y="88"/>
                    <a:pt x="33" y="106"/>
                    <a:pt x="49" y="106"/>
                  </a:cubicBezTo>
                  <a:cubicBezTo>
                    <a:pt x="66" y="106"/>
                    <a:pt x="80" y="88"/>
                    <a:pt x="87" y="68"/>
                  </a:cubicBezTo>
                  <a:cubicBezTo>
                    <a:pt x="87" y="68"/>
                    <a:pt x="87" y="68"/>
                    <a:pt x="88" y="68"/>
                  </a:cubicBezTo>
                  <a:cubicBezTo>
                    <a:pt x="94" y="68"/>
                    <a:pt x="99" y="61"/>
                    <a:pt x="99" y="53"/>
                  </a:cubicBezTo>
                  <a:cubicBezTo>
                    <a:pt x="99" y="46"/>
                    <a:pt x="95" y="40"/>
                    <a:pt x="91" y="38"/>
                  </a:cubicBezTo>
                  <a:close/>
                  <a:moveTo>
                    <a:pt x="76" y="44"/>
                  </a:moveTo>
                  <a:cubicBezTo>
                    <a:pt x="71" y="44"/>
                    <a:pt x="71" y="44"/>
                    <a:pt x="71" y="44"/>
                  </a:cubicBezTo>
                  <a:cubicBezTo>
                    <a:pt x="71" y="46"/>
                    <a:pt x="71" y="48"/>
                    <a:pt x="71" y="49"/>
                  </a:cubicBezTo>
                  <a:cubicBezTo>
                    <a:pt x="75" y="51"/>
                    <a:pt x="75" y="51"/>
                    <a:pt x="75" y="51"/>
                  </a:cubicBezTo>
                  <a:cubicBezTo>
                    <a:pt x="76" y="51"/>
                    <a:pt x="76" y="52"/>
                    <a:pt x="76" y="53"/>
                  </a:cubicBezTo>
                  <a:cubicBezTo>
                    <a:pt x="74" y="56"/>
                    <a:pt x="73" y="59"/>
                    <a:pt x="71" y="62"/>
                  </a:cubicBezTo>
                  <a:cubicBezTo>
                    <a:pt x="70" y="63"/>
                    <a:pt x="69" y="63"/>
                    <a:pt x="68" y="62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4" y="61"/>
                    <a:pt x="62" y="62"/>
                    <a:pt x="60" y="63"/>
                  </a:cubicBezTo>
                  <a:cubicBezTo>
                    <a:pt x="62" y="67"/>
                    <a:pt x="62" y="67"/>
                    <a:pt x="62" y="67"/>
                  </a:cubicBezTo>
                  <a:cubicBezTo>
                    <a:pt x="63" y="67"/>
                    <a:pt x="62" y="69"/>
                    <a:pt x="61" y="69"/>
                  </a:cubicBezTo>
                  <a:cubicBezTo>
                    <a:pt x="58" y="71"/>
                    <a:pt x="55" y="71"/>
                    <a:pt x="52" y="72"/>
                  </a:cubicBezTo>
                  <a:cubicBezTo>
                    <a:pt x="50" y="72"/>
                    <a:pt x="49" y="71"/>
                    <a:pt x="49" y="70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47" y="66"/>
                    <a:pt x="45" y="66"/>
                    <a:pt x="43" y="65"/>
                  </a:cubicBezTo>
                  <a:cubicBezTo>
                    <a:pt x="42" y="69"/>
                    <a:pt x="42" y="69"/>
                    <a:pt x="42" y="69"/>
                  </a:cubicBezTo>
                  <a:cubicBezTo>
                    <a:pt x="42" y="70"/>
                    <a:pt x="41" y="71"/>
                    <a:pt x="40" y="70"/>
                  </a:cubicBezTo>
                  <a:cubicBezTo>
                    <a:pt x="37" y="69"/>
                    <a:pt x="34" y="67"/>
                    <a:pt x="31" y="65"/>
                  </a:cubicBezTo>
                  <a:cubicBezTo>
                    <a:pt x="30" y="64"/>
                    <a:pt x="30" y="63"/>
                    <a:pt x="31" y="62"/>
                  </a:cubicBezTo>
                  <a:cubicBezTo>
                    <a:pt x="34" y="59"/>
                    <a:pt x="34" y="59"/>
                    <a:pt x="34" y="59"/>
                  </a:cubicBezTo>
                  <a:cubicBezTo>
                    <a:pt x="32" y="58"/>
                    <a:pt x="31" y="56"/>
                    <a:pt x="30" y="55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4" y="57"/>
                    <a:pt x="24" y="55"/>
                  </a:cubicBezTo>
                  <a:cubicBezTo>
                    <a:pt x="22" y="53"/>
                    <a:pt x="22" y="49"/>
                    <a:pt x="21" y="46"/>
                  </a:cubicBezTo>
                  <a:cubicBezTo>
                    <a:pt x="21" y="45"/>
                    <a:pt x="22" y="44"/>
                    <a:pt x="23" y="44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7" y="42"/>
                    <a:pt x="27" y="40"/>
                    <a:pt x="28" y="38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3" y="37"/>
                    <a:pt x="22" y="35"/>
                    <a:pt x="23" y="34"/>
                  </a:cubicBezTo>
                  <a:cubicBezTo>
                    <a:pt x="24" y="31"/>
                    <a:pt x="26" y="28"/>
                    <a:pt x="28" y="26"/>
                  </a:cubicBezTo>
                  <a:cubicBezTo>
                    <a:pt x="29" y="25"/>
                    <a:pt x="30" y="24"/>
                    <a:pt x="31" y="25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5" y="27"/>
                    <a:pt x="36" y="25"/>
                    <a:pt x="38" y="25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6" y="20"/>
                    <a:pt x="36" y="19"/>
                    <a:pt x="37" y="18"/>
                  </a:cubicBezTo>
                  <a:cubicBezTo>
                    <a:pt x="40" y="17"/>
                    <a:pt x="44" y="16"/>
                    <a:pt x="47" y="16"/>
                  </a:cubicBezTo>
                  <a:cubicBezTo>
                    <a:pt x="48" y="16"/>
                    <a:pt x="49" y="16"/>
                    <a:pt x="49" y="17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51" y="22"/>
                    <a:pt x="53" y="22"/>
                    <a:pt x="55" y="22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6" y="17"/>
                    <a:pt x="58" y="17"/>
                    <a:pt x="59" y="17"/>
                  </a:cubicBezTo>
                  <a:cubicBezTo>
                    <a:pt x="62" y="19"/>
                    <a:pt x="65" y="20"/>
                    <a:pt x="67" y="22"/>
                  </a:cubicBezTo>
                  <a:cubicBezTo>
                    <a:pt x="68" y="23"/>
                    <a:pt x="69" y="24"/>
                    <a:pt x="68" y="25"/>
                  </a:cubicBezTo>
                  <a:cubicBezTo>
                    <a:pt x="65" y="28"/>
                    <a:pt x="65" y="28"/>
                    <a:pt x="65" y="28"/>
                  </a:cubicBezTo>
                  <a:cubicBezTo>
                    <a:pt x="66" y="29"/>
                    <a:pt x="67" y="31"/>
                    <a:pt x="68" y="33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3" y="30"/>
                    <a:pt x="74" y="31"/>
                    <a:pt x="75" y="32"/>
                  </a:cubicBezTo>
                  <a:cubicBezTo>
                    <a:pt x="76" y="35"/>
                    <a:pt x="77" y="38"/>
                    <a:pt x="77" y="41"/>
                  </a:cubicBezTo>
                  <a:cubicBezTo>
                    <a:pt x="77" y="43"/>
                    <a:pt x="77" y="44"/>
                    <a:pt x="76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36" name="Oval 32"/>
            <p:cNvSpPr>
              <a:spLocks noChangeArrowheads="1"/>
            </p:cNvSpPr>
            <p:nvPr/>
          </p:nvSpPr>
          <p:spPr bwMode="auto">
            <a:xfrm>
              <a:off x="3521075" y="927101"/>
              <a:ext cx="92075" cy="920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</p:grpSp>
      <p:grpSp>
        <p:nvGrpSpPr>
          <p:cNvPr id="37" name="Group 45"/>
          <p:cNvGrpSpPr/>
          <p:nvPr/>
        </p:nvGrpSpPr>
        <p:grpSpPr>
          <a:xfrm>
            <a:off x="5251066" y="4291300"/>
            <a:ext cx="570418" cy="693450"/>
            <a:chOff x="8890000" y="223838"/>
            <a:chExt cx="404813" cy="492126"/>
          </a:xfrm>
          <a:solidFill>
            <a:schemeClr val="bg1"/>
          </a:solidFill>
        </p:grpSpPr>
        <p:sp>
          <p:nvSpPr>
            <p:cNvPr id="38" name="Freeform 36"/>
            <p:cNvSpPr>
              <a:spLocks noEditPoints="1"/>
            </p:cNvSpPr>
            <p:nvPr/>
          </p:nvSpPr>
          <p:spPr bwMode="auto">
            <a:xfrm>
              <a:off x="8924925" y="223838"/>
              <a:ext cx="323850" cy="327025"/>
            </a:xfrm>
            <a:custGeom>
              <a:avLst/>
              <a:gdLst>
                <a:gd name="T0" fmla="*/ 84 w 84"/>
                <a:gd name="T1" fmla="*/ 42 h 85"/>
                <a:gd name="T2" fmla="*/ 42 w 84"/>
                <a:gd name="T3" fmla="*/ 0 h 85"/>
                <a:gd name="T4" fmla="*/ 0 w 84"/>
                <a:gd name="T5" fmla="*/ 42 h 85"/>
                <a:gd name="T6" fmla="*/ 42 w 84"/>
                <a:gd name="T7" fmla="*/ 85 h 85"/>
                <a:gd name="T8" fmla="*/ 84 w 84"/>
                <a:gd name="T9" fmla="*/ 42 h 85"/>
                <a:gd name="T10" fmla="*/ 42 w 84"/>
                <a:gd name="T11" fmla="*/ 72 h 85"/>
                <a:gd name="T12" fmla="*/ 12 w 84"/>
                <a:gd name="T13" fmla="*/ 42 h 85"/>
                <a:gd name="T14" fmla="*/ 42 w 84"/>
                <a:gd name="T15" fmla="*/ 13 h 85"/>
                <a:gd name="T16" fmla="*/ 72 w 84"/>
                <a:gd name="T17" fmla="*/ 42 h 85"/>
                <a:gd name="T18" fmla="*/ 42 w 84"/>
                <a:gd name="T19" fmla="*/ 7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5">
                  <a:moveTo>
                    <a:pt x="84" y="42"/>
                  </a:moveTo>
                  <a:cubicBezTo>
                    <a:pt x="84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6"/>
                    <a:pt x="19" y="85"/>
                    <a:pt x="42" y="85"/>
                  </a:cubicBezTo>
                  <a:cubicBezTo>
                    <a:pt x="65" y="85"/>
                    <a:pt x="84" y="66"/>
                    <a:pt x="84" y="42"/>
                  </a:cubicBezTo>
                  <a:close/>
                  <a:moveTo>
                    <a:pt x="42" y="72"/>
                  </a:moveTo>
                  <a:cubicBezTo>
                    <a:pt x="26" y="72"/>
                    <a:pt x="12" y="59"/>
                    <a:pt x="12" y="42"/>
                  </a:cubicBezTo>
                  <a:cubicBezTo>
                    <a:pt x="12" y="26"/>
                    <a:pt x="26" y="13"/>
                    <a:pt x="42" y="13"/>
                  </a:cubicBezTo>
                  <a:cubicBezTo>
                    <a:pt x="58" y="13"/>
                    <a:pt x="72" y="26"/>
                    <a:pt x="72" y="42"/>
                  </a:cubicBezTo>
                  <a:cubicBezTo>
                    <a:pt x="72" y="59"/>
                    <a:pt x="58" y="72"/>
                    <a:pt x="42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39" name="Freeform 37"/>
            <p:cNvSpPr/>
            <p:nvPr/>
          </p:nvSpPr>
          <p:spPr bwMode="auto">
            <a:xfrm>
              <a:off x="9099550" y="519113"/>
              <a:ext cx="195263" cy="196850"/>
            </a:xfrm>
            <a:custGeom>
              <a:avLst/>
              <a:gdLst>
                <a:gd name="T0" fmla="*/ 28 w 51"/>
                <a:gd name="T1" fmla="*/ 0 h 51"/>
                <a:gd name="T2" fmla="*/ 0 w 51"/>
                <a:gd name="T3" fmla="*/ 12 h 51"/>
                <a:gd name="T4" fmla="*/ 26 w 51"/>
                <a:gd name="T5" fmla="*/ 51 h 51"/>
                <a:gd name="T6" fmla="*/ 29 w 51"/>
                <a:gd name="T7" fmla="*/ 29 h 51"/>
                <a:gd name="T8" fmla="*/ 51 w 51"/>
                <a:gd name="T9" fmla="*/ 35 h 51"/>
                <a:gd name="T10" fmla="*/ 28 w 51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51">
                  <a:moveTo>
                    <a:pt x="28" y="0"/>
                  </a:moveTo>
                  <a:cubicBezTo>
                    <a:pt x="21" y="7"/>
                    <a:pt x="11" y="11"/>
                    <a:pt x="0" y="12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51" y="35"/>
                    <a:pt x="51" y="35"/>
                    <a:pt x="51" y="35"/>
                  </a:cubicBez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40" name="Freeform 38"/>
            <p:cNvSpPr/>
            <p:nvPr/>
          </p:nvSpPr>
          <p:spPr bwMode="auto">
            <a:xfrm>
              <a:off x="8890000" y="527051"/>
              <a:ext cx="196850" cy="188913"/>
            </a:xfrm>
            <a:custGeom>
              <a:avLst/>
              <a:gdLst>
                <a:gd name="T0" fmla="*/ 0 w 51"/>
                <a:gd name="T1" fmla="*/ 33 h 49"/>
                <a:gd name="T2" fmla="*/ 22 w 51"/>
                <a:gd name="T3" fmla="*/ 27 h 49"/>
                <a:gd name="T4" fmla="*/ 25 w 51"/>
                <a:gd name="T5" fmla="*/ 49 h 49"/>
                <a:gd name="T6" fmla="*/ 51 w 51"/>
                <a:gd name="T7" fmla="*/ 10 h 49"/>
                <a:gd name="T8" fmla="*/ 22 w 51"/>
                <a:gd name="T9" fmla="*/ 0 h 49"/>
                <a:gd name="T10" fmla="*/ 0 w 51"/>
                <a:gd name="T11" fmla="*/ 3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49">
                  <a:moveTo>
                    <a:pt x="0" y="33"/>
                  </a:moveTo>
                  <a:cubicBezTo>
                    <a:pt x="22" y="27"/>
                    <a:pt x="22" y="27"/>
                    <a:pt x="22" y="27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40" y="10"/>
                    <a:pt x="30" y="6"/>
                    <a:pt x="22" y="0"/>
                  </a:cubicBezTo>
                  <a:lnTo>
                    <a:pt x="0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41" name="Freeform 39"/>
            <p:cNvSpPr/>
            <p:nvPr/>
          </p:nvSpPr>
          <p:spPr bwMode="auto">
            <a:xfrm>
              <a:off x="9010650" y="307976"/>
              <a:ext cx="157163" cy="149225"/>
            </a:xfrm>
            <a:custGeom>
              <a:avLst/>
              <a:gdLst>
                <a:gd name="T0" fmla="*/ 38 w 41"/>
                <a:gd name="T1" fmla="*/ 14 h 39"/>
                <a:gd name="T2" fmla="*/ 31 w 41"/>
                <a:gd name="T3" fmla="*/ 13 h 39"/>
                <a:gd name="T4" fmla="*/ 25 w 41"/>
                <a:gd name="T5" fmla="*/ 9 h 39"/>
                <a:gd name="T6" fmla="*/ 22 w 41"/>
                <a:gd name="T7" fmla="*/ 2 h 39"/>
                <a:gd name="T8" fmla="*/ 19 w 41"/>
                <a:gd name="T9" fmla="*/ 2 h 39"/>
                <a:gd name="T10" fmla="*/ 16 w 41"/>
                <a:gd name="T11" fmla="*/ 9 h 39"/>
                <a:gd name="T12" fmla="*/ 10 w 41"/>
                <a:gd name="T13" fmla="*/ 13 h 39"/>
                <a:gd name="T14" fmla="*/ 2 w 41"/>
                <a:gd name="T15" fmla="*/ 14 h 39"/>
                <a:gd name="T16" fmla="*/ 1 w 41"/>
                <a:gd name="T17" fmla="*/ 17 h 39"/>
                <a:gd name="T18" fmla="*/ 7 w 41"/>
                <a:gd name="T19" fmla="*/ 22 h 39"/>
                <a:gd name="T20" fmla="*/ 9 w 41"/>
                <a:gd name="T21" fmla="*/ 29 h 39"/>
                <a:gd name="T22" fmla="*/ 8 w 41"/>
                <a:gd name="T23" fmla="*/ 36 h 39"/>
                <a:gd name="T24" fmla="*/ 10 w 41"/>
                <a:gd name="T25" fmla="*/ 38 h 39"/>
                <a:gd name="T26" fmla="*/ 17 w 41"/>
                <a:gd name="T27" fmla="*/ 34 h 39"/>
                <a:gd name="T28" fmla="*/ 24 w 41"/>
                <a:gd name="T29" fmla="*/ 34 h 39"/>
                <a:gd name="T30" fmla="*/ 30 w 41"/>
                <a:gd name="T31" fmla="*/ 38 h 39"/>
                <a:gd name="T32" fmla="*/ 33 w 41"/>
                <a:gd name="T33" fmla="*/ 36 h 39"/>
                <a:gd name="T34" fmla="*/ 31 w 41"/>
                <a:gd name="T35" fmla="*/ 29 h 39"/>
                <a:gd name="T36" fmla="*/ 34 w 41"/>
                <a:gd name="T37" fmla="*/ 22 h 39"/>
                <a:gd name="T38" fmla="*/ 39 w 41"/>
                <a:gd name="T39" fmla="*/ 17 h 39"/>
                <a:gd name="T40" fmla="*/ 38 w 41"/>
                <a:gd name="T41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1" h="39">
                  <a:moveTo>
                    <a:pt x="38" y="14"/>
                  </a:moveTo>
                  <a:cubicBezTo>
                    <a:pt x="31" y="13"/>
                    <a:pt x="31" y="13"/>
                    <a:pt x="31" y="13"/>
                  </a:cubicBezTo>
                  <a:cubicBezTo>
                    <a:pt x="29" y="13"/>
                    <a:pt x="26" y="11"/>
                    <a:pt x="25" y="9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0"/>
                    <a:pt x="20" y="0"/>
                    <a:pt x="19" y="2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11"/>
                    <a:pt x="12" y="13"/>
                    <a:pt x="10" y="1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6"/>
                    <a:pt x="1" y="17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9" y="24"/>
                    <a:pt x="10" y="27"/>
                    <a:pt x="9" y="29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7" y="38"/>
                    <a:pt x="8" y="39"/>
                    <a:pt x="10" y="38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3"/>
                    <a:pt x="22" y="33"/>
                    <a:pt x="24" y="34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2" y="39"/>
                    <a:pt x="34" y="38"/>
                    <a:pt x="33" y="36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27"/>
                    <a:pt x="32" y="24"/>
                    <a:pt x="34" y="22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41" y="16"/>
                    <a:pt x="41" y="14"/>
                    <a:pt x="3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8351860" y="2163422"/>
            <a:ext cx="20032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年中工作概述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8351861" y="2427262"/>
            <a:ext cx="249356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Fusce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posuere, magna sed pulvinar ultricies, purus lectus malesuada libero, sit amet commodo magna eros quis </a:t>
            </a:r>
            <a:r>
              <a:rPr lang="en-US" altLang="zh-CN" sz="9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urna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8961460" y="4530570"/>
            <a:ext cx="20032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年中工作概述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8961461" y="4794410"/>
            <a:ext cx="249356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Fusce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posuere, magna sed pulvinar ultricies, purus lectus malesuada libero, sit amet commodo magna eros quis </a:t>
            </a:r>
            <a:r>
              <a:rPr lang="en-US" altLang="zh-CN" sz="9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urna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1380024" y="5180987"/>
            <a:ext cx="20032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年中工作概述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889695" y="5444827"/>
            <a:ext cx="249356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9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Fusce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posuere, magna sed pulvinar ultricies, purus lectus malesuada libero, sit amet commodo magna eros quis </a:t>
            </a:r>
            <a:r>
              <a:rPr lang="en-US" altLang="zh-CN" sz="9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urna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1491156" y="2417855"/>
            <a:ext cx="20032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年中工作概述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1000827" y="2681695"/>
            <a:ext cx="249356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9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Fusce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posuere, magna sed pulvinar ultricies, purus lectus malesuada libero, sit amet commodo magna eros quis </a:t>
            </a:r>
            <a:r>
              <a:rPr lang="en-US" altLang="zh-CN" sz="9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urna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gallery dir="l"/>
      </p:transition>
    </mc:Choice>
    <mc:Fallback xmlns="">
      <p:transition spd="slow" advClick="0" advTm="2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5"/>
          <p:cNvSpPr/>
          <p:nvPr/>
        </p:nvSpPr>
        <p:spPr bwMode="auto">
          <a:xfrm rot="16200000">
            <a:off x="2967234" y="2931162"/>
            <a:ext cx="2995831" cy="1408585"/>
          </a:xfrm>
          <a:custGeom>
            <a:avLst/>
            <a:gdLst>
              <a:gd name="T0" fmla="*/ 2304 w 2304"/>
              <a:gd name="T1" fmla="*/ 792 h 1080"/>
              <a:gd name="T2" fmla="*/ 2302 w 2304"/>
              <a:gd name="T3" fmla="*/ 806 h 1080"/>
              <a:gd name="T4" fmla="*/ 2290 w 2304"/>
              <a:gd name="T5" fmla="*/ 836 h 1080"/>
              <a:gd name="T6" fmla="*/ 2268 w 2304"/>
              <a:gd name="T7" fmla="*/ 864 h 1080"/>
              <a:gd name="T8" fmla="*/ 2234 w 2304"/>
              <a:gd name="T9" fmla="*/ 892 h 1080"/>
              <a:gd name="T10" fmla="*/ 2190 w 2304"/>
              <a:gd name="T11" fmla="*/ 916 h 1080"/>
              <a:gd name="T12" fmla="*/ 2108 w 2304"/>
              <a:gd name="T13" fmla="*/ 954 h 1080"/>
              <a:gd name="T14" fmla="*/ 1966 w 2304"/>
              <a:gd name="T15" fmla="*/ 996 h 1080"/>
              <a:gd name="T16" fmla="*/ 1796 w 2304"/>
              <a:gd name="T17" fmla="*/ 1030 h 1080"/>
              <a:gd name="T18" fmla="*/ 1600 w 2304"/>
              <a:gd name="T19" fmla="*/ 1058 h 1080"/>
              <a:gd name="T20" fmla="*/ 1384 w 2304"/>
              <a:gd name="T21" fmla="*/ 1074 h 1080"/>
              <a:gd name="T22" fmla="*/ 1152 w 2304"/>
              <a:gd name="T23" fmla="*/ 1080 h 1080"/>
              <a:gd name="T24" fmla="*/ 1034 w 2304"/>
              <a:gd name="T25" fmla="*/ 1078 h 1080"/>
              <a:gd name="T26" fmla="*/ 810 w 2304"/>
              <a:gd name="T27" fmla="*/ 1068 h 1080"/>
              <a:gd name="T28" fmla="*/ 602 w 2304"/>
              <a:gd name="T29" fmla="*/ 1046 h 1080"/>
              <a:gd name="T30" fmla="*/ 420 w 2304"/>
              <a:gd name="T31" fmla="*/ 1014 h 1080"/>
              <a:gd name="T32" fmla="*/ 264 w 2304"/>
              <a:gd name="T33" fmla="*/ 976 h 1080"/>
              <a:gd name="T34" fmla="*/ 140 w 2304"/>
              <a:gd name="T35" fmla="*/ 930 h 1080"/>
              <a:gd name="T36" fmla="*/ 90 w 2304"/>
              <a:gd name="T37" fmla="*/ 904 h 1080"/>
              <a:gd name="T38" fmla="*/ 52 w 2304"/>
              <a:gd name="T39" fmla="*/ 878 h 1080"/>
              <a:gd name="T40" fmla="*/ 24 w 2304"/>
              <a:gd name="T41" fmla="*/ 850 h 1080"/>
              <a:gd name="T42" fmla="*/ 6 w 2304"/>
              <a:gd name="T43" fmla="*/ 822 h 1080"/>
              <a:gd name="T44" fmla="*/ 0 w 2304"/>
              <a:gd name="T45" fmla="*/ 792 h 1080"/>
              <a:gd name="T46" fmla="*/ 288 w 2304"/>
              <a:gd name="T47" fmla="*/ 216 h 1080"/>
              <a:gd name="T48" fmla="*/ 292 w 2304"/>
              <a:gd name="T49" fmla="*/ 194 h 1080"/>
              <a:gd name="T50" fmla="*/ 306 w 2304"/>
              <a:gd name="T51" fmla="*/ 172 h 1080"/>
              <a:gd name="T52" fmla="*/ 326 w 2304"/>
              <a:gd name="T53" fmla="*/ 152 h 1080"/>
              <a:gd name="T54" fmla="*/ 356 w 2304"/>
              <a:gd name="T55" fmla="*/ 132 h 1080"/>
              <a:gd name="T56" fmla="*/ 436 w 2304"/>
              <a:gd name="T57" fmla="*/ 96 h 1080"/>
              <a:gd name="T58" fmla="*/ 542 w 2304"/>
              <a:gd name="T59" fmla="*/ 64 h 1080"/>
              <a:gd name="T60" fmla="*/ 668 w 2304"/>
              <a:gd name="T61" fmla="*/ 36 h 1080"/>
              <a:gd name="T62" fmla="*/ 816 w 2304"/>
              <a:gd name="T63" fmla="*/ 16 h 1080"/>
              <a:gd name="T64" fmla="*/ 978 w 2304"/>
              <a:gd name="T65" fmla="*/ 4 h 1080"/>
              <a:gd name="T66" fmla="*/ 1152 w 2304"/>
              <a:gd name="T67" fmla="*/ 0 h 1080"/>
              <a:gd name="T68" fmla="*/ 1240 w 2304"/>
              <a:gd name="T69" fmla="*/ 2 h 1080"/>
              <a:gd name="T70" fmla="*/ 1408 w 2304"/>
              <a:gd name="T71" fmla="*/ 10 h 1080"/>
              <a:gd name="T72" fmla="*/ 1564 w 2304"/>
              <a:gd name="T73" fmla="*/ 26 h 1080"/>
              <a:gd name="T74" fmla="*/ 1702 w 2304"/>
              <a:gd name="T75" fmla="*/ 50 h 1080"/>
              <a:gd name="T76" fmla="*/ 1818 w 2304"/>
              <a:gd name="T77" fmla="*/ 78 h 1080"/>
              <a:gd name="T78" fmla="*/ 1912 w 2304"/>
              <a:gd name="T79" fmla="*/ 114 h 1080"/>
              <a:gd name="T80" fmla="*/ 1964 w 2304"/>
              <a:gd name="T81" fmla="*/ 142 h 1080"/>
              <a:gd name="T82" fmla="*/ 1988 w 2304"/>
              <a:gd name="T83" fmla="*/ 162 h 1080"/>
              <a:gd name="T84" fmla="*/ 2006 w 2304"/>
              <a:gd name="T85" fmla="*/ 184 h 1080"/>
              <a:gd name="T86" fmla="*/ 2014 w 2304"/>
              <a:gd name="T87" fmla="*/ 204 h 1080"/>
              <a:gd name="T88" fmla="*/ 2016 w 2304"/>
              <a:gd name="T89" fmla="*/ 216 h 108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304"/>
              <a:gd name="T136" fmla="*/ 0 h 1080"/>
              <a:gd name="T137" fmla="*/ 2304 w 2304"/>
              <a:gd name="T138" fmla="*/ 1080 h 108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304" h="1080">
                <a:moveTo>
                  <a:pt x="2016" y="216"/>
                </a:moveTo>
                <a:lnTo>
                  <a:pt x="2304" y="792"/>
                </a:lnTo>
                <a:lnTo>
                  <a:pt x="2302" y="806"/>
                </a:lnTo>
                <a:lnTo>
                  <a:pt x="2298" y="822"/>
                </a:lnTo>
                <a:lnTo>
                  <a:pt x="2290" y="836"/>
                </a:lnTo>
                <a:lnTo>
                  <a:pt x="2280" y="850"/>
                </a:lnTo>
                <a:lnTo>
                  <a:pt x="2268" y="864"/>
                </a:lnTo>
                <a:lnTo>
                  <a:pt x="2252" y="878"/>
                </a:lnTo>
                <a:lnTo>
                  <a:pt x="2234" y="892"/>
                </a:lnTo>
                <a:lnTo>
                  <a:pt x="2214" y="904"/>
                </a:lnTo>
                <a:lnTo>
                  <a:pt x="2190" y="916"/>
                </a:lnTo>
                <a:lnTo>
                  <a:pt x="2164" y="930"/>
                </a:lnTo>
                <a:lnTo>
                  <a:pt x="2108" y="954"/>
                </a:lnTo>
                <a:lnTo>
                  <a:pt x="2040" y="976"/>
                </a:lnTo>
                <a:lnTo>
                  <a:pt x="1966" y="996"/>
                </a:lnTo>
                <a:lnTo>
                  <a:pt x="1884" y="1014"/>
                </a:lnTo>
                <a:lnTo>
                  <a:pt x="1796" y="1030"/>
                </a:lnTo>
                <a:lnTo>
                  <a:pt x="1702" y="1046"/>
                </a:lnTo>
                <a:lnTo>
                  <a:pt x="1600" y="1058"/>
                </a:lnTo>
                <a:lnTo>
                  <a:pt x="1494" y="1068"/>
                </a:lnTo>
                <a:lnTo>
                  <a:pt x="1384" y="1074"/>
                </a:lnTo>
                <a:lnTo>
                  <a:pt x="1270" y="1078"/>
                </a:lnTo>
                <a:lnTo>
                  <a:pt x="1152" y="1080"/>
                </a:lnTo>
                <a:lnTo>
                  <a:pt x="1034" y="1078"/>
                </a:lnTo>
                <a:lnTo>
                  <a:pt x="920" y="1074"/>
                </a:lnTo>
                <a:lnTo>
                  <a:pt x="810" y="1068"/>
                </a:lnTo>
                <a:lnTo>
                  <a:pt x="704" y="1058"/>
                </a:lnTo>
                <a:lnTo>
                  <a:pt x="602" y="1046"/>
                </a:lnTo>
                <a:lnTo>
                  <a:pt x="508" y="1030"/>
                </a:lnTo>
                <a:lnTo>
                  <a:pt x="420" y="1014"/>
                </a:lnTo>
                <a:lnTo>
                  <a:pt x="338" y="996"/>
                </a:lnTo>
                <a:lnTo>
                  <a:pt x="264" y="976"/>
                </a:lnTo>
                <a:lnTo>
                  <a:pt x="196" y="954"/>
                </a:lnTo>
                <a:lnTo>
                  <a:pt x="140" y="930"/>
                </a:lnTo>
                <a:lnTo>
                  <a:pt x="114" y="916"/>
                </a:lnTo>
                <a:lnTo>
                  <a:pt x="90" y="904"/>
                </a:lnTo>
                <a:lnTo>
                  <a:pt x="70" y="892"/>
                </a:lnTo>
                <a:lnTo>
                  <a:pt x="52" y="878"/>
                </a:lnTo>
                <a:lnTo>
                  <a:pt x="36" y="864"/>
                </a:lnTo>
                <a:lnTo>
                  <a:pt x="24" y="850"/>
                </a:lnTo>
                <a:lnTo>
                  <a:pt x="14" y="836"/>
                </a:lnTo>
                <a:lnTo>
                  <a:pt x="6" y="822"/>
                </a:lnTo>
                <a:lnTo>
                  <a:pt x="2" y="806"/>
                </a:lnTo>
                <a:lnTo>
                  <a:pt x="0" y="792"/>
                </a:lnTo>
                <a:lnTo>
                  <a:pt x="288" y="216"/>
                </a:lnTo>
                <a:lnTo>
                  <a:pt x="290" y="204"/>
                </a:lnTo>
                <a:lnTo>
                  <a:pt x="292" y="194"/>
                </a:lnTo>
                <a:lnTo>
                  <a:pt x="298" y="184"/>
                </a:lnTo>
                <a:lnTo>
                  <a:pt x="306" y="172"/>
                </a:lnTo>
                <a:lnTo>
                  <a:pt x="316" y="162"/>
                </a:lnTo>
                <a:lnTo>
                  <a:pt x="326" y="152"/>
                </a:lnTo>
                <a:lnTo>
                  <a:pt x="340" y="142"/>
                </a:lnTo>
                <a:lnTo>
                  <a:pt x="356" y="132"/>
                </a:lnTo>
                <a:lnTo>
                  <a:pt x="392" y="114"/>
                </a:lnTo>
                <a:lnTo>
                  <a:pt x="436" y="96"/>
                </a:lnTo>
                <a:lnTo>
                  <a:pt x="486" y="78"/>
                </a:lnTo>
                <a:lnTo>
                  <a:pt x="542" y="64"/>
                </a:lnTo>
                <a:lnTo>
                  <a:pt x="602" y="50"/>
                </a:lnTo>
                <a:lnTo>
                  <a:pt x="668" y="36"/>
                </a:lnTo>
                <a:lnTo>
                  <a:pt x="740" y="26"/>
                </a:lnTo>
                <a:lnTo>
                  <a:pt x="816" y="16"/>
                </a:lnTo>
                <a:lnTo>
                  <a:pt x="896" y="10"/>
                </a:lnTo>
                <a:lnTo>
                  <a:pt x="978" y="4"/>
                </a:lnTo>
                <a:lnTo>
                  <a:pt x="1064" y="2"/>
                </a:lnTo>
                <a:lnTo>
                  <a:pt x="1152" y="0"/>
                </a:lnTo>
                <a:lnTo>
                  <a:pt x="1240" y="2"/>
                </a:lnTo>
                <a:lnTo>
                  <a:pt x="1326" y="4"/>
                </a:lnTo>
                <a:lnTo>
                  <a:pt x="1408" y="10"/>
                </a:lnTo>
                <a:lnTo>
                  <a:pt x="1488" y="16"/>
                </a:lnTo>
                <a:lnTo>
                  <a:pt x="1564" y="26"/>
                </a:lnTo>
                <a:lnTo>
                  <a:pt x="1636" y="36"/>
                </a:lnTo>
                <a:lnTo>
                  <a:pt x="1702" y="50"/>
                </a:lnTo>
                <a:lnTo>
                  <a:pt x="1762" y="64"/>
                </a:lnTo>
                <a:lnTo>
                  <a:pt x="1818" y="78"/>
                </a:lnTo>
                <a:lnTo>
                  <a:pt x="1868" y="96"/>
                </a:lnTo>
                <a:lnTo>
                  <a:pt x="1912" y="114"/>
                </a:lnTo>
                <a:lnTo>
                  <a:pt x="1948" y="132"/>
                </a:lnTo>
                <a:lnTo>
                  <a:pt x="1964" y="142"/>
                </a:lnTo>
                <a:lnTo>
                  <a:pt x="1978" y="152"/>
                </a:lnTo>
                <a:lnTo>
                  <a:pt x="1988" y="162"/>
                </a:lnTo>
                <a:lnTo>
                  <a:pt x="1998" y="172"/>
                </a:lnTo>
                <a:lnTo>
                  <a:pt x="2006" y="184"/>
                </a:lnTo>
                <a:lnTo>
                  <a:pt x="2012" y="194"/>
                </a:lnTo>
                <a:lnTo>
                  <a:pt x="2014" y="204"/>
                </a:lnTo>
                <a:lnTo>
                  <a:pt x="2016" y="216"/>
                </a:lnTo>
                <a:close/>
              </a:path>
            </a:pathLst>
          </a:custGeom>
          <a:solidFill>
            <a:srgbClr val="FF872F"/>
          </a:solidFill>
          <a:ln>
            <a:noFill/>
          </a:ln>
          <a:effectLst/>
        </p:spPr>
        <p:txBody>
          <a:bodyPr wrap="none" anchor="ctr"/>
          <a:lstStyle/>
          <a:p>
            <a:pPr algn="just">
              <a:lnSpc>
                <a:spcPct val="120000"/>
              </a:lnSpc>
              <a:defRPr/>
            </a:pPr>
            <a:endParaRPr lang="zh-CN" altLang="en-US" sz="800" b="1" kern="0">
              <a:solidFill>
                <a:srgbClr val="000000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6" name="Group 11"/>
          <p:cNvGrpSpPr/>
          <p:nvPr/>
        </p:nvGrpSpPr>
        <p:grpSpPr>
          <a:xfrm rot="16200000">
            <a:off x="2491631" y="2926597"/>
            <a:ext cx="2309664" cy="1447424"/>
            <a:chOff x="1068760" y="3280022"/>
            <a:chExt cx="2832100" cy="1774825"/>
          </a:xfrm>
          <a:effectLst/>
        </p:grpSpPr>
        <p:sp>
          <p:nvSpPr>
            <p:cNvPr id="47" name="Oval 7"/>
            <p:cNvSpPr>
              <a:spLocks noChangeArrowheads="1"/>
            </p:cNvSpPr>
            <p:nvPr/>
          </p:nvSpPr>
          <p:spPr bwMode="auto">
            <a:xfrm>
              <a:off x="1068760" y="4134097"/>
              <a:ext cx="2832100" cy="920750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5000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just" defTabSz="837565" eaLnBrk="1" fontAlgn="base" hangingPunct="1">
                <a:spcBef>
                  <a:spcPts val="0"/>
                </a:spcBef>
                <a:buClrTx/>
                <a:buSzTx/>
                <a:buFont typeface="Wingdings" panose="05000000000000000000" pitchFamily="2" charset="2"/>
                <a:buNone/>
                <a:defRPr/>
              </a:pPr>
              <a:endParaRPr lang="zh-CN" altLang="en-US" sz="800" b="0" kern="0">
                <a:solidFill>
                  <a:srgbClr val="000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Freeform 9"/>
            <p:cNvSpPr/>
            <p:nvPr/>
          </p:nvSpPr>
          <p:spPr bwMode="auto">
            <a:xfrm>
              <a:off x="1260848" y="3280022"/>
              <a:ext cx="2484437" cy="1373187"/>
            </a:xfrm>
            <a:custGeom>
              <a:avLst/>
              <a:gdLst>
                <a:gd name="T0" fmla="*/ 1728 w 1728"/>
                <a:gd name="T1" fmla="*/ 720 h 936"/>
                <a:gd name="T2" fmla="*/ 1726 w 1728"/>
                <a:gd name="T3" fmla="*/ 732 h 936"/>
                <a:gd name="T4" fmla="*/ 1718 w 1728"/>
                <a:gd name="T5" fmla="*/ 752 h 936"/>
                <a:gd name="T6" fmla="*/ 1700 w 1728"/>
                <a:gd name="T7" fmla="*/ 774 h 936"/>
                <a:gd name="T8" fmla="*/ 1676 w 1728"/>
                <a:gd name="T9" fmla="*/ 794 h 936"/>
                <a:gd name="T10" fmla="*/ 1624 w 1728"/>
                <a:gd name="T11" fmla="*/ 822 h 936"/>
                <a:gd name="T12" fmla="*/ 1530 w 1728"/>
                <a:gd name="T13" fmla="*/ 858 h 936"/>
                <a:gd name="T14" fmla="*/ 1414 w 1728"/>
                <a:gd name="T15" fmla="*/ 886 h 936"/>
                <a:gd name="T16" fmla="*/ 1276 w 1728"/>
                <a:gd name="T17" fmla="*/ 910 h 936"/>
                <a:gd name="T18" fmla="*/ 1120 w 1728"/>
                <a:gd name="T19" fmla="*/ 926 h 936"/>
                <a:gd name="T20" fmla="*/ 952 w 1728"/>
                <a:gd name="T21" fmla="*/ 934 h 936"/>
                <a:gd name="T22" fmla="*/ 864 w 1728"/>
                <a:gd name="T23" fmla="*/ 936 h 936"/>
                <a:gd name="T24" fmla="*/ 690 w 1728"/>
                <a:gd name="T25" fmla="*/ 932 h 936"/>
                <a:gd name="T26" fmla="*/ 528 w 1728"/>
                <a:gd name="T27" fmla="*/ 920 h 936"/>
                <a:gd name="T28" fmla="*/ 380 w 1728"/>
                <a:gd name="T29" fmla="*/ 900 h 936"/>
                <a:gd name="T30" fmla="*/ 254 w 1728"/>
                <a:gd name="T31" fmla="*/ 872 h 936"/>
                <a:gd name="T32" fmla="*/ 148 w 1728"/>
                <a:gd name="T33" fmla="*/ 840 h 936"/>
                <a:gd name="T34" fmla="*/ 68 w 1728"/>
                <a:gd name="T35" fmla="*/ 804 h 936"/>
                <a:gd name="T36" fmla="*/ 38 w 1728"/>
                <a:gd name="T37" fmla="*/ 784 h 936"/>
                <a:gd name="T38" fmla="*/ 18 w 1728"/>
                <a:gd name="T39" fmla="*/ 764 h 936"/>
                <a:gd name="T40" fmla="*/ 4 w 1728"/>
                <a:gd name="T41" fmla="*/ 742 h 936"/>
                <a:gd name="T42" fmla="*/ 0 w 1728"/>
                <a:gd name="T43" fmla="*/ 720 h 936"/>
                <a:gd name="T44" fmla="*/ 288 w 1728"/>
                <a:gd name="T45" fmla="*/ 144 h 936"/>
                <a:gd name="T46" fmla="*/ 290 w 1728"/>
                <a:gd name="T47" fmla="*/ 130 h 936"/>
                <a:gd name="T48" fmla="*/ 300 w 1728"/>
                <a:gd name="T49" fmla="*/ 114 h 936"/>
                <a:gd name="T50" fmla="*/ 334 w 1728"/>
                <a:gd name="T51" fmla="*/ 88 h 936"/>
                <a:gd name="T52" fmla="*/ 386 w 1728"/>
                <a:gd name="T53" fmla="*/ 64 h 936"/>
                <a:gd name="T54" fmla="*/ 456 w 1728"/>
                <a:gd name="T55" fmla="*/ 42 h 936"/>
                <a:gd name="T56" fmla="*/ 542 w 1728"/>
                <a:gd name="T57" fmla="*/ 24 h 936"/>
                <a:gd name="T58" fmla="*/ 640 w 1728"/>
                <a:gd name="T59" fmla="*/ 12 h 936"/>
                <a:gd name="T60" fmla="*/ 748 w 1728"/>
                <a:gd name="T61" fmla="*/ 2 h 936"/>
                <a:gd name="T62" fmla="*/ 864 w 1728"/>
                <a:gd name="T63" fmla="*/ 0 h 936"/>
                <a:gd name="T64" fmla="*/ 922 w 1728"/>
                <a:gd name="T65" fmla="*/ 0 h 936"/>
                <a:gd name="T66" fmla="*/ 1036 w 1728"/>
                <a:gd name="T67" fmla="*/ 6 h 936"/>
                <a:gd name="T68" fmla="*/ 1138 w 1728"/>
                <a:gd name="T69" fmla="*/ 18 h 936"/>
                <a:gd name="T70" fmla="*/ 1230 w 1728"/>
                <a:gd name="T71" fmla="*/ 32 h 936"/>
                <a:gd name="T72" fmla="*/ 1308 w 1728"/>
                <a:gd name="T73" fmla="*/ 52 h 936"/>
                <a:gd name="T74" fmla="*/ 1370 w 1728"/>
                <a:gd name="T75" fmla="*/ 76 h 936"/>
                <a:gd name="T76" fmla="*/ 1414 w 1728"/>
                <a:gd name="T77" fmla="*/ 102 h 936"/>
                <a:gd name="T78" fmla="*/ 1434 w 1728"/>
                <a:gd name="T79" fmla="*/ 122 h 936"/>
                <a:gd name="T80" fmla="*/ 1440 w 1728"/>
                <a:gd name="T81" fmla="*/ 136 h 936"/>
                <a:gd name="T82" fmla="*/ 1440 w 1728"/>
                <a:gd name="T83" fmla="*/ 144 h 9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28"/>
                <a:gd name="T127" fmla="*/ 0 h 936"/>
                <a:gd name="T128" fmla="*/ 1728 w 1728"/>
                <a:gd name="T129" fmla="*/ 936 h 9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28" h="936">
                  <a:moveTo>
                    <a:pt x="1440" y="144"/>
                  </a:moveTo>
                  <a:lnTo>
                    <a:pt x="1728" y="720"/>
                  </a:lnTo>
                  <a:lnTo>
                    <a:pt x="1726" y="732"/>
                  </a:lnTo>
                  <a:lnTo>
                    <a:pt x="1724" y="742"/>
                  </a:lnTo>
                  <a:lnTo>
                    <a:pt x="1718" y="752"/>
                  </a:lnTo>
                  <a:lnTo>
                    <a:pt x="1710" y="764"/>
                  </a:lnTo>
                  <a:lnTo>
                    <a:pt x="1700" y="774"/>
                  </a:lnTo>
                  <a:lnTo>
                    <a:pt x="1690" y="784"/>
                  </a:lnTo>
                  <a:lnTo>
                    <a:pt x="1676" y="794"/>
                  </a:lnTo>
                  <a:lnTo>
                    <a:pt x="1660" y="804"/>
                  </a:lnTo>
                  <a:lnTo>
                    <a:pt x="1624" y="822"/>
                  </a:lnTo>
                  <a:lnTo>
                    <a:pt x="1580" y="840"/>
                  </a:lnTo>
                  <a:lnTo>
                    <a:pt x="1530" y="858"/>
                  </a:lnTo>
                  <a:lnTo>
                    <a:pt x="1474" y="872"/>
                  </a:lnTo>
                  <a:lnTo>
                    <a:pt x="1414" y="886"/>
                  </a:lnTo>
                  <a:lnTo>
                    <a:pt x="1348" y="900"/>
                  </a:lnTo>
                  <a:lnTo>
                    <a:pt x="1276" y="910"/>
                  </a:lnTo>
                  <a:lnTo>
                    <a:pt x="1200" y="920"/>
                  </a:lnTo>
                  <a:lnTo>
                    <a:pt x="1120" y="926"/>
                  </a:lnTo>
                  <a:lnTo>
                    <a:pt x="1038" y="932"/>
                  </a:lnTo>
                  <a:lnTo>
                    <a:pt x="952" y="934"/>
                  </a:lnTo>
                  <a:lnTo>
                    <a:pt x="864" y="936"/>
                  </a:lnTo>
                  <a:lnTo>
                    <a:pt x="776" y="934"/>
                  </a:lnTo>
                  <a:lnTo>
                    <a:pt x="690" y="932"/>
                  </a:lnTo>
                  <a:lnTo>
                    <a:pt x="608" y="926"/>
                  </a:lnTo>
                  <a:lnTo>
                    <a:pt x="528" y="920"/>
                  </a:lnTo>
                  <a:lnTo>
                    <a:pt x="452" y="910"/>
                  </a:lnTo>
                  <a:lnTo>
                    <a:pt x="380" y="900"/>
                  </a:lnTo>
                  <a:lnTo>
                    <a:pt x="314" y="886"/>
                  </a:lnTo>
                  <a:lnTo>
                    <a:pt x="254" y="872"/>
                  </a:lnTo>
                  <a:lnTo>
                    <a:pt x="198" y="858"/>
                  </a:lnTo>
                  <a:lnTo>
                    <a:pt x="148" y="840"/>
                  </a:lnTo>
                  <a:lnTo>
                    <a:pt x="104" y="822"/>
                  </a:lnTo>
                  <a:lnTo>
                    <a:pt x="68" y="804"/>
                  </a:lnTo>
                  <a:lnTo>
                    <a:pt x="52" y="794"/>
                  </a:lnTo>
                  <a:lnTo>
                    <a:pt x="38" y="784"/>
                  </a:lnTo>
                  <a:lnTo>
                    <a:pt x="28" y="774"/>
                  </a:lnTo>
                  <a:lnTo>
                    <a:pt x="18" y="764"/>
                  </a:lnTo>
                  <a:lnTo>
                    <a:pt x="10" y="752"/>
                  </a:lnTo>
                  <a:lnTo>
                    <a:pt x="4" y="742"/>
                  </a:lnTo>
                  <a:lnTo>
                    <a:pt x="2" y="732"/>
                  </a:lnTo>
                  <a:lnTo>
                    <a:pt x="0" y="720"/>
                  </a:lnTo>
                  <a:lnTo>
                    <a:pt x="288" y="144"/>
                  </a:lnTo>
                  <a:lnTo>
                    <a:pt x="288" y="136"/>
                  </a:lnTo>
                  <a:lnTo>
                    <a:pt x="290" y="130"/>
                  </a:lnTo>
                  <a:lnTo>
                    <a:pt x="294" y="122"/>
                  </a:lnTo>
                  <a:lnTo>
                    <a:pt x="300" y="114"/>
                  </a:lnTo>
                  <a:lnTo>
                    <a:pt x="314" y="102"/>
                  </a:lnTo>
                  <a:lnTo>
                    <a:pt x="334" y="88"/>
                  </a:lnTo>
                  <a:lnTo>
                    <a:pt x="358" y="76"/>
                  </a:lnTo>
                  <a:lnTo>
                    <a:pt x="386" y="64"/>
                  </a:lnTo>
                  <a:lnTo>
                    <a:pt x="420" y="52"/>
                  </a:lnTo>
                  <a:lnTo>
                    <a:pt x="456" y="42"/>
                  </a:lnTo>
                  <a:lnTo>
                    <a:pt x="498" y="32"/>
                  </a:lnTo>
                  <a:lnTo>
                    <a:pt x="542" y="24"/>
                  </a:lnTo>
                  <a:lnTo>
                    <a:pt x="590" y="18"/>
                  </a:lnTo>
                  <a:lnTo>
                    <a:pt x="640" y="12"/>
                  </a:lnTo>
                  <a:lnTo>
                    <a:pt x="692" y="6"/>
                  </a:lnTo>
                  <a:lnTo>
                    <a:pt x="748" y="2"/>
                  </a:lnTo>
                  <a:lnTo>
                    <a:pt x="806" y="0"/>
                  </a:lnTo>
                  <a:lnTo>
                    <a:pt x="864" y="0"/>
                  </a:lnTo>
                  <a:lnTo>
                    <a:pt x="922" y="0"/>
                  </a:lnTo>
                  <a:lnTo>
                    <a:pt x="980" y="2"/>
                  </a:lnTo>
                  <a:lnTo>
                    <a:pt x="1036" y="6"/>
                  </a:lnTo>
                  <a:lnTo>
                    <a:pt x="1088" y="12"/>
                  </a:lnTo>
                  <a:lnTo>
                    <a:pt x="1138" y="18"/>
                  </a:lnTo>
                  <a:lnTo>
                    <a:pt x="1186" y="24"/>
                  </a:lnTo>
                  <a:lnTo>
                    <a:pt x="1230" y="32"/>
                  </a:lnTo>
                  <a:lnTo>
                    <a:pt x="1272" y="42"/>
                  </a:lnTo>
                  <a:lnTo>
                    <a:pt x="1308" y="52"/>
                  </a:lnTo>
                  <a:lnTo>
                    <a:pt x="1342" y="64"/>
                  </a:lnTo>
                  <a:lnTo>
                    <a:pt x="1370" y="76"/>
                  </a:lnTo>
                  <a:lnTo>
                    <a:pt x="1394" y="88"/>
                  </a:lnTo>
                  <a:lnTo>
                    <a:pt x="1414" y="102"/>
                  </a:lnTo>
                  <a:lnTo>
                    <a:pt x="1428" y="114"/>
                  </a:lnTo>
                  <a:lnTo>
                    <a:pt x="1434" y="122"/>
                  </a:lnTo>
                  <a:lnTo>
                    <a:pt x="1438" y="130"/>
                  </a:lnTo>
                  <a:lnTo>
                    <a:pt x="1440" y="136"/>
                  </a:lnTo>
                  <a:lnTo>
                    <a:pt x="1440" y="144"/>
                  </a:lnTo>
                  <a:close/>
                </a:path>
              </a:pathLst>
            </a:custGeom>
            <a:solidFill>
              <a:srgbClr val="3D42BF"/>
            </a:solidFill>
            <a:ln>
              <a:noFill/>
            </a:ln>
            <a:effectLst/>
          </p:spPr>
          <p:txBody>
            <a:bodyPr wrap="none" anchor="ctr"/>
            <a:lstStyle/>
            <a:p>
              <a:pPr algn="just">
                <a:lnSpc>
                  <a:spcPct val="120000"/>
                </a:lnSpc>
                <a:defRPr/>
              </a:pPr>
              <a:endParaRPr lang="zh-CN" altLang="en-US" sz="800" b="1" kern="0">
                <a:solidFill>
                  <a:srgbClr val="000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9" name="Group 10"/>
          <p:cNvGrpSpPr/>
          <p:nvPr/>
        </p:nvGrpSpPr>
        <p:grpSpPr>
          <a:xfrm rot="16200000">
            <a:off x="1709304" y="2988230"/>
            <a:ext cx="1558764" cy="1329058"/>
            <a:chOff x="1529135" y="2104362"/>
            <a:chExt cx="1911350" cy="1629685"/>
          </a:xfrm>
        </p:grpSpPr>
        <p:sp>
          <p:nvSpPr>
            <p:cNvPr id="50" name="Oval 11"/>
            <p:cNvSpPr>
              <a:spLocks noChangeArrowheads="1"/>
            </p:cNvSpPr>
            <p:nvPr/>
          </p:nvSpPr>
          <p:spPr bwMode="auto">
            <a:xfrm>
              <a:off x="1529135" y="3111747"/>
              <a:ext cx="1911350" cy="622300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5000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just" defTabSz="837565" eaLnBrk="1" fontAlgn="base" hangingPunct="1">
                <a:spcBef>
                  <a:spcPts val="0"/>
                </a:spcBef>
                <a:buClrTx/>
                <a:buSzTx/>
                <a:buFont typeface="Wingdings" panose="05000000000000000000" pitchFamily="2" charset="2"/>
                <a:buNone/>
                <a:defRPr/>
              </a:pPr>
              <a:endParaRPr lang="zh-CN" altLang="en-US" sz="800" b="0" kern="0">
                <a:solidFill>
                  <a:srgbClr val="000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Freeform 12"/>
            <p:cNvSpPr/>
            <p:nvPr/>
          </p:nvSpPr>
          <p:spPr bwMode="auto">
            <a:xfrm>
              <a:off x="1787898" y="2104362"/>
              <a:ext cx="1430337" cy="1466850"/>
            </a:xfrm>
            <a:custGeom>
              <a:avLst/>
              <a:gdLst>
                <a:gd name="T0" fmla="*/ 2147483647 w 576"/>
                <a:gd name="T1" fmla="*/ 2147483647 h 648"/>
                <a:gd name="T2" fmla="*/ 2147483647 w 576"/>
                <a:gd name="T3" fmla="*/ 2147483647 h 648"/>
                <a:gd name="T4" fmla="*/ 2147483647 w 576"/>
                <a:gd name="T5" fmla="*/ 2147483647 h 648"/>
                <a:gd name="T6" fmla="*/ 2147483647 w 576"/>
                <a:gd name="T7" fmla="*/ 2147483647 h 648"/>
                <a:gd name="T8" fmla="*/ 2147483647 w 576"/>
                <a:gd name="T9" fmla="*/ 2147483647 h 648"/>
                <a:gd name="T10" fmla="*/ 2147483647 w 576"/>
                <a:gd name="T11" fmla="*/ 2147483647 h 648"/>
                <a:gd name="T12" fmla="*/ 2147483647 w 576"/>
                <a:gd name="T13" fmla="*/ 2147483647 h 648"/>
                <a:gd name="T14" fmla="*/ 2147483647 w 576"/>
                <a:gd name="T15" fmla="*/ 2147483647 h 648"/>
                <a:gd name="T16" fmla="*/ 2147483647 w 576"/>
                <a:gd name="T17" fmla="*/ 2147483647 h 648"/>
                <a:gd name="T18" fmla="*/ 2147483647 w 576"/>
                <a:gd name="T19" fmla="*/ 2147483647 h 648"/>
                <a:gd name="T20" fmla="*/ 2147483647 w 576"/>
                <a:gd name="T21" fmla="*/ 2147483647 h 648"/>
                <a:gd name="T22" fmla="*/ 2133573609 w 576"/>
                <a:gd name="T23" fmla="*/ 2147483647 h 648"/>
                <a:gd name="T24" fmla="*/ 1775924795 w 576"/>
                <a:gd name="T25" fmla="*/ 2147483647 h 648"/>
                <a:gd name="T26" fmla="*/ 1775924795 w 576"/>
                <a:gd name="T27" fmla="*/ 2147483647 h 648"/>
                <a:gd name="T28" fmla="*/ 1418273498 w 576"/>
                <a:gd name="T29" fmla="*/ 2147483647 h 648"/>
                <a:gd name="T30" fmla="*/ 1085285581 w 576"/>
                <a:gd name="T31" fmla="*/ 2147483647 h 648"/>
                <a:gd name="T32" fmla="*/ 776966011 w 576"/>
                <a:gd name="T33" fmla="*/ 2147483647 h 648"/>
                <a:gd name="T34" fmla="*/ 517978169 w 576"/>
                <a:gd name="T35" fmla="*/ 2147483647 h 648"/>
                <a:gd name="T36" fmla="*/ 308319570 w 576"/>
                <a:gd name="T37" fmla="*/ 2147483647 h 648"/>
                <a:gd name="T38" fmla="*/ 209658599 w 576"/>
                <a:gd name="T39" fmla="*/ 2147483647 h 648"/>
                <a:gd name="T40" fmla="*/ 135661008 w 576"/>
                <a:gd name="T41" fmla="*/ 2147483647 h 648"/>
                <a:gd name="T42" fmla="*/ 73997591 w 576"/>
                <a:gd name="T43" fmla="*/ 2147483647 h 648"/>
                <a:gd name="T44" fmla="*/ 36997554 w 576"/>
                <a:gd name="T45" fmla="*/ 2147483647 h 648"/>
                <a:gd name="T46" fmla="*/ 12331690 w 576"/>
                <a:gd name="T47" fmla="*/ 2147483647 h 648"/>
                <a:gd name="T48" fmla="*/ 0 w 576"/>
                <a:gd name="T49" fmla="*/ 2147483647 h 648"/>
                <a:gd name="T50" fmla="*/ 1775924795 w 576"/>
                <a:gd name="T51" fmla="*/ 0 h 648"/>
                <a:gd name="T52" fmla="*/ 2147483647 w 576"/>
                <a:gd name="T53" fmla="*/ 2147483647 h 64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76"/>
                <a:gd name="T82" fmla="*/ 0 h 648"/>
                <a:gd name="T83" fmla="*/ 576 w 576"/>
                <a:gd name="T84" fmla="*/ 648 h 64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76" h="648">
                  <a:moveTo>
                    <a:pt x="576" y="576"/>
                  </a:moveTo>
                  <a:lnTo>
                    <a:pt x="576" y="576"/>
                  </a:lnTo>
                  <a:lnTo>
                    <a:pt x="574" y="584"/>
                  </a:lnTo>
                  <a:lnTo>
                    <a:pt x="570" y="590"/>
                  </a:lnTo>
                  <a:lnTo>
                    <a:pt x="564" y="598"/>
                  </a:lnTo>
                  <a:lnTo>
                    <a:pt x="554" y="604"/>
                  </a:lnTo>
                  <a:lnTo>
                    <a:pt x="542" y="610"/>
                  </a:lnTo>
                  <a:lnTo>
                    <a:pt x="526" y="616"/>
                  </a:lnTo>
                  <a:lnTo>
                    <a:pt x="492" y="626"/>
                  </a:lnTo>
                  <a:lnTo>
                    <a:pt x="450" y="636"/>
                  </a:lnTo>
                  <a:lnTo>
                    <a:pt x="400" y="642"/>
                  </a:lnTo>
                  <a:lnTo>
                    <a:pt x="346" y="646"/>
                  </a:lnTo>
                  <a:lnTo>
                    <a:pt x="288" y="648"/>
                  </a:lnTo>
                  <a:lnTo>
                    <a:pt x="230" y="646"/>
                  </a:lnTo>
                  <a:lnTo>
                    <a:pt x="176" y="642"/>
                  </a:lnTo>
                  <a:lnTo>
                    <a:pt x="126" y="636"/>
                  </a:lnTo>
                  <a:lnTo>
                    <a:pt x="84" y="626"/>
                  </a:lnTo>
                  <a:lnTo>
                    <a:pt x="50" y="616"/>
                  </a:lnTo>
                  <a:lnTo>
                    <a:pt x="34" y="610"/>
                  </a:lnTo>
                  <a:lnTo>
                    <a:pt x="22" y="604"/>
                  </a:lnTo>
                  <a:lnTo>
                    <a:pt x="12" y="598"/>
                  </a:lnTo>
                  <a:lnTo>
                    <a:pt x="6" y="590"/>
                  </a:lnTo>
                  <a:lnTo>
                    <a:pt x="2" y="584"/>
                  </a:lnTo>
                  <a:lnTo>
                    <a:pt x="0" y="576"/>
                  </a:lnTo>
                  <a:lnTo>
                    <a:pt x="288" y="0"/>
                  </a:lnTo>
                  <a:lnTo>
                    <a:pt x="576" y="576"/>
                  </a:lnTo>
                  <a:close/>
                </a:path>
              </a:pathLst>
            </a:custGeom>
            <a:solidFill>
              <a:srgbClr val="FF872F"/>
            </a:solidFill>
            <a:ln>
              <a:noFill/>
            </a:ln>
          </p:spPr>
          <p:txBody>
            <a:bodyPr wrap="none" anchor="ctr"/>
            <a:lstStyle/>
            <a:p>
              <a:pPr algn="just" defTabSz="837565">
                <a:lnSpc>
                  <a:spcPct val="120000"/>
                </a:lnSpc>
                <a:defRPr/>
              </a:pPr>
              <a:endParaRPr lang="zh-CN" altLang="en-US" sz="800" b="1" kern="0">
                <a:solidFill>
                  <a:srgbClr val="000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2" name="Group 35"/>
          <p:cNvGrpSpPr/>
          <p:nvPr/>
        </p:nvGrpSpPr>
        <p:grpSpPr>
          <a:xfrm>
            <a:off x="3299889" y="3386075"/>
            <a:ext cx="528464" cy="528464"/>
            <a:chOff x="2159906" y="3869724"/>
            <a:chExt cx="648000" cy="648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53" name="Group 25"/>
            <p:cNvGrpSpPr>
              <a:grpSpLocks noChangeAspect="1"/>
            </p:cNvGrpSpPr>
            <p:nvPr/>
          </p:nvGrpSpPr>
          <p:grpSpPr>
            <a:xfrm>
              <a:off x="2360437" y="4004497"/>
              <a:ext cx="297613" cy="396000"/>
              <a:chOff x="7913688" y="-280988"/>
              <a:chExt cx="1733550" cy="2306638"/>
            </a:xfrm>
            <a:solidFill>
              <a:sysClr val="window" lastClr="FFFFFF"/>
            </a:solidFill>
          </p:grpSpPr>
          <p:sp>
            <p:nvSpPr>
              <p:cNvPr id="55" name="Freeform 29"/>
              <p:cNvSpPr/>
              <p:nvPr/>
            </p:nvSpPr>
            <p:spPr bwMode="auto">
              <a:xfrm>
                <a:off x="8215313" y="1317625"/>
                <a:ext cx="1155700" cy="71438"/>
              </a:xfrm>
              <a:custGeom>
                <a:avLst/>
                <a:gdLst>
                  <a:gd name="T0" fmla="*/ 9 w 306"/>
                  <a:gd name="T1" fmla="*/ 0 h 19"/>
                  <a:gd name="T2" fmla="*/ 0 w 306"/>
                  <a:gd name="T3" fmla="*/ 10 h 19"/>
                  <a:gd name="T4" fmla="*/ 9 w 306"/>
                  <a:gd name="T5" fmla="*/ 19 h 19"/>
                  <a:gd name="T6" fmla="*/ 297 w 306"/>
                  <a:gd name="T7" fmla="*/ 19 h 19"/>
                  <a:gd name="T8" fmla="*/ 306 w 306"/>
                  <a:gd name="T9" fmla="*/ 10 h 19"/>
                  <a:gd name="T10" fmla="*/ 297 w 306"/>
                  <a:gd name="T11" fmla="*/ 0 h 19"/>
                  <a:gd name="T12" fmla="*/ 9 w 306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6" h="19">
                    <a:moveTo>
                      <a:pt x="9" y="0"/>
                    </a:moveTo>
                    <a:cubicBezTo>
                      <a:pt x="4" y="0"/>
                      <a:pt x="0" y="5"/>
                      <a:pt x="0" y="10"/>
                    </a:cubicBezTo>
                    <a:cubicBezTo>
                      <a:pt x="0" y="15"/>
                      <a:pt x="4" y="19"/>
                      <a:pt x="9" y="19"/>
                    </a:cubicBezTo>
                    <a:cubicBezTo>
                      <a:pt x="297" y="19"/>
                      <a:pt x="297" y="19"/>
                      <a:pt x="297" y="19"/>
                    </a:cubicBezTo>
                    <a:cubicBezTo>
                      <a:pt x="302" y="19"/>
                      <a:pt x="306" y="15"/>
                      <a:pt x="306" y="10"/>
                    </a:cubicBezTo>
                    <a:cubicBezTo>
                      <a:pt x="306" y="5"/>
                      <a:pt x="302" y="0"/>
                      <a:pt x="297" y="0"/>
                    </a:cubicBezTo>
                    <a:lnTo>
                      <a:pt x="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id-ID" sz="8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6" name="Freeform 30"/>
              <p:cNvSpPr/>
              <p:nvPr/>
            </p:nvSpPr>
            <p:spPr bwMode="auto">
              <a:xfrm>
                <a:off x="8215313" y="1535112"/>
                <a:ext cx="1155700" cy="71438"/>
              </a:xfrm>
              <a:custGeom>
                <a:avLst/>
                <a:gdLst>
                  <a:gd name="T0" fmla="*/ 297 w 306"/>
                  <a:gd name="T1" fmla="*/ 0 h 19"/>
                  <a:gd name="T2" fmla="*/ 9 w 306"/>
                  <a:gd name="T3" fmla="*/ 0 h 19"/>
                  <a:gd name="T4" fmla="*/ 0 w 306"/>
                  <a:gd name="T5" fmla="*/ 9 h 19"/>
                  <a:gd name="T6" fmla="*/ 9 w 306"/>
                  <a:gd name="T7" fmla="*/ 19 h 19"/>
                  <a:gd name="T8" fmla="*/ 297 w 306"/>
                  <a:gd name="T9" fmla="*/ 19 h 19"/>
                  <a:gd name="T10" fmla="*/ 306 w 306"/>
                  <a:gd name="T11" fmla="*/ 9 h 19"/>
                  <a:gd name="T12" fmla="*/ 297 w 306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6" h="19">
                    <a:moveTo>
                      <a:pt x="297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5"/>
                      <a:pt x="4" y="19"/>
                      <a:pt x="9" y="19"/>
                    </a:cubicBezTo>
                    <a:cubicBezTo>
                      <a:pt x="297" y="19"/>
                      <a:pt x="297" y="19"/>
                      <a:pt x="297" y="19"/>
                    </a:cubicBezTo>
                    <a:cubicBezTo>
                      <a:pt x="302" y="19"/>
                      <a:pt x="306" y="15"/>
                      <a:pt x="306" y="9"/>
                    </a:cubicBezTo>
                    <a:cubicBezTo>
                      <a:pt x="306" y="4"/>
                      <a:pt x="302" y="0"/>
                      <a:pt x="29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id-ID" sz="8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7" name="Freeform 31"/>
              <p:cNvSpPr>
                <a:spLocks noEditPoints="1"/>
              </p:cNvSpPr>
              <p:nvPr/>
            </p:nvSpPr>
            <p:spPr bwMode="auto">
              <a:xfrm>
                <a:off x="7913688" y="-280988"/>
                <a:ext cx="1733550" cy="2306638"/>
              </a:xfrm>
              <a:custGeom>
                <a:avLst/>
                <a:gdLst>
                  <a:gd name="T0" fmla="*/ 353 w 459"/>
                  <a:gd name="T1" fmla="*/ 12 h 612"/>
                  <a:gd name="T2" fmla="*/ 325 w 459"/>
                  <a:gd name="T3" fmla="*/ 0 h 612"/>
                  <a:gd name="T4" fmla="*/ 57 w 459"/>
                  <a:gd name="T5" fmla="*/ 0 h 612"/>
                  <a:gd name="T6" fmla="*/ 0 w 459"/>
                  <a:gd name="T7" fmla="*/ 57 h 612"/>
                  <a:gd name="T8" fmla="*/ 0 w 459"/>
                  <a:gd name="T9" fmla="*/ 555 h 612"/>
                  <a:gd name="T10" fmla="*/ 57 w 459"/>
                  <a:gd name="T11" fmla="*/ 612 h 612"/>
                  <a:gd name="T12" fmla="*/ 402 w 459"/>
                  <a:gd name="T13" fmla="*/ 612 h 612"/>
                  <a:gd name="T14" fmla="*/ 459 w 459"/>
                  <a:gd name="T15" fmla="*/ 555 h 612"/>
                  <a:gd name="T16" fmla="*/ 459 w 459"/>
                  <a:gd name="T17" fmla="*/ 153 h 612"/>
                  <a:gd name="T18" fmla="*/ 353 w 459"/>
                  <a:gd name="T19" fmla="*/ 12 h 612"/>
                  <a:gd name="T20" fmla="*/ 344 w 459"/>
                  <a:gd name="T21" fmla="*/ 59 h 612"/>
                  <a:gd name="T22" fmla="*/ 409 w 459"/>
                  <a:gd name="T23" fmla="*/ 134 h 612"/>
                  <a:gd name="T24" fmla="*/ 344 w 459"/>
                  <a:gd name="T25" fmla="*/ 134 h 612"/>
                  <a:gd name="T26" fmla="*/ 344 w 459"/>
                  <a:gd name="T27" fmla="*/ 59 h 612"/>
                  <a:gd name="T28" fmla="*/ 421 w 459"/>
                  <a:gd name="T29" fmla="*/ 555 h 612"/>
                  <a:gd name="T30" fmla="*/ 402 w 459"/>
                  <a:gd name="T31" fmla="*/ 574 h 612"/>
                  <a:gd name="T32" fmla="*/ 57 w 459"/>
                  <a:gd name="T33" fmla="*/ 574 h 612"/>
                  <a:gd name="T34" fmla="*/ 38 w 459"/>
                  <a:gd name="T35" fmla="*/ 555 h 612"/>
                  <a:gd name="T36" fmla="*/ 38 w 459"/>
                  <a:gd name="T37" fmla="*/ 57 h 612"/>
                  <a:gd name="T38" fmla="*/ 57 w 459"/>
                  <a:gd name="T39" fmla="*/ 38 h 612"/>
                  <a:gd name="T40" fmla="*/ 306 w 459"/>
                  <a:gd name="T41" fmla="*/ 38 h 612"/>
                  <a:gd name="T42" fmla="*/ 306 w 459"/>
                  <a:gd name="T43" fmla="*/ 172 h 612"/>
                  <a:gd name="T44" fmla="*/ 421 w 459"/>
                  <a:gd name="T45" fmla="*/ 172 h 612"/>
                  <a:gd name="T46" fmla="*/ 421 w 459"/>
                  <a:gd name="T47" fmla="*/ 555 h 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59" h="612">
                    <a:moveTo>
                      <a:pt x="353" y="12"/>
                    </a:moveTo>
                    <a:cubicBezTo>
                      <a:pt x="346" y="4"/>
                      <a:pt x="336" y="0"/>
                      <a:pt x="325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26" y="0"/>
                      <a:pt x="0" y="25"/>
                      <a:pt x="0" y="57"/>
                    </a:cubicBezTo>
                    <a:cubicBezTo>
                      <a:pt x="0" y="555"/>
                      <a:pt x="0" y="555"/>
                      <a:pt x="0" y="555"/>
                    </a:cubicBezTo>
                    <a:cubicBezTo>
                      <a:pt x="0" y="587"/>
                      <a:pt x="26" y="612"/>
                      <a:pt x="57" y="612"/>
                    </a:cubicBezTo>
                    <a:cubicBezTo>
                      <a:pt x="402" y="612"/>
                      <a:pt x="402" y="612"/>
                      <a:pt x="402" y="612"/>
                    </a:cubicBezTo>
                    <a:cubicBezTo>
                      <a:pt x="434" y="612"/>
                      <a:pt x="459" y="587"/>
                      <a:pt x="459" y="555"/>
                    </a:cubicBezTo>
                    <a:cubicBezTo>
                      <a:pt x="459" y="153"/>
                      <a:pt x="459" y="153"/>
                      <a:pt x="459" y="153"/>
                    </a:cubicBezTo>
                    <a:cubicBezTo>
                      <a:pt x="459" y="138"/>
                      <a:pt x="459" y="127"/>
                      <a:pt x="353" y="12"/>
                    </a:cubicBezTo>
                    <a:close/>
                    <a:moveTo>
                      <a:pt x="344" y="59"/>
                    </a:moveTo>
                    <a:cubicBezTo>
                      <a:pt x="364" y="80"/>
                      <a:pt x="392" y="113"/>
                      <a:pt x="409" y="134"/>
                    </a:cubicBezTo>
                    <a:cubicBezTo>
                      <a:pt x="344" y="134"/>
                      <a:pt x="344" y="134"/>
                      <a:pt x="344" y="134"/>
                    </a:cubicBezTo>
                    <a:lnTo>
                      <a:pt x="344" y="59"/>
                    </a:lnTo>
                    <a:close/>
                    <a:moveTo>
                      <a:pt x="421" y="555"/>
                    </a:moveTo>
                    <a:cubicBezTo>
                      <a:pt x="421" y="566"/>
                      <a:pt x="412" y="574"/>
                      <a:pt x="402" y="574"/>
                    </a:cubicBezTo>
                    <a:cubicBezTo>
                      <a:pt x="57" y="574"/>
                      <a:pt x="57" y="574"/>
                      <a:pt x="57" y="574"/>
                    </a:cubicBezTo>
                    <a:cubicBezTo>
                      <a:pt x="47" y="574"/>
                      <a:pt x="38" y="566"/>
                      <a:pt x="38" y="555"/>
                    </a:cubicBezTo>
                    <a:cubicBezTo>
                      <a:pt x="38" y="57"/>
                      <a:pt x="38" y="57"/>
                      <a:pt x="38" y="57"/>
                    </a:cubicBezTo>
                    <a:cubicBezTo>
                      <a:pt x="38" y="47"/>
                      <a:pt x="47" y="38"/>
                      <a:pt x="57" y="38"/>
                    </a:cubicBezTo>
                    <a:cubicBezTo>
                      <a:pt x="306" y="38"/>
                      <a:pt x="306" y="38"/>
                      <a:pt x="306" y="38"/>
                    </a:cubicBezTo>
                    <a:cubicBezTo>
                      <a:pt x="306" y="172"/>
                      <a:pt x="306" y="172"/>
                      <a:pt x="306" y="172"/>
                    </a:cubicBezTo>
                    <a:cubicBezTo>
                      <a:pt x="421" y="172"/>
                      <a:pt x="421" y="172"/>
                      <a:pt x="421" y="172"/>
                    </a:cubicBezTo>
                    <a:lnTo>
                      <a:pt x="421" y="5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id-ID" sz="8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8" name="Freeform 32"/>
              <p:cNvSpPr/>
              <p:nvPr/>
            </p:nvSpPr>
            <p:spPr bwMode="auto">
              <a:xfrm>
                <a:off x="8199438" y="77787"/>
                <a:ext cx="725488" cy="146050"/>
              </a:xfrm>
              <a:custGeom>
                <a:avLst/>
                <a:gdLst>
                  <a:gd name="T0" fmla="*/ 19 w 192"/>
                  <a:gd name="T1" fmla="*/ 39 h 39"/>
                  <a:gd name="T2" fmla="*/ 173 w 192"/>
                  <a:gd name="T3" fmla="*/ 39 h 39"/>
                  <a:gd name="T4" fmla="*/ 192 w 192"/>
                  <a:gd name="T5" fmla="*/ 20 h 39"/>
                  <a:gd name="T6" fmla="*/ 173 w 192"/>
                  <a:gd name="T7" fmla="*/ 0 h 39"/>
                  <a:gd name="T8" fmla="*/ 19 w 192"/>
                  <a:gd name="T9" fmla="*/ 0 h 39"/>
                  <a:gd name="T10" fmla="*/ 0 w 192"/>
                  <a:gd name="T11" fmla="*/ 20 h 39"/>
                  <a:gd name="T12" fmla="*/ 19 w 192"/>
                  <a:gd name="T13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2" h="39">
                    <a:moveTo>
                      <a:pt x="19" y="39"/>
                    </a:moveTo>
                    <a:cubicBezTo>
                      <a:pt x="173" y="39"/>
                      <a:pt x="173" y="39"/>
                      <a:pt x="173" y="39"/>
                    </a:cubicBezTo>
                    <a:cubicBezTo>
                      <a:pt x="183" y="39"/>
                      <a:pt x="192" y="30"/>
                      <a:pt x="192" y="20"/>
                    </a:cubicBezTo>
                    <a:cubicBezTo>
                      <a:pt x="192" y="9"/>
                      <a:pt x="183" y="0"/>
                      <a:pt x="173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0"/>
                      <a:pt x="9" y="39"/>
                      <a:pt x="1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id-ID" sz="8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9" name="Freeform 33"/>
              <p:cNvSpPr/>
              <p:nvPr/>
            </p:nvSpPr>
            <p:spPr bwMode="auto">
              <a:xfrm>
                <a:off x="8199438" y="438150"/>
                <a:ext cx="725488" cy="73025"/>
              </a:xfrm>
              <a:custGeom>
                <a:avLst/>
                <a:gdLst>
                  <a:gd name="T0" fmla="*/ 10 w 192"/>
                  <a:gd name="T1" fmla="*/ 19 h 19"/>
                  <a:gd name="T2" fmla="*/ 182 w 192"/>
                  <a:gd name="T3" fmla="*/ 19 h 19"/>
                  <a:gd name="T4" fmla="*/ 192 w 192"/>
                  <a:gd name="T5" fmla="*/ 10 h 19"/>
                  <a:gd name="T6" fmla="*/ 182 w 192"/>
                  <a:gd name="T7" fmla="*/ 0 h 19"/>
                  <a:gd name="T8" fmla="*/ 10 w 192"/>
                  <a:gd name="T9" fmla="*/ 0 h 19"/>
                  <a:gd name="T10" fmla="*/ 0 w 192"/>
                  <a:gd name="T11" fmla="*/ 10 h 19"/>
                  <a:gd name="T12" fmla="*/ 10 w 192"/>
                  <a:gd name="T1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2" h="19">
                    <a:moveTo>
                      <a:pt x="10" y="19"/>
                    </a:moveTo>
                    <a:cubicBezTo>
                      <a:pt x="182" y="19"/>
                      <a:pt x="182" y="19"/>
                      <a:pt x="182" y="19"/>
                    </a:cubicBezTo>
                    <a:cubicBezTo>
                      <a:pt x="188" y="19"/>
                      <a:pt x="192" y="15"/>
                      <a:pt x="192" y="10"/>
                    </a:cubicBezTo>
                    <a:cubicBezTo>
                      <a:pt x="192" y="4"/>
                      <a:pt x="188" y="0"/>
                      <a:pt x="182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15"/>
                      <a:pt x="5" y="19"/>
                      <a:pt x="10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id-ID" sz="8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0" name="Freeform 34"/>
              <p:cNvSpPr/>
              <p:nvPr/>
            </p:nvSpPr>
            <p:spPr bwMode="auto">
              <a:xfrm>
                <a:off x="8199438" y="657225"/>
                <a:ext cx="1160463" cy="71438"/>
              </a:xfrm>
              <a:custGeom>
                <a:avLst/>
                <a:gdLst>
                  <a:gd name="T0" fmla="*/ 0 w 307"/>
                  <a:gd name="T1" fmla="*/ 9 h 19"/>
                  <a:gd name="T2" fmla="*/ 10 w 307"/>
                  <a:gd name="T3" fmla="*/ 19 h 19"/>
                  <a:gd name="T4" fmla="*/ 297 w 307"/>
                  <a:gd name="T5" fmla="*/ 19 h 19"/>
                  <a:gd name="T6" fmla="*/ 307 w 307"/>
                  <a:gd name="T7" fmla="*/ 9 h 19"/>
                  <a:gd name="T8" fmla="*/ 297 w 307"/>
                  <a:gd name="T9" fmla="*/ 0 h 19"/>
                  <a:gd name="T10" fmla="*/ 10 w 307"/>
                  <a:gd name="T11" fmla="*/ 0 h 19"/>
                  <a:gd name="T12" fmla="*/ 0 w 307"/>
                  <a:gd name="T1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7" h="19">
                    <a:moveTo>
                      <a:pt x="0" y="9"/>
                    </a:moveTo>
                    <a:cubicBezTo>
                      <a:pt x="0" y="14"/>
                      <a:pt x="5" y="19"/>
                      <a:pt x="10" y="19"/>
                    </a:cubicBezTo>
                    <a:cubicBezTo>
                      <a:pt x="297" y="19"/>
                      <a:pt x="297" y="19"/>
                      <a:pt x="297" y="19"/>
                    </a:cubicBezTo>
                    <a:cubicBezTo>
                      <a:pt x="302" y="19"/>
                      <a:pt x="307" y="14"/>
                      <a:pt x="307" y="9"/>
                    </a:cubicBezTo>
                    <a:cubicBezTo>
                      <a:pt x="307" y="4"/>
                      <a:pt x="302" y="0"/>
                      <a:pt x="297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id-ID" sz="8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1" name="Freeform 35"/>
              <p:cNvSpPr/>
              <p:nvPr/>
            </p:nvSpPr>
            <p:spPr bwMode="auto">
              <a:xfrm>
                <a:off x="8199438" y="1087437"/>
                <a:ext cx="1160463" cy="74613"/>
              </a:xfrm>
              <a:custGeom>
                <a:avLst/>
                <a:gdLst>
                  <a:gd name="T0" fmla="*/ 297 w 307"/>
                  <a:gd name="T1" fmla="*/ 20 h 20"/>
                  <a:gd name="T2" fmla="*/ 307 w 307"/>
                  <a:gd name="T3" fmla="*/ 10 h 20"/>
                  <a:gd name="T4" fmla="*/ 297 w 307"/>
                  <a:gd name="T5" fmla="*/ 0 h 20"/>
                  <a:gd name="T6" fmla="*/ 10 w 307"/>
                  <a:gd name="T7" fmla="*/ 0 h 20"/>
                  <a:gd name="T8" fmla="*/ 0 w 307"/>
                  <a:gd name="T9" fmla="*/ 10 h 20"/>
                  <a:gd name="T10" fmla="*/ 10 w 307"/>
                  <a:gd name="T11" fmla="*/ 20 h 20"/>
                  <a:gd name="T12" fmla="*/ 297 w 307"/>
                  <a:gd name="T1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7" h="20">
                    <a:moveTo>
                      <a:pt x="297" y="20"/>
                    </a:moveTo>
                    <a:cubicBezTo>
                      <a:pt x="302" y="20"/>
                      <a:pt x="307" y="15"/>
                      <a:pt x="307" y="10"/>
                    </a:cubicBezTo>
                    <a:cubicBezTo>
                      <a:pt x="307" y="5"/>
                      <a:pt x="302" y="0"/>
                      <a:pt x="297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5"/>
                      <a:pt x="0" y="10"/>
                    </a:cubicBezTo>
                    <a:cubicBezTo>
                      <a:pt x="0" y="15"/>
                      <a:pt x="5" y="20"/>
                      <a:pt x="10" y="20"/>
                    </a:cubicBezTo>
                    <a:lnTo>
                      <a:pt x="297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id-ID" sz="8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2" name="Freeform 36"/>
              <p:cNvSpPr/>
              <p:nvPr/>
            </p:nvSpPr>
            <p:spPr bwMode="auto">
              <a:xfrm>
                <a:off x="8199438" y="871537"/>
                <a:ext cx="1089025" cy="73025"/>
              </a:xfrm>
              <a:custGeom>
                <a:avLst/>
                <a:gdLst>
                  <a:gd name="T0" fmla="*/ 10 w 288"/>
                  <a:gd name="T1" fmla="*/ 19 h 19"/>
                  <a:gd name="T2" fmla="*/ 278 w 288"/>
                  <a:gd name="T3" fmla="*/ 19 h 19"/>
                  <a:gd name="T4" fmla="*/ 288 w 288"/>
                  <a:gd name="T5" fmla="*/ 10 h 19"/>
                  <a:gd name="T6" fmla="*/ 278 w 288"/>
                  <a:gd name="T7" fmla="*/ 0 h 19"/>
                  <a:gd name="T8" fmla="*/ 10 w 288"/>
                  <a:gd name="T9" fmla="*/ 0 h 19"/>
                  <a:gd name="T10" fmla="*/ 0 w 288"/>
                  <a:gd name="T11" fmla="*/ 10 h 19"/>
                  <a:gd name="T12" fmla="*/ 10 w 288"/>
                  <a:gd name="T1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9">
                    <a:moveTo>
                      <a:pt x="10" y="19"/>
                    </a:moveTo>
                    <a:cubicBezTo>
                      <a:pt x="278" y="19"/>
                      <a:pt x="278" y="19"/>
                      <a:pt x="278" y="19"/>
                    </a:cubicBezTo>
                    <a:cubicBezTo>
                      <a:pt x="283" y="19"/>
                      <a:pt x="288" y="15"/>
                      <a:pt x="288" y="10"/>
                    </a:cubicBezTo>
                    <a:cubicBezTo>
                      <a:pt x="288" y="4"/>
                      <a:pt x="283" y="0"/>
                      <a:pt x="27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15"/>
                      <a:pt x="5" y="19"/>
                      <a:pt x="10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id-ID" sz="8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54" name="Oval 34"/>
            <p:cNvSpPr/>
            <p:nvPr/>
          </p:nvSpPr>
          <p:spPr>
            <a:xfrm>
              <a:off x="2159906" y="3869724"/>
              <a:ext cx="648000" cy="648000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just">
                <a:lnSpc>
                  <a:spcPct val="120000"/>
                </a:lnSpc>
                <a:defRPr/>
              </a:pPr>
              <a:endParaRPr lang="id-ID" sz="8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3" name="Group 37"/>
          <p:cNvGrpSpPr/>
          <p:nvPr/>
        </p:nvGrpSpPr>
        <p:grpSpPr>
          <a:xfrm>
            <a:off x="4436727" y="3329599"/>
            <a:ext cx="616541" cy="616541"/>
            <a:chOff x="2116364" y="5112875"/>
            <a:chExt cx="756000" cy="756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64" name="Group 20"/>
            <p:cNvGrpSpPr>
              <a:grpSpLocks noChangeAspect="1"/>
            </p:cNvGrpSpPr>
            <p:nvPr/>
          </p:nvGrpSpPr>
          <p:grpSpPr>
            <a:xfrm>
              <a:off x="2200554" y="5328158"/>
              <a:ext cx="577107" cy="468000"/>
              <a:chOff x="3175" y="1588"/>
              <a:chExt cx="4962526" cy="4024312"/>
            </a:xfrm>
            <a:solidFill>
              <a:sysClr val="window" lastClr="FFFFFF"/>
            </a:solidFill>
          </p:grpSpPr>
          <p:sp>
            <p:nvSpPr>
              <p:cNvPr id="66" name="Freeform 22"/>
              <p:cNvSpPr>
                <a:spLocks noEditPoints="1"/>
              </p:cNvSpPr>
              <p:nvPr/>
            </p:nvSpPr>
            <p:spPr bwMode="auto">
              <a:xfrm>
                <a:off x="1454150" y="2998788"/>
                <a:ext cx="1025525" cy="1027112"/>
              </a:xfrm>
              <a:custGeom>
                <a:avLst/>
                <a:gdLst>
                  <a:gd name="T0" fmla="*/ 137 w 273"/>
                  <a:gd name="T1" fmla="*/ 273 h 273"/>
                  <a:gd name="T2" fmla="*/ 0 w 273"/>
                  <a:gd name="T3" fmla="*/ 136 h 273"/>
                  <a:gd name="T4" fmla="*/ 137 w 273"/>
                  <a:gd name="T5" fmla="*/ 0 h 273"/>
                  <a:gd name="T6" fmla="*/ 273 w 273"/>
                  <a:gd name="T7" fmla="*/ 136 h 273"/>
                  <a:gd name="T8" fmla="*/ 137 w 273"/>
                  <a:gd name="T9" fmla="*/ 273 h 273"/>
                  <a:gd name="T10" fmla="*/ 137 w 273"/>
                  <a:gd name="T11" fmla="*/ 91 h 273"/>
                  <a:gd name="T12" fmla="*/ 91 w 273"/>
                  <a:gd name="T13" fmla="*/ 136 h 273"/>
                  <a:gd name="T14" fmla="*/ 137 w 273"/>
                  <a:gd name="T15" fmla="*/ 182 h 273"/>
                  <a:gd name="T16" fmla="*/ 182 w 273"/>
                  <a:gd name="T17" fmla="*/ 136 h 273"/>
                  <a:gd name="T18" fmla="*/ 137 w 273"/>
                  <a:gd name="T19" fmla="*/ 91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3" h="273">
                    <a:moveTo>
                      <a:pt x="137" y="273"/>
                    </a:moveTo>
                    <a:cubicBezTo>
                      <a:pt x="61" y="273"/>
                      <a:pt x="0" y="212"/>
                      <a:pt x="0" y="136"/>
                    </a:cubicBezTo>
                    <a:cubicBezTo>
                      <a:pt x="0" y="61"/>
                      <a:pt x="61" y="0"/>
                      <a:pt x="137" y="0"/>
                    </a:cubicBezTo>
                    <a:cubicBezTo>
                      <a:pt x="212" y="0"/>
                      <a:pt x="273" y="61"/>
                      <a:pt x="273" y="136"/>
                    </a:cubicBezTo>
                    <a:cubicBezTo>
                      <a:pt x="273" y="212"/>
                      <a:pt x="212" y="273"/>
                      <a:pt x="137" y="273"/>
                    </a:cubicBezTo>
                    <a:close/>
                    <a:moveTo>
                      <a:pt x="137" y="91"/>
                    </a:moveTo>
                    <a:cubicBezTo>
                      <a:pt x="112" y="91"/>
                      <a:pt x="91" y="111"/>
                      <a:pt x="91" y="136"/>
                    </a:cubicBezTo>
                    <a:cubicBezTo>
                      <a:pt x="91" y="161"/>
                      <a:pt x="112" y="182"/>
                      <a:pt x="137" y="182"/>
                    </a:cubicBezTo>
                    <a:cubicBezTo>
                      <a:pt x="162" y="182"/>
                      <a:pt x="182" y="161"/>
                      <a:pt x="182" y="136"/>
                    </a:cubicBezTo>
                    <a:cubicBezTo>
                      <a:pt x="182" y="111"/>
                      <a:pt x="162" y="91"/>
                      <a:pt x="137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id-ID" sz="8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7" name="Freeform 23"/>
              <p:cNvSpPr>
                <a:spLocks noEditPoints="1"/>
              </p:cNvSpPr>
              <p:nvPr/>
            </p:nvSpPr>
            <p:spPr bwMode="auto">
              <a:xfrm>
                <a:off x="3163888" y="2998788"/>
                <a:ext cx="1027113" cy="1027112"/>
              </a:xfrm>
              <a:custGeom>
                <a:avLst/>
                <a:gdLst>
                  <a:gd name="T0" fmla="*/ 137 w 273"/>
                  <a:gd name="T1" fmla="*/ 91 h 273"/>
                  <a:gd name="T2" fmla="*/ 182 w 273"/>
                  <a:gd name="T3" fmla="*/ 136 h 273"/>
                  <a:gd name="T4" fmla="*/ 137 w 273"/>
                  <a:gd name="T5" fmla="*/ 182 h 273"/>
                  <a:gd name="T6" fmla="*/ 91 w 273"/>
                  <a:gd name="T7" fmla="*/ 136 h 273"/>
                  <a:gd name="T8" fmla="*/ 137 w 273"/>
                  <a:gd name="T9" fmla="*/ 91 h 273"/>
                  <a:gd name="T10" fmla="*/ 137 w 273"/>
                  <a:gd name="T11" fmla="*/ 0 h 273"/>
                  <a:gd name="T12" fmla="*/ 0 w 273"/>
                  <a:gd name="T13" fmla="*/ 136 h 273"/>
                  <a:gd name="T14" fmla="*/ 137 w 273"/>
                  <a:gd name="T15" fmla="*/ 273 h 273"/>
                  <a:gd name="T16" fmla="*/ 273 w 273"/>
                  <a:gd name="T17" fmla="*/ 136 h 273"/>
                  <a:gd name="T18" fmla="*/ 137 w 273"/>
                  <a:gd name="T19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3" h="273">
                    <a:moveTo>
                      <a:pt x="137" y="91"/>
                    </a:moveTo>
                    <a:cubicBezTo>
                      <a:pt x="162" y="91"/>
                      <a:pt x="182" y="111"/>
                      <a:pt x="182" y="136"/>
                    </a:cubicBezTo>
                    <a:cubicBezTo>
                      <a:pt x="182" y="161"/>
                      <a:pt x="162" y="182"/>
                      <a:pt x="137" y="182"/>
                    </a:cubicBezTo>
                    <a:cubicBezTo>
                      <a:pt x="112" y="182"/>
                      <a:pt x="91" y="161"/>
                      <a:pt x="91" y="136"/>
                    </a:cubicBezTo>
                    <a:cubicBezTo>
                      <a:pt x="91" y="111"/>
                      <a:pt x="112" y="91"/>
                      <a:pt x="137" y="91"/>
                    </a:cubicBezTo>
                    <a:moveTo>
                      <a:pt x="137" y="0"/>
                    </a:moveTo>
                    <a:cubicBezTo>
                      <a:pt x="62" y="0"/>
                      <a:pt x="0" y="61"/>
                      <a:pt x="0" y="136"/>
                    </a:cubicBezTo>
                    <a:cubicBezTo>
                      <a:pt x="0" y="212"/>
                      <a:pt x="62" y="273"/>
                      <a:pt x="137" y="273"/>
                    </a:cubicBezTo>
                    <a:cubicBezTo>
                      <a:pt x="212" y="273"/>
                      <a:pt x="273" y="212"/>
                      <a:pt x="273" y="136"/>
                    </a:cubicBezTo>
                    <a:cubicBezTo>
                      <a:pt x="273" y="61"/>
                      <a:pt x="212" y="0"/>
                      <a:pt x="13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id-ID" sz="8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8" name="Freeform 24"/>
              <p:cNvSpPr/>
              <p:nvPr/>
            </p:nvSpPr>
            <p:spPr bwMode="auto">
              <a:xfrm>
                <a:off x="3175" y="1588"/>
                <a:ext cx="4619625" cy="2738437"/>
              </a:xfrm>
              <a:custGeom>
                <a:avLst/>
                <a:gdLst>
                  <a:gd name="T0" fmla="*/ 425 w 1229"/>
                  <a:gd name="T1" fmla="*/ 638 h 728"/>
                  <a:gd name="T2" fmla="*/ 295 w 1229"/>
                  <a:gd name="T3" fmla="*/ 0 h 728"/>
                  <a:gd name="T4" fmla="*/ 183 w 1229"/>
                  <a:gd name="T5" fmla="*/ 0 h 728"/>
                  <a:gd name="T6" fmla="*/ 45 w 1229"/>
                  <a:gd name="T7" fmla="*/ 0 h 728"/>
                  <a:gd name="T8" fmla="*/ 45 w 1229"/>
                  <a:gd name="T9" fmla="*/ 0 h 728"/>
                  <a:gd name="T10" fmla="*/ 0 w 1229"/>
                  <a:gd name="T11" fmla="*/ 46 h 728"/>
                  <a:gd name="T12" fmla="*/ 46 w 1229"/>
                  <a:gd name="T13" fmla="*/ 91 h 728"/>
                  <a:gd name="T14" fmla="*/ 48 w 1229"/>
                  <a:gd name="T15" fmla="*/ 91 h 728"/>
                  <a:gd name="T16" fmla="*/ 215 w 1229"/>
                  <a:gd name="T17" fmla="*/ 91 h 728"/>
                  <a:gd name="T18" fmla="*/ 345 w 1229"/>
                  <a:gd name="T19" fmla="*/ 728 h 728"/>
                  <a:gd name="T20" fmla="*/ 484 w 1229"/>
                  <a:gd name="T21" fmla="*/ 728 h 728"/>
                  <a:gd name="T22" fmla="*/ 1183 w 1229"/>
                  <a:gd name="T23" fmla="*/ 728 h 728"/>
                  <a:gd name="T24" fmla="*/ 1183 w 1229"/>
                  <a:gd name="T25" fmla="*/ 728 h 728"/>
                  <a:gd name="T26" fmla="*/ 1184 w 1229"/>
                  <a:gd name="T27" fmla="*/ 728 h 728"/>
                  <a:gd name="T28" fmla="*/ 1185 w 1229"/>
                  <a:gd name="T29" fmla="*/ 728 h 728"/>
                  <a:gd name="T30" fmla="*/ 1185 w 1229"/>
                  <a:gd name="T31" fmla="*/ 728 h 728"/>
                  <a:gd name="T32" fmla="*/ 1229 w 1229"/>
                  <a:gd name="T33" fmla="*/ 683 h 728"/>
                  <a:gd name="T34" fmla="*/ 1183 w 1229"/>
                  <a:gd name="T35" fmla="*/ 637 h 728"/>
                  <a:gd name="T36" fmla="*/ 425 w 1229"/>
                  <a:gd name="T37" fmla="*/ 638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29" h="728">
                    <a:moveTo>
                      <a:pt x="425" y="638"/>
                    </a:moveTo>
                    <a:cubicBezTo>
                      <a:pt x="295" y="0"/>
                      <a:pt x="295" y="0"/>
                      <a:pt x="295" y="0"/>
                    </a:cubicBezTo>
                    <a:cubicBezTo>
                      <a:pt x="183" y="0"/>
                      <a:pt x="183" y="0"/>
                      <a:pt x="183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1"/>
                      <a:pt x="0" y="46"/>
                    </a:cubicBezTo>
                    <a:cubicBezTo>
                      <a:pt x="0" y="71"/>
                      <a:pt x="20" y="91"/>
                      <a:pt x="46" y="91"/>
                    </a:cubicBezTo>
                    <a:cubicBezTo>
                      <a:pt x="46" y="91"/>
                      <a:pt x="47" y="91"/>
                      <a:pt x="48" y="91"/>
                    </a:cubicBezTo>
                    <a:cubicBezTo>
                      <a:pt x="215" y="91"/>
                      <a:pt x="215" y="91"/>
                      <a:pt x="215" y="91"/>
                    </a:cubicBezTo>
                    <a:cubicBezTo>
                      <a:pt x="345" y="728"/>
                      <a:pt x="345" y="728"/>
                      <a:pt x="345" y="728"/>
                    </a:cubicBezTo>
                    <a:cubicBezTo>
                      <a:pt x="484" y="728"/>
                      <a:pt x="484" y="728"/>
                      <a:pt x="484" y="728"/>
                    </a:cubicBezTo>
                    <a:cubicBezTo>
                      <a:pt x="1183" y="728"/>
                      <a:pt x="1183" y="728"/>
                      <a:pt x="1183" y="728"/>
                    </a:cubicBezTo>
                    <a:cubicBezTo>
                      <a:pt x="1183" y="728"/>
                      <a:pt x="1183" y="728"/>
                      <a:pt x="1183" y="728"/>
                    </a:cubicBezTo>
                    <a:cubicBezTo>
                      <a:pt x="1184" y="728"/>
                      <a:pt x="1184" y="728"/>
                      <a:pt x="1184" y="728"/>
                    </a:cubicBezTo>
                    <a:cubicBezTo>
                      <a:pt x="1185" y="728"/>
                      <a:pt x="1185" y="728"/>
                      <a:pt x="1185" y="728"/>
                    </a:cubicBezTo>
                    <a:cubicBezTo>
                      <a:pt x="1185" y="728"/>
                      <a:pt x="1185" y="728"/>
                      <a:pt x="1185" y="728"/>
                    </a:cubicBezTo>
                    <a:cubicBezTo>
                      <a:pt x="1209" y="727"/>
                      <a:pt x="1229" y="708"/>
                      <a:pt x="1229" y="683"/>
                    </a:cubicBezTo>
                    <a:cubicBezTo>
                      <a:pt x="1229" y="658"/>
                      <a:pt x="1209" y="637"/>
                      <a:pt x="1183" y="637"/>
                    </a:cubicBezTo>
                    <a:lnTo>
                      <a:pt x="425" y="6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id-ID" sz="8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9" name="Freeform 25"/>
              <p:cNvSpPr>
                <a:spLocks noEditPoints="1"/>
              </p:cNvSpPr>
              <p:nvPr/>
            </p:nvSpPr>
            <p:spPr bwMode="auto">
              <a:xfrm>
                <a:off x="1544638" y="344488"/>
                <a:ext cx="3421063" cy="1709737"/>
              </a:xfrm>
              <a:custGeom>
                <a:avLst/>
                <a:gdLst>
                  <a:gd name="T0" fmla="*/ 773 w 910"/>
                  <a:gd name="T1" fmla="*/ 364 h 455"/>
                  <a:gd name="T2" fmla="*/ 136 w 910"/>
                  <a:gd name="T3" fmla="*/ 364 h 455"/>
                  <a:gd name="T4" fmla="*/ 91 w 910"/>
                  <a:gd name="T5" fmla="*/ 410 h 455"/>
                  <a:gd name="T6" fmla="*/ 136 w 910"/>
                  <a:gd name="T7" fmla="*/ 455 h 455"/>
                  <a:gd name="T8" fmla="*/ 773 w 910"/>
                  <a:gd name="T9" fmla="*/ 455 h 455"/>
                  <a:gd name="T10" fmla="*/ 819 w 910"/>
                  <a:gd name="T11" fmla="*/ 410 h 455"/>
                  <a:gd name="T12" fmla="*/ 773 w 910"/>
                  <a:gd name="T13" fmla="*/ 364 h 455"/>
                  <a:gd name="T14" fmla="*/ 819 w 910"/>
                  <a:gd name="T15" fmla="*/ 182 h 455"/>
                  <a:gd name="T16" fmla="*/ 91 w 910"/>
                  <a:gd name="T17" fmla="*/ 182 h 455"/>
                  <a:gd name="T18" fmla="*/ 45 w 910"/>
                  <a:gd name="T19" fmla="*/ 228 h 455"/>
                  <a:gd name="T20" fmla="*/ 91 w 910"/>
                  <a:gd name="T21" fmla="*/ 273 h 455"/>
                  <a:gd name="T22" fmla="*/ 819 w 910"/>
                  <a:gd name="T23" fmla="*/ 273 h 455"/>
                  <a:gd name="T24" fmla="*/ 864 w 910"/>
                  <a:gd name="T25" fmla="*/ 228 h 455"/>
                  <a:gd name="T26" fmla="*/ 819 w 910"/>
                  <a:gd name="T27" fmla="*/ 182 h 455"/>
                  <a:gd name="T28" fmla="*/ 864 w 910"/>
                  <a:gd name="T29" fmla="*/ 0 h 455"/>
                  <a:gd name="T30" fmla="*/ 45 w 910"/>
                  <a:gd name="T31" fmla="*/ 0 h 455"/>
                  <a:gd name="T32" fmla="*/ 0 w 910"/>
                  <a:gd name="T33" fmla="*/ 46 h 455"/>
                  <a:gd name="T34" fmla="*/ 45 w 910"/>
                  <a:gd name="T35" fmla="*/ 91 h 455"/>
                  <a:gd name="T36" fmla="*/ 864 w 910"/>
                  <a:gd name="T37" fmla="*/ 91 h 455"/>
                  <a:gd name="T38" fmla="*/ 910 w 910"/>
                  <a:gd name="T39" fmla="*/ 46 h 455"/>
                  <a:gd name="T40" fmla="*/ 864 w 910"/>
                  <a:gd name="T41" fmla="*/ 0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10" h="455">
                    <a:moveTo>
                      <a:pt x="773" y="364"/>
                    </a:moveTo>
                    <a:cubicBezTo>
                      <a:pt x="136" y="364"/>
                      <a:pt x="136" y="364"/>
                      <a:pt x="136" y="364"/>
                    </a:cubicBezTo>
                    <a:cubicBezTo>
                      <a:pt x="111" y="364"/>
                      <a:pt x="91" y="385"/>
                      <a:pt x="91" y="410"/>
                    </a:cubicBezTo>
                    <a:cubicBezTo>
                      <a:pt x="91" y="435"/>
                      <a:pt x="111" y="455"/>
                      <a:pt x="136" y="455"/>
                    </a:cubicBezTo>
                    <a:cubicBezTo>
                      <a:pt x="773" y="455"/>
                      <a:pt x="773" y="455"/>
                      <a:pt x="773" y="455"/>
                    </a:cubicBezTo>
                    <a:cubicBezTo>
                      <a:pt x="799" y="455"/>
                      <a:pt x="819" y="435"/>
                      <a:pt x="819" y="410"/>
                    </a:cubicBezTo>
                    <a:cubicBezTo>
                      <a:pt x="819" y="385"/>
                      <a:pt x="799" y="364"/>
                      <a:pt x="773" y="364"/>
                    </a:cubicBezTo>
                    <a:close/>
                    <a:moveTo>
                      <a:pt x="819" y="182"/>
                    </a:moveTo>
                    <a:cubicBezTo>
                      <a:pt x="91" y="182"/>
                      <a:pt x="91" y="182"/>
                      <a:pt x="91" y="182"/>
                    </a:cubicBezTo>
                    <a:cubicBezTo>
                      <a:pt x="66" y="182"/>
                      <a:pt x="45" y="203"/>
                      <a:pt x="45" y="228"/>
                    </a:cubicBezTo>
                    <a:cubicBezTo>
                      <a:pt x="45" y="253"/>
                      <a:pt x="66" y="273"/>
                      <a:pt x="91" y="273"/>
                    </a:cubicBezTo>
                    <a:cubicBezTo>
                      <a:pt x="819" y="273"/>
                      <a:pt x="819" y="273"/>
                      <a:pt x="819" y="273"/>
                    </a:cubicBezTo>
                    <a:cubicBezTo>
                      <a:pt x="844" y="273"/>
                      <a:pt x="864" y="253"/>
                      <a:pt x="864" y="228"/>
                    </a:cubicBezTo>
                    <a:cubicBezTo>
                      <a:pt x="864" y="203"/>
                      <a:pt x="844" y="182"/>
                      <a:pt x="819" y="182"/>
                    </a:cubicBezTo>
                    <a:close/>
                    <a:moveTo>
                      <a:pt x="864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1"/>
                      <a:pt x="0" y="46"/>
                    </a:cubicBezTo>
                    <a:cubicBezTo>
                      <a:pt x="0" y="71"/>
                      <a:pt x="20" y="91"/>
                      <a:pt x="45" y="91"/>
                    </a:cubicBezTo>
                    <a:cubicBezTo>
                      <a:pt x="864" y="91"/>
                      <a:pt x="864" y="91"/>
                      <a:pt x="864" y="91"/>
                    </a:cubicBezTo>
                    <a:cubicBezTo>
                      <a:pt x="890" y="91"/>
                      <a:pt x="910" y="71"/>
                      <a:pt x="910" y="46"/>
                    </a:cubicBezTo>
                    <a:cubicBezTo>
                      <a:pt x="910" y="21"/>
                      <a:pt x="890" y="0"/>
                      <a:pt x="86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id-ID" sz="8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5" name="Oval 36"/>
            <p:cNvSpPr>
              <a:spLocks noChangeAspect="1"/>
            </p:cNvSpPr>
            <p:nvPr/>
          </p:nvSpPr>
          <p:spPr>
            <a:xfrm>
              <a:off x="2116364" y="5112875"/>
              <a:ext cx="756000" cy="756000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just">
                <a:lnSpc>
                  <a:spcPct val="120000"/>
                </a:lnSpc>
                <a:defRPr/>
              </a:pPr>
              <a:endParaRPr lang="id-ID" sz="8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0" name="Group 39"/>
          <p:cNvGrpSpPr/>
          <p:nvPr/>
        </p:nvGrpSpPr>
        <p:grpSpPr>
          <a:xfrm>
            <a:off x="2429189" y="3407660"/>
            <a:ext cx="469745" cy="469745"/>
            <a:chOff x="2205591" y="2704022"/>
            <a:chExt cx="576000" cy="576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71" name="Group 12"/>
            <p:cNvGrpSpPr>
              <a:grpSpLocks noChangeAspect="1"/>
            </p:cNvGrpSpPr>
            <p:nvPr/>
          </p:nvGrpSpPr>
          <p:grpSpPr>
            <a:xfrm>
              <a:off x="2356428" y="2874941"/>
              <a:ext cx="302671" cy="288000"/>
              <a:chOff x="1588" y="4763"/>
              <a:chExt cx="6746875" cy="6419850"/>
            </a:xfrm>
            <a:solidFill>
              <a:sysClr val="window" lastClr="FFFFFF"/>
            </a:solidFill>
          </p:grpSpPr>
          <p:sp>
            <p:nvSpPr>
              <p:cNvPr id="73" name="Freeform 5"/>
              <p:cNvSpPr>
                <a:spLocks noEditPoints="1"/>
              </p:cNvSpPr>
              <p:nvPr/>
            </p:nvSpPr>
            <p:spPr bwMode="auto">
              <a:xfrm>
                <a:off x="1588" y="4763"/>
                <a:ext cx="6746875" cy="6419850"/>
              </a:xfrm>
              <a:custGeom>
                <a:avLst/>
                <a:gdLst>
                  <a:gd name="T0" fmla="*/ 1645 w 1796"/>
                  <a:gd name="T1" fmla="*/ 0 h 1709"/>
                  <a:gd name="T2" fmla="*/ 151 w 1796"/>
                  <a:gd name="T3" fmla="*/ 0 h 1709"/>
                  <a:gd name="T4" fmla="*/ 0 w 1796"/>
                  <a:gd name="T5" fmla="*/ 151 h 1709"/>
                  <a:gd name="T6" fmla="*/ 0 w 1796"/>
                  <a:gd name="T7" fmla="*/ 1307 h 1709"/>
                  <a:gd name="T8" fmla="*/ 151 w 1796"/>
                  <a:gd name="T9" fmla="*/ 1458 h 1709"/>
                  <a:gd name="T10" fmla="*/ 606 w 1796"/>
                  <a:gd name="T11" fmla="*/ 1458 h 1709"/>
                  <a:gd name="T12" fmla="*/ 526 w 1796"/>
                  <a:gd name="T13" fmla="*/ 1545 h 1709"/>
                  <a:gd name="T14" fmla="*/ 483 w 1796"/>
                  <a:gd name="T15" fmla="*/ 1590 h 1709"/>
                  <a:gd name="T16" fmla="*/ 479 w 1796"/>
                  <a:gd name="T17" fmla="*/ 1659 h 1709"/>
                  <a:gd name="T18" fmla="*/ 593 w 1796"/>
                  <a:gd name="T19" fmla="*/ 1709 h 1709"/>
                  <a:gd name="T20" fmla="*/ 1203 w 1796"/>
                  <a:gd name="T21" fmla="*/ 1709 h 1709"/>
                  <a:gd name="T22" fmla="*/ 1316 w 1796"/>
                  <a:gd name="T23" fmla="*/ 1659 h 1709"/>
                  <a:gd name="T24" fmla="*/ 1312 w 1796"/>
                  <a:gd name="T25" fmla="*/ 1590 h 1709"/>
                  <a:gd name="T26" fmla="*/ 1270 w 1796"/>
                  <a:gd name="T27" fmla="*/ 1545 h 1709"/>
                  <a:gd name="T28" fmla="*/ 1190 w 1796"/>
                  <a:gd name="T29" fmla="*/ 1458 h 1709"/>
                  <a:gd name="T30" fmla="*/ 1645 w 1796"/>
                  <a:gd name="T31" fmla="*/ 1458 h 1709"/>
                  <a:gd name="T32" fmla="*/ 1796 w 1796"/>
                  <a:gd name="T33" fmla="*/ 1307 h 1709"/>
                  <a:gd name="T34" fmla="*/ 1796 w 1796"/>
                  <a:gd name="T35" fmla="*/ 151 h 1709"/>
                  <a:gd name="T36" fmla="*/ 1645 w 1796"/>
                  <a:gd name="T37" fmla="*/ 0 h 1709"/>
                  <a:gd name="T38" fmla="*/ 1231 w 1796"/>
                  <a:gd name="T39" fmla="*/ 1585 h 1709"/>
                  <a:gd name="T40" fmla="*/ 1267 w 1796"/>
                  <a:gd name="T41" fmla="*/ 1622 h 1709"/>
                  <a:gd name="T42" fmla="*/ 1265 w 1796"/>
                  <a:gd name="T43" fmla="*/ 1635 h 1709"/>
                  <a:gd name="T44" fmla="*/ 1203 w 1796"/>
                  <a:gd name="T45" fmla="*/ 1653 h 1709"/>
                  <a:gd name="T46" fmla="*/ 593 w 1796"/>
                  <a:gd name="T47" fmla="*/ 1653 h 1709"/>
                  <a:gd name="T48" fmla="*/ 530 w 1796"/>
                  <a:gd name="T49" fmla="*/ 1635 h 1709"/>
                  <a:gd name="T50" fmla="*/ 528 w 1796"/>
                  <a:gd name="T51" fmla="*/ 1623 h 1709"/>
                  <a:gd name="T52" fmla="*/ 528 w 1796"/>
                  <a:gd name="T53" fmla="*/ 1623 h 1709"/>
                  <a:gd name="T54" fmla="*/ 565 w 1796"/>
                  <a:gd name="T55" fmla="*/ 1585 h 1709"/>
                  <a:gd name="T56" fmla="*/ 672 w 1796"/>
                  <a:gd name="T57" fmla="*/ 1458 h 1709"/>
                  <a:gd name="T58" fmla="*/ 1124 w 1796"/>
                  <a:gd name="T59" fmla="*/ 1458 h 1709"/>
                  <a:gd name="T60" fmla="*/ 1231 w 1796"/>
                  <a:gd name="T61" fmla="*/ 1585 h 1709"/>
                  <a:gd name="T62" fmla="*/ 1684 w 1796"/>
                  <a:gd name="T63" fmla="*/ 1307 h 1709"/>
                  <a:gd name="T64" fmla="*/ 1645 w 1796"/>
                  <a:gd name="T65" fmla="*/ 1346 h 1709"/>
                  <a:gd name="T66" fmla="*/ 151 w 1796"/>
                  <a:gd name="T67" fmla="*/ 1346 h 1709"/>
                  <a:gd name="T68" fmla="*/ 112 w 1796"/>
                  <a:gd name="T69" fmla="*/ 1307 h 1709"/>
                  <a:gd name="T70" fmla="*/ 112 w 1796"/>
                  <a:gd name="T71" fmla="*/ 151 h 1709"/>
                  <a:gd name="T72" fmla="*/ 151 w 1796"/>
                  <a:gd name="T73" fmla="*/ 112 h 1709"/>
                  <a:gd name="T74" fmla="*/ 1645 w 1796"/>
                  <a:gd name="T75" fmla="*/ 112 h 1709"/>
                  <a:gd name="T76" fmla="*/ 1684 w 1796"/>
                  <a:gd name="T77" fmla="*/ 151 h 1709"/>
                  <a:gd name="T78" fmla="*/ 1684 w 1796"/>
                  <a:gd name="T79" fmla="*/ 1307 h 1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796" h="1709">
                    <a:moveTo>
                      <a:pt x="1645" y="0"/>
                    </a:moveTo>
                    <a:cubicBezTo>
                      <a:pt x="151" y="0"/>
                      <a:pt x="151" y="0"/>
                      <a:pt x="151" y="0"/>
                    </a:cubicBezTo>
                    <a:cubicBezTo>
                      <a:pt x="68" y="0"/>
                      <a:pt x="0" y="67"/>
                      <a:pt x="0" y="151"/>
                    </a:cubicBezTo>
                    <a:cubicBezTo>
                      <a:pt x="0" y="1307"/>
                      <a:pt x="0" y="1307"/>
                      <a:pt x="0" y="1307"/>
                    </a:cubicBezTo>
                    <a:cubicBezTo>
                      <a:pt x="0" y="1390"/>
                      <a:pt x="68" y="1458"/>
                      <a:pt x="151" y="1458"/>
                    </a:cubicBezTo>
                    <a:cubicBezTo>
                      <a:pt x="606" y="1458"/>
                      <a:pt x="606" y="1458"/>
                      <a:pt x="606" y="1458"/>
                    </a:cubicBezTo>
                    <a:cubicBezTo>
                      <a:pt x="582" y="1488"/>
                      <a:pt x="544" y="1527"/>
                      <a:pt x="526" y="1545"/>
                    </a:cubicBezTo>
                    <a:cubicBezTo>
                      <a:pt x="506" y="1564"/>
                      <a:pt x="491" y="1579"/>
                      <a:pt x="483" y="1590"/>
                    </a:cubicBezTo>
                    <a:cubicBezTo>
                      <a:pt x="472" y="1605"/>
                      <a:pt x="467" y="1634"/>
                      <a:pt x="479" y="1659"/>
                    </a:cubicBezTo>
                    <a:cubicBezTo>
                      <a:pt x="491" y="1682"/>
                      <a:pt x="520" y="1709"/>
                      <a:pt x="593" y="1709"/>
                    </a:cubicBezTo>
                    <a:cubicBezTo>
                      <a:pt x="1203" y="1709"/>
                      <a:pt x="1203" y="1709"/>
                      <a:pt x="1203" y="1709"/>
                    </a:cubicBezTo>
                    <a:cubicBezTo>
                      <a:pt x="1276" y="1709"/>
                      <a:pt x="1305" y="1682"/>
                      <a:pt x="1316" y="1659"/>
                    </a:cubicBezTo>
                    <a:cubicBezTo>
                      <a:pt x="1329" y="1634"/>
                      <a:pt x="1324" y="1605"/>
                      <a:pt x="1312" y="1590"/>
                    </a:cubicBezTo>
                    <a:cubicBezTo>
                      <a:pt x="1304" y="1579"/>
                      <a:pt x="1289" y="1564"/>
                      <a:pt x="1270" y="1545"/>
                    </a:cubicBezTo>
                    <a:cubicBezTo>
                      <a:pt x="1252" y="1527"/>
                      <a:pt x="1213" y="1488"/>
                      <a:pt x="1190" y="1458"/>
                    </a:cubicBezTo>
                    <a:cubicBezTo>
                      <a:pt x="1645" y="1458"/>
                      <a:pt x="1645" y="1458"/>
                      <a:pt x="1645" y="1458"/>
                    </a:cubicBezTo>
                    <a:cubicBezTo>
                      <a:pt x="1728" y="1458"/>
                      <a:pt x="1796" y="1390"/>
                      <a:pt x="1796" y="1307"/>
                    </a:cubicBezTo>
                    <a:cubicBezTo>
                      <a:pt x="1796" y="151"/>
                      <a:pt x="1796" y="151"/>
                      <a:pt x="1796" y="151"/>
                    </a:cubicBezTo>
                    <a:cubicBezTo>
                      <a:pt x="1796" y="67"/>
                      <a:pt x="1728" y="0"/>
                      <a:pt x="1645" y="0"/>
                    </a:cubicBezTo>
                    <a:close/>
                    <a:moveTo>
                      <a:pt x="1231" y="1585"/>
                    </a:moveTo>
                    <a:cubicBezTo>
                      <a:pt x="1247" y="1601"/>
                      <a:pt x="1262" y="1616"/>
                      <a:pt x="1267" y="1622"/>
                    </a:cubicBezTo>
                    <a:cubicBezTo>
                      <a:pt x="1267" y="1622"/>
                      <a:pt x="1269" y="1629"/>
                      <a:pt x="1265" y="1635"/>
                    </a:cubicBezTo>
                    <a:cubicBezTo>
                      <a:pt x="1258" y="1646"/>
                      <a:pt x="1235" y="1653"/>
                      <a:pt x="1203" y="1653"/>
                    </a:cubicBezTo>
                    <a:cubicBezTo>
                      <a:pt x="593" y="1653"/>
                      <a:pt x="593" y="1653"/>
                      <a:pt x="593" y="1653"/>
                    </a:cubicBezTo>
                    <a:cubicBezTo>
                      <a:pt x="561" y="1653"/>
                      <a:pt x="538" y="1646"/>
                      <a:pt x="530" y="1635"/>
                    </a:cubicBezTo>
                    <a:cubicBezTo>
                      <a:pt x="527" y="1629"/>
                      <a:pt x="528" y="1623"/>
                      <a:pt x="528" y="1623"/>
                    </a:cubicBezTo>
                    <a:cubicBezTo>
                      <a:pt x="528" y="1623"/>
                      <a:pt x="528" y="1623"/>
                      <a:pt x="528" y="1623"/>
                    </a:cubicBezTo>
                    <a:cubicBezTo>
                      <a:pt x="534" y="1616"/>
                      <a:pt x="549" y="1601"/>
                      <a:pt x="565" y="1585"/>
                    </a:cubicBezTo>
                    <a:cubicBezTo>
                      <a:pt x="614" y="1536"/>
                      <a:pt x="654" y="1494"/>
                      <a:pt x="672" y="1458"/>
                    </a:cubicBezTo>
                    <a:cubicBezTo>
                      <a:pt x="1124" y="1458"/>
                      <a:pt x="1124" y="1458"/>
                      <a:pt x="1124" y="1458"/>
                    </a:cubicBezTo>
                    <a:cubicBezTo>
                      <a:pt x="1142" y="1494"/>
                      <a:pt x="1182" y="1536"/>
                      <a:pt x="1231" y="1585"/>
                    </a:cubicBezTo>
                    <a:close/>
                    <a:moveTo>
                      <a:pt x="1684" y="1307"/>
                    </a:moveTo>
                    <a:cubicBezTo>
                      <a:pt x="1684" y="1328"/>
                      <a:pt x="1666" y="1346"/>
                      <a:pt x="1645" y="1346"/>
                    </a:cubicBezTo>
                    <a:cubicBezTo>
                      <a:pt x="151" y="1346"/>
                      <a:pt x="151" y="1346"/>
                      <a:pt x="151" y="1346"/>
                    </a:cubicBezTo>
                    <a:cubicBezTo>
                      <a:pt x="129" y="1346"/>
                      <a:pt x="112" y="1328"/>
                      <a:pt x="112" y="1307"/>
                    </a:cubicBezTo>
                    <a:cubicBezTo>
                      <a:pt x="112" y="151"/>
                      <a:pt x="112" y="151"/>
                      <a:pt x="112" y="151"/>
                    </a:cubicBezTo>
                    <a:cubicBezTo>
                      <a:pt x="112" y="129"/>
                      <a:pt x="129" y="112"/>
                      <a:pt x="151" y="112"/>
                    </a:cubicBezTo>
                    <a:cubicBezTo>
                      <a:pt x="1645" y="112"/>
                      <a:pt x="1645" y="112"/>
                      <a:pt x="1645" y="112"/>
                    </a:cubicBezTo>
                    <a:cubicBezTo>
                      <a:pt x="1666" y="112"/>
                      <a:pt x="1684" y="129"/>
                      <a:pt x="1684" y="151"/>
                    </a:cubicBezTo>
                    <a:lnTo>
                      <a:pt x="1684" y="13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id-ID" sz="8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4" name="Freeform 6"/>
              <p:cNvSpPr>
                <a:spLocks noEditPoints="1"/>
              </p:cNvSpPr>
              <p:nvPr/>
            </p:nvSpPr>
            <p:spPr bwMode="auto">
              <a:xfrm>
                <a:off x="842963" y="846138"/>
                <a:ext cx="5064125" cy="3376613"/>
              </a:xfrm>
              <a:custGeom>
                <a:avLst/>
                <a:gdLst>
                  <a:gd name="T0" fmla="*/ 1252 w 1348"/>
                  <a:gd name="T1" fmla="*/ 0 h 899"/>
                  <a:gd name="T2" fmla="*/ 96 w 1348"/>
                  <a:gd name="T3" fmla="*/ 0 h 899"/>
                  <a:gd name="T4" fmla="*/ 0 w 1348"/>
                  <a:gd name="T5" fmla="*/ 95 h 899"/>
                  <a:gd name="T6" fmla="*/ 0 w 1348"/>
                  <a:gd name="T7" fmla="*/ 803 h 899"/>
                  <a:gd name="T8" fmla="*/ 96 w 1348"/>
                  <a:gd name="T9" fmla="*/ 899 h 899"/>
                  <a:gd name="T10" fmla="*/ 1252 w 1348"/>
                  <a:gd name="T11" fmla="*/ 899 h 899"/>
                  <a:gd name="T12" fmla="*/ 1348 w 1348"/>
                  <a:gd name="T13" fmla="*/ 803 h 899"/>
                  <a:gd name="T14" fmla="*/ 1348 w 1348"/>
                  <a:gd name="T15" fmla="*/ 95 h 899"/>
                  <a:gd name="T16" fmla="*/ 1252 w 1348"/>
                  <a:gd name="T17" fmla="*/ 0 h 899"/>
                  <a:gd name="T18" fmla="*/ 1291 w 1348"/>
                  <a:gd name="T19" fmla="*/ 803 h 899"/>
                  <a:gd name="T20" fmla="*/ 1252 w 1348"/>
                  <a:gd name="T21" fmla="*/ 843 h 899"/>
                  <a:gd name="T22" fmla="*/ 96 w 1348"/>
                  <a:gd name="T23" fmla="*/ 843 h 899"/>
                  <a:gd name="T24" fmla="*/ 56 w 1348"/>
                  <a:gd name="T25" fmla="*/ 803 h 899"/>
                  <a:gd name="T26" fmla="*/ 56 w 1348"/>
                  <a:gd name="T27" fmla="*/ 95 h 899"/>
                  <a:gd name="T28" fmla="*/ 96 w 1348"/>
                  <a:gd name="T29" fmla="*/ 56 h 899"/>
                  <a:gd name="T30" fmla="*/ 1252 w 1348"/>
                  <a:gd name="T31" fmla="*/ 56 h 899"/>
                  <a:gd name="T32" fmla="*/ 1291 w 1348"/>
                  <a:gd name="T33" fmla="*/ 95 h 899"/>
                  <a:gd name="T34" fmla="*/ 1291 w 1348"/>
                  <a:gd name="T35" fmla="*/ 803 h 8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48" h="899">
                    <a:moveTo>
                      <a:pt x="1252" y="0"/>
                    </a:moveTo>
                    <a:cubicBezTo>
                      <a:pt x="96" y="0"/>
                      <a:pt x="96" y="0"/>
                      <a:pt x="96" y="0"/>
                    </a:cubicBezTo>
                    <a:cubicBezTo>
                      <a:pt x="43" y="0"/>
                      <a:pt x="0" y="43"/>
                      <a:pt x="0" y="95"/>
                    </a:cubicBezTo>
                    <a:cubicBezTo>
                      <a:pt x="0" y="803"/>
                      <a:pt x="0" y="803"/>
                      <a:pt x="0" y="803"/>
                    </a:cubicBezTo>
                    <a:cubicBezTo>
                      <a:pt x="0" y="856"/>
                      <a:pt x="43" y="899"/>
                      <a:pt x="96" y="899"/>
                    </a:cubicBezTo>
                    <a:cubicBezTo>
                      <a:pt x="1252" y="899"/>
                      <a:pt x="1252" y="899"/>
                      <a:pt x="1252" y="899"/>
                    </a:cubicBezTo>
                    <a:cubicBezTo>
                      <a:pt x="1305" y="899"/>
                      <a:pt x="1348" y="856"/>
                      <a:pt x="1348" y="803"/>
                    </a:cubicBezTo>
                    <a:cubicBezTo>
                      <a:pt x="1348" y="95"/>
                      <a:pt x="1348" y="95"/>
                      <a:pt x="1348" y="95"/>
                    </a:cubicBezTo>
                    <a:cubicBezTo>
                      <a:pt x="1348" y="43"/>
                      <a:pt x="1305" y="0"/>
                      <a:pt x="1252" y="0"/>
                    </a:cubicBezTo>
                    <a:close/>
                    <a:moveTo>
                      <a:pt x="1291" y="803"/>
                    </a:moveTo>
                    <a:cubicBezTo>
                      <a:pt x="1291" y="825"/>
                      <a:pt x="1274" y="843"/>
                      <a:pt x="1252" y="843"/>
                    </a:cubicBezTo>
                    <a:cubicBezTo>
                      <a:pt x="96" y="843"/>
                      <a:pt x="96" y="843"/>
                      <a:pt x="96" y="843"/>
                    </a:cubicBezTo>
                    <a:cubicBezTo>
                      <a:pt x="74" y="843"/>
                      <a:pt x="56" y="825"/>
                      <a:pt x="56" y="803"/>
                    </a:cubicBezTo>
                    <a:cubicBezTo>
                      <a:pt x="56" y="95"/>
                      <a:pt x="56" y="95"/>
                      <a:pt x="56" y="95"/>
                    </a:cubicBezTo>
                    <a:cubicBezTo>
                      <a:pt x="56" y="74"/>
                      <a:pt x="74" y="56"/>
                      <a:pt x="96" y="56"/>
                    </a:cubicBezTo>
                    <a:cubicBezTo>
                      <a:pt x="1252" y="56"/>
                      <a:pt x="1252" y="56"/>
                      <a:pt x="1252" y="56"/>
                    </a:cubicBezTo>
                    <a:cubicBezTo>
                      <a:pt x="1274" y="56"/>
                      <a:pt x="1291" y="74"/>
                      <a:pt x="1291" y="95"/>
                    </a:cubicBezTo>
                    <a:lnTo>
                      <a:pt x="1291" y="8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id-ID" sz="8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5" name="Freeform 7"/>
              <p:cNvSpPr>
                <a:spLocks noEditPoints="1"/>
              </p:cNvSpPr>
              <p:nvPr/>
            </p:nvSpPr>
            <p:spPr bwMode="auto">
              <a:xfrm>
                <a:off x="3059113" y="4321176"/>
                <a:ext cx="631825" cy="630238"/>
              </a:xfrm>
              <a:custGeom>
                <a:avLst/>
                <a:gdLst>
                  <a:gd name="T0" fmla="*/ 84 w 168"/>
                  <a:gd name="T1" fmla="*/ 0 h 168"/>
                  <a:gd name="T2" fmla="*/ 0 w 168"/>
                  <a:gd name="T3" fmla="*/ 84 h 168"/>
                  <a:gd name="T4" fmla="*/ 84 w 168"/>
                  <a:gd name="T5" fmla="*/ 168 h 168"/>
                  <a:gd name="T6" fmla="*/ 168 w 168"/>
                  <a:gd name="T7" fmla="*/ 84 h 168"/>
                  <a:gd name="T8" fmla="*/ 84 w 168"/>
                  <a:gd name="T9" fmla="*/ 0 h 168"/>
                  <a:gd name="T10" fmla="*/ 84 w 168"/>
                  <a:gd name="T11" fmla="*/ 112 h 168"/>
                  <a:gd name="T12" fmla="*/ 56 w 168"/>
                  <a:gd name="T13" fmla="*/ 84 h 168"/>
                  <a:gd name="T14" fmla="*/ 84 w 168"/>
                  <a:gd name="T15" fmla="*/ 56 h 168"/>
                  <a:gd name="T16" fmla="*/ 112 w 168"/>
                  <a:gd name="T17" fmla="*/ 84 h 168"/>
                  <a:gd name="T18" fmla="*/ 84 w 168"/>
                  <a:gd name="T19" fmla="*/ 112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8" h="168">
                    <a:moveTo>
                      <a:pt x="84" y="0"/>
                    </a:moveTo>
                    <a:cubicBezTo>
                      <a:pt x="38" y="0"/>
                      <a:pt x="0" y="38"/>
                      <a:pt x="0" y="84"/>
                    </a:cubicBezTo>
                    <a:cubicBezTo>
                      <a:pt x="0" y="131"/>
                      <a:pt x="38" y="168"/>
                      <a:pt x="84" y="168"/>
                    </a:cubicBezTo>
                    <a:cubicBezTo>
                      <a:pt x="130" y="168"/>
                      <a:pt x="168" y="131"/>
                      <a:pt x="168" y="84"/>
                    </a:cubicBezTo>
                    <a:cubicBezTo>
                      <a:pt x="168" y="38"/>
                      <a:pt x="130" y="0"/>
                      <a:pt x="84" y="0"/>
                    </a:cubicBezTo>
                    <a:close/>
                    <a:moveTo>
                      <a:pt x="84" y="112"/>
                    </a:moveTo>
                    <a:cubicBezTo>
                      <a:pt x="68" y="112"/>
                      <a:pt x="56" y="100"/>
                      <a:pt x="56" y="84"/>
                    </a:cubicBezTo>
                    <a:cubicBezTo>
                      <a:pt x="56" y="69"/>
                      <a:pt x="68" y="56"/>
                      <a:pt x="84" y="56"/>
                    </a:cubicBezTo>
                    <a:cubicBezTo>
                      <a:pt x="99" y="56"/>
                      <a:pt x="112" y="69"/>
                      <a:pt x="112" y="84"/>
                    </a:cubicBezTo>
                    <a:cubicBezTo>
                      <a:pt x="112" y="100"/>
                      <a:pt x="99" y="112"/>
                      <a:pt x="84" y="1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id-ID" sz="8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6" name="Freeform 8"/>
              <p:cNvSpPr/>
              <p:nvPr/>
            </p:nvSpPr>
            <p:spPr bwMode="auto">
              <a:xfrm>
                <a:off x="2528888" y="2533651"/>
                <a:ext cx="628650" cy="1262063"/>
              </a:xfrm>
              <a:custGeom>
                <a:avLst/>
                <a:gdLst>
                  <a:gd name="T0" fmla="*/ 125 w 167"/>
                  <a:gd name="T1" fmla="*/ 0 h 336"/>
                  <a:gd name="T2" fmla="*/ 42 w 167"/>
                  <a:gd name="T3" fmla="*/ 0 h 336"/>
                  <a:gd name="T4" fmla="*/ 0 w 167"/>
                  <a:gd name="T5" fmla="*/ 42 h 336"/>
                  <a:gd name="T6" fmla="*/ 0 w 167"/>
                  <a:gd name="T7" fmla="*/ 294 h 336"/>
                  <a:gd name="T8" fmla="*/ 42 w 167"/>
                  <a:gd name="T9" fmla="*/ 336 h 336"/>
                  <a:gd name="T10" fmla="*/ 125 w 167"/>
                  <a:gd name="T11" fmla="*/ 336 h 336"/>
                  <a:gd name="T12" fmla="*/ 167 w 167"/>
                  <a:gd name="T13" fmla="*/ 294 h 336"/>
                  <a:gd name="T14" fmla="*/ 167 w 167"/>
                  <a:gd name="T15" fmla="*/ 42 h 336"/>
                  <a:gd name="T16" fmla="*/ 125 w 167"/>
                  <a:gd name="T17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7" h="336">
                    <a:moveTo>
                      <a:pt x="125" y="0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19" y="0"/>
                      <a:pt x="0" y="18"/>
                      <a:pt x="0" y="42"/>
                    </a:cubicBezTo>
                    <a:cubicBezTo>
                      <a:pt x="0" y="294"/>
                      <a:pt x="0" y="294"/>
                      <a:pt x="0" y="294"/>
                    </a:cubicBezTo>
                    <a:cubicBezTo>
                      <a:pt x="0" y="317"/>
                      <a:pt x="19" y="336"/>
                      <a:pt x="42" y="336"/>
                    </a:cubicBezTo>
                    <a:cubicBezTo>
                      <a:pt x="125" y="336"/>
                      <a:pt x="125" y="336"/>
                      <a:pt x="125" y="336"/>
                    </a:cubicBezTo>
                    <a:cubicBezTo>
                      <a:pt x="148" y="336"/>
                      <a:pt x="167" y="317"/>
                      <a:pt x="167" y="294"/>
                    </a:cubicBezTo>
                    <a:cubicBezTo>
                      <a:pt x="167" y="42"/>
                      <a:pt x="167" y="42"/>
                      <a:pt x="167" y="42"/>
                    </a:cubicBezTo>
                    <a:cubicBezTo>
                      <a:pt x="167" y="18"/>
                      <a:pt x="148" y="0"/>
                      <a:pt x="1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id-ID" sz="8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7" name="Freeform 9"/>
              <p:cNvSpPr/>
              <p:nvPr/>
            </p:nvSpPr>
            <p:spPr bwMode="auto">
              <a:xfrm>
                <a:off x="4632326" y="1266826"/>
                <a:ext cx="635000" cy="2528888"/>
              </a:xfrm>
              <a:custGeom>
                <a:avLst/>
                <a:gdLst>
                  <a:gd name="T0" fmla="*/ 126 w 169"/>
                  <a:gd name="T1" fmla="*/ 0 h 673"/>
                  <a:gd name="T2" fmla="*/ 42 w 169"/>
                  <a:gd name="T3" fmla="*/ 0 h 673"/>
                  <a:gd name="T4" fmla="*/ 0 w 169"/>
                  <a:gd name="T5" fmla="*/ 41 h 673"/>
                  <a:gd name="T6" fmla="*/ 0 w 169"/>
                  <a:gd name="T7" fmla="*/ 632 h 673"/>
                  <a:gd name="T8" fmla="*/ 42 w 169"/>
                  <a:gd name="T9" fmla="*/ 673 h 673"/>
                  <a:gd name="T10" fmla="*/ 126 w 169"/>
                  <a:gd name="T11" fmla="*/ 673 h 673"/>
                  <a:gd name="T12" fmla="*/ 169 w 169"/>
                  <a:gd name="T13" fmla="*/ 632 h 673"/>
                  <a:gd name="T14" fmla="*/ 169 w 169"/>
                  <a:gd name="T15" fmla="*/ 41 h 673"/>
                  <a:gd name="T16" fmla="*/ 126 w 169"/>
                  <a:gd name="T17" fmla="*/ 0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9" h="673">
                    <a:moveTo>
                      <a:pt x="126" y="0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19" y="0"/>
                      <a:pt x="0" y="19"/>
                      <a:pt x="0" y="41"/>
                    </a:cubicBezTo>
                    <a:cubicBezTo>
                      <a:pt x="0" y="632"/>
                      <a:pt x="0" y="632"/>
                      <a:pt x="0" y="632"/>
                    </a:cubicBezTo>
                    <a:cubicBezTo>
                      <a:pt x="0" y="655"/>
                      <a:pt x="19" y="673"/>
                      <a:pt x="42" y="673"/>
                    </a:cubicBezTo>
                    <a:cubicBezTo>
                      <a:pt x="126" y="673"/>
                      <a:pt x="126" y="673"/>
                      <a:pt x="126" y="673"/>
                    </a:cubicBezTo>
                    <a:cubicBezTo>
                      <a:pt x="150" y="673"/>
                      <a:pt x="169" y="655"/>
                      <a:pt x="169" y="632"/>
                    </a:cubicBezTo>
                    <a:cubicBezTo>
                      <a:pt x="169" y="41"/>
                      <a:pt x="169" y="41"/>
                      <a:pt x="169" y="41"/>
                    </a:cubicBezTo>
                    <a:cubicBezTo>
                      <a:pt x="169" y="19"/>
                      <a:pt x="150" y="0"/>
                      <a:pt x="12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id-ID" sz="8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8" name="Freeform 10"/>
              <p:cNvSpPr/>
              <p:nvPr/>
            </p:nvSpPr>
            <p:spPr bwMode="auto">
              <a:xfrm>
                <a:off x="3584576" y="2112963"/>
                <a:ext cx="627063" cy="1682750"/>
              </a:xfrm>
              <a:custGeom>
                <a:avLst/>
                <a:gdLst>
                  <a:gd name="T0" fmla="*/ 125 w 167"/>
                  <a:gd name="T1" fmla="*/ 0 h 448"/>
                  <a:gd name="T2" fmla="*/ 41 w 167"/>
                  <a:gd name="T3" fmla="*/ 0 h 448"/>
                  <a:gd name="T4" fmla="*/ 0 w 167"/>
                  <a:gd name="T5" fmla="*/ 40 h 448"/>
                  <a:gd name="T6" fmla="*/ 0 w 167"/>
                  <a:gd name="T7" fmla="*/ 407 h 448"/>
                  <a:gd name="T8" fmla="*/ 41 w 167"/>
                  <a:gd name="T9" fmla="*/ 448 h 448"/>
                  <a:gd name="T10" fmla="*/ 125 w 167"/>
                  <a:gd name="T11" fmla="*/ 448 h 448"/>
                  <a:gd name="T12" fmla="*/ 167 w 167"/>
                  <a:gd name="T13" fmla="*/ 407 h 448"/>
                  <a:gd name="T14" fmla="*/ 167 w 167"/>
                  <a:gd name="T15" fmla="*/ 40 h 448"/>
                  <a:gd name="T16" fmla="*/ 125 w 167"/>
                  <a:gd name="T17" fmla="*/ 0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7" h="448">
                    <a:moveTo>
                      <a:pt x="125" y="0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18" y="0"/>
                      <a:pt x="0" y="18"/>
                      <a:pt x="0" y="40"/>
                    </a:cubicBezTo>
                    <a:cubicBezTo>
                      <a:pt x="0" y="407"/>
                      <a:pt x="0" y="407"/>
                      <a:pt x="0" y="407"/>
                    </a:cubicBezTo>
                    <a:cubicBezTo>
                      <a:pt x="0" y="430"/>
                      <a:pt x="18" y="448"/>
                      <a:pt x="41" y="448"/>
                    </a:cubicBezTo>
                    <a:cubicBezTo>
                      <a:pt x="125" y="448"/>
                      <a:pt x="125" y="448"/>
                      <a:pt x="125" y="448"/>
                    </a:cubicBezTo>
                    <a:cubicBezTo>
                      <a:pt x="148" y="448"/>
                      <a:pt x="167" y="430"/>
                      <a:pt x="167" y="407"/>
                    </a:cubicBezTo>
                    <a:cubicBezTo>
                      <a:pt x="167" y="40"/>
                      <a:pt x="167" y="40"/>
                      <a:pt x="167" y="40"/>
                    </a:cubicBezTo>
                    <a:cubicBezTo>
                      <a:pt x="167" y="18"/>
                      <a:pt x="148" y="0"/>
                      <a:pt x="1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id-ID" sz="8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9" name="Freeform 11"/>
              <p:cNvSpPr/>
              <p:nvPr/>
            </p:nvSpPr>
            <p:spPr bwMode="auto">
              <a:xfrm>
                <a:off x="1474788" y="1687513"/>
                <a:ext cx="633413" cy="2108200"/>
              </a:xfrm>
              <a:custGeom>
                <a:avLst/>
                <a:gdLst>
                  <a:gd name="T0" fmla="*/ 127 w 169"/>
                  <a:gd name="T1" fmla="*/ 0 h 561"/>
                  <a:gd name="T2" fmla="*/ 43 w 169"/>
                  <a:gd name="T3" fmla="*/ 0 h 561"/>
                  <a:gd name="T4" fmla="*/ 0 w 169"/>
                  <a:gd name="T5" fmla="*/ 40 h 561"/>
                  <a:gd name="T6" fmla="*/ 0 w 169"/>
                  <a:gd name="T7" fmla="*/ 521 h 561"/>
                  <a:gd name="T8" fmla="*/ 43 w 169"/>
                  <a:gd name="T9" fmla="*/ 561 h 561"/>
                  <a:gd name="T10" fmla="*/ 127 w 169"/>
                  <a:gd name="T11" fmla="*/ 561 h 561"/>
                  <a:gd name="T12" fmla="*/ 169 w 169"/>
                  <a:gd name="T13" fmla="*/ 521 h 561"/>
                  <a:gd name="T14" fmla="*/ 169 w 169"/>
                  <a:gd name="T15" fmla="*/ 40 h 561"/>
                  <a:gd name="T16" fmla="*/ 127 w 169"/>
                  <a:gd name="T17" fmla="*/ 0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9" h="561">
                    <a:moveTo>
                      <a:pt x="127" y="0"/>
                    </a:moveTo>
                    <a:cubicBezTo>
                      <a:pt x="43" y="0"/>
                      <a:pt x="43" y="0"/>
                      <a:pt x="43" y="0"/>
                    </a:cubicBezTo>
                    <a:cubicBezTo>
                      <a:pt x="19" y="0"/>
                      <a:pt x="0" y="18"/>
                      <a:pt x="0" y="40"/>
                    </a:cubicBezTo>
                    <a:cubicBezTo>
                      <a:pt x="0" y="521"/>
                      <a:pt x="0" y="521"/>
                      <a:pt x="0" y="521"/>
                    </a:cubicBezTo>
                    <a:cubicBezTo>
                      <a:pt x="0" y="543"/>
                      <a:pt x="19" y="561"/>
                      <a:pt x="43" y="561"/>
                    </a:cubicBezTo>
                    <a:cubicBezTo>
                      <a:pt x="127" y="561"/>
                      <a:pt x="127" y="561"/>
                      <a:pt x="127" y="561"/>
                    </a:cubicBezTo>
                    <a:cubicBezTo>
                      <a:pt x="150" y="561"/>
                      <a:pt x="169" y="543"/>
                      <a:pt x="169" y="521"/>
                    </a:cubicBezTo>
                    <a:cubicBezTo>
                      <a:pt x="169" y="40"/>
                      <a:pt x="169" y="40"/>
                      <a:pt x="169" y="40"/>
                    </a:cubicBezTo>
                    <a:cubicBezTo>
                      <a:pt x="169" y="18"/>
                      <a:pt x="150" y="0"/>
                      <a:pt x="12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id-ID" sz="8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2" name="Oval 38"/>
            <p:cNvSpPr>
              <a:spLocks noChangeAspect="1"/>
            </p:cNvSpPr>
            <p:nvPr/>
          </p:nvSpPr>
          <p:spPr>
            <a:xfrm>
              <a:off x="2205591" y="2704022"/>
              <a:ext cx="576000" cy="576000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just">
                <a:lnSpc>
                  <a:spcPct val="120000"/>
                </a:lnSpc>
                <a:defRPr/>
              </a:pPr>
              <a:endParaRPr lang="id-ID" sz="8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0" name="Content Placeholder 2"/>
          <p:cNvSpPr txBox="1"/>
          <p:nvPr/>
        </p:nvSpPr>
        <p:spPr>
          <a:xfrm>
            <a:off x="5306683" y="2484033"/>
            <a:ext cx="1436936" cy="23621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872F">
                  <a:lumMod val="75000"/>
                </a:srgbClr>
              </a:buClr>
              <a:defRPr/>
            </a:pPr>
            <a:r>
              <a:rPr lang="zh-CN" altLang="en-US" sz="1400">
                <a:solidFill>
                  <a:sysClr val="window" lastClr="FFFFFF">
                    <a:lumMod val="65000"/>
                  </a:sys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ysClr val="window" lastClr="FFFFFF">
                  <a:lumMod val="65000"/>
                </a:sys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1" name="Content Placeholder 2"/>
          <p:cNvSpPr txBox="1"/>
          <p:nvPr/>
        </p:nvSpPr>
        <p:spPr>
          <a:xfrm>
            <a:off x="5306683" y="2727960"/>
            <a:ext cx="4431097" cy="28187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872F">
                  <a:lumMod val="75000"/>
                </a:srgbClr>
              </a:buClr>
              <a:defRPr/>
            </a:pPr>
            <a:r>
              <a:rPr lang="en-US" altLang="zh-CN" sz="800" dirty="0">
                <a:solidFill>
                  <a:sysClr val="window" lastClr="FFFFFF">
                    <a:lumMod val="65000"/>
                  </a:sys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b="1" dirty="0">
              <a:solidFill>
                <a:sysClr val="window" lastClr="FFFFFF">
                  <a:lumMod val="65000"/>
                </a:sysClr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Content Placeholder 2"/>
          <p:cNvSpPr txBox="1"/>
          <p:nvPr/>
        </p:nvSpPr>
        <p:spPr>
          <a:xfrm>
            <a:off x="5306683" y="3741242"/>
            <a:ext cx="1436936" cy="23621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872F">
                  <a:lumMod val="75000"/>
                </a:srgbClr>
              </a:buClr>
              <a:defRPr/>
            </a:pPr>
            <a:r>
              <a:rPr lang="zh-CN" altLang="en-US" sz="1400">
                <a:solidFill>
                  <a:sysClr val="window" lastClr="FFFFFF">
                    <a:lumMod val="65000"/>
                  </a:sys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ysClr val="window" lastClr="FFFFFF">
                  <a:lumMod val="65000"/>
                </a:sys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3" name="Content Placeholder 2"/>
          <p:cNvSpPr txBox="1"/>
          <p:nvPr/>
        </p:nvSpPr>
        <p:spPr>
          <a:xfrm>
            <a:off x="5306683" y="3943937"/>
            <a:ext cx="1436936" cy="578235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872F">
                  <a:lumMod val="75000"/>
                </a:srgbClr>
              </a:buClr>
              <a:defRPr/>
            </a:pPr>
            <a:r>
              <a:rPr lang="en-US" altLang="zh-CN" sz="800" dirty="0">
                <a:solidFill>
                  <a:sysClr val="window" lastClr="FFFFFF">
                    <a:lumMod val="65000"/>
                  </a:sys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ysClr val="window" lastClr="FFFFFF">
                    <a:lumMod val="65000"/>
                  </a:sys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ysClr val="window" lastClr="FFFFFF">
                  <a:lumMod val="65000"/>
                </a:sysClr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Content Placeholder 2"/>
          <p:cNvSpPr txBox="1"/>
          <p:nvPr/>
        </p:nvSpPr>
        <p:spPr>
          <a:xfrm>
            <a:off x="6821882" y="3741242"/>
            <a:ext cx="1436936" cy="23621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872F">
                  <a:lumMod val="75000"/>
                </a:srgbClr>
              </a:buClr>
              <a:defRPr/>
            </a:pPr>
            <a:r>
              <a:rPr lang="zh-CN" altLang="en-US" sz="1400">
                <a:solidFill>
                  <a:sysClr val="window" lastClr="FFFFFF">
                    <a:lumMod val="65000"/>
                  </a:sys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ysClr val="window" lastClr="FFFFFF">
                  <a:lumMod val="65000"/>
                </a:sys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5" name="Content Placeholder 2"/>
          <p:cNvSpPr txBox="1"/>
          <p:nvPr/>
        </p:nvSpPr>
        <p:spPr>
          <a:xfrm>
            <a:off x="6821882" y="3943937"/>
            <a:ext cx="1436936" cy="578235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872F">
                  <a:lumMod val="75000"/>
                </a:srgbClr>
              </a:buClr>
              <a:defRPr/>
            </a:pPr>
            <a:r>
              <a:rPr lang="en-US" altLang="zh-CN" sz="800" dirty="0">
                <a:solidFill>
                  <a:sysClr val="window" lastClr="FFFFFF">
                    <a:lumMod val="65000"/>
                  </a:sys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ysClr val="window" lastClr="FFFFFF">
                    <a:lumMod val="65000"/>
                  </a:sys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ysClr val="window" lastClr="FFFFFF">
                  <a:lumMod val="65000"/>
                </a:sysClr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Content Placeholder 2"/>
          <p:cNvSpPr txBox="1"/>
          <p:nvPr/>
        </p:nvSpPr>
        <p:spPr>
          <a:xfrm>
            <a:off x="8359529" y="3741242"/>
            <a:ext cx="1436936" cy="23621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872F">
                  <a:lumMod val="75000"/>
                </a:srgbClr>
              </a:buClr>
              <a:defRPr/>
            </a:pPr>
            <a:r>
              <a:rPr lang="zh-CN" altLang="en-US" sz="1400">
                <a:solidFill>
                  <a:sysClr val="window" lastClr="FFFFFF">
                    <a:lumMod val="65000"/>
                  </a:sys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ysClr val="window" lastClr="FFFFFF">
                  <a:lumMod val="65000"/>
                </a:sys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7" name="Content Placeholder 2"/>
          <p:cNvSpPr txBox="1"/>
          <p:nvPr/>
        </p:nvSpPr>
        <p:spPr>
          <a:xfrm>
            <a:off x="8359529" y="3943937"/>
            <a:ext cx="1436936" cy="578235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872F">
                  <a:lumMod val="75000"/>
                </a:srgbClr>
              </a:buClr>
              <a:defRPr/>
            </a:pPr>
            <a:r>
              <a:rPr lang="en-US" altLang="zh-CN" sz="800" dirty="0">
                <a:solidFill>
                  <a:sysClr val="window" lastClr="FFFFFF">
                    <a:lumMod val="65000"/>
                  </a:sys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ysClr val="window" lastClr="FFFFFF">
                    <a:lumMod val="65000"/>
                  </a:sys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ysClr val="window" lastClr="FFFFFF">
                  <a:lumMod val="65000"/>
                </a:sysClr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88" name="文本框 1"/>
          <p:cNvSpPr txBox="1"/>
          <p:nvPr/>
        </p:nvSpPr>
        <p:spPr>
          <a:xfrm>
            <a:off x="5080336" y="728114"/>
            <a:ext cx="2031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</a:rPr>
              <a:t>年中工作概述</a:t>
            </a:r>
          </a:p>
        </p:txBody>
      </p:sp>
      <p:sp>
        <p:nvSpPr>
          <p:cNvPr id="89" name="矩形 88"/>
          <p:cNvSpPr/>
          <p:nvPr/>
        </p:nvSpPr>
        <p:spPr>
          <a:xfrm>
            <a:off x="4955891" y="1128224"/>
            <a:ext cx="2280219" cy="398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dolor sit </a:t>
            </a:r>
            <a:r>
              <a:rPr lang="en-US" altLang="zh-CN" sz="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amet</a:t>
            </a: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altLang="zh-CN" sz="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consectetuer</a:t>
            </a: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CN" sz="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adipiscing</a:t>
            </a: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CN" sz="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elit</a:t>
            </a: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Maecenas </a:t>
            </a:r>
            <a:r>
              <a:rPr lang="en-US" altLang="zh-CN" sz="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porttitor</a:t>
            </a: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CN" sz="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congue</a:t>
            </a: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CN" sz="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massa</a:t>
            </a:r>
            <a:endParaRPr lang="zh-CN" altLang="en-US" sz="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任意多边形 59"/>
          <p:cNvSpPr/>
          <p:nvPr/>
        </p:nvSpPr>
        <p:spPr bwMode="auto">
          <a:xfrm>
            <a:off x="2113383" y="1994730"/>
            <a:ext cx="1361345" cy="2999495"/>
          </a:xfrm>
          <a:custGeom>
            <a:avLst/>
            <a:gdLst>
              <a:gd name="connsiteX0" fmla="*/ 234950 w 1428751"/>
              <a:gd name="connsiteY0" fmla="*/ 0 h 3148013"/>
              <a:gd name="connsiteX1" fmla="*/ 239712 w 1428751"/>
              <a:gd name="connsiteY1" fmla="*/ 0 h 3148013"/>
              <a:gd name="connsiteX2" fmla="*/ 276225 w 1428751"/>
              <a:gd name="connsiteY2" fmla="*/ 0 h 3148013"/>
              <a:gd name="connsiteX3" fmla="*/ 319088 w 1428751"/>
              <a:gd name="connsiteY3" fmla="*/ 0 h 3148013"/>
              <a:gd name="connsiteX4" fmla="*/ 361950 w 1428751"/>
              <a:gd name="connsiteY4" fmla="*/ 0 h 3148013"/>
              <a:gd name="connsiteX5" fmla="*/ 361951 w 1428751"/>
              <a:gd name="connsiteY5" fmla="*/ 0 h 3148013"/>
              <a:gd name="connsiteX6" fmla="*/ 404813 w 1428751"/>
              <a:gd name="connsiteY6" fmla="*/ 0 h 3148013"/>
              <a:gd name="connsiteX7" fmla="*/ 446088 w 1428751"/>
              <a:gd name="connsiteY7" fmla="*/ 0 h 3148013"/>
              <a:gd name="connsiteX8" fmla="*/ 488950 w 1428751"/>
              <a:gd name="connsiteY8" fmla="*/ 0 h 3148013"/>
              <a:gd name="connsiteX9" fmla="*/ 488951 w 1428751"/>
              <a:gd name="connsiteY9" fmla="*/ 0 h 3148013"/>
              <a:gd name="connsiteX10" fmla="*/ 531813 w 1428751"/>
              <a:gd name="connsiteY10" fmla="*/ 0 h 3148013"/>
              <a:gd name="connsiteX11" fmla="*/ 576263 w 1428751"/>
              <a:gd name="connsiteY11" fmla="*/ 0 h 3148013"/>
              <a:gd name="connsiteX12" fmla="*/ 617538 w 1428751"/>
              <a:gd name="connsiteY12" fmla="*/ 0 h 3148013"/>
              <a:gd name="connsiteX13" fmla="*/ 660400 w 1428751"/>
              <a:gd name="connsiteY13" fmla="*/ 0 h 3148013"/>
              <a:gd name="connsiteX14" fmla="*/ 660401 w 1428751"/>
              <a:gd name="connsiteY14" fmla="*/ 0 h 3148013"/>
              <a:gd name="connsiteX15" fmla="*/ 703263 w 1428751"/>
              <a:gd name="connsiteY15" fmla="*/ 0 h 3148013"/>
              <a:gd name="connsiteX16" fmla="*/ 744538 w 1428751"/>
              <a:gd name="connsiteY16" fmla="*/ 0 h 3148013"/>
              <a:gd name="connsiteX17" fmla="*/ 787400 w 1428751"/>
              <a:gd name="connsiteY17" fmla="*/ 0 h 3148013"/>
              <a:gd name="connsiteX18" fmla="*/ 787401 w 1428751"/>
              <a:gd name="connsiteY18" fmla="*/ 0 h 3148013"/>
              <a:gd name="connsiteX19" fmla="*/ 830263 w 1428751"/>
              <a:gd name="connsiteY19" fmla="*/ 0 h 3148013"/>
              <a:gd name="connsiteX20" fmla="*/ 873125 w 1428751"/>
              <a:gd name="connsiteY20" fmla="*/ 0 h 3148013"/>
              <a:gd name="connsiteX21" fmla="*/ 873126 w 1428751"/>
              <a:gd name="connsiteY21" fmla="*/ 0 h 3148013"/>
              <a:gd name="connsiteX22" fmla="*/ 914400 w 1428751"/>
              <a:gd name="connsiteY22" fmla="*/ 0 h 3148013"/>
              <a:gd name="connsiteX23" fmla="*/ 958850 w 1428751"/>
              <a:gd name="connsiteY23" fmla="*/ 0 h 3148013"/>
              <a:gd name="connsiteX24" fmla="*/ 990600 w 1428751"/>
              <a:gd name="connsiteY24" fmla="*/ 0 h 3148013"/>
              <a:gd name="connsiteX25" fmla="*/ 1001713 w 1428751"/>
              <a:gd name="connsiteY25" fmla="*/ 0 h 3148013"/>
              <a:gd name="connsiteX26" fmla="*/ 1039813 w 1428751"/>
              <a:gd name="connsiteY26" fmla="*/ 4762 h 3148013"/>
              <a:gd name="connsiteX27" fmla="*/ 1044576 w 1428751"/>
              <a:gd name="connsiteY27" fmla="*/ 6350 h 3148013"/>
              <a:gd name="connsiteX28" fmla="*/ 1044576 w 1428751"/>
              <a:gd name="connsiteY28" fmla="*/ 6350 h 3148013"/>
              <a:gd name="connsiteX29" fmla="*/ 1084262 w 1428751"/>
              <a:gd name="connsiteY29" fmla="*/ 15875 h 3148013"/>
              <a:gd name="connsiteX30" fmla="*/ 1085850 w 1428751"/>
              <a:gd name="connsiteY30" fmla="*/ 17462 h 3148013"/>
              <a:gd name="connsiteX31" fmla="*/ 1085850 w 1428751"/>
              <a:gd name="connsiteY31" fmla="*/ 17462 h 3148013"/>
              <a:gd name="connsiteX32" fmla="*/ 1123950 w 1428751"/>
              <a:gd name="connsiteY32" fmla="*/ 34924 h 3148013"/>
              <a:gd name="connsiteX33" fmla="*/ 1128713 w 1428751"/>
              <a:gd name="connsiteY33" fmla="*/ 38099 h 3148013"/>
              <a:gd name="connsiteX34" fmla="*/ 1128713 w 1428751"/>
              <a:gd name="connsiteY34" fmla="*/ 38100 h 3148013"/>
              <a:gd name="connsiteX35" fmla="*/ 1160463 w 1428751"/>
              <a:gd name="connsiteY35" fmla="*/ 60325 h 3148013"/>
              <a:gd name="connsiteX36" fmla="*/ 1171576 w 1428751"/>
              <a:gd name="connsiteY36" fmla="*/ 73025 h 3148013"/>
              <a:gd name="connsiteX37" fmla="*/ 1171576 w 1428751"/>
              <a:gd name="connsiteY37" fmla="*/ 73026 h 3148013"/>
              <a:gd name="connsiteX38" fmla="*/ 1189037 w 1428751"/>
              <a:gd name="connsiteY38" fmla="*/ 92075 h 3148013"/>
              <a:gd name="connsiteX39" fmla="*/ 1211263 w 1428751"/>
              <a:gd name="connsiteY39" fmla="*/ 128587 h 3148013"/>
              <a:gd name="connsiteX40" fmla="*/ 1214438 w 1428751"/>
              <a:gd name="connsiteY40" fmla="*/ 136525 h 3148013"/>
              <a:gd name="connsiteX41" fmla="*/ 1225550 w 1428751"/>
              <a:gd name="connsiteY41" fmla="*/ 166687 h 3148013"/>
              <a:gd name="connsiteX42" fmla="*/ 1230313 w 1428751"/>
              <a:gd name="connsiteY42" fmla="*/ 209550 h 3148013"/>
              <a:gd name="connsiteX43" fmla="*/ 1230313 w 1428751"/>
              <a:gd name="connsiteY43" fmla="*/ 617537 h 3148013"/>
              <a:gd name="connsiteX44" fmla="*/ 1255713 w 1428751"/>
              <a:gd name="connsiteY44" fmla="*/ 638175 h 3148013"/>
              <a:gd name="connsiteX45" fmla="*/ 1411289 w 1428751"/>
              <a:gd name="connsiteY45" fmla="*/ 755650 h 3148013"/>
              <a:gd name="connsiteX46" fmla="*/ 1425576 w 1428751"/>
              <a:gd name="connsiteY46" fmla="*/ 769938 h 3148013"/>
              <a:gd name="connsiteX47" fmla="*/ 1428751 w 1428751"/>
              <a:gd name="connsiteY47" fmla="*/ 787400 h 3148013"/>
              <a:gd name="connsiteX48" fmla="*/ 1425576 w 1428751"/>
              <a:gd name="connsiteY48" fmla="*/ 803275 h 3148013"/>
              <a:gd name="connsiteX49" fmla="*/ 1411289 w 1428751"/>
              <a:gd name="connsiteY49" fmla="*/ 817563 h 3148013"/>
              <a:gd name="connsiteX50" fmla="*/ 1255713 w 1428751"/>
              <a:gd name="connsiteY50" fmla="*/ 935038 h 3148013"/>
              <a:gd name="connsiteX51" fmla="*/ 1255713 w 1428751"/>
              <a:gd name="connsiteY51" fmla="*/ 935038 h 3148013"/>
              <a:gd name="connsiteX52" fmla="*/ 1230313 w 1428751"/>
              <a:gd name="connsiteY52" fmla="*/ 955675 h 3148013"/>
              <a:gd name="connsiteX53" fmla="*/ 1230313 w 1428751"/>
              <a:gd name="connsiteY53" fmla="*/ 2940051 h 3148013"/>
              <a:gd name="connsiteX54" fmla="*/ 1225550 w 1428751"/>
              <a:gd name="connsiteY54" fmla="*/ 2982913 h 3148013"/>
              <a:gd name="connsiteX55" fmla="*/ 1214438 w 1428751"/>
              <a:gd name="connsiteY55" fmla="*/ 3011488 h 3148013"/>
              <a:gd name="connsiteX56" fmla="*/ 1211263 w 1428751"/>
              <a:gd name="connsiteY56" fmla="*/ 3021013 h 3148013"/>
              <a:gd name="connsiteX57" fmla="*/ 1189037 w 1428751"/>
              <a:gd name="connsiteY57" fmla="*/ 3055938 h 3148013"/>
              <a:gd name="connsiteX58" fmla="*/ 1171576 w 1428751"/>
              <a:gd name="connsiteY58" fmla="*/ 3074987 h 3148013"/>
              <a:gd name="connsiteX59" fmla="*/ 1171576 w 1428751"/>
              <a:gd name="connsiteY59" fmla="*/ 3074988 h 3148013"/>
              <a:gd name="connsiteX60" fmla="*/ 1160463 w 1428751"/>
              <a:gd name="connsiteY60" fmla="*/ 3087688 h 3148013"/>
              <a:gd name="connsiteX61" fmla="*/ 1128713 w 1428751"/>
              <a:gd name="connsiteY61" fmla="*/ 3109913 h 3148013"/>
              <a:gd name="connsiteX62" fmla="*/ 1128713 w 1428751"/>
              <a:gd name="connsiteY62" fmla="*/ 3109913 h 3148013"/>
              <a:gd name="connsiteX63" fmla="*/ 1123950 w 1428751"/>
              <a:gd name="connsiteY63" fmla="*/ 3113088 h 3148013"/>
              <a:gd name="connsiteX64" fmla="*/ 1085850 w 1428751"/>
              <a:gd name="connsiteY64" fmla="*/ 3130550 h 3148013"/>
              <a:gd name="connsiteX65" fmla="*/ 1084262 w 1428751"/>
              <a:gd name="connsiteY65" fmla="*/ 3132138 h 3148013"/>
              <a:gd name="connsiteX66" fmla="*/ 1044576 w 1428751"/>
              <a:gd name="connsiteY66" fmla="*/ 3143250 h 3148013"/>
              <a:gd name="connsiteX67" fmla="*/ 1044576 w 1428751"/>
              <a:gd name="connsiteY67" fmla="*/ 3143251 h 3148013"/>
              <a:gd name="connsiteX68" fmla="*/ 1039813 w 1428751"/>
              <a:gd name="connsiteY68" fmla="*/ 3144838 h 3148013"/>
              <a:gd name="connsiteX69" fmla="*/ 1001713 w 1428751"/>
              <a:gd name="connsiteY69" fmla="*/ 3148013 h 3148013"/>
              <a:gd name="connsiteX70" fmla="*/ 990600 w 1428751"/>
              <a:gd name="connsiteY70" fmla="*/ 3148013 h 3148013"/>
              <a:gd name="connsiteX71" fmla="*/ 958850 w 1428751"/>
              <a:gd name="connsiteY71" fmla="*/ 3148013 h 3148013"/>
              <a:gd name="connsiteX72" fmla="*/ 914400 w 1428751"/>
              <a:gd name="connsiteY72" fmla="*/ 3148013 h 3148013"/>
              <a:gd name="connsiteX73" fmla="*/ 873126 w 1428751"/>
              <a:gd name="connsiteY73" fmla="*/ 3148013 h 3148013"/>
              <a:gd name="connsiteX74" fmla="*/ 873125 w 1428751"/>
              <a:gd name="connsiteY74" fmla="*/ 3148013 h 3148013"/>
              <a:gd name="connsiteX75" fmla="*/ 830263 w 1428751"/>
              <a:gd name="connsiteY75" fmla="*/ 3148013 h 3148013"/>
              <a:gd name="connsiteX76" fmla="*/ 787401 w 1428751"/>
              <a:gd name="connsiteY76" fmla="*/ 3148013 h 3148013"/>
              <a:gd name="connsiteX77" fmla="*/ 787400 w 1428751"/>
              <a:gd name="connsiteY77" fmla="*/ 3148013 h 3148013"/>
              <a:gd name="connsiteX78" fmla="*/ 744538 w 1428751"/>
              <a:gd name="connsiteY78" fmla="*/ 3148013 h 3148013"/>
              <a:gd name="connsiteX79" fmla="*/ 703263 w 1428751"/>
              <a:gd name="connsiteY79" fmla="*/ 3148013 h 3148013"/>
              <a:gd name="connsiteX80" fmla="*/ 660401 w 1428751"/>
              <a:gd name="connsiteY80" fmla="*/ 3148013 h 3148013"/>
              <a:gd name="connsiteX81" fmla="*/ 660400 w 1428751"/>
              <a:gd name="connsiteY81" fmla="*/ 3148013 h 3148013"/>
              <a:gd name="connsiteX82" fmla="*/ 617538 w 1428751"/>
              <a:gd name="connsiteY82" fmla="*/ 3148013 h 3148013"/>
              <a:gd name="connsiteX83" fmla="*/ 576263 w 1428751"/>
              <a:gd name="connsiteY83" fmla="*/ 3148013 h 3148013"/>
              <a:gd name="connsiteX84" fmla="*/ 531813 w 1428751"/>
              <a:gd name="connsiteY84" fmla="*/ 3148013 h 3148013"/>
              <a:gd name="connsiteX85" fmla="*/ 488951 w 1428751"/>
              <a:gd name="connsiteY85" fmla="*/ 3148013 h 3148013"/>
              <a:gd name="connsiteX86" fmla="*/ 488950 w 1428751"/>
              <a:gd name="connsiteY86" fmla="*/ 3148013 h 3148013"/>
              <a:gd name="connsiteX87" fmla="*/ 446088 w 1428751"/>
              <a:gd name="connsiteY87" fmla="*/ 3148013 h 3148013"/>
              <a:gd name="connsiteX88" fmla="*/ 404813 w 1428751"/>
              <a:gd name="connsiteY88" fmla="*/ 3148013 h 3148013"/>
              <a:gd name="connsiteX89" fmla="*/ 361951 w 1428751"/>
              <a:gd name="connsiteY89" fmla="*/ 3148013 h 3148013"/>
              <a:gd name="connsiteX90" fmla="*/ 361950 w 1428751"/>
              <a:gd name="connsiteY90" fmla="*/ 3148013 h 3148013"/>
              <a:gd name="connsiteX91" fmla="*/ 319088 w 1428751"/>
              <a:gd name="connsiteY91" fmla="*/ 3148013 h 3148013"/>
              <a:gd name="connsiteX92" fmla="*/ 276225 w 1428751"/>
              <a:gd name="connsiteY92" fmla="*/ 3148013 h 3148013"/>
              <a:gd name="connsiteX93" fmla="*/ 239712 w 1428751"/>
              <a:gd name="connsiteY93" fmla="*/ 3148013 h 3148013"/>
              <a:gd name="connsiteX94" fmla="*/ 234950 w 1428751"/>
              <a:gd name="connsiteY94" fmla="*/ 3148013 h 3148013"/>
              <a:gd name="connsiteX95" fmla="*/ 190500 w 1428751"/>
              <a:gd name="connsiteY95" fmla="*/ 3144838 h 3148013"/>
              <a:gd name="connsiteX96" fmla="*/ 190500 w 1428751"/>
              <a:gd name="connsiteY96" fmla="*/ 3144837 h 3148013"/>
              <a:gd name="connsiteX97" fmla="*/ 147638 w 1428751"/>
              <a:gd name="connsiteY97" fmla="*/ 3132137 h 3148013"/>
              <a:gd name="connsiteX98" fmla="*/ 147638 w 1428751"/>
              <a:gd name="connsiteY98" fmla="*/ 3132138 h 3148013"/>
              <a:gd name="connsiteX99" fmla="*/ 146050 w 1428751"/>
              <a:gd name="connsiteY99" fmla="*/ 3132138 h 3148013"/>
              <a:gd name="connsiteX100" fmla="*/ 104775 w 1428751"/>
              <a:gd name="connsiteY100" fmla="*/ 3113088 h 3148013"/>
              <a:gd name="connsiteX101" fmla="*/ 71437 w 1428751"/>
              <a:gd name="connsiteY101" fmla="*/ 3087688 h 3148013"/>
              <a:gd name="connsiteX102" fmla="*/ 63500 w 1428751"/>
              <a:gd name="connsiteY102" fmla="*/ 3081338 h 3148013"/>
              <a:gd name="connsiteX103" fmla="*/ 63500 w 1428751"/>
              <a:gd name="connsiteY103" fmla="*/ 3081336 h 3148013"/>
              <a:gd name="connsiteX104" fmla="*/ 41276 w 1428751"/>
              <a:gd name="connsiteY104" fmla="*/ 3055937 h 3148013"/>
              <a:gd name="connsiteX105" fmla="*/ 20638 w 1428751"/>
              <a:gd name="connsiteY105" fmla="*/ 3024187 h 3148013"/>
              <a:gd name="connsiteX106" fmla="*/ 19050 w 1428751"/>
              <a:gd name="connsiteY106" fmla="*/ 3021012 h 3148013"/>
              <a:gd name="connsiteX107" fmla="*/ 4762 w 1428751"/>
              <a:gd name="connsiteY107" fmla="*/ 2982912 h 3148013"/>
              <a:gd name="connsiteX108" fmla="*/ 0 w 1428751"/>
              <a:gd name="connsiteY108" fmla="*/ 2940050 h 3148013"/>
              <a:gd name="connsiteX109" fmla="*/ 0 w 1428751"/>
              <a:gd name="connsiteY109" fmla="*/ 209549 h 3148013"/>
              <a:gd name="connsiteX110" fmla="*/ 4762 w 1428751"/>
              <a:gd name="connsiteY110" fmla="*/ 166687 h 3148013"/>
              <a:gd name="connsiteX111" fmla="*/ 19050 w 1428751"/>
              <a:gd name="connsiteY111" fmla="*/ 128587 h 3148013"/>
              <a:gd name="connsiteX112" fmla="*/ 20638 w 1428751"/>
              <a:gd name="connsiteY112" fmla="*/ 125412 h 3148013"/>
              <a:gd name="connsiteX113" fmla="*/ 41276 w 1428751"/>
              <a:gd name="connsiteY113" fmla="*/ 92074 h 3148013"/>
              <a:gd name="connsiteX114" fmla="*/ 63500 w 1428751"/>
              <a:gd name="connsiteY114" fmla="*/ 68263 h 3148013"/>
              <a:gd name="connsiteX115" fmla="*/ 63500 w 1428751"/>
              <a:gd name="connsiteY115" fmla="*/ 68262 h 3148013"/>
              <a:gd name="connsiteX116" fmla="*/ 71437 w 1428751"/>
              <a:gd name="connsiteY116" fmla="*/ 60325 h 3148013"/>
              <a:gd name="connsiteX117" fmla="*/ 104775 w 1428751"/>
              <a:gd name="connsiteY117" fmla="*/ 34925 h 3148013"/>
              <a:gd name="connsiteX118" fmla="*/ 146050 w 1428751"/>
              <a:gd name="connsiteY118" fmla="*/ 15875 h 3148013"/>
              <a:gd name="connsiteX119" fmla="*/ 147638 w 1428751"/>
              <a:gd name="connsiteY119" fmla="*/ 15875 h 3148013"/>
              <a:gd name="connsiteX120" fmla="*/ 147638 w 1428751"/>
              <a:gd name="connsiteY120" fmla="*/ 15874 h 3148013"/>
              <a:gd name="connsiteX121" fmla="*/ 190501 w 1428751"/>
              <a:gd name="connsiteY121" fmla="*/ 4762 h 3148013"/>
              <a:gd name="connsiteX122" fmla="*/ 190501 w 1428751"/>
              <a:gd name="connsiteY122" fmla="*/ 4762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1428751" h="3148013">
                <a:moveTo>
                  <a:pt x="234950" y="0"/>
                </a:moveTo>
                <a:lnTo>
                  <a:pt x="239712" y="0"/>
                </a:lnTo>
                <a:lnTo>
                  <a:pt x="276225" y="0"/>
                </a:lnTo>
                <a:lnTo>
                  <a:pt x="319088" y="0"/>
                </a:lnTo>
                <a:lnTo>
                  <a:pt x="361950" y="0"/>
                </a:lnTo>
                <a:lnTo>
                  <a:pt x="361951" y="0"/>
                </a:lnTo>
                <a:lnTo>
                  <a:pt x="404813" y="0"/>
                </a:lnTo>
                <a:lnTo>
                  <a:pt x="446088" y="0"/>
                </a:lnTo>
                <a:lnTo>
                  <a:pt x="488950" y="0"/>
                </a:lnTo>
                <a:lnTo>
                  <a:pt x="488951" y="0"/>
                </a:lnTo>
                <a:lnTo>
                  <a:pt x="531813" y="0"/>
                </a:lnTo>
                <a:lnTo>
                  <a:pt x="576263" y="0"/>
                </a:lnTo>
                <a:lnTo>
                  <a:pt x="617538" y="0"/>
                </a:lnTo>
                <a:lnTo>
                  <a:pt x="660400" y="0"/>
                </a:lnTo>
                <a:lnTo>
                  <a:pt x="660401" y="0"/>
                </a:lnTo>
                <a:lnTo>
                  <a:pt x="703263" y="0"/>
                </a:lnTo>
                <a:lnTo>
                  <a:pt x="744538" y="0"/>
                </a:lnTo>
                <a:lnTo>
                  <a:pt x="787400" y="0"/>
                </a:lnTo>
                <a:lnTo>
                  <a:pt x="787401" y="0"/>
                </a:lnTo>
                <a:lnTo>
                  <a:pt x="830263" y="0"/>
                </a:lnTo>
                <a:lnTo>
                  <a:pt x="873125" y="0"/>
                </a:lnTo>
                <a:lnTo>
                  <a:pt x="873126" y="0"/>
                </a:lnTo>
                <a:lnTo>
                  <a:pt x="914400" y="0"/>
                </a:lnTo>
                <a:lnTo>
                  <a:pt x="958850" y="0"/>
                </a:lnTo>
                <a:lnTo>
                  <a:pt x="990600" y="0"/>
                </a:lnTo>
                <a:lnTo>
                  <a:pt x="1001713" y="0"/>
                </a:lnTo>
                <a:lnTo>
                  <a:pt x="1039813" y="4762"/>
                </a:lnTo>
                <a:lnTo>
                  <a:pt x="1044576" y="6350"/>
                </a:lnTo>
                <a:lnTo>
                  <a:pt x="1044576" y="6350"/>
                </a:lnTo>
                <a:lnTo>
                  <a:pt x="1084262" y="15875"/>
                </a:lnTo>
                <a:lnTo>
                  <a:pt x="1085850" y="17462"/>
                </a:lnTo>
                <a:lnTo>
                  <a:pt x="1085850" y="17462"/>
                </a:lnTo>
                <a:lnTo>
                  <a:pt x="1123950" y="34924"/>
                </a:lnTo>
                <a:lnTo>
                  <a:pt x="1128713" y="38099"/>
                </a:lnTo>
                <a:lnTo>
                  <a:pt x="1128713" y="38100"/>
                </a:lnTo>
                <a:lnTo>
                  <a:pt x="1160463" y="60325"/>
                </a:lnTo>
                <a:lnTo>
                  <a:pt x="1171576" y="73025"/>
                </a:lnTo>
                <a:lnTo>
                  <a:pt x="1171576" y="73026"/>
                </a:lnTo>
                <a:lnTo>
                  <a:pt x="1189037" y="92075"/>
                </a:lnTo>
                <a:lnTo>
                  <a:pt x="1211263" y="128587"/>
                </a:lnTo>
                <a:lnTo>
                  <a:pt x="1214438" y="136525"/>
                </a:lnTo>
                <a:lnTo>
                  <a:pt x="1225550" y="166687"/>
                </a:lnTo>
                <a:lnTo>
                  <a:pt x="1230313" y="209550"/>
                </a:lnTo>
                <a:lnTo>
                  <a:pt x="1230313" y="617537"/>
                </a:lnTo>
                <a:lnTo>
                  <a:pt x="1255713" y="638175"/>
                </a:lnTo>
                <a:lnTo>
                  <a:pt x="1411289" y="755650"/>
                </a:lnTo>
                <a:lnTo>
                  <a:pt x="1425576" y="769938"/>
                </a:lnTo>
                <a:lnTo>
                  <a:pt x="1428751" y="787400"/>
                </a:lnTo>
                <a:lnTo>
                  <a:pt x="1425576" y="803275"/>
                </a:lnTo>
                <a:lnTo>
                  <a:pt x="1411289" y="817563"/>
                </a:lnTo>
                <a:lnTo>
                  <a:pt x="1255713" y="935038"/>
                </a:lnTo>
                <a:lnTo>
                  <a:pt x="1255713" y="935038"/>
                </a:lnTo>
                <a:lnTo>
                  <a:pt x="1230313" y="955675"/>
                </a:lnTo>
                <a:lnTo>
                  <a:pt x="1230313" y="2940051"/>
                </a:lnTo>
                <a:lnTo>
                  <a:pt x="1225550" y="2982913"/>
                </a:lnTo>
                <a:lnTo>
                  <a:pt x="1214438" y="3011488"/>
                </a:lnTo>
                <a:lnTo>
                  <a:pt x="1211263" y="3021013"/>
                </a:lnTo>
                <a:lnTo>
                  <a:pt x="1189037" y="3055938"/>
                </a:lnTo>
                <a:lnTo>
                  <a:pt x="1171576" y="3074987"/>
                </a:lnTo>
                <a:lnTo>
                  <a:pt x="1171576" y="3074988"/>
                </a:lnTo>
                <a:lnTo>
                  <a:pt x="1160463" y="3087688"/>
                </a:lnTo>
                <a:lnTo>
                  <a:pt x="1128713" y="3109913"/>
                </a:lnTo>
                <a:lnTo>
                  <a:pt x="1128713" y="3109913"/>
                </a:lnTo>
                <a:lnTo>
                  <a:pt x="1123950" y="3113088"/>
                </a:lnTo>
                <a:lnTo>
                  <a:pt x="1085850" y="3130550"/>
                </a:lnTo>
                <a:lnTo>
                  <a:pt x="1084262" y="3132138"/>
                </a:lnTo>
                <a:lnTo>
                  <a:pt x="1044576" y="3143250"/>
                </a:lnTo>
                <a:lnTo>
                  <a:pt x="1044576" y="3143251"/>
                </a:lnTo>
                <a:lnTo>
                  <a:pt x="1039813" y="3144838"/>
                </a:lnTo>
                <a:lnTo>
                  <a:pt x="1001713" y="3148013"/>
                </a:lnTo>
                <a:lnTo>
                  <a:pt x="990600" y="3148013"/>
                </a:lnTo>
                <a:lnTo>
                  <a:pt x="958850" y="3148013"/>
                </a:lnTo>
                <a:lnTo>
                  <a:pt x="914400" y="3148013"/>
                </a:lnTo>
                <a:lnTo>
                  <a:pt x="873126" y="3148013"/>
                </a:lnTo>
                <a:lnTo>
                  <a:pt x="873125" y="3148013"/>
                </a:lnTo>
                <a:lnTo>
                  <a:pt x="830263" y="3148013"/>
                </a:lnTo>
                <a:lnTo>
                  <a:pt x="787401" y="3148013"/>
                </a:lnTo>
                <a:lnTo>
                  <a:pt x="787400" y="3148013"/>
                </a:lnTo>
                <a:lnTo>
                  <a:pt x="744538" y="3148013"/>
                </a:lnTo>
                <a:lnTo>
                  <a:pt x="703263" y="3148013"/>
                </a:lnTo>
                <a:lnTo>
                  <a:pt x="660401" y="3148013"/>
                </a:lnTo>
                <a:lnTo>
                  <a:pt x="660400" y="3148013"/>
                </a:lnTo>
                <a:lnTo>
                  <a:pt x="617538" y="3148013"/>
                </a:lnTo>
                <a:lnTo>
                  <a:pt x="576263" y="3148013"/>
                </a:lnTo>
                <a:lnTo>
                  <a:pt x="531813" y="3148013"/>
                </a:lnTo>
                <a:lnTo>
                  <a:pt x="488951" y="3148013"/>
                </a:lnTo>
                <a:lnTo>
                  <a:pt x="488950" y="3148013"/>
                </a:lnTo>
                <a:lnTo>
                  <a:pt x="446088" y="3148013"/>
                </a:lnTo>
                <a:lnTo>
                  <a:pt x="404813" y="3148013"/>
                </a:lnTo>
                <a:lnTo>
                  <a:pt x="361951" y="3148013"/>
                </a:lnTo>
                <a:lnTo>
                  <a:pt x="361950" y="3148013"/>
                </a:lnTo>
                <a:lnTo>
                  <a:pt x="319088" y="3148013"/>
                </a:lnTo>
                <a:lnTo>
                  <a:pt x="276225" y="3148013"/>
                </a:lnTo>
                <a:lnTo>
                  <a:pt x="239712" y="3148013"/>
                </a:lnTo>
                <a:lnTo>
                  <a:pt x="234950" y="3148013"/>
                </a:lnTo>
                <a:lnTo>
                  <a:pt x="190500" y="3144838"/>
                </a:lnTo>
                <a:lnTo>
                  <a:pt x="190500" y="3144837"/>
                </a:lnTo>
                <a:lnTo>
                  <a:pt x="147638" y="3132137"/>
                </a:lnTo>
                <a:lnTo>
                  <a:pt x="147638" y="3132138"/>
                </a:lnTo>
                <a:lnTo>
                  <a:pt x="146050" y="3132138"/>
                </a:lnTo>
                <a:lnTo>
                  <a:pt x="104775" y="3113088"/>
                </a:lnTo>
                <a:lnTo>
                  <a:pt x="71437" y="3087688"/>
                </a:lnTo>
                <a:lnTo>
                  <a:pt x="63500" y="3081338"/>
                </a:lnTo>
                <a:lnTo>
                  <a:pt x="63500" y="3081336"/>
                </a:lnTo>
                <a:lnTo>
                  <a:pt x="41276" y="3055937"/>
                </a:lnTo>
                <a:lnTo>
                  <a:pt x="20638" y="302418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20638" y="125412"/>
                </a:lnTo>
                <a:lnTo>
                  <a:pt x="41276" y="92074"/>
                </a:lnTo>
                <a:lnTo>
                  <a:pt x="63500" y="68263"/>
                </a:lnTo>
                <a:lnTo>
                  <a:pt x="63500" y="68262"/>
                </a:lnTo>
                <a:lnTo>
                  <a:pt x="71437" y="60325"/>
                </a:lnTo>
                <a:lnTo>
                  <a:pt x="104775" y="34925"/>
                </a:lnTo>
                <a:lnTo>
                  <a:pt x="146050" y="15875"/>
                </a:lnTo>
                <a:lnTo>
                  <a:pt x="147638" y="15875"/>
                </a:lnTo>
                <a:lnTo>
                  <a:pt x="147638" y="15874"/>
                </a:lnTo>
                <a:lnTo>
                  <a:pt x="190501" y="4762"/>
                </a:lnTo>
                <a:lnTo>
                  <a:pt x="190501" y="4762"/>
                </a:lnTo>
                <a:close/>
              </a:path>
            </a:pathLst>
          </a:custGeom>
          <a:solidFill>
            <a:srgbClr val="FF872F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3727" tIns="41863" rIns="83727" bIns="41863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defRPr/>
            </a:pPr>
            <a:endParaRPr lang="zh-CN" altLang="en-US" kern="0">
              <a:solidFill>
                <a:sysClr val="window" lastClr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任意多边形 60"/>
          <p:cNvSpPr>
            <a:spLocks noChangeArrowheads="1"/>
          </p:cNvSpPr>
          <p:nvPr/>
        </p:nvSpPr>
        <p:spPr bwMode="auto">
          <a:xfrm>
            <a:off x="4126690" y="1994730"/>
            <a:ext cx="1361344" cy="2999495"/>
          </a:xfrm>
          <a:custGeom>
            <a:avLst/>
            <a:gdLst>
              <a:gd name="connsiteX0" fmla="*/ 238125 w 1428750"/>
              <a:gd name="connsiteY0" fmla="*/ 0 h 3148013"/>
              <a:gd name="connsiteX1" fmla="*/ 258762 w 1428750"/>
              <a:gd name="connsiteY1" fmla="*/ 0 h 3148013"/>
              <a:gd name="connsiteX2" fmla="*/ 258763 w 1428750"/>
              <a:gd name="connsiteY2" fmla="*/ 0 h 3148013"/>
              <a:gd name="connsiteX3" fmla="*/ 303212 w 1428750"/>
              <a:gd name="connsiteY3" fmla="*/ 0 h 3148013"/>
              <a:gd name="connsiteX4" fmla="*/ 346075 w 1428750"/>
              <a:gd name="connsiteY4" fmla="*/ 0 h 3148013"/>
              <a:gd name="connsiteX5" fmla="*/ 388937 w 1428750"/>
              <a:gd name="connsiteY5" fmla="*/ 0 h 3148013"/>
              <a:gd name="connsiteX6" fmla="*/ 388938 w 1428750"/>
              <a:gd name="connsiteY6" fmla="*/ 0 h 3148013"/>
              <a:gd name="connsiteX7" fmla="*/ 431800 w 1428750"/>
              <a:gd name="connsiteY7" fmla="*/ 0 h 3148013"/>
              <a:gd name="connsiteX8" fmla="*/ 476250 w 1428750"/>
              <a:gd name="connsiteY8" fmla="*/ 0 h 3148013"/>
              <a:gd name="connsiteX9" fmla="*/ 519112 w 1428750"/>
              <a:gd name="connsiteY9" fmla="*/ 0 h 3148013"/>
              <a:gd name="connsiteX10" fmla="*/ 519113 w 1428750"/>
              <a:gd name="connsiteY10" fmla="*/ 0 h 3148013"/>
              <a:gd name="connsiteX11" fmla="*/ 563562 w 1428750"/>
              <a:gd name="connsiteY11" fmla="*/ 0 h 3148013"/>
              <a:gd name="connsiteX12" fmla="*/ 606425 w 1428750"/>
              <a:gd name="connsiteY12" fmla="*/ 0 h 3148013"/>
              <a:gd name="connsiteX13" fmla="*/ 649287 w 1428750"/>
              <a:gd name="connsiteY13" fmla="*/ 0 h 3148013"/>
              <a:gd name="connsiteX14" fmla="*/ 649288 w 1428750"/>
              <a:gd name="connsiteY14" fmla="*/ 0 h 3148013"/>
              <a:gd name="connsiteX15" fmla="*/ 692150 w 1428750"/>
              <a:gd name="connsiteY15" fmla="*/ 0 h 3148013"/>
              <a:gd name="connsiteX16" fmla="*/ 735012 w 1428750"/>
              <a:gd name="connsiteY16" fmla="*/ 0 h 3148013"/>
              <a:gd name="connsiteX17" fmla="*/ 735013 w 1428750"/>
              <a:gd name="connsiteY17" fmla="*/ 0 h 3148013"/>
              <a:gd name="connsiteX18" fmla="*/ 777875 w 1428750"/>
              <a:gd name="connsiteY18" fmla="*/ 0 h 3148013"/>
              <a:gd name="connsiteX19" fmla="*/ 822325 w 1428750"/>
              <a:gd name="connsiteY19" fmla="*/ 0 h 3148013"/>
              <a:gd name="connsiteX20" fmla="*/ 866775 w 1428750"/>
              <a:gd name="connsiteY20" fmla="*/ 0 h 3148013"/>
              <a:gd name="connsiteX21" fmla="*/ 909637 w 1428750"/>
              <a:gd name="connsiteY21" fmla="*/ 0 h 3148013"/>
              <a:gd name="connsiteX22" fmla="*/ 909638 w 1428750"/>
              <a:gd name="connsiteY22" fmla="*/ 0 h 3148013"/>
              <a:gd name="connsiteX23" fmla="*/ 952500 w 1428750"/>
              <a:gd name="connsiteY23" fmla="*/ 0 h 3148013"/>
              <a:gd name="connsiteX24" fmla="*/ 990600 w 1428750"/>
              <a:gd name="connsiteY24" fmla="*/ 0 h 3148013"/>
              <a:gd name="connsiteX25" fmla="*/ 995362 w 1428750"/>
              <a:gd name="connsiteY25" fmla="*/ 0 h 3148013"/>
              <a:gd name="connsiteX26" fmla="*/ 995363 w 1428750"/>
              <a:gd name="connsiteY26" fmla="*/ 0 h 3148013"/>
              <a:gd name="connsiteX27" fmla="*/ 995363 w 1428750"/>
              <a:gd name="connsiteY27" fmla="*/ 0 h 3148013"/>
              <a:gd name="connsiteX28" fmla="*/ 1038225 w 1428750"/>
              <a:gd name="connsiteY28" fmla="*/ 4762 h 3148013"/>
              <a:gd name="connsiteX29" fmla="*/ 1038225 w 1428750"/>
              <a:gd name="connsiteY29" fmla="*/ 4762 h 3148013"/>
              <a:gd name="connsiteX30" fmla="*/ 1081088 w 1428750"/>
              <a:gd name="connsiteY30" fmla="*/ 15874 h 3148013"/>
              <a:gd name="connsiteX31" fmla="*/ 1081088 w 1428750"/>
              <a:gd name="connsiteY31" fmla="*/ 15875 h 3148013"/>
              <a:gd name="connsiteX32" fmla="*/ 1082674 w 1428750"/>
              <a:gd name="connsiteY32" fmla="*/ 15875 h 3148013"/>
              <a:gd name="connsiteX33" fmla="*/ 1123950 w 1428750"/>
              <a:gd name="connsiteY33" fmla="*/ 34925 h 3148013"/>
              <a:gd name="connsiteX34" fmla="*/ 1123950 w 1428750"/>
              <a:gd name="connsiteY34" fmla="*/ 36512 h 3148013"/>
              <a:gd name="connsiteX35" fmla="*/ 1158875 w 1428750"/>
              <a:gd name="connsiteY35" fmla="*/ 60324 h 3148013"/>
              <a:gd name="connsiteX36" fmla="*/ 1169988 w 1428750"/>
              <a:gd name="connsiteY36" fmla="*/ 71437 h 3148013"/>
              <a:gd name="connsiteX37" fmla="*/ 1169988 w 1428750"/>
              <a:gd name="connsiteY37" fmla="*/ 71438 h 3148013"/>
              <a:gd name="connsiteX38" fmla="*/ 1189037 w 1428750"/>
              <a:gd name="connsiteY38" fmla="*/ 92074 h 3148013"/>
              <a:gd name="connsiteX39" fmla="*/ 1211262 w 1428750"/>
              <a:gd name="connsiteY39" fmla="*/ 128587 h 3148013"/>
              <a:gd name="connsiteX40" fmla="*/ 1212850 w 1428750"/>
              <a:gd name="connsiteY40" fmla="*/ 131762 h 3148013"/>
              <a:gd name="connsiteX41" fmla="*/ 1223962 w 1428750"/>
              <a:gd name="connsiteY41" fmla="*/ 166687 h 3148013"/>
              <a:gd name="connsiteX42" fmla="*/ 1230312 w 1428750"/>
              <a:gd name="connsiteY42" fmla="*/ 209549 h 3148013"/>
              <a:gd name="connsiteX43" fmla="*/ 1230312 w 1428750"/>
              <a:gd name="connsiteY43" fmla="*/ 617537 h 3148013"/>
              <a:gd name="connsiteX44" fmla="*/ 1255713 w 1428750"/>
              <a:gd name="connsiteY44" fmla="*/ 636587 h 3148013"/>
              <a:gd name="connsiteX45" fmla="*/ 1255713 w 1428750"/>
              <a:gd name="connsiteY45" fmla="*/ 636588 h 3148013"/>
              <a:gd name="connsiteX46" fmla="*/ 1298575 w 1428750"/>
              <a:gd name="connsiteY46" fmla="*/ 669924 h 3148013"/>
              <a:gd name="connsiteX47" fmla="*/ 1298575 w 1428750"/>
              <a:gd name="connsiteY47" fmla="*/ 669925 h 3148013"/>
              <a:gd name="connsiteX48" fmla="*/ 1341438 w 1428750"/>
              <a:gd name="connsiteY48" fmla="*/ 703262 h 3148013"/>
              <a:gd name="connsiteX49" fmla="*/ 1341438 w 1428750"/>
              <a:gd name="connsiteY49" fmla="*/ 703263 h 3148013"/>
              <a:gd name="connsiteX50" fmla="*/ 1384300 w 1428750"/>
              <a:gd name="connsiteY50" fmla="*/ 735012 h 3148013"/>
              <a:gd name="connsiteX51" fmla="*/ 1411288 w 1428750"/>
              <a:gd name="connsiteY51" fmla="*/ 755649 h 3148013"/>
              <a:gd name="connsiteX52" fmla="*/ 1423988 w 1428750"/>
              <a:gd name="connsiteY52" fmla="*/ 769937 h 3148013"/>
              <a:gd name="connsiteX53" fmla="*/ 1427163 w 1428750"/>
              <a:gd name="connsiteY53" fmla="*/ 787400 h 3148013"/>
              <a:gd name="connsiteX54" fmla="*/ 1427163 w 1428750"/>
              <a:gd name="connsiteY54" fmla="*/ 787400 h 3148013"/>
              <a:gd name="connsiteX55" fmla="*/ 1428750 w 1428750"/>
              <a:gd name="connsiteY55" fmla="*/ 787400 h 3148013"/>
              <a:gd name="connsiteX56" fmla="*/ 1428750 w 1428750"/>
              <a:gd name="connsiteY56" fmla="*/ 788988 h 3148013"/>
              <a:gd name="connsiteX57" fmla="*/ 1427162 w 1428750"/>
              <a:gd name="connsiteY57" fmla="*/ 788988 h 3148013"/>
              <a:gd name="connsiteX58" fmla="*/ 1427162 w 1428750"/>
              <a:gd name="connsiteY58" fmla="*/ 787405 h 3148013"/>
              <a:gd name="connsiteX59" fmla="*/ 1423988 w 1428750"/>
              <a:gd name="connsiteY59" fmla="*/ 803275 h 3148013"/>
              <a:gd name="connsiteX60" fmla="*/ 1411288 w 1428750"/>
              <a:gd name="connsiteY60" fmla="*/ 817563 h 3148013"/>
              <a:gd name="connsiteX61" fmla="*/ 1384300 w 1428750"/>
              <a:gd name="connsiteY61" fmla="*/ 838200 h 3148013"/>
              <a:gd name="connsiteX62" fmla="*/ 1384300 w 1428750"/>
              <a:gd name="connsiteY62" fmla="*/ 838200 h 3148013"/>
              <a:gd name="connsiteX63" fmla="*/ 1341438 w 1428750"/>
              <a:gd name="connsiteY63" fmla="*/ 871536 h 3148013"/>
              <a:gd name="connsiteX64" fmla="*/ 1341438 w 1428750"/>
              <a:gd name="connsiteY64" fmla="*/ 871538 h 3148013"/>
              <a:gd name="connsiteX65" fmla="*/ 1298575 w 1428750"/>
              <a:gd name="connsiteY65" fmla="*/ 904875 h 3148013"/>
              <a:gd name="connsiteX66" fmla="*/ 1255713 w 1428750"/>
              <a:gd name="connsiteY66" fmla="*/ 936624 h 3148013"/>
              <a:gd name="connsiteX67" fmla="*/ 1255713 w 1428750"/>
              <a:gd name="connsiteY67" fmla="*/ 936625 h 3148013"/>
              <a:gd name="connsiteX68" fmla="*/ 1230312 w 1428750"/>
              <a:gd name="connsiteY68" fmla="*/ 955675 h 3148013"/>
              <a:gd name="connsiteX69" fmla="*/ 1230312 w 1428750"/>
              <a:gd name="connsiteY69" fmla="*/ 2940050 h 3148013"/>
              <a:gd name="connsiteX70" fmla="*/ 1223962 w 1428750"/>
              <a:gd name="connsiteY70" fmla="*/ 2982913 h 3148013"/>
              <a:gd name="connsiteX71" fmla="*/ 1212850 w 1428750"/>
              <a:gd name="connsiteY71" fmla="*/ 3016250 h 3148013"/>
              <a:gd name="connsiteX72" fmla="*/ 1211262 w 1428750"/>
              <a:gd name="connsiteY72" fmla="*/ 3021013 h 3148013"/>
              <a:gd name="connsiteX73" fmla="*/ 1189037 w 1428750"/>
              <a:gd name="connsiteY73" fmla="*/ 3055938 h 3148013"/>
              <a:gd name="connsiteX74" fmla="*/ 1169988 w 1428750"/>
              <a:gd name="connsiteY74" fmla="*/ 3076574 h 3148013"/>
              <a:gd name="connsiteX75" fmla="*/ 1169988 w 1428750"/>
              <a:gd name="connsiteY75" fmla="*/ 3076575 h 3148013"/>
              <a:gd name="connsiteX76" fmla="*/ 1158875 w 1428750"/>
              <a:gd name="connsiteY76" fmla="*/ 3087688 h 3148013"/>
              <a:gd name="connsiteX77" fmla="*/ 1123950 w 1428750"/>
              <a:gd name="connsiteY77" fmla="*/ 3111500 h 3148013"/>
              <a:gd name="connsiteX78" fmla="*/ 1123950 w 1428750"/>
              <a:gd name="connsiteY78" fmla="*/ 3111501 h 3148013"/>
              <a:gd name="connsiteX79" fmla="*/ 1123950 w 1428750"/>
              <a:gd name="connsiteY79" fmla="*/ 3113088 h 3148013"/>
              <a:gd name="connsiteX80" fmla="*/ 1082674 w 1428750"/>
              <a:gd name="connsiteY80" fmla="*/ 3132138 h 3148013"/>
              <a:gd name="connsiteX81" fmla="*/ 1081087 w 1428750"/>
              <a:gd name="connsiteY81" fmla="*/ 3132138 h 3148013"/>
              <a:gd name="connsiteX82" fmla="*/ 1081087 w 1428750"/>
              <a:gd name="connsiteY82" fmla="*/ 3132138 h 3148013"/>
              <a:gd name="connsiteX83" fmla="*/ 1038225 w 1428750"/>
              <a:gd name="connsiteY83" fmla="*/ 3144837 h 3148013"/>
              <a:gd name="connsiteX84" fmla="*/ 1038225 w 1428750"/>
              <a:gd name="connsiteY84" fmla="*/ 3144838 h 3148013"/>
              <a:gd name="connsiteX85" fmla="*/ 995363 w 1428750"/>
              <a:gd name="connsiteY85" fmla="*/ 3148013 h 3148013"/>
              <a:gd name="connsiteX86" fmla="*/ 995362 w 1428750"/>
              <a:gd name="connsiteY86" fmla="*/ 3148013 h 3148013"/>
              <a:gd name="connsiteX87" fmla="*/ 990600 w 1428750"/>
              <a:gd name="connsiteY87" fmla="*/ 3148013 h 3148013"/>
              <a:gd name="connsiteX88" fmla="*/ 952500 w 1428750"/>
              <a:gd name="connsiteY88" fmla="*/ 3148013 h 3148013"/>
              <a:gd name="connsiteX89" fmla="*/ 909638 w 1428750"/>
              <a:gd name="connsiteY89" fmla="*/ 3148013 h 3148013"/>
              <a:gd name="connsiteX90" fmla="*/ 909637 w 1428750"/>
              <a:gd name="connsiteY90" fmla="*/ 3148013 h 3148013"/>
              <a:gd name="connsiteX91" fmla="*/ 866775 w 1428750"/>
              <a:gd name="connsiteY91" fmla="*/ 3148013 h 3148013"/>
              <a:gd name="connsiteX92" fmla="*/ 822325 w 1428750"/>
              <a:gd name="connsiteY92" fmla="*/ 3148013 h 3148013"/>
              <a:gd name="connsiteX93" fmla="*/ 777875 w 1428750"/>
              <a:gd name="connsiteY93" fmla="*/ 3148013 h 3148013"/>
              <a:gd name="connsiteX94" fmla="*/ 735013 w 1428750"/>
              <a:gd name="connsiteY94" fmla="*/ 3148013 h 3148013"/>
              <a:gd name="connsiteX95" fmla="*/ 735012 w 1428750"/>
              <a:gd name="connsiteY95" fmla="*/ 3148013 h 3148013"/>
              <a:gd name="connsiteX96" fmla="*/ 692150 w 1428750"/>
              <a:gd name="connsiteY96" fmla="*/ 3148013 h 3148013"/>
              <a:gd name="connsiteX97" fmla="*/ 649288 w 1428750"/>
              <a:gd name="connsiteY97" fmla="*/ 3148013 h 3148013"/>
              <a:gd name="connsiteX98" fmla="*/ 649287 w 1428750"/>
              <a:gd name="connsiteY98" fmla="*/ 3148013 h 3148013"/>
              <a:gd name="connsiteX99" fmla="*/ 606425 w 1428750"/>
              <a:gd name="connsiteY99" fmla="*/ 3148013 h 3148013"/>
              <a:gd name="connsiteX100" fmla="*/ 563562 w 1428750"/>
              <a:gd name="connsiteY100" fmla="*/ 3148013 h 3148013"/>
              <a:gd name="connsiteX101" fmla="*/ 519113 w 1428750"/>
              <a:gd name="connsiteY101" fmla="*/ 3148013 h 3148013"/>
              <a:gd name="connsiteX102" fmla="*/ 519112 w 1428750"/>
              <a:gd name="connsiteY102" fmla="*/ 3148013 h 3148013"/>
              <a:gd name="connsiteX103" fmla="*/ 476250 w 1428750"/>
              <a:gd name="connsiteY103" fmla="*/ 3148013 h 3148013"/>
              <a:gd name="connsiteX104" fmla="*/ 431800 w 1428750"/>
              <a:gd name="connsiteY104" fmla="*/ 3148013 h 3148013"/>
              <a:gd name="connsiteX105" fmla="*/ 388938 w 1428750"/>
              <a:gd name="connsiteY105" fmla="*/ 3148013 h 3148013"/>
              <a:gd name="connsiteX106" fmla="*/ 388937 w 1428750"/>
              <a:gd name="connsiteY106" fmla="*/ 3148013 h 3148013"/>
              <a:gd name="connsiteX107" fmla="*/ 346075 w 1428750"/>
              <a:gd name="connsiteY107" fmla="*/ 3148013 h 3148013"/>
              <a:gd name="connsiteX108" fmla="*/ 303212 w 1428750"/>
              <a:gd name="connsiteY108" fmla="*/ 3148013 h 3148013"/>
              <a:gd name="connsiteX109" fmla="*/ 258763 w 1428750"/>
              <a:gd name="connsiteY109" fmla="*/ 3148013 h 3148013"/>
              <a:gd name="connsiteX110" fmla="*/ 258762 w 1428750"/>
              <a:gd name="connsiteY110" fmla="*/ 3148013 h 3148013"/>
              <a:gd name="connsiteX111" fmla="*/ 238125 w 1428750"/>
              <a:gd name="connsiteY111" fmla="*/ 3148013 h 3148013"/>
              <a:gd name="connsiteX112" fmla="*/ 215900 w 1428750"/>
              <a:gd name="connsiteY112" fmla="*/ 3146426 h 3148013"/>
              <a:gd name="connsiteX113" fmla="*/ 215900 w 1428750"/>
              <a:gd name="connsiteY113" fmla="*/ 3146425 h 3148013"/>
              <a:gd name="connsiteX114" fmla="*/ 190499 w 1428750"/>
              <a:gd name="connsiteY114" fmla="*/ 3144838 h 3148013"/>
              <a:gd name="connsiteX115" fmla="*/ 173037 w 1428750"/>
              <a:gd name="connsiteY115" fmla="*/ 3140075 h 3148013"/>
              <a:gd name="connsiteX116" fmla="*/ 173037 w 1428750"/>
              <a:gd name="connsiteY116" fmla="*/ 3140075 h 3148013"/>
              <a:gd name="connsiteX117" fmla="*/ 146050 w 1428750"/>
              <a:gd name="connsiteY117" fmla="*/ 3132138 h 3148013"/>
              <a:gd name="connsiteX118" fmla="*/ 130175 w 1428750"/>
              <a:gd name="connsiteY118" fmla="*/ 3124200 h 3148013"/>
              <a:gd name="connsiteX119" fmla="*/ 106362 w 1428750"/>
              <a:gd name="connsiteY119" fmla="*/ 3113088 h 3148013"/>
              <a:gd name="connsiteX120" fmla="*/ 85725 w 1428750"/>
              <a:gd name="connsiteY120" fmla="*/ 3100388 h 3148013"/>
              <a:gd name="connsiteX121" fmla="*/ 85725 w 1428750"/>
              <a:gd name="connsiteY121" fmla="*/ 3100387 h 3148013"/>
              <a:gd name="connsiteX122" fmla="*/ 69850 w 1428750"/>
              <a:gd name="connsiteY122" fmla="*/ 3087687 h 3148013"/>
              <a:gd name="connsiteX123" fmla="*/ 42862 w 1428750"/>
              <a:gd name="connsiteY123" fmla="*/ 3059112 h 3148013"/>
              <a:gd name="connsiteX124" fmla="*/ 42862 w 1428750"/>
              <a:gd name="connsiteY124" fmla="*/ 3059110 h 3148013"/>
              <a:gd name="connsiteX125" fmla="*/ 41275 w 1428750"/>
              <a:gd name="connsiteY125" fmla="*/ 3055937 h 3148013"/>
              <a:gd name="connsiteX126" fmla="*/ 19050 w 1428750"/>
              <a:gd name="connsiteY126" fmla="*/ 3021012 h 3148013"/>
              <a:gd name="connsiteX127" fmla="*/ 4762 w 1428750"/>
              <a:gd name="connsiteY127" fmla="*/ 2982912 h 3148013"/>
              <a:gd name="connsiteX128" fmla="*/ 0 w 1428750"/>
              <a:gd name="connsiteY128" fmla="*/ 2940050 h 3148013"/>
              <a:gd name="connsiteX129" fmla="*/ 0 w 1428750"/>
              <a:gd name="connsiteY129" fmla="*/ 1049337 h 3148013"/>
              <a:gd name="connsiteX130" fmla="*/ 0 w 1428750"/>
              <a:gd name="connsiteY130" fmla="*/ 209549 h 3148013"/>
              <a:gd name="connsiteX131" fmla="*/ 4762 w 1428750"/>
              <a:gd name="connsiteY131" fmla="*/ 166687 h 3148013"/>
              <a:gd name="connsiteX132" fmla="*/ 19050 w 1428750"/>
              <a:gd name="connsiteY132" fmla="*/ 128587 h 3148013"/>
              <a:gd name="connsiteX133" fmla="*/ 41275 w 1428750"/>
              <a:gd name="connsiteY133" fmla="*/ 92074 h 3148013"/>
              <a:gd name="connsiteX134" fmla="*/ 42862 w 1428750"/>
              <a:gd name="connsiteY134" fmla="*/ 90488 h 3148013"/>
              <a:gd name="connsiteX135" fmla="*/ 42862 w 1428750"/>
              <a:gd name="connsiteY135" fmla="*/ 90487 h 3148013"/>
              <a:gd name="connsiteX136" fmla="*/ 69850 w 1428750"/>
              <a:gd name="connsiteY136" fmla="*/ 60324 h 3148013"/>
              <a:gd name="connsiteX137" fmla="*/ 85725 w 1428750"/>
              <a:gd name="connsiteY137" fmla="*/ 49212 h 3148013"/>
              <a:gd name="connsiteX138" fmla="*/ 85725 w 1428750"/>
              <a:gd name="connsiteY138" fmla="*/ 49212 h 3148013"/>
              <a:gd name="connsiteX139" fmla="*/ 106362 w 1428750"/>
              <a:gd name="connsiteY139" fmla="*/ 34925 h 3148013"/>
              <a:gd name="connsiteX140" fmla="*/ 130175 w 1428750"/>
              <a:gd name="connsiteY140" fmla="*/ 25400 h 3148013"/>
              <a:gd name="connsiteX141" fmla="*/ 146050 w 1428750"/>
              <a:gd name="connsiteY141" fmla="*/ 15875 h 3148013"/>
              <a:gd name="connsiteX142" fmla="*/ 173037 w 1428750"/>
              <a:gd name="connsiteY142" fmla="*/ 9525 h 3148013"/>
              <a:gd name="connsiteX143" fmla="*/ 173037 w 1428750"/>
              <a:gd name="connsiteY143" fmla="*/ 9525 h 3148013"/>
              <a:gd name="connsiteX144" fmla="*/ 190499 w 1428750"/>
              <a:gd name="connsiteY144" fmla="*/ 4762 h 3148013"/>
              <a:gd name="connsiteX145" fmla="*/ 215900 w 1428750"/>
              <a:gd name="connsiteY145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1428750" h="3148013">
                <a:moveTo>
                  <a:pt x="238125" y="0"/>
                </a:moveTo>
                <a:lnTo>
                  <a:pt x="258762" y="0"/>
                </a:lnTo>
                <a:lnTo>
                  <a:pt x="258763" y="0"/>
                </a:lnTo>
                <a:lnTo>
                  <a:pt x="303212" y="0"/>
                </a:lnTo>
                <a:lnTo>
                  <a:pt x="346075" y="0"/>
                </a:lnTo>
                <a:lnTo>
                  <a:pt x="388937" y="0"/>
                </a:lnTo>
                <a:lnTo>
                  <a:pt x="388938" y="0"/>
                </a:lnTo>
                <a:lnTo>
                  <a:pt x="431800" y="0"/>
                </a:lnTo>
                <a:lnTo>
                  <a:pt x="476250" y="0"/>
                </a:lnTo>
                <a:lnTo>
                  <a:pt x="519112" y="0"/>
                </a:lnTo>
                <a:lnTo>
                  <a:pt x="519113" y="0"/>
                </a:lnTo>
                <a:lnTo>
                  <a:pt x="563562" y="0"/>
                </a:lnTo>
                <a:lnTo>
                  <a:pt x="606425" y="0"/>
                </a:lnTo>
                <a:lnTo>
                  <a:pt x="649287" y="0"/>
                </a:lnTo>
                <a:lnTo>
                  <a:pt x="649288" y="0"/>
                </a:lnTo>
                <a:lnTo>
                  <a:pt x="692150" y="0"/>
                </a:lnTo>
                <a:lnTo>
                  <a:pt x="735012" y="0"/>
                </a:lnTo>
                <a:lnTo>
                  <a:pt x="735013" y="0"/>
                </a:lnTo>
                <a:lnTo>
                  <a:pt x="777875" y="0"/>
                </a:lnTo>
                <a:lnTo>
                  <a:pt x="822325" y="0"/>
                </a:lnTo>
                <a:lnTo>
                  <a:pt x="866775" y="0"/>
                </a:lnTo>
                <a:lnTo>
                  <a:pt x="909637" y="0"/>
                </a:lnTo>
                <a:lnTo>
                  <a:pt x="909638" y="0"/>
                </a:lnTo>
                <a:lnTo>
                  <a:pt x="952500" y="0"/>
                </a:lnTo>
                <a:lnTo>
                  <a:pt x="990600" y="0"/>
                </a:lnTo>
                <a:lnTo>
                  <a:pt x="995362" y="0"/>
                </a:lnTo>
                <a:lnTo>
                  <a:pt x="995363" y="0"/>
                </a:lnTo>
                <a:lnTo>
                  <a:pt x="995363" y="0"/>
                </a:lnTo>
                <a:lnTo>
                  <a:pt x="1038225" y="4762"/>
                </a:lnTo>
                <a:lnTo>
                  <a:pt x="1038225" y="4762"/>
                </a:lnTo>
                <a:lnTo>
                  <a:pt x="1081088" y="15874"/>
                </a:lnTo>
                <a:lnTo>
                  <a:pt x="1081088" y="15875"/>
                </a:lnTo>
                <a:lnTo>
                  <a:pt x="1082674" y="15875"/>
                </a:lnTo>
                <a:lnTo>
                  <a:pt x="1123950" y="34925"/>
                </a:lnTo>
                <a:lnTo>
                  <a:pt x="1123950" y="36512"/>
                </a:lnTo>
                <a:lnTo>
                  <a:pt x="1158875" y="60324"/>
                </a:lnTo>
                <a:lnTo>
                  <a:pt x="1169988" y="71437"/>
                </a:lnTo>
                <a:lnTo>
                  <a:pt x="1169988" y="71438"/>
                </a:lnTo>
                <a:lnTo>
                  <a:pt x="1189037" y="92074"/>
                </a:lnTo>
                <a:lnTo>
                  <a:pt x="1211262" y="128587"/>
                </a:lnTo>
                <a:lnTo>
                  <a:pt x="1212850" y="131762"/>
                </a:lnTo>
                <a:lnTo>
                  <a:pt x="1223962" y="166687"/>
                </a:lnTo>
                <a:lnTo>
                  <a:pt x="1230312" y="209549"/>
                </a:lnTo>
                <a:lnTo>
                  <a:pt x="1230312" y="617537"/>
                </a:lnTo>
                <a:lnTo>
                  <a:pt x="1255713" y="636587"/>
                </a:lnTo>
                <a:lnTo>
                  <a:pt x="1255713" y="636588"/>
                </a:lnTo>
                <a:lnTo>
                  <a:pt x="1298575" y="669924"/>
                </a:lnTo>
                <a:lnTo>
                  <a:pt x="1298575" y="669925"/>
                </a:lnTo>
                <a:lnTo>
                  <a:pt x="1341438" y="703262"/>
                </a:lnTo>
                <a:lnTo>
                  <a:pt x="1341438" y="703263"/>
                </a:lnTo>
                <a:lnTo>
                  <a:pt x="1384300" y="735012"/>
                </a:lnTo>
                <a:lnTo>
                  <a:pt x="1411288" y="755649"/>
                </a:lnTo>
                <a:lnTo>
                  <a:pt x="1423988" y="769937"/>
                </a:lnTo>
                <a:lnTo>
                  <a:pt x="1427163" y="787400"/>
                </a:lnTo>
                <a:lnTo>
                  <a:pt x="1427163" y="787400"/>
                </a:lnTo>
                <a:lnTo>
                  <a:pt x="1428750" y="787400"/>
                </a:lnTo>
                <a:lnTo>
                  <a:pt x="1428750" y="788988"/>
                </a:lnTo>
                <a:lnTo>
                  <a:pt x="1427162" y="788988"/>
                </a:lnTo>
                <a:lnTo>
                  <a:pt x="1427162" y="787405"/>
                </a:lnTo>
                <a:lnTo>
                  <a:pt x="1423988" y="803275"/>
                </a:lnTo>
                <a:lnTo>
                  <a:pt x="1411288" y="817563"/>
                </a:lnTo>
                <a:lnTo>
                  <a:pt x="1384300" y="838200"/>
                </a:lnTo>
                <a:lnTo>
                  <a:pt x="1384300" y="838200"/>
                </a:lnTo>
                <a:lnTo>
                  <a:pt x="1341438" y="871536"/>
                </a:lnTo>
                <a:lnTo>
                  <a:pt x="1341438" y="871538"/>
                </a:lnTo>
                <a:lnTo>
                  <a:pt x="1298575" y="904875"/>
                </a:lnTo>
                <a:lnTo>
                  <a:pt x="1255713" y="936624"/>
                </a:lnTo>
                <a:lnTo>
                  <a:pt x="1255713" y="936625"/>
                </a:lnTo>
                <a:lnTo>
                  <a:pt x="1230312" y="955675"/>
                </a:lnTo>
                <a:lnTo>
                  <a:pt x="1230312" y="2940050"/>
                </a:lnTo>
                <a:lnTo>
                  <a:pt x="1223962" y="2982913"/>
                </a:lnTo>
                <a:lnTo>
                  <a:pt x="1212850" y="3016250"/>
                </a:lnTo>
                <a:lnTo>
                  <a:pt x="1211262" y="3021013"/>
                </a:lnTo>
                <a:lnTo>
                  <a:pt x="1189037" y="3055938"/>
                </a:lnTo>
                <a:lnTo>
                  <a:pt x="1169988" y="3076574"/>
                </a:lnTo>
                <a:lnTo>
                  <a:pt x="1169988" y="3076575"/>
                </a:lnTo>
                <a:lnTo>
                  <a:pt x="1158875" y="3087688"/>
                </a:lnTo>
                <a:lnTo>
                  <a:pt x="1123950" y="3111500"/>
                </a:lnTo>
                <a:lnTo>
                  <a:pt x="1123950" y="3111501"/>
                </a:lnTo>
                <a:lnTo>
                  <a:pt x="1123950" y="3113088"/>
                </a:lnTo>
                <a:lnTo>
                  <a:pt x="1082674" y="3132138"/>
                </a:lnTo>
                <a:lnTo>
                  <a:pt x="1081087" y="3132138"/>
                </a:lnTo>
                <a:lnTo>
                  <a:pt x="1081087" y="3132138"/>
                </a:lnTo>
                <a:lnTo>
                  <a:pt x="1038225" y="3144837"/>
                </a:lnTo>
                <a:lnTo>
                  <a:pt x="1038225" y="3144838"/>
                </a:lnTo>
                <a:lnTo>
                  <a:pt x="995363" y="3148013"/>
                </a:lnTo>
                <a:lnTo>
                  <a:pt x="995362" y="3148013"/>
                </a:lnTo>
                <a:lnTo>
                  <a:pt x="990600" y="3148013"/>
                </a:lnTo>
                <a:lnTo>
                  <a:pt x="952500" y="3148013"/>
                </a:lnTo>
                <a:lnTo>
                  <a:pt x="909638" y="3148013"/>
                </a:lnTo>
                <a:lnTo>
                  <a:pt x="909637" y="3148013"/>
                </a:lnTo>
                <a:lnTo>
                  <a:pt x="866775" y="3148013"/>
                </a:lnTo>
                <a:lnTo>
                  <a:pt x="822325" y="3148013"/>
                </a:lnTo>
                <a:lnTo>
                  <a:pt x="777875" y="3148013"/>
                </a:lnTo>
                <a:lnTo>
                  <a:pt x="735013" y="3148013"/>
                </a:lnTo>
                <a:lnTo>
                  <a:pt x="735012" y="3148013"/>
                </a:lnTo>
                <a:lnTo>
                  <a:pt x="692150" y="3148013"/>
                </a:lnTo>
                <a:lnTo>
                  <a:pt x="649288" y="3148013"/>
                </a:lnTo>
                <a:lnTo>
                  <a:pt x="649287" y="3148013"/>
                </a:lnTo>
                <a:lnTo>
                  <a:pt x="606425" y="3148013"/>
                </a:lnTo>
                <a:lnTo>
                  <a:pt x="563562" y="3148013"/>
                </a:lnTo>
                <a:lnTo>
                  <a:pt x="519113" y="3148013"/>
                </a:lnTo>
                <a:lnTo>
                  <a:pt x="519112" y="3148013"/>
                </a:lnTo>
                <a:lnTo>
                  <a:pt x="476250" y="3148013"/>
                </a:lnTo>
                <a:lnTo>
                  <a:pt x="431800" y="3148013"/>
                </a:lnTo>
                <a:lnTo>
                  <a:pt x="388938" y="3148013"/>
                </a:lnTo>
                <a:lnTo>
                  <a:pt x="388937" y="3148013"/>
                </a:lnTo>
                <a:lnTo>
                  <a:pt x="346075" y="3148013"/>
                </a:lnTo>
                <a:lnTo>
                  <a:pt x="303212" y="3148013"/>
                </a:lnTo>
                <a:lnTo>
                  <a:pt x="258763" y="3148013"/>
                </a:lnTo>
                <a:lnTo>
                  <a:pt x="258762" y="3148013"/>
                </a:lnTo>
                <a:lnTo>
                  <a:pt x="238125" y="3148013"/>
                </a:lnTo>
                <a:lnTo>
                  <a:pt x="215900" y="3146426"/>
                </a:lnTo>
                <a:lnTo>
                  <a:pt x="215900" y="3146425"/>
                </a:lnTo>
                <a:lnTo>
                  <a:pt x="190499" y="3144838"/>
                </a:lnTo>
                <a:lnTo>
                  <a:pt x="173037" y="3140075"/>
                </a:lnTo>
                <a:lnTo>
                  <a:pt x="173037" y="3140075"/>
                </a:lnTo>
                <a:lnTo>
                  <a:pt x="146050" y="3132138"/>
                </a:lnTo>
                <a:lnTo>
                  <a:pt x="130175" y="3124200"/>
                </a:lnTo>
                <a:lnTo>
                  <a:pt x="106362" y="3113088"/>
                </a:lnTo>
                <a:lnTo>
                  <a:pt x="85725" y="3100388"/>
                </a:lnTo>
                <a:lnTo>
                  <a:pt x="85725" y="3100387"/>
                </a:lnTo>
                <a:lnTo>
                  <a:pt x="69850" y="3087687"/>
                </a:lnTo>
                <a:lnTo>
                  <a:pt x="42862" y="3059112"/>
                </a:lnTo>
                <a:lnTo>
                  <a:pt x="42862" y="3059110"/>
                </a:lnTo>
                <a:lnTo>
                  <a:pt x="41275" y="305593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1049337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41275" y="92074"/>
                </a:lnTo>
                <a:lnTo>
                  <a:pt x="42862" y="90488"/>
                </a:lnTo>
                <a:lnTo>
                  <a:pt x="42862" y="90487"/>
                </a:lnTo>
                <a:lnTo>
                  <a:pt x="69850" y="60324"/>
                </a:lnTo>
                <a:lnTo>
                  <a:pt x="85725" y="49212"/>
                </a:lnTo>
                <a:lnTo>
                  <a:pt x="85725" y="49212"/>
                </a:lnTo>
                <a:lnTo>
                  <a:pt x="106362" y="34925"/>
                </a:lnTo>
                <a:lnTo>
                  <a:pt x="130175" y="25400"/>
                </a:lnTo>
                <a:lnTo>
                  <a:pt x="146050" y="15875"/>
                </a:lnTo>
                <a:lnTo>
                  <a:pt x="173037" y="9525"/>
                </a:lnTo>
                <a:lnTo>
                  <a:pt x="173037" y="9525"/>
                </a:lnTo>
                <a:lnTo>
                  <a:pt x="190499" y="4762"/>
                </a:lnTo>
                <a:lnTo>
                  <a:pt x="215900" y="3175"/>
                </a:lnTo>
                <a:close/>
              </a:path>
            </a:pathLst>
          </a:custGeom>
          <a:solidFill>
            <a:srgbClr val="3D42BF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3727" tIns="41863" rIns="83727" bIns="41863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defRPr/>
            </a:pPr>
            <a:endParaRPr lang="zh-CN" altLang="en-US" kern="0">
              <a:solidFill>
                <a:sysClr val="window" lastClr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任意多边形 61"/>
          <p:cNvSpPr/>
          <p:nvPr/>
        </p:nvSpPr>
        <p:spPr bwMode="auto">
          <a:xfrm>
            <a:off x="8209027" y="1994730"/>
            <a:ext cx="1170755" cy="2999495"/>
          </a:xfrm>
          <a:custGeom>
            <a:avLst/>
            <a:gdLst>
              <a:gd name="connsiteX0" fmla="*/ 239712 w 1228725"/>
              <a:gd name="connsiteY0" fmla="*/ 0 h 3148013"/>
              <a:gd name="connsiteX1" fmla="*/ 252412 w 1228725"/>
              <a:gd name="connsiteY1" fmla="*/ 0 h 3148013"/>
              <a:gd name="connsiteX2" fmla="*/ 296862 w 1228725"/>
              <a:gd name="connsiteY2" fmla="*/ 0 h 3148013"/>
              <a:gd name="connsiteX3" fmla="*/ 339725 w 1228725"/>
              <a:gd name="connsiteY3" fmla="*/ 0 h 3148013"/>
              <a:gd name="connsiteX4" fmla="*/ 381000 w 1228725"/>
              <a:gd name="connsiteY4" fmla="*/ 0 h 3148013"/>
              <a:gd name="connsiteX5" fmla="*/ 423862 w 1228725"/>
              <a:gd name="connsiteY5" fmla="*/ 0 h 3148013"/>
              <a:gd name="connsiteX6" fmla="*/ 423863 w 1228725"/>
              <a:gd name="connsiteY6" fmla="*/ 0 h 3148013"/>
              <a:gd name="connsiteX7" fmla="*/ 465137 w 1228725"/>
              <a:gd name="connsiteY7" fmla="*/ 0 h 3148013"/>
              <a:gd name="connsiteX8" fmla="*/ 508000 w 1228725"/>
              <a:gd name="connsiteY8" fmla="*/ 0 h 3148013"/>
              <a:gd name="connsiteX9" fmla="*/ 550862 w 1228725"/>
              <a:gd name="connsiteY9" fmla="*/ 0 h 3148013"/>
              <a:gd name="connsiteX10" fmla="*/ 550863 w 1228725"/>
              <a:gd name="connsiteY10" fmla="*/ 0 h 3148013"/>
              <a:gd name="connsiteX11" fmla="*/ 592137 w 1228725"/>
              <a:gd name="connsiteY11" fmla="*/ 0 h 3148013"/>
              <a:gd name="connsiteX12" fmla="*/ 635000 w 1228725"/>
              <a:gd name="connsiteY12" fmla="*/ 0 h 3148013"/>
              <a:gd name="connsiteX13" fmla="*/ 676275 w 1228725"/>
              <a:gd name="connsiteY13" fmla="*/ 0 h 3148013"/>
              <a:gd name="connsiteX14" fmla="*/ 720725 w 1228725"/>
              <a:gd name="connsiteY14" fmla="*/ 0 h 3148013"/>
              <a:gd name="connsiteX15" fmla="*/ 763587 w 1228725"/>
              <a:gd name="connsiteY15" fmla="*/ 0 h 3148013"/>
              <a:gd name="connsiteX16" fmla="*/ 763588 w 1228725"/>
              <a:gd name="connsiteY16" fmla="*/ 0 h 3148013"/>
              <a:gd name="connsiteX17" fmla="*/ 804862 w 1228725"/>
              <a:gd name="connsiteY17" fmla="*/ 0 h 3148013"/>
              <a:gd name="connsiteX18" fmla="*/ 847725 w 1228725"/>
              <a:gd name="connsiteY18" fmla="*/ 0 h 3148013"/>
              <a:gd name="connsiteX19" fmla="*/ 889000 w 1228725"/>
              <a:gd name="connsiteY19" fmla="*/ 0 h 3148013"/>
              <a:gd name="connsiteX20" fmla="*/ 931862 w 1228725"/>
              <a:gd name="connsiteY20" fmla="*/ 0 h 3148013"/>
              <a:gd name="connsiteX21" fmla="*/ 931863 w 1228725"/>
              <a:gd name="connsiteY21" fmla="*/ 0 h 3148013"/>
              <a:gd name="connsiteX22" fmla="*/ 974725 w 1228725"/>
              <a:gd name="connsiteY22" fmla="*/ 0 h 3148013"/>
              <a:gd name="connsiteX23" fmla="*/ 989013 w 1228725"/>
              <a:gd name="connsiteY23" fmla="*/ 0 h 3148013"/>
              <a:gd name="connsiteX24" fmla="*/ 1016000 w 1228725"/>
              <a:gd name="connsiteY24" fmla="*/ 3175 h 3148013"/>
              <a:gd name="connsiteX25" fmla="*/ 1036638 w 1228725"/>
              <a:gd name="connsiteY25" fmla="*/ 4762 h 3148013"/>
              <a:gd name="connsiteX26" fmla="*/ 1058862 w 1228725"/>
              <a:gd name="connsiteY26" fmla="*/ 11112 h 3148013"/>
              <a:gd name="connsiteX27" fmla="*/ 1058862 w 1228725"/>
              <a:gd name="connsiteY27" fmla="*/ 11112 h 3148013"/>
              <a:gd name="connsiteX28" fmla="*/ 1081087 w 1228725"/>
              <a:gd name="connsiteY28" fmla="*/ 15874 h 3148013"/>
              <a:gd name="connsiteX29" fmla="*/ 1100137 w 1228725"/>
              <a:gd name="connsiteY29" fmla="*/ 25399 h 3148013"/>
              <a:gd name="connsiteX30" fmla="*/ 1100137 w 1228725"/>
              <a:gd name="connsiteY30" fmla="*/ 25400 h 3148013"/>
              <a:gd name="connsiteX31" fmla="*/ 1123949 w 1228725"/>
              <a:gd name="connsiteY31" fmla="*/ 34925 h 3148013"/>
              <a:gd name="connsiteX32" fmla="*/ 1144587 w 1228725"/>
              <a:gd name="connsiteY32" fmla="*/ 50800 h 3148013"/>
              <a:gd name="connsiteX33" fmla="*/ 1158875 w 1228725"/>
              <a:gd name="connsiteY33" fmla="*/ 60325 h 3148013"/>
              <a:gd name="connsiteX34" fmla="*/ 1187450 w 1228725"/>
              <a:gd name="connsiteY34" fmla="*/ 90488 h 3148013"/>
              <a:gd name="connsiteX35" fmla="*/ 1187450 w 1228725"/>
              <a:gd name="connsiteY35" fmla="*/ 90487 h 3148013"/>
              <a:gd name="connsiteX36" fmla="*/ 1189037 w 1228725"/>
              <a:gd name="connsiteY36" fmla="*/ 92075 h 3148013"/>
              <a:gd name="connsiteX37" fmla="*/ 1209675 w 1228725"/>
              <a:gd name="connsiteY37" fmla="*/ 128587 h 3148013"/>
              <a:gd name="connsiteX38" fmla="*/ 1222375 w 1228725"/>
              <a:gd name="connsiteY38" fmla="*/ 166687 h 3148013"/>
              <a:gd name="connsiteX39" fmla="*/ 1228725 w 1228725"/>
              <a:gd name="connsiteY39" fmla="*/ 209550 h 3148013"/>
              <a:gd name="connsiteX40" fmla="*/ 1228725 w 1228725"/>
              <a:gd name="connsiteY40" fmla="*/ 2940050 h 3148013"/>
              <a:gd name="connsiteX41" fmla="*/ 1222375 w 1228725"/>
              <a:gd name="connsiteY41" fmla="*/ 2982912 h 3148013"/>
              <a:gd name="connsiteX42" fmla="*/ 1209675 w 1228725"/>
              <a:gd name="connsiteY42" fmla="*/ 3021012 h 3148013"/>
              <a:gd name="connsiteX43" fmla="*/ 1189037 w 1228725"/>
              <a:gd name="connsiteY43" fmla="*/ 3055937 h 3148013"/>
              <a:gd name="connsiteX44" fmla="*/ 1187450 w 1228725"/>
              <a:gd name="connsiteY44" fmla="*/ 3059112 h 3148013"/>
              <a:gd name="connsiteX45" fmla="*/ 1187450 w 1228725"/>
              <a:gd name="connsiteY45" fmla="*/ 3059113 h 3148013"/>
              <a:gd name="connsiteX46" fmla="*/ 1158875 w 1228725"/>
              <a:gd name="connsiteY46" fmla="*/ 3087688 h 3148013"/>
              <a:gd name="connsiteX47" fmla="*/ 1144587 w 1228725"/>
              <a:gd name="connsiteY47" fmla="*/ 3097213 h 3148013"/>
              <a:gd name="connsiteX48" fmla="*/ 1144587 w 1228725"/>
              <a:gd name="connsiteY48" fmla="*/ 3097213 h 3148013"/>
              <a:gd name="connsiteX49" fmla="*/ 1123949 w 1228725"/>
              <a:gd name="connsiteY49" fmla="*/ 3113088 h 3148013"/>
              <a:gd name="connsiteX50" fmla="*/ 1100137 w 1228725"/>
              <a:gd name="connsiteY50" fmla="*/ 3124200 h 3148013"/>
              <a:gd name="connsiteX51" fmla="*/ 1081087 w 1228725"/>
              <a:gd name="connsiteY51" fmla="*/ 3132138 h 3148013"/>
              <a:gd name="connsiteX52" fmla="*/ 1058863 w 1228725"/>
              <a:gd name="connsiteY52" fmla="*/ 3136900 h 3148013"/>
              <a:gd name="connsiteX53" fmla="*/ 1036638 w 1228725"/>
              <a:gd name="connsiteY53" fmla="*/ 3144838 h 3148013"/>
              <a:gd name="connsiteX54" fmla="*/ 1016000 w 1228725"/>
              <a:gd name="connsiteY54" fmla="*/ 3146425 h 3148013"/>
              <a:gd name="connsiteX55" fmla="*/ 1016000 w 1228725"/>
              <a:gd name="connsiteY55" fmla="*/ 3146426 h 3148013"/>
              <a:gd name="connsiteX56" fmla="*/ 989013 w 1228725"/>
              <a:gd name="connsiteY56" fmla="*/ 3148013 h 3148013"/>
              <a:gd name="connsiteX57" fmla="*/ 974725 w 1228725"/>
              <a:gd name="connsiteY57" fmla="*/ 3148013 h 3148013"/>
              <a:gd name="connsiteX58" fmla="*/ 931863 w 1228725"/>
              <a:gd name="connsiteY58" fmla="*/ 3148013 h 3148013"/>
              <a:gd name="connsiteX59" fmla="*/ 931862 w 1228725"/>
              <a:gd name="connsiteY59" fmla="*/ 3148013 h 3148013"/>
              <a:gd name="connsiteX60" fmla="*/ 889000 w 1228725"/>
              <a:gd name="connsiteY60" fmla="*/ 3148013 h 3148013"/>
              <a:gd name="connsiteX61" fmla="*/ 847725 w 1228725"/>
              <a:gd name="connsiteY61" fmla="*/ 3148013 h 3148013"/>
              <a:gd name="connsiteX62" fmla="*/ 804862 w 1228725"/>
              <a:gd name="connsiteY62" fmla="*/ 3148013 h 3148013"/>
              <a:gd name="connsiteX63" fmla="*/ 763588 w 1228725"/>
              <a:gd name="connsiteY63" fmla="*/ 3148013 h 3148013"/>
              <a:gd name="connsiteX64" fmla="*/ 763587 w 1228725"/>
              <a:gd name="connsiteY64" fmla="*/ 3148013 h 3148013"/>
              <a:gd name="connsiteX65" fmla="*/ 720725 w 1228725"/>
              <a:gd name="connsiteY65" fmla="*/ 3148013 h 3148013"/>
              <a:gd name="connsiteX66" fmla="*/ 676275 w 1228725"/>
              <a:gd name="connsiteY66" fmla="*/ 3148013 h 3148013"/>
              <a:gd name="connsiteX67" fmla="*/ 635000 w 1228725"/>
              <a:gd name="connsiteY67" fmla="*/ 3148013 h 3148013"/>
              <a:gd name="connsiteX68" fmla="*/ 592137 w 1228725"/>
              <a:gd name="connsiteY68" fmla="*/ 3148013 h 3148013"/>
              <a:gd name="connsiteX69" fmla="*/ 550863 w 1228725"/>
              <a:gd name="connsiteY69" fmla="*/ 3148013 h 3148013"/>
              <a:gd name="connsiteX70" fmla="*/ 550862 w 1228725"/>
              <a:gd name="connsiteY70" fmla="*/ 3148013 h 3148013"/>
              <a:gd name="connsiteX71" fmla="*/ 508000 w 1228725"/>
              <a:gd name="connsiteY71" fmla="*/ 3148013 h 3148013"/>
              <a:gd name="connsiteX72" fmla="*/ 465137 w 1228725"/>
              <a:gd name="connsiteY72" fmla="*/ 3148013 h 3148013"/>
              <a:gd name="connsiteX73" fmla="*/ 423863 w 1228725"/>
              <a:gd name="connsiteY73" fmla="*/ 3148013 h 3148013"/>
              <a:gd name="connsiteX74" fmla="*/ 423862 w 1228725"/>
              <a:gd name="connsiteY74" fmla="*/ 3148013 h 3148013"/>
              <a:gd name="connsiteX75" fmla="*/ 381000 w 1228725"/>
              <a:gd name="connsiteY75" fmla="*/ 3148013 h 3148013"/>
              <a:gd name="connsiteX76" fmla="*/ 339725 w 1228725"/>
              <a:gd name="connsiteY76" fmla="*/ 3148013 h 3148013"/>
              <a:gd name="connsiteX77" fmla="*/ 296862 w 1228725"/>
              <a:gd name="connsiteY77" fmla="*/ 3148013 h 3148013"/>
              <a:gd name="connsiteX78" fmla="*/ 252412 w 1228725"/>
              <a:gd name="connsiteY78" fmla="*/ 3148013 h 3148013"/>
              <a:gd name="connsiteX79" fmla="*/ 239712 w 1228725"/>
              <a:gd name="connsiteY79" fmla="*/ 3148013 h 3148013"/>
              <a:gd name="connsiteX80" fmla="*/ 211137 w 1228725"/>
              <a:gd name="connsiteY80" fmla="*/ 3146426 h 3148013"/>
              <a:gd name="connsiteX81" fmla="*/ 211137 w 1228725"/>
              <a:gd name="connsiteY81" fmla="*/ 3146425 h 3148013"/>
              <a:gd name="connsiteX82" fmla="*/ 190500 w 1228725"/>
              <a:gd name="connsiteY82" fmla="*/ 3144838 h 3148013"/>
              <a:gd name="connsiteX83" fmla="*/ 168275 w 1228725"/>
              <a:gd name="connsiteY83" fmla="*/ 3136900 h 3148013"/>
              <a:gd name="connsiteX84" fmla="*/ 146049 w 1228725"/>
              <a:gd name="connsiteY84" fmla="*/ 3132138 h 3148013"/>
              <a:gd name="connsiteX85" fmla="*/ 125412 w 1228725"/>
              <a:gd name="connsiteY85" fmla="*/ 3124200 h 3148013"/>
              <a:gd name="connsiteX86" fmla="*/ 104774 w 1228725"/>
              <a:gd name="connsiteY86" fmla="*/ 3113088 h 3148013"/>
              <a:gd name="connsiteX87" fmla="*/ 84137 w 1228725"/>
              <a:gd name="connsiteY87" fmla="*/ 3097213 h 3148013"/>
              <a:gd name="connsiteX88" fmla="*/ 68263 w 1228725"/>
              <a:gd name="connsiteY88" fmla="*/ 3087688 h 3148013"/>
              <a:gd name="connsiteX89" fmla="*/ 41275 w 1228725"/>
              <a:gd name="connsiteY89" fmla="*/ 3059113 h 3148013"/>
              <a:gd name="connsiteX90" fmla="*/ 41275 w 1228725"/>
              <a:gd name="connsiteY90" fmla="*/ 3059112 h 3148013"/>
              <a:gd name="connsiteX91" fmla="*/ 39687 w 1228725"/>
              <a:gd name="connsiteY91" fmla="*/ 3055937 h 3148013"/>
              <a:gd name="connsiteX92" fmla="*/ 19050 w 1228725"/>
              <a:gd name="connsiteY92" fmla="*/ 3021012 h 3148013"/>
              <a:gd name="connsiteX93" fmla="*/ 3175 w 1228725"/>
              <a:gd name="connsiteY93" fmla="*/ 2982912 h 3148013"/>
              <a:gd name="connsiteX94" fmla="*/ 0 w 1228725"/>
              <a:gd name="connsiteY94" fmla="*/ 2940050 h 3148013"/>
              <a:gd name="connsiteX95" fmla="*/ 0 w 1228725"/>
              <a:gd name="connsiteY95" fmla="*/ 209550 h 3148013"/>
              <a:gd name="connsiteX96" fmla="*/ 3175 w 1228725"/>
              <a:gd name="connsiteY96" fmla="*/ 166687 h 3148013"/>
              <a:gd name="connsiteX97" fmla="*/ 19050 w 1228725"/>
              <a:gd name="connsiteY97" fmla="*/ 128587 h 3148013"/>
              <a:gd name="connsiteX98" fmla="*/ 39687 w 1228725"/>
              <a:gd name="connsiteY98" fmla="*/ 92075 h 3148013"/>
              <a:gd name="connsiteX99" fmla="*/ 41275 w 1228725"/>
              <a:gd name="connsiteY99" fmla="*/ 90487 h 3148013"/>
              <a:gd name="connsiteX100" fmla="*/ 41275 w 1228725"/>
              <a:gd name="connsiteY100" fmla="*/ 90488 h 3148013"/>
              <a:gd name="connsiteX101" fmla="*/ 68263 w 1228725"/>
              <a:gd name="connsiteY101" fmla="*/ 60325 h 3148013"/>
              <a:gd name="connsiteX102" fmla="*/ 84137 w 1228725"/>
              <a:gd name="connsiteY102" fmla="*/ 50801 h 3148013"/>
              <a:gd name="connsiteX103" fmla="*/ 84137 w 1228725"/>
              <a:gd name="connsiteY103" fmla="*/ 50800 h 3148013"/>
              <a:gd name="connsiteX104" fmla="*/ 104774 w 1228725"/>
              <a:gd name="connsiteY104" fmla="*/ 34925 h 3148013"/>
              <a:gd name="connsiteX105" fmla="*/ 125412 w 1228725"/>
              <a:gd name="connsiteY105" fmla="*/ 25400 h 3148013"/>
              <a:gd name="connsiteX106" fmla="*/ 125412 w 1228725"/>
              <a:gd name="connsiteY106" fmla="*/ 25399 h 3148013"/>
              <a:gd name="connsiteX107" fmla="*/ 146049 w 1228725"/>
              <a:gd name="connsiteY107" fmla="*/ 15874 h 3148013"/>
              <a:gd name="connsiteX108" fmla="*/ 168275 w 1228725"/>
              <a:gd name="connsiteY108" fmla="*/ 11112 h 3148013"/>
              <a:gd name="connsiteX109" fmla="*/ 168275 w 1228725"/>
              <a:gd name="connsiteY109" fmla="*/ 11112 h 3148013"/>
              <a:gd name="connsiteX110" fmla="*/ 190500 w 1228725"/>
              <a:gd name="connsiteY110" fmla="*/ 4762 h 3148013"/>
              <a:gd name="connsiteX111" fmla="*/ 211137 w 1228725"/>
              <a:gd name="connsiteY111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1228725" h="3148013">
                <a:moveTo>
                  <a:pt x="239712" y="0"/>
                </a:moveTo>
                <a:lnTo>
                  <a:pt x="252412" y="0"/>
                </a:lnTo>
                <a:lnTo>
                  <a:pt x="296862" y="0"/>
                </a:lnTo>
                <a:lnTo>
                  <a:pt x="339725" y="0"/>
                </a:lnTo>
                <a:lnTo>
                  <a:pt x="381000" y="0"/>
                </a:lnTo>
                <a:lnTo>
                  <a:pt x="423862" y="0"/>
                </a:lnTo>
                <a:lnTo>
                  <a:pt x="423863" y="0"/>
                </a:lnTo>
                <a:lnTo>
                  <a:pt x="465137" y="0"/>
                </a:lnTo>
                <a:lnTo>
                  <a:pt x="508000" y="0"/>
                </a:lnTo>
                <a:lnTo>
                  <a:pt x="550862" y="0"/>
                </a:lnTo>
                <a:lnTo>
                  <a:pt x="550863" y="0"/>
                </a:lnTo>
                <a:lnTo>
                  <a:pt x="592137" y="0"/>
                </a:lnTo>
                <a:lnTo>
                  <a:pt x="635000" y="0"/>
                </a:lnTo>
                <a:lnTo>
                  <a:pt x="676275" y="0"/>
                </a:lnTo>
                <a:lnTo>
                  <a:pt x="720725" y="0"/>
                </a:lnTo>
                <a:lnTo>
                  <a:pt x="763587" y="0"/>
                </a:lnTo>
                <a:lnTo>
                  <a:pt x="763588" y="0"/>
                </a:lnTo>
                <a:lnTo>
                  <a:pt x="804862" y="0"/>
                </a:lnTo>
                <a:lnTo>
                  <a:pt x="847725" y="0"/>
                </a:lnTo>
                <a:lnTo>
                  <a:pt x="889000" y="0"/>
                </a:lnTo>
                <a:lnTo>
                  <a:pt x="931862" y="0"/>
                </a:lnTo>
                <a:lnTo>
                  <a:pt x="931863" y="0"/>
                </a:lnTo>
                <a:lnTo>
                  <a:pt x="974725" y="0"/>
                </a:lnTo>
                <a:lnTo>
                  <a:pt x="989013" y="0"/>
                </a:lnTo>
                <a:lnTo>
                  <a:pt x="1016000" y="3175"/>
                </a:lnTo>
                <a:lnTo>
                  <a:pt x="1036638" y="4762"/>
                </a:lnTo>
                <a:lnTo>
                  <a:pt x="1058862" y="11112"/>
                </a:lnTo>
                <a:lnTo>
                  <a:pt x="1058862" y="11112"/>
                </a:lnTo>
                <a:lnTo>
                  <a:pt x="1081087" y="15874"/>
                </a:lnTo>
                <a:lnTo>
                  <a:pt x="1100137" y="25399"/>
                </a:lnTo>
                <a:lnTo>
                  <a:pt x="1100137" y="25400"/>
                </a:lnTo>
                <a:lnTo>
                  <a:pt x="1123949" y="34925"/>
                </a:lnTo>
                <a:lnTo>
                  <a:pt x="1144587" y="50800"/>
                </a:lnTo>
                <a:lnTo>
                  <a:pt x="1158875" y="60325"/>
                </a:lnTo>
                <a:lnTo>
                  <a:pt x="1187450" y="90488"/>
                </a:lnTo>
                <a:lnTo>
                  <a:pt x="1187450" y="90487"/>
                </a:lnTo>
                <a:lnTo>
                  <a:pt x="1189037" y="92075"/>
                </a:lnTo>
                <a:lnTo>
                  <a:pt x="1209675" y="128587"/>
                </a:lnTo>
                <a:lnTo>
                  <a:pt x="1222375" y="166687"/>
                </a:lnTo>
                <a:lnTo>
                  <a:pt x="1228725" y="209550"/>
                </a:lnTo>
                <a:lnTo>
                  <a:pt x="1228725" y="2940050"/>
                </a:lnTo>
                <a:lnTo>
                  <a:pt x="1222375" y="2982912"/>
                </a:lnTo>
                <a:lnTo>
                  <a:pt x="1209675" y="3021012"/>
                </a:lnTo>
                <a:lnTo>
                  <a:pt x="1189037" y="3055937"/>
                </a:lnTo>
                <a:lnTo>
                  <a:pt x="1187450" y="3059112"/>
                </a:lnTo>
                <a:lnTo>
                  <a:pt x="1187450" y="3059113"/>
                </a:lnTo>
                <a:lnTo>
                  <a:pt x="1158875" y="3087688"/>
                </a:lnTo>
                <a:lnTo>
                  <a:pt x="1144587" y="3097213"/>
                </a:lnTo>
                <a:lnTo>
                  <a:pt x="1144587" y="3097213"/>
                </a:lnTo>
                <a:lnTo>
                  <a:pt x="1123949" y="3113088"/>
                </a:lnTo>
                <a:lnTo>
                  <a:pt x="1100137" y="3124200"/>
                </a:lnTo>
                <a:lnTo>
                  <a:pt x="1081087" y="3132138"/>
                </a:lnTo>
                <a:lnTo>
                  <a:pt x="1058863" y="3136900"/>
                </a:lnTo>
                <a:lnTo>
                  <a:pt x="1036638" y="3144838"/>
                </a:lnTo>
                <a:lnTo>
                  <a:pt x="1016000" y="3146425"/>
                </a:lnTo>
                <a:lnTo>
                  <a:pt x="1016000" y="3146426"/>
                </a:lnTo>
                <a:lnTo>
                  <a:pt x="989013" y="3148013"/>
                </a:lnTo>
                <a:lnTo>
                  <a:pt x="974725" y="3148013"/>
                </a:lnTo>
                <a:lnTo>
                  <a:pt x="931863" y="3148013"/>
                </a:lnTo>
                <a:lnTo>
                  <a:pt x="931862" y="3148013"/>
                </a:lnTo>
                <a:lnTo>
                  <a:pt x="889000" y="3148013"/>
                </a:lnTo>
                <a:lnTo>
                  <a:pt x="847725" y="3148013"/>
                </a:lnTo>
                <a:lnTo>
                  <a:pt x="804862" y="3148013"/>
                </a:lnTo>
                <a:lnTo>
                  <a:pt x="763588" y="3148013"/>
                </a:lnTo>
                <a:lnTo>
                  <a:pt x="763587" y="3148013"/>
                </a:lnTo>
                <a:lnTo>
                  <a:pt x="720725" y="3148013"/>
                </a:lnTo>
                <a:lnTo>
                  <a:pt x="676275" y="3148013"/>
                </a:lnTo>
                <a:lnTo>
                  <a:pt x="635000" y="3148013"/>
                </a:lnTo>
                <a:lnTo>
                  <a:pt x="592137" y="3148013"/>
                </a:lnTo>
                <a:lnTo>
                  <a:pt x="550863" y="3148013"/>
                </a:lnTo>
                <a:lnTo>
                  <a:pt x="550862" y="3148013"/>
                </a:lnTo>
                <a:lnTo>
                  <a:pt x="508000" y="3148013"/>
                </a:lnTo>
                <a:lnTo>
                  <a:pt x="465137" y="3148013"/>
                </a:lnTo>
                <a:lnTo>
                  <a:pt x="423863" y="3148013"/>
                </a:lnTo>
                <a:lnTo>
                  <a:pt x="423862" y="3148013"/>
                </a:lnTo>
                <a:lnTo>
                  <a:pt x="381000" y="3148013"/>
                </a:lnTo>
                <a:lnTo>
                  <a:pt x="339725" y="3148013"/>
                </a:lnTo>
                <a:lnTo>
                  <a:pt x="296862" y="3148013"/>
                </a:lnTo>
                <a:lnTo>
                  <a:pt x="252412" y="3148013"/>
                </a:lnTo>
                <a:lnTo>
                  <a:pt x="239712" y="3148013"/>
                </a:lnTo>
                <a:lnTo>
                  <a:pt x="211137" y="3146426"/>
                </a:lnTo>
                <a:lnTo>
                  <a:pt x="211137" y="3146425"/>
                </a:lnTo>
                <a:lnTo>
                  <a:pt x="190500" y="3144838"/>
                </a:lnTo>
                <a:lnTo>
                  <a:pt x="168275" y="3136900"/>
                </a:lnTo>
                <a:lnTo>
                  <a:pt x="146049" y="3132138"/>
                </a:lnTo>
                <a:lnTo>
                  <a:pt x="125412" y="3124200"/>
                </a:lnTo>
                <a:lnTo>
                  <a:pt x="104774" y="3113088"/>
                </a:lnTo>
                <a:lnTo>
                  <a:pt x="84137" y="3097213"/>
                </a:lnTo>
                <a:lnTo>
                  <a:pt x="68263" y="3087688"/>
                </a:lnTo>
                <a:lnTo>
                  <a:pt x="41275" y="3059113"/>
                </a:lnTo>
                <a:lnTo>
                  <a:pt x="41275" y="3059112"/>
                </a:lnTo>
                <a:lnTo>
                  <a:pt x="39687" y="3055937"/>
                </a:lnTo>
                <a:lnTo>
                  <a:pt x="19050" y="3021012"/>
                </a:lnTo>
                <a:lnTo>
                  <a:pt x="3175" y="2982912"/>
                </a:lnTo>
                <a:lnTo>
                  <a:pt x="0" y="2940050"/>
                </a:lnTo>
                <a:lnTo>
                  <a:pt x="0" y="209550"/>
                </a:lnTo>
                <a:lnTo>
                  <a:pt x="3175" y="166687"/>
                </a:lnTo>
                <a:lnTo>
                  <a:pt x="19050" y="128587"/>
                </a:lnTo>
                <a:lnTo>
                  <a:pt x="39687" y="92075"/>
                </a:lnTo>
                <a:lnTo>
                  <a:pt x="41275" y="90487"/>
                </a:lnTo>
                <a:lnTo>
                  <a:pt x="41275" y="90488"/>
                </a:lnTo>
                <a:lnTo>
                  <a:pt x="68263" y="60325"/>
                </a:lnTo>
                <a:lnTo>
                  <a:pt x="84137" y="50801"/>
                </a:lnTo>
                <a:lnTo>
                  <a:pt x="84137" y="50800"/>
                </a:lnTo>
                <a:lnTo>
                  <a:pt x="104774" y="34925"/>
                </a:lnTo>
                <a:lnTo>
                  <a:pt x="125412" y="25400"/>
                </a:lnTo>
                <a:lnTo>
                  <a:pt x="125412" y="25399"/>
                </a:lnTo>
                <a:lnTo>
                  <a:pt x="146049" y="15874"/>
                </a:lnTo>
                <a:lnTo>
                  <a:pt x="168275" y="11112"/>
                </a:lnTo>
                <a:lnTo>
                  <a:pt x="168275" y="11112"/>
                </a:lnTo>
                <a:lnTo>
                  <a:pt x="190500" y="4762"/>
                </a:lnTo>
                <a:lnTo>
                  <a:pt x="211137" y="3175"/>
                </a:lnTo>
                <a:close/>
              </a:path>
            </a:pathLst>
          </a:custGeom>
          <a:solidFill>
            <a:srgbClr val="3D42BF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3727" tIns="41863" rIns="83727" bIns="41863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defRPr/>
            </a:pPr>
            <a:endParaRPr lang="zh-CN" altLang="en-US" kern="0">
              <a:solidFill>
                <a:sysClr val="window" lastClr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63" name="任意多边形 62"/>
          <p:cNvSpPr>
            <a:spLocks noChangeArrowheads="1"/>
          </p:cNvSpPr>
          <p:nvPr/>
        </p:nvSpPr>
        <p:spPr bwMode="auto">
          <a:xfrm>
            <a:off x="6194207" y="1994730"/>
            <a:ext cx="1362857" cy="2999495"/>
          </a:xfrm>
          <a:custGeom>
            <a:avLst/>
            <a:gdLst>
              <a:gd name="connsiteX0" fmla="*/ 1428750 w 1430338"/>
              <a:gd name="connsiteY0" fmla="*/ 787400 h 3148013"/>
              <a:gd name="connsiteX1" fmla="*/ 1430338 w 1430338"/>
              <a:gd name="connsiteY1" fmla="*/ 787400 h 3148013"/>
              <a:gd name="connsiteX2" fmla="*/ 1430338 w 1430338"/>
              <a:gd name="connsiteY2" fmla="*/ 788988 h 3148013"/>
              <a:gd name="connsiteX3" fmla="*/ 1428750 w 1430338"/>
              <a:gd name="connsiteY3" fmla="*/ 788988 h 3148013"/>
              <a:gd name="connsiteX4" fmla="*/ 239712 w 1430338"/>
              <a:gd name="connsiteY4" fmla="*/ 0 h 3148013"/>
              <a:gd name="connsiteX5" fmla="*/ 260350 w 1430338"/>
              <a:gd name="connsiteY5" fmla="*/ 0 h 3148013"/>
              <a:gd name="connsiteX6" fmla="*/ 303212 w 1430338"/>
              <a:gd name="connsiteY6" fmla="*/ 0 h 3148013"/>
              <a:gd name="connsiteX7" fmla="*/ 303213 w 1430338"/>
              <a:gd name="connsiteY7" fmla="*/ 0 h 3148013"/>
              <a:gd name="connsiteX8" fmla="*/ 346075 w 1430338"/>
              <a:gd name="connsiteY8" fmla="*/ 0 h 3148013"/>
              <a:gd name="connsiteX9" fmla="*/ 392112 w 1430338"/>
              <a:gd name="connsiteY9" fmla="*/ 0 h 3148013"/>
              <a:gd name="connsiteX10" fmla="*/ 392113 w 1430338"/>
              <a:gd name="connsiteY10" fmla="*/ 0 h 3148013"/>
              <a:gd name="connsiteX11" fmla="*/ 434975 w 1430338"/>
              <a:gd name="connsiteY11" fmla="*/ 0 h 3148013"/>
              <a:gd name="connsiteX12" fmla="*/ 477837 w 1430338"/>
              <a:gd name="connsiteY12" fmla="*/ 0 h 3148013"/>
              <a:gd name="connsiteX13" fmla="*/ 477838 w 1430338"/>
              <a:gd name="connsiteY13" fmla="*/ 0 h 3148013"/>
              <a:gd name="connsiteX14" fmla="*/ 520700 w 1430338"/>
              <a:gd name="connsiteY14" fmla="*/ 0 h 3148013"/>
              <a:gd name="connsiteX15" fmla="*/ 563562 w 1430338"/>
              <a:gd name="connsiteY15" fmla="*/ 0 h 3148013"/>
              <a:gd name="connsiteX16" fmla="*/ 563563 w 1430338"/>
              <a:gd name="connsiteY16" fmla="*/ 0 h 3148013"/>
              <a:gd name="connsiteX17" fmla="*/ 606425 w 1430338"/>
              <a:gd name="connsiteY17" fmla="*/ 0 h 3148013"/>
              <a:gd name="connsiteX18" fmla="*/ 649287 w 1430338"/>
              <a:gd name="connsiteY18" fmla="*/ 0 h 3148013"/>
              <a:gd name="connsiteX19" fmla="*/ 649288 w 1430338"/>
              <a:gd name="connsiteY19" fmla="*/ 0 h 3148013"/>
              <a:gd name="connsiteX20" fmla="*/ 693737 w 1430338"/>
              <a:gd name="connsiteY20" fmla="*/ 0 h 3148013"/>
              <a:gd name="connsiteX21" fmla="*/ 738187 w 1430338"/>
              <a:gd name="connsiteY21" fmla="*/ 0 h 3148013"/>
              <a:gd name="connsiteX22" fmla="*/ 781050 w 1430338"/>
              <a:gd name="connsiteY22" fmla="*/ 0 h 3148013"/>
              <a:gd name="connsiteX23" fmla="*/ 823912 w 1430338"/>
              <a:gd name="connsiteY23" fmla="*/ 0 h 3148013"/>
              <a:gd name="connsiteX24" fmla="*/ 823913 w 1430338"/>
              <a:gd name="connsiteY24" fmla="*/ 0 h 3148013"/>
              <a:gd name="connsiteX25" fmla="*/ 866775 w 1430338"/>
              <a:gd name="connsiteY25" fmla="*/ 0 h 3148013"/>
              <a:gd name="connsiteX26" fmla="*/ 909637 w 1430338"/>
              <a:gd name="connsiteY26" fmla="*/ 0 h 3148013"/>
              <a:gd name="connsiteX27" fmla="*/ 909638 w 1430338"/>
              <a:gd name="connsiteY27" fmla="*/ 0 h 3148013"/>
              <a:gd name="connsiteX28" fmla="*/ 952500 w 1430338"/>
              <a:gd name="connsiteY28" fmla="*/ 0 h 3148013"/>
              <a:gd name="connsiteX29" fmla="*/ 990600 w 1430338"/>
              <a:gd name="connsiteY29" fmla="*/ 0 h 3148013"/>
              <a:gd name="connsiteX30" fmla="*/ 996950 w 1430338"/>
              <a:gd name="connsiteY30" fmla="*/ 0 h 3148013"/>
              <a:gd name="connsiteX31" fmla="*/ 1039812 w 1430338"/>
              <a:gd name="connsiteY31" fmla="*/ 4762 h 3148013"/>
              <a:gd name="connsiteX32" fmla="*/ 1039812 w 1430338"/>
              <a:gd name="connsiteY32" fmla="*/ 4762 h 3148013"/>
              <a:gd name="connsiteX33" fmla="*/ 1082675 w 1430338"/>
              <a:gd name="connsiteY33" fmla="*/ 15874 h 3148013"/>
              <a:gd name="connsiteX34" fmla="*/ 1082675 w 1430338"/>
              <a:gd name="connsiteY34" fmla="*/ 15875 h 3148013"/>
              <a:gd name="connsiteX35" fmla="*/ 1084262 w 1430338"/>
              <a:gd name="connsiteY35" fmla="*/ 15875 h 3148013"/>
              <a:gd name="connsiteX36" fmla="*/ 1125537 w 1430338"/>
              <a:gd name="connsiteY36" fmla="*/ 34925 h 3148013"/>
              <a:gd name="connsiteX37" fmla="*/ 1127125 w 1430338"/>
              <a:gd name="connsiteY37" fmla="*/ 36512 h 3148013"/>
              <a:gd name="connsiteX38" fmla="*/ 1127125 w 1430338"/>
              <a:gd name="connsiteY38" fmla="*/ 36512 h 3148013"/>
              <a:gd name="connsiteX39" fmla="*/ 1160463 w 1430338"/>
              <a:gd name="connsiteY39" fmla="*/ 60324 h 3148013"/>
              <a:gd name="connsiteX40" fmla="*/ 1169988 w 1430338"/>
              <a:gd name="connsiteY40" fmla="*/ 71437 h 3148013"/>
              <a:gd name="connsiteX41" fmla="*/ 1169988 w 1430338"/>
              <a:gd name="connsiteY41" fmla="*/ 71438 h 3148013"/>
              <a:gd name="connsiteX42" fmla="*/ 1189037 w 1430338"/>
              <a:gd name="connsiteY42" fmla="*/ 92074 h 3148013"/>
              <a:gd name="connsiteX43" fmla="*/ 1211262 w 1430338"/>
              <a:gd name="connsiteY43" fmla="*/ 128587 h 3148013"/>
              <a:gd name="connsiteX44" fmla="*/ 1212850 w 1430338"/>
              <a:gd name="connsiteY44" fmla="*/ 131762 h 3148013"/>
              <a:gd name="connsiteX45" fmla="*/ 1225550 w 1430338"/>
              <a:gd name="connsiteY45" fmla="*/ 166687 h 3148013"/>
              <a:gd name="connsiteX46" fmla="*/ 1230312 w 1430338"/>
              <a:gd name="connsiteY46" fmla="*/ 209549 h 3148013"/>
              <a:gd name="connsiteX47" fmla="*/ 1230312 w 1430338"/>
              <a:gd name="connsiteY47" fmla="*/ 617537 h 3148013"/>
              <a:gd name="connsiteX48" fmla="*/ 1255713 w 1430338"/>
              <a:gd name="connsiteY48" fmla="*/ 636587 h 3148013"/>
              <a:gd name="connsiteX49" fmla="*/ 1255713 w 1430338"/>
              <a:gd name="connsiteY49" fmla="*/ 636588 h 3148013"/>
              <a:gd name="connsiteX50" fmla="*/ 1300162 w 1430338"/>
              <a:gd name="connsiteY50" fmla="*/ 669924 h 3148013"/>
              <a:gd name="connsiteX51" fmla="*/ 1300162 w 1430338"/>
              <a:gd name="connsiteY51" fmla="*/ 669925 h 3148013"/>
              <a:gd name="connsiteX52" fmla="*/ 1343025 w 1430338"/>
              <a:gd name="connsiteY52" fmla="*/ 703262 h 3148013"/>
              <a:gd name="connsiteX53" fmla="*/ 1343025 w 1430338"/>
              <a:gd name="connsiteY53" fmla="*/ 703262 h 3148013"/>
              <a:gd name="connsiteX54" fmla="*/ 1385888 w 1430338"/>
              <a:gd name="connsiteY54" fmla="*/ 735012 h 3148013"/>
              <a:gd name="connsiteX55" fmla="*/ 1385888 w 1430338"/>
              <a:gd name="connsiteY55" fmla="*/ 735013 h 3148013"/>
              <a:gd name="connsiteX56" fmla="*/ 1412875 w 1430338"/>
              <a:gd name="connsiteY56" fmla="*/ 755649 h 3148013"/>
              <a:gd name="connsiteX57" fmla="*/ 1425575 w 1430338"/>
              <a:gd name="connsiteY57" fmla="*/ 769937 h 3148013"/>
              <a:gd name="connsiteX58" fmla="*/ 1428750 w 1430338"/>
              <a:gd name="connsiteY58" fmla="*/ 787399 h 3148013"/>
              <a:gd name="connsiteX59" fmla="*/ 1425575 w 1430338"/>
              <a:gd name="connsiteY59" fmla="*/ 803275 h 3148013"/>
              <a:gd name="connsiteX60" fmla="*/ 1412875 w 1430338"/>
              <a:gd name="connsiteY60" fmla="*/ 817562 h 3148013"/>
              <a:gd name="connsiteX61" fmla="*/ 1385888 w 1430338"/>
              <a:gd name="connsiteY61" fmla="*/ 836611 h 3148013"/>
              <a:gd name="connsiteX62" fmla="*/ 1385888 w 1430338"/>
              <a:gd name="connsiteY62" fmla="*/ 836612 h 3148013"/>
              <a:gd name="connsiteX63" fmla="*/ 1343025 w 1430338"/>
              <a:gd name="connsiteY63" fmla="*/ 871537 h 3148013"/>
              <a:gd name="connsiteX64" fmla="*/ 1343025 w 1430338"/>
              <a:gd name="connsiteY64" fmla="*/ 871538 h 3148013"/>
              <a:gd name="connsiteX65" fmla="*/ 1300162 w 1430338"/>
              <a:gd name="connsiteY65" fmla="*/ 904875 h 3148013"/>
              <a:gd name="connsiteX66" fmla="*/ 1255713 w 1430338"/>
              <a:gd name="connsiteY66" fmla="*/ 936624 h 3148013"/>
              <a:gd name="connsiteX67" fmla="*/ 1255713 w 1430338"/>
              <a:gd name="connsiteY67" fmla="*/ 936625 h 3148013"/>
              <a:gd name="connsiteX68" fmla="*/ 1230312 w 1430338"/>
              <a:gd name="connsiteY68" fmla="*/ 955675 h 3148013"/>
              <a:gd name="connsiteX69" fmla="*/ 1230312 w 1430338"/>
              <a:gd name="connsiteY69" fmla="*/ 2940050 h 3148013"/>
              <a:gd name="connsiteX70" fmla="*/ 1225550 w 1430338"/>
              <a:gd name="connsiteY70" fmla="*/ 2982913 h 3148013"/>
              <a:gd name="connsiteX71" fmla="*/ 1212850 w 1430338"/>
              <a:gd name="connsiteY71" fmla="*/ 3016250 h 3148013"/>
              <a:gd name="connsiteX72" fmla="*/ 1211262 w 1430338"/>
              <a:gd name="connsiteY72" fmla="*/ 3021013 h 3148013"/>
              <a:gd name="connsiteX73" fmla="*/ 1189037 w 1430338"/>
              <a:gd name="connsiteY73" fmla="*/ 3055938 h 3148013"/>
              <a:gd name="connsiteX74" fmla="*/ 1169988 w 1430338"/>
              <a:gd name="connsiteY74" fmla="*/ 3076574 h 3148013"/>
              <a:gd name="connsiteX75" fmla="*/ 1169988 w 1430338"/>
              <a:gd name="connsiteY75" fmla="*/ 3076575 h 3148013"/>
              <a:gd name="connsiteX76" fmla="*/ 1160463 w 1430338"/>
              <a:gd name="connsiteY76" fmla="*/ 3087688 h 3148013"/>
              <a:gd name="connsiteX77" fmla="*/ 1127125 w 1430338"/>
              <a:gd name="connsiteY77" fmla="*/ 3111500 h 3148013"/>
              <a:gd name="connsiteX78" fmla="*/ 1127125 w 1430338"/>
              <a:gd name="connsiteY78" fmla="*/ 3111501 h 3148013"/>
              <a:gd name="connsiteX79" fmla="*/ 1125537 w 1430338"/>
              <a:gd name="connsiteY79" fmla="*/ 3113088 h 3148013"/>
              <a:gd name="connsiteX80" fmla="*/ 1084262 w 1430338"/>
              <a:gd name="connsiteY80" fmla="*/ 3132138 h 3148013"/>
              <a:gd name="connsiteX81" fmla="*/ 1082675 w 1430338"/>
              <a:gd name="connsiteY81" fmla="*/ 3132138 h 3148013"/>
              <a:gd name="connsiteX82" fmla="*/ 1082675 w 1430338"/>
              <a:gd name="connsiteY82" fmla="*/ 3132137 h 3148013"/>
              <a:gd name="connsiteX83" fmla="*/ 1039813 w 1430338"/>
              <a:gd name="connsiteY83" fmla="*/ 3144837 h 3148013"/>
              <a:gd name="connsiteX84" fmla="*/ 1039813 w 1430338"/>
              <a:gd name="connsiteY84" fmla="*/ 3144838 h 3148013"/>
              <a:gd name="connsiteX85" fmla="*/ 996950 w 1430338"/>
              <a:gd name="connsiteY85" fmla="*/ 3148013 h 3148013"/>
              <a:gd name="connsiteX86" fmla="*/ 990600 w 1430338"/>
              <a:gd name="connsiteY86" fmla="*/ 3148013 h 3148013"/>
              <a:gd name="connsiteX87" fmla="*/ 952500 w 1430338"/>
              <a:gd name="connsiteY87" fmla="*/ 3148013 h 3148013"/>
              <a:gd name="connsiteX88" fmla="*/ 909638 w 1430338"/>
              <a:gd name="connsiteY88" fmla="*/ 3148013 h 3148013"/>
              <a:gd name="connsiteX89" fmla="*/ 909637 w 1430338"/>
              <a:gd name="connsiteY89" fmla="*/ 3148013 h 3148013"/>
              <a:gd name="connsiteX90" fmla="*/ 866775 w 1430338"/>
              <a:gd name="connsiteY90" fmla="*/ 3148013 h 3148013"/>
              <a:gd name="connsiteX91" fmla="*/ 823913 w 1430338"/>
              <a:gd name="connsiteY91" fmla="*/ 3148013 h 3148013"/>
              <a:gd name="connsiteX92" fmla="*/ 823912 w 1430338"/>
              <a:gd name="connsiteY92" fmla="*/ 3148013 h 3148013"/>
              <a:gd name="connsiteX93" fmla="*/ 781050 w 1430338"/>
              <a:gd name="connsiteY93" fmla="*/ 3148013 h 3148013"/>
              <a:gd name="connsiteX94" fmla="*/ 738187 w 1430338"/>
              <a:gd name="connsiteY94" fmla="*/ 3148013 h 3148013"/>
              <a:gd name="connsiteX95" fmla="*/ 693737 w 1430338"/>
              <a:gd name="connsiteY95" fmla="*/ 3148013 h 3148013"/>
              <a:gd name="connsiteX96" fmla="*/ 649288 w 1430338"/>
              <a:gd name="connsiteY96" fmla="*/ 3148013 h 3148013"/>
              <a:gd name="connsiteX97" fmla="*/ 649287 w 1430338"/>
              <a:gd name="connsiteY97" fmla="*/ 3148013 h 3148013"/>
              <a:gd name="connsiteX98" fmla="*/ 606425 w 1430338"/>
              <a:gd name="connsiteY98" fmla="*/ 3148013 h 3148013"/>
              <a:gd name="connsiteX99" fmla="*/ 563563 w 1430338"/>
              <a:gd name="connsiteY99" fmla="*/ 3148013 h 3148013"/>
              <a:gd name="connsiteX100" fmla="*/ 563562 w 1430338"/>
              <a:gd name="connsiteY100" fmla="*/ 3148013 h 3148013"/>
              <a:gd name="connsiteX101" fmla="*/ 520700 w 1430338"/>
              <a:gd name="connsiteY101" fmla="*/ 3148013 h 3148013"/>
              <a:gd name="connsiteX102" fmla="*/ 477838 w 1430338"/>
              <a:gd name="connsiteY102" fmla="*/ 3148013 h 3148013"/>
              <a:gd name="connsiteX103" fmla="*/ 477837 w 1430338"/>
              <a:gd name="connsiteY103" fmla="*/ 3148013 h 3148013"/>
              <a:gd name="connsiteX104" fmla="*/ 434975 w 1430338"/>
              <a:gd name="connsiteY104" fmla="*/ 3148013 h 3148013"/>
              <a:gd name="connsiteX105" fmla="*/ 392113 w 1430338"/>
              <a:gd name="connsiteY105" fmla="*/ 3148013 h 3148013"/>
              <a:gd name="connsiteX106" fmla="*/ 392112 w 1430338"/>
              <a:gd name="connsiteY106" fmla="*/ 3148013 h 3148013"/>
              <a:gd name="connsiteX107" fmla="*/ 346075 w 1430338"/>
              <a:gd name="connsiteY107" fmla="*/ 3148013 h 3148013"/>
              <a:gd name="connsiteX108" fmla="*/ 303213 w 1430338"/>
              <a:gd name="connsiteY108" fmla="*/ 3148013 h 3148013"/>
              <a:gd name="connsiteX109" fmla="*/ 303212 w 1430338"/>
              <a:gd name="connsiteY109" fmla="*/ 3148013 h 3148013"/>
              <a:gd name="connsiteX110" fmla="*/ 260350 w 1430338"/>
              <a:gd name="connsiteY110" fmla="*/ 3148013 h 3148013"/>
              <a:gd name="connsiteX111" fmla="*/ 239712 w 1430338"/>
              <a:gd name="connsiteY111" fmla="*/ 3148013 h 3148013"/>
              <a:gd name="connsiteX112" fmla="*/ 217487 w 1430338"/>
              <a:gd name="connsiteY112" fmla="*/ 3146426 h 3148013"/>
              <a:gd name="connsiteX113" fmla="*/ 217487 w 1430338"/>
              <a:gd name="connsiteY113" fmla="*/ 3146425 h 3148013"/>
              <a:gd name="connsiteX114" fmla="*/ 192087 w 1430338"/>
              <a:gd name="connsiteY114" fmla="*/ 3144838 h 3148013"/>
              <a:gd name="connsiteX115" fmla="*/ 174625 w 1430338"/>
              <a:gd name="connsiteY115" fmla="*/ 3140075 h 3148013"/>
              <a:gd name="connsiteX116" fmla="*/ 146049 w 1430338"/>
              <a:gd name="connsiteY116" fmla="*/ 3132138 h 3148013"/>
              <a:gd name="connsiteX117" fmla="*/ 131762 w 1430338"/>
              <a:gd name="connsiteY117" fmla="*/ 3124200 h 3148013"/>
              <a:gd name="connsiteX118" fmla="*/ 131762 w 1430338"/>
              <a:gd name="connsiteY118" fmla="*/ 3124200 h 3148013"/>
              <a:gd name="connsiteX119" fmla="*/ 106362 w 1430338"/>
              <a:gd name="connsiteY119" fmla="*/ 3113088 h 3148013"/>
              <a:gd name="connsiteX120" fmla="*/ 88900 w 1430338"/>
              <a:gd name="connsiteY120" fmla="*/ 3100388 h 3148013"/>
              <a:gd name="connsiteX121" fmla="*/ 88900 w 1430338"/>
              <a:gd name="connsiteY121" fmla="*/ 3100387 h 3148013"/>
              <a:gd name="connsiteX122" fmla="*/ 71437 w 1430338"/>
              <a:gd name="connsiteY122" fmla="*/ 3087687 h 3148013"/>
              <a:gd name="connsiteX123" fmla="*/ 44450 w 1430338"/>
              <a:gd name="connsiteY123" fmla="*/ 3059112 h 3148013"/>
              <a:gd name="connsiteX124" fmla="*/ 41275 w 1430338"/>
              <a:gd name="connsiteY124" fmla="*/ 3055937 h 3148013"/>
              <a:gd name="connsiteX125" fmla="*/ 19050 w 1430338"/>
              <a:gd name="connsiteY125" fmla="*/ 3021012 h 3148013"/>
              <a:gd name="connsiteX126" fmla="*/ 4762 w 1430338"/>
              <a:gd name="connsiteY126" fmla="*/ 2982912 h 3148013"/>
              <a:gd name="connsiteX127" fmla="*/ 0 w 1430338"/>
              <a:gd name="connsiteY127" fmla="*/ 2940050 h 3148013"/>
              <a:gd name="connsiteX128" fmla="*/ 0 w 1430338"/>
              <a:gd name="connsiteY128" fmla="*/ 209549 h 3148013"/>
              <a:gd name="connsiteX129" fmla="*/ 4762 w 1430338"/>
              <a:gd name="connsiteY129" fmla="*/ 166687 h 3148013"/>
              <a:gd name="connsiteX130" fmla="*/ 19050 w 1430338"/>
              <a:gd name="connsiteY130" fmla="*/ 128587 h 3148013"/>
              <a:gd name="connsiteX131" fmla="*/ 41275 w 1430338"/>
              <a:gd name="connsiteY131" fmla="*/ 92074 h 3148013"/>
              <a:gd name="connsiteX132" fmla="*/ 44450 w 1430338"/>
              <a:gd name="connsiteY132" fmla="*/ 90487 h 3148013"/>
              <a:gd name="connsiteX133" fmla="*/ 71437 w 1430338"/>
              <a:gd name="connsiteY133" fmla="*/ 60324 h 3148013"/>
              <a:gd name="connsiteX134" fmla="*/ 88900 w 1430338"/>
              <a:gd name="connsiteY134" fmla="*/ 49212 h 3148013"/>
              <a:gd name="connsiteX135" fmla="*/ 88900 w 1430338"/>
              <a:gd name="connsiteY135" fmla="*/ 49212 h 3148013"/>
              <a:gd name="connsiteX136" fmla="*/ 106362 w 1430338"/>
              <a:gd name="connsiteY136" fmla="*/ 34925 h 3148013"/>
              <a:gd name="connsiteX137" fmla="*/ 131762 w 1430338"/>
              <a:gd name="connsiteY137" fmla="*/ 25400 h 3148013"/>
              <a:gd name="connsiteX138" fmla="*/ 131762 w 1430338"/>
              <a:gd name="connsiteY138" fmla="*/ 25400 h 3148013"/>
              <a:gd name="connsiteX139" fmla="*/ 146049 w 1430338"/>
              <a:gd name="connsiteY139" fmla="*/ 15875 h 3148013"/>
              <a:gd name="connsiteX140" fmla="*/ 174625 w 1430338"/>
              <a:gd name="connsiteY140" fmla="*/ 9525 h 3148013"/>
              <a:gd name="connsiteX141" fmla="*/ 192087 w 1430338"/>
              <a:gd name="connsiteY141" fmla="*/ 4762 h 3148013"/>
              <a:gd name="connsiteX142" fmla="*/ 217487 w 1430338"/>
              <a:gd name="connsiteY142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430338" h="3148013">
                <a:moveTo>
                  <a:pt x="1428750" y="787400"/>
                </a:moveTo>
                <a:lnTo>
                  <a:pt x="1430338" y="787400"/>
                </a:lnTo>
                <a:lnTo>
                  <a:pt x="1430338" y="788988"/>
                </a:lnTo>
                <a:lnTo>
                  <a:pt x="1428750" y="788988"/>
                </a:lnTo>
                <a:close/>
                <a:moveTo>
                  <a:pt x="239712" y="0"/>
                </a:moveTo>
                <a:lnTo>
                  <a:pt x="260350" y="0"/>
                </a:lnTo>
                <a:lnTo>
                  <a:pt x="303212" y="0"/>
                </a:lnTo>
                <a:lnTo>
                  <a:pt x="303213" y="0"/>
                </a:lnTo>
                <a:lnTo>
                  <a:pt x="346075" y="0"/>
                </a:lnTo>
                <a:lnTo>
                  <a:pt x="392112" y="0"/>
                </a:lnTo>
                <a:lnTo>
                  <a:pt x="392113" y="0"/>
                </a:lnTo>
                <a:lnTo>
                  <a:pt x="434975" y="0"/>
                </a:lnTo>
                <a:lnTo>
                  <a:pt x="477837" y="0"/>
                </a:lnTo>
                <a:lnTo>
                  <a:pt x="477838" y="0"/>
                </a:lnTo>
                <a:lnTo>
                  <a:pt x="520700" y="0"/>
                </a:lnTo>
                <a:lnTo>
                  <a:pt x="563562" y="0"/>
                </a:lnTo>
                <a:lnTo>
                  <a:pt x="563563" y="0"/>
                </a:lnTo>
                <a:lnTo>
                  <a:pt x="606425" y="0"/>
                </a:lnTo>
                <a:lnTo>
                  <a:pt x="649287" y="0"/>
                </a:lnTo>
                <a:lnTo>
                  <a:pt x="649288" y="0"/>
                </a:lnTo>
                <a:lnTo>
                  <a:pt x="693737" y="0"/>
                </a:lnTo>
                <a:lnTo>
                  <a:pt x="738187" y="0"/>
                </a:lnTo>
                <a:lnTo>
                  <a:pt x="781050" y="0"/>
                </a:lnTo>
                <a:lnTo>
                  <a:pt x="823912" y="0"/>
                </a:lnTo>
                <a:lnTo>
                  <a:pt x="823913" y="0"/>
                </a:lnTo>
                <a:lnTo>
                  <a:pt x="866775" y="0"/>
                </a:lnTo>
                <a:lnTo>
                  <a:pt x="909637" y="0"/>
                </a:lnTo>
                <a:lnTo>
                  <a:pt x="909638" y="0"/>
                </a:lnTo>
                <a:lnTo>
                  <a:pt x="952500" y="0"/>
                </a:lnTo>
                <a:lnTo>
                  <a:pt x="990600" y="0"/>
                </a:lnTo>
                <a:lnTo>
                  <a:pt x="996950" y="0"/>
                </a:lnTo>
                <a:lnTo>
                  <a:pt x="1039812" y="4762"/>
                </a:lnTo>
                <a:lnTo>
                  <a:pt x="1039812" y="4762"/>
                </a:lnTo>
                <a:lnTo>
                  <a:pt x="1082675" y="15874"/>
                </a:lnTo>
                <a:lnTo>
                  <a:pt x="1082675" y="15875"/>
                </a:lnTo>
                <a:lnTo>
                  <a:pt x="1084262" y="15875"/>
                </a:lnTo>
                <a:lnTo>
                  <a:pt x="1125537" y="34925"/>
                </a:lnTo>
                <a:lnTo>
                  <a:pt x="1127125" y="36512"/>
                </a:lnTo>
                <a:lnTo>
                  <a:pt x="1127125" y="36512"/>
                </a:lnTo>
                <a:lnTo>
                  <a:pt x="1160463" y="60324"/>
                </a:lnTo>
                <a:lnTo>
                  <a:pt x="1169988" y="71437"/>
                </a:lnTo>
                <a:lnTo>
                  <a:pt x="1169988" y="71438"/>
                </a:lnTo>
                <a:lnTo>
                  <a:pt x="1189037" y="92074"/>
                </a:lnTo>
                <a:lnTo>
                  <a:pt x="1211262" y="128587"/>
                </a:lnTo>
                <a:lnTo>
                  <a:pt x="1212850" y="131762"/>
                </a:lnTo>
                <a:lnTo>
                  <a:pt x="1225550" y="166687"/>
                </a:lnTo>
                <a:lnTo>
                  <a:pt x="1230312" y="209549"/>
                </a:lnTo>
                <a:lnTo>
                  <a:pt x="1230312" y="617537"/>
                </a:lnTo>
                <a:lnTo>
                  <a:pt x="1255713" y="636587"/>
                </a:lnTo>
                <a:lnTo>
                  <a:pt x="1255713" y="636588"/>
                </a:lnTo>
                <a:lnTo>
                  <a:pt x="1300162" y="669924"/>
                </a:lnTo>
                <a:lnTo>
                  <a:pt x="1300162" y="669925"/>
                </a:lnTo>
                <a:lnTo>
                  <a:pt x="1343025" y="703262"/>
                </a:lnTo>
                <a:lnTo>
                  <a:pt x="1343025" y="703262"/>
                </a:lnTo>
                <a:lnTo>
                  <a:pt x="1385888" y="735012"/>
                </a:lnTo>
                <a:lnTo>
                  <a:pt x="1385888" y="735013"/>
                </a:lnTo>
                <a:lnTo>
                  <a:pt x="1412875" y="755649"/>
                </a:lnTo>
                <a:lnTo>
                  <a:pt x="1425575" y="769937"/>
                </a:lnTo>
                <a:lnTo>
                  <a:pt x="1428750" y="787399"/>
                </a:lnTo>
                <a:lnTo>
                  <a:pt x="1425575" y="803275"/>
                </a:lnTo>
                <a:lnTo>
                  <a:pt x="1412875" y="817562"/>
                </a:lnTo>
                <a:lnTo>
                  <a:pt x="1385888" y="836611"/>
                </a:lnTo>
                <a:lnTo>
                  <a:pt x="1385888" y="836612"/>
                </a:lnTo>
                <a:lnTo>
                  <a:pt x="1343025" y="871537"/>
                </a:lnTo>
                <a:lnTo>
                  <a:pt x="1343025" y="871538"/>
                </a:lnTo>
                <a:lnTo>
                  <a:pt x="1300162" y="904875"/>
                </a:lnTo>
                <a:lnTo>
                  <a:pt x="1255713" y="936624"/>
                </a:lnTo>
                <a:lnTo>
                  <a:pt x="1255713" y="936625"/>
                </a:lnTo>
                <a:lnTo>
                  <a:pt x="1230312" y="955675"/>
                </a:lnTo>
                <a:lnTo>
                  <a:pt x="1230312" y="2940050"/>
                </a:lnTo>
                <a:lnTo>
                  <a:pt x="1225550" y="2982913"/>
                </a:lnTo>
                <a:lnTo>
                  <a:pt x="1212850" y="3016250"/>
                </a:lnTo>
                <a:lnTo>
                  <a:pt x="1211262" y="3021013"/>
                </a:lnTo>
                <a:lnTo>
                  <a:pt x="1189037" y="3055938"/>
                </a:lnTo>
                <a:lnTo>
                  <a:pt x="1169988" y="3076574"/>
                </a:lnTo>
                <a:lnTo>
                  <a:pt x="1169988" y="3076575"/>
                </a:lnTo>
                <a:lnTo>
                  <a:pt x="1160463" y="3087688"/>
                </a:lnTo>
                <a:lnTo>
                  <a:pt x="1127125" y="3111500"/>
                </a:lnTo>
                <a:lnTo>
                  <a:pt x="1127125" y="3111501"/>
                </a:lnTo>
                <a:lnTo>
                  <a:pt x="1125537" y="3113088"/>
                </a:lnTo>
                <a:lnTo>
                  <a:pt x="1084262" y="3132138"/>
                </a:lnTo>
                <a:lnTo>
                  <a:pt x="1082675" y="3132138"/>
                </a:lnTo>
                <a:lnTo>
                  <a:pt x="1082675" y="3132137"/>
                </a:lnTo>
                <a:lnTo>
                  <a:pt x="1039813" y="3144837"/>
                </a:lnTo>
                <a:lnTo>
                  <a:pt x="1039813" y="3144838"/>
                </a:lnTo>
                <a:lnTo>
                  <a:pt x="996950" y="3148013"/>
                </a:lnTo>
                <a:lnTo>
                  <a:pt x="990600" y="3148013"/>
                </a:lnTo>
                <a:lnTo>
                  <a:pt x="952500" y="3148013"/>
                </a:lnTo>
                <a:lnTo>
                  <a:pt x="909638" y="3148013"/>
                </a:lnTo>
                <a:lnTo>
                  <a:pt x="909637" y="3148013"/>
                </a:lnTo>
                <a:lnTo>
                  <a:pt x="866775" y="3148013"/>
                </a:lnTo>
                <a:lnTo>
                  <a:pt x="823913" y="3148013"/>
                </a:lnTo>
                <a:lnTo>
                  <a:pt x="823912" y="3148013"/>
                </a:lnTo>
                <a:lnTo>
                  <a:pt x="781050" y="3148013"/>
                </a:lnTo>
                <a:lnTo>
                  <a:pt x="738187" y="3148013"/>
                </a:lnTo>
                <a:lnTo>
                  <a:pt x="693737" y="3148013"/>
                </a:lnTo>
                <a:lnTo>
                  <a:pt x="649288" y="3148013"/>
                </a:lnTo>
                <a:lnTo>
                  <a:pt x="649287" y="3148013"/>
                </a:lnTo>
                <a:lnTo>
                  <a:pt x="606425" y="3148013"/>
                </a:lnTo>
                <a:lnTo>
                  <a:pt x="563563" y="3148013"/>
                </a:lnTo>
                <a:lnTo>
                  <a:pt x="563562" y="3148013"/>
                </a:lnTo>
                <a:lnTo>
                  <a:pt x="520700" y="3148013"/>
                </a:lnTo>
                <a:lnTo>
                  <a:pt x="477838" y="3148013"/>
                </a:lnTo>
                <a:lnTo>
                  <a:pt x="477837" y="3148013"/>
                </a:lnTo>
                <a:lnTo>
                  <a:pt x="434975" y="3148013"/>
                </a:lnTo>
                <a:lnTo>
                  <a:pt x="392113" y="3148013"/>
                </a:lnTo>
                <a:lnTo>
                  <a:pt x="392112" y="3148013"/>
                </a:lnTo>
                <a:lnTo>
                  <a:pt x="346075" y="3148013"/>
                </a:lnTo>
                <a:lnTo>
                  <a:pt x="303213" y="3148013"/>
                </a:lnTo>
                <a:lnTo>
                  <a:pt x="303212" y="3148013"/>
                </a:lnTo>
                <a:lnTo>
                  <a:pt x="260350" y="3148013"/>
                </a:lnTo>
                <a:lnTo>
                  <a:pt x="239712" y="3148013"/>
                </a:lnTo>
                <a:lnTo>
                  <a:pt x="217487" y="3146426"/>
                </a:lnTo>
                <a:lnTo>
                  <a:pt x="217487" y="3146425"/>
                </a:lnTo>
                <a:lnTo>
                  <a:pt x="192087" y="3144838"/>
                </a:lnTo>
                <a:lnTo>
                  <a:pt x="174625" y="3140075"/>
                </a:lnTo>
                <a:lnTo>
                  <a:pt x="146049" y="3132138"/>
                </a:lnTo>
                <a:lnTo>
                  <a:pt x="131762" y="3124200"/>
                </a:lnTo>
                <a:lnTo>
                  <a:pt x="131762" y="3124200"/>
                </a:lnTo>
                <a:lnTo>
                  <a:pt x="106362" y="3113088"/>
                </a:lnTo>
                <a:lnTo>
                  <a:pt x="88900" y="3100388"/>
                </a:lnTo>
                <a:lnTo>
                  <a:pt x="88900" y="3100387"/>
                </a:lnTo>
                <a:lnTo>
                  <a:pt x="71437" y="3087687"/>
                </a:lnTo>
                <a:lnTo>
                  <a:pt x="44450" y="3059112"/>
                </a:lnTo>
                <a:lnTo>
                  <a:pt x="41275" y="305593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41275" y="92074"/>
                </a:lnTo>
                <a:lnTo>
                  <a:pt x="44450" y="90487"/>
                </a:lnTo>
                <a:lnTo>
                  <a:pt x="71437" y="60324"/>
                </a:lnTo>
                <a:lnTo>
                  <a:pt x="88900" y="49212"/>
                </a:lnTo>
                <a:lnTo>
                  <a:pt x="88900" y="49212"/>
                </a:lnTo>
                <a:lnTo>
                  <a:pt x="106362" y="34925"/>
                </a:lnTo>
                <a:lnTo>
                  <a:pt x="131762" y="25400"/>
                </a:lnTo>
                <a:lnTo>
                  <a:pt x="131762" y="25400"/>
                </a:lnTo>
                <a:lnTo>
                  <a:pt x="146049" y="15875"/>
                </a:lnTo>
                <a:lnTo>
                  <a:pt x="174625" y="9525"/>
                </a:lnTo>
                <a:lnTo>
                  <a:pt x="192087" y="4762"/>
                </a:lnTo>
                <a:lnTo>
                  <a:pt x="217487" y="3175"/>
                </a:lnTo>
                <a:close/>
              </a:path>
            </a:pathLst>
          </a:custGeom>
          <a:solidFill>
            <a:srgbClr val="FF872F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3727" tIns="41863" rIns="83727" bIns="41863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defRPr/>
            </a:pPr>
            <a:endParaRPr lang="zh-CN" altLang="en-US" kern="0">
              <a:solidFill>
                <a:sysClr val="window" lastClr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8209027" y="2194396"/>
            <a:ext cx="568739" cy="1692604"/>
            <a:chOff x="9286715" y="1680422"/>
            <a:chExt cx="654939" cy="1949140"/>
          </a:xfrm>
          <a:solidFill>
            <a:srgbClr val="1C327F"/>
          </a:solidFill>
        </p:grpSpPr>
        <p:sp>
          <p:nvSpPr>
            <p:cNvPr id="65" name="Freeform 137"/>
            <p:cNvSpPr/>
            <p:nvPr/>
          </p:nvSpPr>
          <p:spPr bwMode="auto">
            <a:xfrm>
              <a:off x="9286715" y="1680422"/>
              <a:ext cx="654939" cy="1949140"/>
            </a:xfrm>
            <a:custGeom>
              <a:avLst/>
              <a:gdLst>
                <a:gd name="T0" fmla="*/ 0 w 376"/>
                <a:gd name="T1" fmla="*/ 0 h 1119"/>
                <a:gd name="T2" fmla="*/ 259 w 376"/>
                <a:gd name="T3" fmla="*/ 37 h 1119"/>
                <a:gd name="T4" fmla="*/ 283 w 376"/>
                <a:gd name="T5" fmla="*/ 42 h 1119"/>
                <a:gd name="T6" fmla="*/ 305 w 376"/>
                <a:gd name="T7" fmla="*/ 50 h 1119"/>
                <a:gd name="T8" fmla="*/ 325 w 376"/>
                <a:gd name="T9" fmla="*/ 60 h 1119"/>
                <a:gd name="T10" fmla="*/ 343 w 376"/>
                <a:gd name="T11" fmla="*/ 72 h 1119"/>
                <a:gd name="T12" fmla="*/ 357 w 376"/>
                <a:gd name="T13" fmla="*/ 86 h 1119"/>
                <a:gd name="T14" fmla="*/ 368 w 376"/>
                <a:gd name="T15" fmla="*/ 101 h 1119"/>
                <a:gd name="T16" fmla="*/ 374 w 376"/>
                <a:gd name="T17" fmla="*/ 119 h 1119"/>
                <a:gd name="T18" fmla="*/ 376 w 376"/>
                <a:gd name="T19" fmla="*/ 140 h 1119"/>
                <a:gd name="T20" fmla="*/ 376 w 376"/>
                <a:gd name="T21" fmla="*/ 968 h 1119"/>
                <a:gd name="T22" fmla="*/ 374 w 376"/>
                <a:gd name="T23" fmla="*/ 988 h 1119"/>
                <a:gd name="T24" fmla="*/ 368 w 376"/>
                <a:gd name="T25" fmla="*/ 1007 h 1119"/>
                <a:gd name="T26" fmla="*/ 358 w 376"/>
                <a:gd name="T27" fmla="*/ 1022 h 1119"/>
                <a:gd name="T28" fmla="*/ 344 w 376"/>
                <a:gd name="T29" fmla="*/ 1036 h 1119"/>
                <a:gd name="T30" fmla="*/ 327 w 376"/>
                <a:gd name="T31" fmla="*/ 1048 h 1119"/>
                <a:gd name="T32" fmla="*/ 306 w 376"/>
                <a:gd name="T33" fmla="*/ 1058 h 1119"/>
                <a:gd name="T34" fmla="*/ 284 w 376"/>
                <a:gd name="T35" fmla="*/ 1066 h 1119"/>
                <a:gd name="T36" fmla="*/ 259 w 376"/>
                <a:gd name="T37" fmla="*/ 1071 h 1119"/>
                <a:gd name="T38" fmla="*/ 0 w 376"/>
                <a:gd name="T39" fmla="*/ 1119 h 1119"/>
                <a:gd name="T40" fmla="*/ 0 w 376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6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5" y="50"/>
                  </a:lnTo>
                  <a:lnTo>
                    <a:pt x="325" y="60"/>
                  </a:lnTo>
                  <a:lnTo>
                    <a:pt x="343" y="72"/>
                  </a:lnTo>
                  <a:lnTo>
                    <a:pt x="357" y="86"/>
                  </a:lnTo>
                  <a:lnTo>
                    <a:pt x="368" y="101"/>
                  </a:lnTo>
                  <a:lnTo>
                    <a:pt x="374" y="119"/>
                  </a:lnTo>
                  <a:lnTo>
                    <a:pt x="376" y="140"/>
                  </a:lnTo>
                  <a:lnTo>
                    <a:pt x="376" y="968"/>
                  </a:lnTo>
                  <a:lnTo>
                    <a:pt x="374" y="988"/>
                  </a:lnTo>
                  <a:lnTo>
                    <a:pt x="368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6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405" tIns="39702" rIns="79405" bIns="39702" numCol="1" anchor="t" anchorCtr="0" compatLnSpc="1"/>
            <a:lstStyle/>
            <a:p>
              <a:pPr>
                <a:lnSpc>
                  <a:spcPct val="120000"/>
                </a:lnSpc>
                <a:defRPr/>
              </a:pPr>
              <a:endParaRPr lang="zh-CN" altLang="en-US" sz="1600" kern="0">
                <a:solidFill>
                  <a:srgbClr val="009882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66" name="组合 65"/>
            <p:cNvGrpSpPr/>
            <p:nvPr/>
          </p:nvGrpSpPr>
          <p:grpSpPr>
            <a:xfrm>
              <a:off x="9380775" y="2482548"/>
              <a:ext cx="362307" cy="344889"/>
              <a:chOff x="8289913" y="3162328"/>
              <a:chExt cx="362307" cy="344889"/>
            </a:xfrm>
            <a:grpFill/>
          </p:grpSpPr>
          <p:sp>
            <p:nvSpPr>
              <p:cNvPr id="67" name="Freeform 162"/>
              <p:cNvSpPr>
                <a:spLocks noEditPoints="1"/>
              </p:cNvSpPr>
              <p:nvPr/>
            </p:nvSpPr>
            <p:spPr bwMode="auto">
              <a:xfrm>
                <a:off x="8289913" y="3218068"/>
                <a:ext cx="362307" cy="289149"/>
              </a:xfrm>
              <a:custGeom>
                <a:avLst/>
                <a:gdLst>
                  <a:gd name="T0" fmla="*/ 174 w 208"/>
                  <a:gd name="T1" fmla="*/ 62 h 166"/>
                  <a:gd name="T2" fmla="*/ 175 w 208"/>
                  <a:gd name="T3" fmla="*/ 43 h 166"/>
                  <a:gd name="T4" fmla="*/ 122 w 208"/>
                  <a:gd name="T5" fmla="*/ 50 h 166"/>
                  <a:gd name="T6" fmla="*/ 116 w 208"/>
                  <a:gd name="T7" fmla="*/ 53 h 166"/>
                  <a:gd name="T8" fmla="*/ 80 w 208"/>
                  <a:gd name="T9" fmla="*/ 53 h 166"/>
                  <a:gd name="T10" fmla="*/ 75 w 208"/>
                  <a:gd name="T11" fmla="*/ 51 h 166"/>
                  <a:gd name="T12" fmla="*/ 72 w 208"/>
                  <a:gd name="T13" fmla="*/ 51 h 166"/>
                  <a:gd name="T14" fmla="*/ 48 w 208"/>
                  <a:gd name="T15" fmla="*/ 51 h 166"/>
                  <a:gd name="T16" fmla="*/ 48 w 208"/>
                  <a:gd name="T17" fmla="*/ 54 h 166"/>
                  <a:gd name="T18" fmla="*/ 55 w 208"/>
                  <a:gd name="T19" fmla="*/ 58 h 166"/>
                  <a:gd name="T20" fmla="*/ 58 w 208"/>
                  <a:gd name="T21" fmla="*/ 60 h 166"/>
                  <a:gd name="T22" fmla="*/ 127 w 208"/>
                  <a:gd name="T23" fmla="*/ 62 h 166"/>
                  <a:gd name="T24" fmla="*/ 10 w 208"/>
                  <a:gd name="T25" fmla="*/ 6 h 166"/>
                  <a:gd name="T26" fmla="*/ 70 w 208"/>
                  <a:gd name="T27" fmla="*/ 41 h 166"/>
                  <a:gd name="T28" fmla="*/ 10 w 208"/>
                  <a:gd name="T29" fmla="*/ 6 h 166"/>
                  <a:gd name="T30" fmla="*/ 71 w 208"/>
                  <a:gd name="T31" fmla="*/ 0 h 166"/>
                  <a:gd name="T32" fmla="*/ 75 w 208"/>
                  <a:gd name="T33" fmla="*/ 2 h 166"/>
                  <a:gd name="T34" fmla="*/ 76 w 208"/>
                  <a:gd name="T35" fmla="*/ 39 h 166"/>
                  <a:gd name="T36" fmla="*/ 80 w 208"/>
                  <a:gd name="T37" fmla="*/ 38 h 166"/>
                  <a:gd name="T38" fmla="*/ 126 w 208"/>
                  <a:gd name="T39" fmla="*/ 14 h 166"/>
                  <a:gd name="T40" fmla="*/ 131 w 208"/>
                  <a:gd name="T41" fmla="*/ 9 h 166"/>
                  <a:gd name="T42" fmla="*/ 166 w 208"/>
                  <a:gd name="T43" fmla="*/ 8 h 166"/>
                  <a:gd name="T44" fmla="*/ 169 w 208"/>
                  <a:gd name="T45" fmla="*/ 9 h 166"/>
                  <a:gd name="T46" fmla="*/ 172 w 208"/>
                  <a:gd name="T47" fmla="*/ 10 h 166"/>
                  <a:gd name="T48" fmla="*/ 175 w 208"/>
                  <a:gd name="T49" fmla="*/ 14 h 166"/>
                  <a:gd name="T50" fmla="*/ 207 w 208"/>
                  <a:gd name="T51" fmla="*/ 67 h 166"/>
                  <a:gd name="T52" fmla="*/ 208 w 208"/>
                  <a:gd name="T53" fmla="*/ 74 h 166"/>
                  <a:gd name="T54" fmla="*/ 206 w 208"/>
                  <a:gd name="T55" fmla="*/ 80 h 166"/>
                  <a:gd name="T56" fmla="*/ 201 w 208"/>
                  <a:gd name="T57" fmla="*/ 85 h 166"/>
                  <a:gd name="T58" fmla="*/ 194 w 208"/>
                  <a:gd name="T59" fmla="*/ 86 h 166"/>
                  <a:gd name="T60" fmla="*/ 193 w 208"/>
                  <a:gd name="T61" fmla="*/ 163 h 166"/>
                  <a:gd name="T62" fmla="*/ 189 w 208"/>
                  <a:gd name="T63" fmla="*/ 166 h 166"/>
                  <a:gd name="T64" fmla="*/ 185 w 208"/>
                  <a:gd name="T65" fmla="*/ 163 h 166"/>
                  <a:gd name="T66" fmla="*/ 184 w 208"/>
                  <a:gd name="T67" fmla="*/ 86 h 166"/>
                  <a:gd name="T68" fmla="*/ 171 w 208"/>
                  <a:gd name="T69" fmla="*/ 157 h 166"/>
                  <a:gd name="T70" fmla="*/ 168 w 208"/>
                  <a:gd name="T71" fmla="*/ 163 h 166"/>
                  <a:gd name="T72" fmla="*/ 162 w 208"/>
                  <a:gd name="T73" fmla="*/ 166 h 166"/>
                  <a:gd name="T74" fmla="*/ 155 w 208"/>
                  <a:gd name="T75" fmla="*/ 163 h 166"/>
                  <a:gd name="T76" fmla="*/ 153 w 208"/>
                  <a:gd name="T77" fmla="*/ 157 h 166"/>
                  <a:gd name="T78" fmla="*/ 147 w 208"/>
                  <a:gd name="T79" fmla="*/ 86 h 166"/>
                  <a:gd name="T80" fmla="*/ 147 w 208"/>
                  <a:gd name="T81" fmla="*/ 161 h 166"/>
                  <a:gd name="T82" fmla="*/ 141 w 208"/>
                  <a:gd name="T83" fmla="*/ 165 h 166"/>
                  <a:gd name="T84" fmla="*/ 135 w 208"/>
                  <a:gd name="T85" fmla="*/ 165 h 166"/>
                  <a:gd name="T86" fmla="*/ 130 w 208"/>
                  <a:gd name="T87" fmla="*/ 161 h 166"/>
                  <a:gd name="T88" fmla="*/ 129 w 208"/>
                  <a:gd name="T89" fmla="*/ 86 h 166"/>
                  <a:gd name="T90" fmla="*/ 29 w 208"/>
                  <a:gd name="T91" fmla="*/ 161 h 166"/>
                  <a:gd name="T92" fmla="*/ 26 w 208"/>
                  <a:gd name="T93" fmla="*/ 165 h 166"/>
                  <a:gd name="T94" fmla="*/ 21 w 208"/>
                  <a:gd name="T95" fmla="*/ 165 h 166"/>
                  <a:gd name="T96" fmla="*/ 19 w 208"/>
                  <a:gd name="T97" fmla="*/ 161 h 166"/>
                  <a:gd name="T98" fmla="*/ 11 w 208"/>
                  <a:gd name="T99" fmla="*/ 86 h 166"/>
                  <a:gd name="T100" fmla="*/ 4 w 208"/>
                  <a:gd name="T101" fmla="*/ 83 h 166"/>
                  <a:gd name="T102" fmla="*/ 0 w 208"/>
                  <a:gd name="T103" fmla="*/ 77 h 166"/>
                  <a:gd name="T104" fmla="*/ 0 w 208"/>
                  <a:gd name="T105" fmla="*/ 69 h 166"/>
                  <a:gd name="T106" fmla="*/ 4 w 208"/>
                  <a:gd name="T107" fmla="*/ 64 h 166"/>
                  <a:gd name="T108" fmla="*/ 11 w 208"/>
                  <a:gd name="T109" fmla="*/ 62 h 166"/>
                  <a:gd name="T110" fmla="*/ 22 w 208"/>
                  <a:gd name="T111" fmla="*/ 60 h 166"/>
                  <a:gd name="T112" fmla="*/ 23 w 208"/>
                  <a:gd name="T113" fmla="*/ 58 h 166"/>
                  <a:gd name="T114" fmla="*/ 30 w 208"/>
                  <a:gd name="T115" fmla="*/ 54 h 166"/>
                  <a:gd name="T116" fmla="*/ 32 w 208"/>
                  <a:gd name="T117" fmla="*/ 54 h 166"/>
                  <a:gd name="T118" fmla="*/ 9 w 208"/>
                  <a:gd name="T119" fmla="*/ 51 h 166"/>
                  <a:gd name="T120" fmla="*/ 4 w 208"/>
                  <a:gd name="T121" fmla="*/ 48 h 166"/>
                  <a:gd name="T122" fmla="*/ 3 w 208"/>
                  <a:gd name="T123" fmla="*/ 5 h 166"/>
                  <a:gd name="T124" fmla="*/ 7 w 208"/>
                  <a:gd name="T125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8" h="166">
                    <a:moveTo>
                      <a:pt x="175" y="43"/>
                    </a:moveTo>
                    <a:lnTo>
                      <a:pt x="174" y="62"/>
                    </a:lnTo>
                    <a:lnTo>
                      <a:pt x="186" y="62"/>
                    </a:lnTo>
                    <a:lnTo>
                      <a:pt x="175" y="43"/>
                    </a:lnTo>
                    <a:close/>
                    <a:moveTo>
                      <a:pt x="126" y="42"/>
                    </a:moveTo>
                    <a:lnTo>
                      <a:pt x="122" y="50"/>
                    </a:lnTo>
                    <a:lnTo>
                      <a:pt x="119" y="52"/>
                    </a:lnTo>
                    <a:lnTo>
                      <a:pt x="116" y="53"/>
                    </a:lnTo>
                    <a:lnTo>
                      <a:pt x="115" y="53"/>
                    </a:lnTo>
                    <a:lnTo>
                      <a:pt x="80" y="53"/>
                    </a:lnTo>
                    <a:lnTo>
                      <a:pt x="77" y="53"/>
                    </a:lnTo>
                    <a:lnTo>
                      <a:pt x="75" y="51"/>
                    </a:lnTo>
                    <a:lnTo>
                      <a:pt x="74" y="50"/>
                    </a:lnTo>
                    <a:lnTo>
                      <a:pt x="72" y="51"/>
                    </a:lnTo>
                    <a:lnTo>
                      <a:pt x="71" y="51"/>
                    </a:lnTo>
                    <a:lnTo>
                      <a:pt x="48" y="51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55" y="58"/>
                    </a:lnTo>
                    <a:lnTo>
                      <a:pt x="57" y="59"/>
                    </a:lnTo>
                    <a:lnTo>
                      <a:pt x="58" y="60"/>
                    </a:lnTo>
                    <a:lnTo>
                      <a:pt x="57" y="62"/>
                    </a:lnTo>
                    <a:lnTo>
                      <a:pt x="127" y="62"/>
                    </a:lnTo>
                    <a:lnTo>
                      <a:pt x="126" y="42"/>
                    </a:lnTo>
                    <a:close/>
                    <a:moveTo>
                      <a:pt x="10" y="6"/>
                    </a:moveTo>
                    <a:lnTo>
                      <a:pt x="10" y="41"/>
                    </a:lnTo>
                    <a:lnTo>
                      <a:pt x="70" y="41"/>
                    </a:lnTo>
                    <a:lnTo>
                      <a:pt x="70" y="6"/>
                    </a:lnTo>
                    <a:lnTo>
                      <a:pt x="10" y="6"/>
                    </a:lnTo>
                    <a:close/>
                    <a:moveTo>
                      <a:pt x="9" y="0"/>
                    </a:moveTo>
                    <a:lnTo>
                      <a:pt x="71" y="0"/>
                    </a:lnTo>
                    <a:lnTo>
                      <a:pt x="73" y="0"/>
                    </a:lnTo>
                    <a:lnTo>
                      <a:pt x="75" y="2"/>
                    </a:lnTo>
                    <a:lnTo>
                      <a:pt x="76" y="5"/>
                    </a:lnTo>
                    <a:lnTo>
                      <a:pt x="76" y="39"/>
                    </a:lnTo>
                    <a:lnTo>
                      <a:pt x="78" y="38"/>
                    </a:lnTo>
                    <a:lnTo>
                      <a:pt x="80" y="38"/>
                    </a:lnTo>
                    <a:lnTo>
                      <a:pt x="111" y="38"/>
                    </a:lnTo>
                    <a:lnTo>
                      <a:pt x="126" y="14"/>
                    </a:lnTo>
                    <a:lnTo>
                      <a:pt x="128" y="11"/>
                    </a:lnTo>
                    <a:lnTo>
                      <a:pt x="131" y="9"/>
                    </a:lnTo>
                    <a:lnTo>
                      <a:pt x="135" y="8"/>
                    </a:lnTo>
                    <a:lnTo>
                      <a:pt x="166" y="8"/>
                    </a:lnTo>
                    <a:lnTo>
                      <a:pt x="168" y="9"/>
                    </a:lnTo>
                    <a:lnTo>
                      <a:pt x="169" y="9"/>
                    </a:lnTo>
                    <a:lnTo>
                      <a:pt x="169" y="9"/>
                    </a:lnTo>
                    <a:lnTo>
                      <a:pt x="172" y="10"/>
                    </a:lnTo>
                    <a:lnTo>
                      <a:pt x="173" y="11"/>
                    </a:lnTo>
                    <a:lnTo>
                      <a:pt x="175" y="14"/>
                    </a:lnTo>
                    <a:lnTo>
                      <a:pt x="205" y="65"/>
                    </a:lnTo>
                    <a:lnTo>
                      <a:pt x="207" y="67"/>
                    </a:lnTo>
                    <a:lnTo>
                      <a:pt x="208" y="71"/>
                    </a:lnTo>
                    <a:lnTo>
                      <a:pt x="208" y="74"/>
                    </a:lnTo>
                    <a:lnTo>
                      <a:pt x="208" y="77"/>
                    </a:lnTo>
                    <a:lnTo>
                      <a:pt x="206" y="80"/>
                    </a:lnTo>
                    <a:lnTo>
                      <a:pt x="204" y="83"/>
                    </a:lnTo>
                    <a:lnTo>
                      <a:pt x="201" y="85"/>
                    </a:lnTo>
                    <a:lnTo>
                      <a:pt x="198" y="86"/>
                    </a:lnTo>
                    <a:lnTo>
                      <a:pt x="194" y="86"/>
                    </a:lnTo>
                    <a:lnTo>
                      <a:pt x="194" y="161"/>
                    </a:lnTo>
                    <a:lnTo>
                      <a:pt x="193" y="163"/>
                    </a:lnTo>
                    <a:lnTo>
                      <a:pt x="191" y="165"/>
                    </a:lnTo>
                    <a:lnTo>
                      <a:pt x="189" y="166"/>
                    </a:lnTo>
                    <a:lnTo>
                      <a:pt x="186" y="165"/>
                    </a:lnTo>
                    <a:lnTo>
                      <a:pt x="185" y="163"/>
                    </a:lnTo>
                    <a:lnTo>
                      <a:pt x="184" y="161"/>
                    </a:lnTo>
                    <a:lnTo>
                      <a:pt x="184" y="86"/>
                    </a:lnTo>
                    <a:lnTo>
                      <a:pt x="171" y="86"/>
                    </a:lnTo>
                    <a:lnTo>
                      <a:pt x="171" y="157"/>
                    </a:lnTo>
                    <a:lnTo>
                      <a:pt x="169" y="161"/>
                    </a:lnTo>
                    <a:lnTo>
                      <a:pt x="168" y="163"/>
                    </a:lnTo>
                    <a:lnTo>
                      <a:pt x="165" y="165"/>
                    </a:lnTo>
                    <a:lnTo>
                      <a:pt x="162" y="166"/>
                    </a:lnTo>
                    <a:lnTo>
                      <a:pt x="159" y="165"/>
                    </a:lnTo>
                    <a:lnTo>
                      <a:pt x="155" y="163"/>
                    </a:lnTo>
                    <a:lnTo>
                      <a:pt x="154" y="161"/>
                    </a:lnTo>
                    <a:lnTo>
                      <a:pt x="153" y="157"/>
                    </a:lnTo>
                    <a:lnTo>
                      <a:pt x="153" y="86"/>
                    </a:lnTo>
                    <a:lnTo>
                      <a:pt x="147" y="86"/>
                    </a:lnTo>
                    <a:lnTo>
                      <a:pt x="147" y="157"/>
                    </a:lnTo>
                    <a:lnTo>
                      <a:pt x="147" y="161"/>
                    </a:lnTo>
                    <a:lnTo>
                      <a:pt x="144" y="163"/>
                    </a:lnTo>
                    <a:lnTo>
                      <a:pt x="141" y="165"/>
                    </a:lnTo>
                    <a:lnTo>
                      <a:pt x="138" y="166"/>
                    </a:lnTo>
                    <a:lnTo>
                      <a:pt x="135" y="165"/>
                    </a:lnTo>
                    <a:lnTo>
                      <a:pt x="133" y="163"/>
                    </a:lnTo>
                    <a:lnTo>
                      <a:pt x="130" y="161"/>
                    </a:lnTo>
                    <a:lnTo>
                      <a:pt x="129" y="157"/>
                    </a:lnTo>
                    <a:lnTo>
                      <a:pt x="129" y="86"/>
                    </a:lnTo>
                    <a:lnTo>
                      <a:pt x="29" y="86"/>
                    </a:lnTo>
                    <a:lnTo>
                      <a:pt x="29" y="161"/>
                    </a:lnTo>
                    <a:lnTo>
                      <a:pt x="28" y="163"/>
                    </a:lnTo>
                    <a:lnTo>
                      <a:pt x="26" y="165"/>
                    </a:lnTo>
                    <a:lnTo>
                      <a:pt x="24" y="166"/>
                    </a:lnTo>
                    <a:lnTo>
                      <a:pt x="21" y="165"/>
                    </a:lnTo>
                    <a:lnTo>
                      <a:pt x="20" y="163"/>
                    </a:lnTo>
                    <a:lnTo>
                      <a:pt x="19" y="161"/>
                    </a:lnTo>
                    <a:lnTo>
                      <a:pt x="19" y="86"/>
                    </a:lnTo>
                    <a:lnTo>
                      <a:pt x="11" y="86"/>
                    </a:lnTo>
                    <a:lnTo>
                      <a:pt x="8" y="85"/>
                    </a:lnTo>
                    <a:lnTo>
                      <a:pt x="4" y="83"/>
                    </a:lnTo>
                    <a:lnTo>
                      <a:pt x="2" y="80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0" y="6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8" y="62"/>
                    </a:lnTo>
                    <a:lnTo>
                      <a:pt x="11" y="62"/>
                    </a:lnTo>
                    <a:lnTo>
                      <a:pt x="22" y="62"/>
                    </a:lnTo>
                    <a:lnTo>
                      <a:pt x="22" y="60"/>
                    </a:lnTo>
                    <a:lnTo>
                      <a:pt x="22" y="59"/>
                    </a:lnTo>
                    <a:lnTo>
                      <a:pt x="23" y="58"/>
                    </a:lnTo>
                    <a:lnTo>
                      <a:pt x="23" y="58"/>
                    </a:lnTo>
                    <a:lnTo>
                      <a:pt x="30" y="54"/>
                    </a:lnTo>
                    <a:lnTo>
                      <a:pt x="30" y="54"/>
                    </a:lnTo>
                    <a:lnTo>
                      <a:pt x="32" y="54"/>
                    </a:lnTo>
                    <a:lnTo>
                      <a:pt x="32" y="51"/>
                    </a:lnTo>
                    <a:lnTo>
                      <a:pt x="9" y="51"/>
                    </a:lnTo>
                    <a:lnTo>
                      <a:pt x="7" y="50"/>
                    </a:lnTo>
                    <a:lnTo>
                      <a:pt x="4" y="48"/>
                    </a:lnTo>
                    <a:lnTo>
                      <a:pt x="3" y="46"/>
                    </a:lnTo>
                    <a:lnTo>
                      <a:pt x="3" y="5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  <a:defRPr/>
                </a:pPr>
                <a:endParaRPr lang="zh-CN" altLang="en-US" sz="1600" kern="0">
                  <a:solidFill>
                    <a:srgbClr val="009882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8" name="Freeform 163"/>
              <p:cNvSpPr/>
              <p:nvPr/>
            </p:nvSpPr>
            <p:spPr bwMode="auto">
              <a:xfrm>
                <a:off x="8518096" y="3162328"/>
                <a:ext cx="66191" cy="64449"/>
              </a:xfrm>
              <a:custGeom>
                <a:avLst/>
                <a:gdLst>
                  <a:gd name="T0" fmla="*/ 19 w 38"/>
                  <a:gd name="T1" fmla="*/ 0 h 37"/>
                  <a:gd name="T2" fmla="*/ 29 w 38"/>
                  <a:gd name="T3" fmla="*/ 3 h 37"/>
                  <a:gd name="T4" fmla="*/ 35 w 38"/>
                  <a:gd name="T5" fmla="*/ 9 h 37"/>
                  <a:gd name="T6" fmla="*/ 38 w 38"/>
                  <a:gd name="T7" fmla="*/ 19 h 37"/>
                  <a:gd name="T8" fmla="*/ 35 w 38"/>
                  <a:gd name="T9" fmla="*/ 28 h 37"/>
                  <a:gd name="T10" fmla="*/ 29 w 38"/>
                  <a:gd name="T11" fmla="*/ 34 h 37"/>
                  <a:gd name="T12" fmla="*/ 19 w 38"/>
                  <a:gd name="T13" fmla="*/ 37 h 37"/>
                  <a:gd name="T14" fmla="*/ 10 w 38"/>
                  <a:gd name="T15" fmla="*/ 34 h 37"/>
                  <a:gd name="T16" fmla="*/ 4 w 38"/>
                  <a:gd name="T17" fmla="*/ 28 h 37"/>
                  <a:gd name="T18" fmla="*/ 0 w 38"/>
                  <a:gd name="T19" fmla="*/ 19 h 37"/>
                  <a:gd name="T20" fmla="*/ 4 w 38"/>
                  <a:gd name="T21" fmla="*/ 9 h 37"/>
                  <a:gd name="T22" fmla="*/ 10 w 38"/>
                  <a:gd name="T23" fmla="*/ 3 h 37"/>
                  <a:gd name="T24" fmla="*/ 19 w 38"/>
                  <a:gd name="T2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37">
                    <a:moveTo>
                      <a:pt x="19" y="0"/>
                    </a:moveTo>
                    <a:lnTo>
                      <a:pt x="29" y="3"/>
                    </a:lnTo>
                    <a:lnTo>
                      <a:pt x="35" y="9"/>
                    </a:lnTo>
                    <a:lnTo>
                      <a:pt x="38" y="19"/>
                    </a:lnTo>
                    <a:lnTo>
                      <a:pt x="35" y="28"/>
                    </a:lnTo>
                    <a:lnTo>
                      <a:pt x="29" y="34"/>
                    </a:lnTo>
                    <a:lnTo>
                      <a:pt x="19" y="37"/>
                    </a:lnTo>
                    <a:lnTo>
                      <a:pt x="10" y="34"/>
                    </a:lnTo>
                    <a:lnTo>
                      <a:pt x="4" y="28"/>
                    </a:lnTo>
                    <a:lnTo>
                      <a:pt x="0" y="19"/>
                    </a:lnTo>
                    <a:lnTo>
                      <a:pt x="4" y="9"/>
                    </a:lnTo>
                    <a:lnTo>
                      <a:pt x="10" y="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  <a:defRPr/>
                </a:pPr>
                <a:endParaRPr lang="zh-CN" altLang="en-US" sz="1600" kern="0">
                  <a:solidFill>
                    <a:srgbClr val="009882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69" name="组合 68"/>
          <p:cNvGrpSpPr/>
          <p:nvPr/>
        </p:nvGrpSpPr>
        <p:grpSpPr>
          <a:xfrm>
            <a:off x="2113385" y="2194396"/>
            <a:ext cx="571765" cy="1692604"/>
            <a:chOff x="2267202" y="1680422"/>
            <a:chExt cx="658423" cy="1949140"/>
          </a:xfrm>
          <a:solidFill>
            <a:srgbClr val="FF872F"/>
          </a:solidFill>
        </p:grpSpPr>
        <p:sp>
          <p:nvSpPr>
            <p:cNvPr id="70" name="Freeform 37"/>
            <p:cNvSpPr/>
            <p:nvPr/>
          </p:nvSpPr>
          <p:spPr bwMode="auto">
            <a:xfrm>
              <a:off x="2267202" y="1680422"/>
              <a:ext cx="658423" cy="1949140"/>
            </a:xfrm>
            <a:custGeom>
              <a:avLst/>
              <a:gdLst>
                <a:gd name="T0" fmla="*/ 0 w 378"/>
                <a:gd name="T1" fmla="*/ 0 h 1119"/>
                <a:gd name="T2" fmla="*/ 259 w 378"/>
                <a:gd name="T3" fmla="*/ 37 h 1119"/>
                <a:gd name="T4" fmla="*/ 283 w 378"/>
                <a:gd name="T5" fmla="*/ 42 h 1119"/>
                <a:gd name="T6" fmla="*/ 306 w 378"/>
                <a:gd name="T7" fmla="*/ 50 h 1119"/>
                <a:gd name="T8" fmla="*/ 326 w 378"/>
                <a:gd name="T9" fmla="*/ 60 h 1119"/>
                <a:gd name="T10" fmla="*/ 343 w 378"/>
                <a:gd name="T11" fmla="*/ 72 h 1119"/>
                <a:gd name="T12" fmla="*/ 357 w 378"/>
                <a:gd name="T13" fmla="*/ 86 h 1119"/>
                <a:gd name="T14" fmla="*/ 368 w 378"/>
                <a:gd name="T15" fmla="*/ 101 h 1119"/>
                <a:gd name="T16" fmla="*/ 376 w 378"/>
                <a:gd name="T17" fmla="*/ 119 h 1119"/>
                <a:gd name="T18" fmla="*/ 378 w 378"/>
                <a:gd name="T19" fmla="*/ 140 h 1119"/>
                <a:gd name="T20" fmla="*/ 378 w 378"/>
                <a:gd name="T21" fmla="*/ 968 h 1119"/>
                <a:gd name="T22" fmla="*/ 376 w 378"/>
                <a:gd name="T23" fmla="*/ 988 h 1119"/>
                <a:gd name="T24" fmla="*/ 369 w 378"/>
                <a:gd name="T25" fmla="*/ 1007 h 1119"/>
                <a:gd name="T26" fmla="*/ 358 w 378"/>
                <a:gd name="T27" fmla="*/ 1022 h 1119"/>
                <a:gd name="T28" fmla="*/ 344 w 378"/>
                <a:gd name="T29" fmla="*/ 1036 h 1119"/>
                <a:gd name="T30" fmla="*/ 327 w 378"/>
                <a:gd name="T31" fmla="*/ 1048 h 1119"/>
                <a:gd name="T32" fmla="*/ 307 w 378"/>
                <a:gd name="T33" fmla="*/ 1058 h 1119"/>
                <a:gd name="T34" fmla="*/ 284 w 378"/>
                <a:gd name="T35" fmla="*/ 1066 h 1119"/>
                <a:gd name="T36" fmla="*/ 259 w 378"/>
                <a:gd name="T37" fmla="*/ 1071 h 1119"/>
                <a:gd name="T38" fmla="*/ 0 w 378"/>
                <a:gd name="T39" fmla="*/ 1119 h 1119"/>
                <a:gd name="T40" fmla="*/ 0 w 378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8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6" y="50"/>
                  </a:lnTo>
                  <a:lnTo>
                    <a:pt x="326" y="60"/>
                  </a:lnTo>
                  <a:lnTo>
                    <a:pt x="343" y="72"/>
                  </a:lnTo>
                  <a:lnTo>
                    <a:pt x="357" y="86"/>
                  </a:lnTo>
                  <a:lnTo>
                    <a:pt x="368" y="101"/>
                  </a:lnTo>
                  <a:lnTo>
                    <a:pt x="376" y="119"/>
                  </a:lnTo>
                  <a:lnTo>
                    <a:pt x="378" y="140"/>
                  </a:lnTo>
                  <a:lnTo>
                    <a:pt x="378" y="968"/>
                  </a:lnTo>
                  <a:lnTo>
                    <a:pt x="376" y="988"/>
                  </a:lnTo>
                  <a:lnTo>
                    <a:pt x="369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7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405" tIns="39702" rIns="79405" bIns="39702" numCol="1" anchor="t" anchorCtr="0" compatLnSpc="1"/>
            <a:lstStyle/>
            <a:p>
              <a:pPr>
                <a:lnSpc>
                  <a:spcPct val="120000"/>
                </a:lnSpc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71" name="组合 70"/>
            <p:cNvGrpSpPr/>
            <p:nvPr/>
          </p:nvGrpSpPr>
          <p:grpSpPr>
            <a:xfrm>
              <a:off x="2462290" y="2482548"/>
              <a:ext cx="165477" cy="344888"/>
              <a:chOff x="3505027" y="3162328"/>
              <a:chExt cx="165477" cy="344888"/>
            </a:xfrm>
            <a:grpFill/>
          </p:grpSpPr>
          <p:sp>
            <p:nvSpPr>
              <p:cNvPr id="72" name="Freeform 157"/>
              <p:cNvSpPr/>
              <p:nvPr/>
            </p:nvSpPr>
            <p:spPr bwMode="auto">
              <a:xfrm>
                <a:off x="3557283" y="3162328"/>
                <a:ext cx="62707" cy="62707"/>
              </a:xfrm>
              <a:custGeom>
                <a:avLst/>
                <a:gdLst>
                  <a:gd name="T0" fmla="*/ 19 w 36"/>
                  <a:gd name="T1" fmla="*/ 0 h 36"/>
                  <a:gd name="T2" fmla="*/ 27 w 36"/>
                  <a:gd name="T3" fmla="*/ 3 h 36"/>
                  <a:gd name="T4" fmla="*/ 34 w 36"/>
                  <a:gd name="T5" fmla="*/ 9 h 36"/>
                  <a:gd name="T6" fmla="*/ 36 w 36"/>
                  <a:gd name="T7" fmla="*/ 18 h 36"/>
                  <a:gd name="T8" fmla="*/ 34 w 36"/>
                  <a:gd name="T9" fmla="*/ 28 h 36"/>
                  <a:gd name="T10" fmla="*/ 27 w 36"/>
                  <a:gd name="T11" fmla="*/ 34 h 36"/>
                  <a:gd name="T12" fmla="*/ 19 w 36"/>
                  <a:gd name="T13" fmla="*/ 36 h 36"/>
                  <a:gd name="T14" fmla="*/ 9 w 36"/>
                  <a:gd name="T15" fmla="*/ 34 h 36"/>
                  <a:gd name="T16" fmla="*/ 2 w 36"/>
                  <a:gd name="T17" fmla="*/ 28 h 36"/>
                  <a:gd name="T18" fmla="*/ 0 w 36"/>
                  <a:gd name="T19" fmla="*/ 18 h 36"/>
                  <a:gd name="T20" fmla="*/ 2 w 36"/>
                  <a:gd name="T21" fmla="*/ 9 h 36"/>
                  <a:gd name="T22" fmla="*/ 9 w 36"/>
                  <a:gd name="T23" fmla="*/ 3 h 36"/>
                  <a:gd name="T24" fmla="*/ 19 w 36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36">
                    <a:moveTo>
                      <a:pt x="19" y="0"/>
                    </a:moveTo>
                    <a:lnTo>
                      <a:pt x="27" y="3"/>
                    </a:lnTo>
                    <a:lnTo>
                      <a:pt x="34" y="9"/>
                    </a:lnTo>
                    <a:lnTo>
                      <a:pt x="36" y="18"/>
                    </a:lnTo>
                    <a:lnTo>
                      <a:pt x="34" y="28"/>
                    </a:lnTo>
                    <a:lnTo>
                      <a:pt x="27" y="34"/>
                    </a:lnTo>
                    <a:lnTo>
                      <a:pt x="19" y="36"/>
                    </a:lnTo>
                    <a:lnTo>
                      <a:pt x="9" y="34"/>
                    </a:lnTo>
                    <a:lnTo>
                      <a:pt x="2" y="28"/>
                    </a:lnTo>
                    <a:lnTo>
                      <a:pt x="0" y="18"/>
                    </a:lnTo>
                    <a:lnTo>
                      <a:pt x="2" y="9"/>
                    </a:lnTo>
                    <a:lnTo>
                      <a:pt x="9" y="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  <a:defRPr/>
                </a:pPr>
                <a:endParaRPr lang="zh-CN" altLang="en-US" sz="1600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3" name="Freeform 158"/>
              <p:cNvSpPr>
                <a:spLocks noEditPoints="1"/>
              </p:cNvSpPr>
              <p:nvPr/>
            </p:nvSpPr>
            <p:spPr bwMode="auto">
              <a:xfrm>
                <a:off x="3505027" y="3176263"/>
                <a:ext cx="165477" cy="330953"/>
              </a:xfrm>
              <a:custGeom>
                <a:avLst/>
                <a:gdLst>
                  <a:gd name="T0" fmla="*/ 71 w 95"/>
                  <a:gd name="T1" fmla="*/ 21 h 190"/>
                  <a:gd name="T2" fmla="*/ 73 w 95"/>
                  <a:gd name="T3" fmla="*/ 23 h 190"/>
                  <a:gd name="T4" fmla="*/ 77 w 95"/>
                  <a:gd name="T5" fmla="*/ 23 h 190"/>
                  <a:gd name="T6" fmla="*/ 77 w 95"/>
                  <a:gd name="T7" fmla="*/ 21 h 190"/>
                  <a:gd name="T8" fmla="*/ 70 w 95"/>
                  <a:gd name="T9" fmla="*/ 3 h 190"/>
                  <a:gd name="T10" fmla="*/ 69 w 95"/>
                  <a:gd name="T11" fmla="*/ 15 h 190"/>
                  <a:gd name="T12" fmla="*/ 73 w 95"/>
                  <a:gd name="T13" fmla="*/ 17 h 190"/>
                  <a:gd name="T14" fmla="*/ 79 w 95"/>
                  <a:gd name="T15" fmla="*/ 16 h 190"/>
                  <a:gd name="T16" fmla="*/ 79 w 95"/>
                  <a:gd name="T17" fmla="*/ 4 h 190"/>
                  <a:gd name="T18" fmla="*/ 73 w 95"/>
                  <a:gd name="T19" fmla="*/ 2 h 190"/>
                  <a:gd name="T20" fmla="*/ 76 w 95"/>
                  <a:gd name="T21" fmla="*/ 1 h 190"/>
                  <a:gd name="T22" fmla="*/ 75 w 95"/>
                  <a:gd name="T23" fmla="*/ 0 h 190"/>
                  <a:gd name="T24" fmla="*/ 75 w 95"/>
                  <a:gd name="T25" fmla="*/ 1 h 190"/>
                  <a:gd name="T26" fmla="*/ 73 w 95"/>
                  <a:gd name="T27" fmla="*/ 1 h 190"/>
                  <a:gd name="T28" fmla="*/ 74 w 95"/>
                  <a:gd name="T29" fmla="*/ 0 h 190"/>
                  <a:gd name="T30" fmla="*/ 79 w 95"/>
                  <a:gd name="T31" fmla="*/ 1 h 190"/>
                  <a:gd name="T32" fmla="*/ 81 w 95"/>
                  <a:gd name="T33" fmla="*/ 21 h 190"/>
                  <a:gd name="T34" fmla="*/ 82 w 95"/>
                  <a:gd name="T35" fmla="*/ 22 h 190"/>
                  <a:gd name="T36" fmla="*/ 90 w 95"/>
                  <a:gd name="T37" fmla="*/ 25 h 190"/>
                  <a:gd name="T38" fmla="*/ 95 w 95"/>
                  <a:gd name="T39" fmla="*/ 60 h 190"/>
                  <a:gd name="T40" fmla="*/ 89 w 95"/>
                  <a:gd name="T41" fmla="*/ 65 h 190"/>
                  <a:gd name="T42" fmla="*/ 82 w 95"/>
                  <a:gd name="T43" fmla="*/ 63 h 190"/>
                  <a:gd name="T44" fmla="*/ 70 w 95"/>
                  <a:gd name="T45" fmla="*/ 101 h 190"/>
                  <a:gd name="T46" fmla="*/ 68 w 95"/>
                  <a:gd name="T47" fmla="*/ 185 h 190"/>
                  <a:gd name="T48" fmla="*/ 61 w 95"/>
                  <a:gd name="T49" fmla="*/ 190 h 190"/>
                  <a:gd name="T50" fmla="*/ 52 w 95"/>
                  <a:gd name="T51" fmla="*/ 185 h 190"/>
                  <a:gd name="T52" fmla="*/ 45 w 95"/>
                  <a:gd name="T53" fmla="*/ 108 h 190"/>
                  <a:gd name="T54" fmla="*/ 42 w 95"/>
                  <a:gd name="T55" fmla="*/ 187 h 190"/>
                  <a:gd name="T56" fmla="*/ 33 w 95"/>
                  <a:gd name="T57" fmla="*/ 189 h 190"/>
                  <a:gd name="T58" fmla="*/ 28 w 95"/>
                  <a:gd name="T59" fmla="*/ 181 h 190"/>
                  <a:gd name="T60" fmla="*/ 26 w 95"/>
                  <a:gd name="T61" fmla="*/ 98 h 190"/>
                  <a:gd name="T62" fmla="*/ 12 w 95"/>
                  <a:gd name="T63" fmla="*/ 110 h 190"/>
                  <a:gd name="T64" fmla="*/ 4 w 95"/>
                  <a:gd name="T65" fmla="*/ 112 h 190"/>
                  <a:gd name="T66" fmla="*/ 0 w 95"/>
                  <a:gd name="T67" fmla="*/ 104 h 190"/>
                  <a:gd name="T68" fmla="*/ 25 w 95"/>
                  <a:gd name="T69" fmla="*/ 37 h 190"/>
                  <a:gd name="T70" fmla="*/ 29 w 95"/>
                  <a:gd name="T71" fmla="*/ 32 h 190"/>
                  <a:gd name="T72" fmla="*/ 64 w 95"/>
                  <a:gd name="T73" fmla="*/ 30 h 190"/>
                  <a:gd name="T74" fmla="*/ 70 w 95"/>
                  <a:gd name="T75" fmla="*/ 33 h 190"/>
                  <a:gd name="T76" fmla="*/ 76 w 95"/>
                  <a:gd name="T77" fmla="*/ 27 h 190"/>
                  <a:gd name="T78" fmla="*/ 77 w 95"/>
                  <a:gd name="T79" fmla="*/ 25 h 190"/>
                  <a:gd name="T80" fmla="*/ 68 w 95"/>
                  <a:gd name="T81" fmla="*/ 23 h 190"/>
                  <a:gd name="T82" fmla="*/ 68 w 95"/>
                  <a:gd name="T83" fmla="*/ 2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5" h="190">
                    <a:moveTo>
                      <a:pt x="73" y="21"/>
                    </a:moveTo>
                    <a:lnTo>
                      <a:pt x="71" y="21"/>
                    </a:lnTo>
                    <a:lnTo>
                      <a:pt x="71" y="21"/>
                    </a:lnTo>
                    <a:lnTo>
                      <a:pt x="71" y="23"/>
                    </a:lnTo>
                    <a:lnTo>
                      <a:pt x="71" y="23"/>
                    </a:lnTo>
                    <a:lnTo>
                      <a:pt x="73" y="23"/>
                    </a:lnTo>
                    <a:lnTo>
                      <a:pt x="77" y="23"/>
                    </a:lnTo>
                    <a:lnTo>
                      <a:pt x="77" y="23"/>
                    </a:lnTo>
                    <a:lnTo>
                      <a:pt x="77" y="23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3" y="21"/>
                    </a:lnTo>
                    <a:close/>
                    <a:moveTo>
                      <a:pt x="73" y="2"/>
                    </a:moveTo>
                    <a:lnTo>
                      <a:pt x="70" y="3"/>
                    </a:lnTo>
                    <a:lnTo>
                      <a:pt x="69" y="4"/>
                    </a:lnTo>
                    <a:lnTo>
                      <a:pt x="69" y="5"/>
                    </a:lnTo>
                    <a:lnTo>
                      <a:pt x="69" y="15"/>
                    </a:lnTo>
                    <a:lnTo>
                      <a:pt x="69" y="16"/>
                    </a:lnTo>
                    <a:lnTo>
                      <a:pt x="70" y="17"/>
                    </a:lnTo>
                    <a:lnTo>
                      <a:pt x="73" y="17"/>
                    </a:lnTo>
                    <a:lnTo>
                      <a:pt x="76" y="17"/>
                    </a:lnTo>
                    <a:lnTo>
                      <a:pt x="78" y="17"/>
                    </a:lnTo>
                    <a:lnTo>
                      <a:pt x="79" y="16"/>
                    </a:lnTo>
                    <a:lnTo>
                      <a:pt x="79" y="15"/>
                    </a:lnTo>
                    <a:lnTo>
                      <a:pt x="79" y="5"/>
                    </a:lnTo>
                    <a:lnTo>
                      <a:pt x="79" y="4"/>
                    </a:lnTo>
                    <a:lnTo>
                      <a:pt x="78" y="3"/>
                    </a:lnTo>
                    <a:lnTo>
                      <a:pt x="76" y="2"/>
                    </a:lnTo>
                    <a:lnTo>
                      <a:pt x="73" y="2"/>
                    </a:lnTo>
                    <a:close/>
                    <a:moveTo>
                      <a:pt x="76" y="0"/>
                    </a:moveTo>
                    <a:lnTo>
                      <a:pt x="75" y="1"/>
                    </a:lnTo>
                    <a:lnTo>
                      <a:pt x="76" y="1"/>
                    </a:lnTo>
                    <a:lnTo>
                      <a:pt x="76" y="1"/>
                    </a:lnTo>
                    <a:lnTo>
                      <a:pt x="76" y="0"/>
                    </a:lnTo>
                    <a:close/>
                    <a:moveTo>
                      <a:pt x="75" y="0"/>
                    </a:moveTo>
                    <a:lnTo>
                      <a:pt x="74" y="1"/>
                    </a:lnTo>
                    <a:lnTo>
                      <a:pt x="75" y="1"/>
                    </a:lnTo>
                    <a:lnTo>
                      <a:pt x="75" y="1"/>
                    </a:lnTo>
                    <a:lnTo>
                      <a:pt x="75" y="0"/>
                    </a:lnTo>
                    <a:close/>
                    <a:moveTo>
                      <a:pt x="74" y="0"/>
                    </a:moveTo>
                    <a:lnTo>
                      <a:pt x="73" y="1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0"/>
                    </a:lnTo>
                    <a:close/>
                    <a:moveTo>
                      <a:pt x="71" y="0"/>
                    </a:moveTo>
                    <a:lnTo>
                      <a:pt x="77" y="0"/>
                    </a:lnTo>
                    <a:lnTo>
                      <a:pt x="79" y="1"/>
                    </a:lnTo>
                    <a:lnTo>
                      <a:pt x="80" y="2"/>
                    </a:lnTo>
                    <a:lnTo>
                      <a:pt x="81" y="4"/>
                    </a:lnTo>
                    <a:lnTo>
                      <a:pt x="81" y="21"/>
                    </a:lnTo>
                    <a:lnTo>
                      <a:pt x="81" y="22"/>
                    </a:lnTo>
                    <a:lnTo>
                      <a:pt x="81" y="22"/>
                    </a:lnTo>
                    <a:lnTo>
                      <a:pt x="82" y="22"/>
                    </a:lnTo>
                    <a:lnTo>
                      <a:pt x="86" y="22"/>
                    </a:lnTo>
                    <a:lnTo>
                      <a:pt x="88" y="23"/>
                    </a:lnTo>
                    <a:lnTo>
                      <a:pt x="90" y="25"/>
                    </a:lnTo>
                    <a:lnTo>
                      <a:pt x="91" y="28"/>
                    </a:lnTo>
                    <a:lnTo>
                      <a:pt x="95" y="57"/>
                    </a:lnTo>
                    <a:lnTo>
                      <a:pt x="95" y="60"/>
                    </a:lnTo>
                    <a:lnTo>
                      <a:pt x="94" y="63"/>
                    </a:lnTo>
                    <a:lnTo>
                      <a:pt x="92" y="64"/>
                    </a:lnTo>
                    <a:lnTo>
                      <a:pt x="89" y="65"/>
                    </a:lnTo>
                    <a:lnTo>
                      <a:pt x="87" y="65"/>
                    </a:lnTo>
                    <a:lnTo>
                      <a:pt x="84" y="64"/>
                    </a:lnTo>
                    <a:lnTo>
                      <a:pt x="82" y="63"/>
                    </a:lnTo>
                    <a:lnTo>
                      <a:pt x="73" y="54"/>
                    </a:lnTo>
                    <a:lnTo>
                      <a:pt x="70" y="98"/>
                    </a:lnTo>
                    <a:lnTo>
                      <a:pt x="70" y="101"/>
                    </a:lnTo>
                    <a:lnTo>
                      <a:pt x="69" y="103"/>
                    </a:lnTo>
                    <a:lnTo>
                      <a:pt x="69" y="181"/>
                    </a:lnTo>
                    <a:lnTo>
                      <a:pt x="68" y="185"/>
                    </a:lnTo>
                    <a:lnTo>
                      <a:pt x="66" y="187"/>
                    </a:lnTo>
                    <a:lnTo>
                      <a:pt x="64" y="189"/>
                    </a:lnTo>
                    <a:lnTo>
                      <a:pt x="61" y="190"/>
                    </a:lnTo>
                    <a:lnTo>
                      <a:pt x="57" y="189"/>
                    </a:lnTo>
                    <a:lnTo>
                      <a:pt x="54" y="187"/>
                    </a:lnTo>
                    <a:lnTo>
                      <a:pt x="52" y="185"/>
                    </a:lnTo>
                    <a:lnTo>
                      <a:pt x="52" y="181"/>
                    </a:lnTo>
                    <a:lnTo>
                      <a:pt x="52" y="108"/>
                    </a:lnTo>
                    <a:lnTo>
                      <a:pt x="45" y="108"/>
                    </a:lnTo>
                    <a:lnTo>
                      <a:pt x="45" y="181"/>
                    </a:lnTo>
                    <a:lnTo>
                      <a:pt x="44" y="185"/>
                    </a:lnTo>
                    <a:lnTo>
                      <a:pt x="42" y="187"/>
                    </a:lnTo>
                    <a:lnTo>
                      <a:pt x="40" y="189"/>
                    </a:lnTo>
                    <a:lnTo>
                      <a:pt x="37" y="190"/>
                    </a:lnTo>
                    <a:lnTo>
                      <a:pt x="33" y="189"/>
                    </a:lnTo>
                    <a:lnTo>
                      <a:pt x="30" y="187"/>
                    </a:lnTo>
                    <a:lnTo>
                      <a:pt x="28" y="185"/>
                    </a:lnTo>
                    <a:lnTo>
                      <a:pt x="28" y="181"/>
                    </a:lnTo>
                    <a:lnTo>
                      <a:pt x="28" y="103"/>
                    </a:lnTo>
                    <a:lnTo>
                      <a:pt x="26" y="101"/>
                    </a:lnTo>
                    <a:lnTo>
                      <a:pt x="26" y="98"/>
                    </a:lnTo>
                    <a:lnTo>
                      <a:pt x="25" y="77"/>
                    </a:lnTo>
                    <a:lnTo>
                      <a:pt x="14" y="108"/>
                    </a:lnTo>
                    <a:lnTo>
                      <a:pt x="12" y="110"/>
                    </a:lnTo>
                    <a:lnTo>
                      <a:pt x="10" y="112"/>
                    </a:lnTo>
                    <a:lnTo>
                      <a:pt x="7" y="112"/>
                    </a:lnTo>
                    <a:lnTo>
                      <a:pt x="4" y="112"/>
                    </a:lnTo>
                    <a:lnTo>
                      <a:pt x="2" y="110"/>
                    </a:lnTo>
                    <a:lnTo>
                      <a:pt x="0" y="108"/>
                    </a:lnTo>
                    <a:lnTo>
                      <a:pt x="0" y="104"/>
                    </a:lnTo>
                    <a:lnTo>
                      <a:pt x="0" y="102"/>
                    </a:lnTo>
                    <a:lnTo>
                      <a:pt x="24" y="38"/>
                    </a:lnTo>
                    <a:lnTo>
                      <a:pt x="25" y="37"/>
                    </a:lnTo>
                    <a:lnTo>
                      <a:pt x="26" y="35"/>
                    </a:lnTo>
                    <a:lnTo>
                      <a:pt x="27" y="33"/>
                    </a:lnTo>
                    <a:lnTo>
                      <a:pt x="29" y="32"/>
                    </a:lnTo>
                    <a:lnTo>
                      <a:pt x="31" y="32"/>
                    </a:lnTo>
                    <a:lnTo>
                      <a:pt x="33" y="30"/>
                    </a:lnTo>
                    <a:lnTo>
                      <a:pt x="64" y="30"/>
                    </a:lnTo>
                    <a:lnTo>
                      <a:pt x="65" y="30"/>
                    </a:lnTo>
                    <a:lnTo>
                      <a:pt x="68" y="32"/>
                    </a:lnTo>
                    <a:lnTo>
                      <a:pt x="70" y="33"/>
                    </a:lnTo>
                    <a:lnTo>
                      <a:pt x="78" y="39"/>
                    </a:lnTo>
                    <a:lnTo>
                      <a:pt x="76" y="30"/>
                    </a:lnTo>
                    <a:lnTo>
                      <a:pt x="76" y="27"/>
                    </a:lnTo>
                    <a:lnTo>
                      <a:pt x="77" y="25"/>
                    </a:lnTo>
                    <a:lnTo>
                      <a:pt x="77" y="25"/>
                    </a:lnTo>
                    <a:lnTo>
                      <a:pt x="77" y="25"/>
                    </a:lnTo>
                    <a:lnTo>
                      <a:pt x="71" y="25"/>
                    </a:lnTo>
                    <a:lnTo>
                      <a:pt x="69" y="25"/>
                    </a:lnTo>
                    <a:lnTo>
                      <a:pt x="68" y="23"/>
                    </a:lnTo>
                    <a:lnTo>
                      <a:pt x="67" y="21"/>
                    </a:lnTo>
                    <a:lnTo>
                      <a:pt x="67" y="4"/>
                    </a:lnTo>
                    <a:lnTo>
                      <a:pt x="68" y="2"/>
                    </a:lnTo>
                    <a:lnTo>
                      <a:pt x="69" y="1"/>
                    </a:lnTo>
                    <a:lnTo>
                      <a:pt x="7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  <a:defRPr/>
                </a:pPr>
                <a:endParaRPr lang="zh-CN" altLang="en-US" sz="1600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74" name="组合 73"/>
          <p:cNvGrpSpPr/>
          <p:nvPr/>
        </p:nvGrpSpPr>
        <p:grpSpPr>
          <a:xfrm>
            <a:off x="4126691" y="2194396"/>
            <a:ext cx="570252" cy="1692604"/>
            <a:chOff x="4585650" y="1680422"/>
            <a:chExt cx="656681" cy="1949140"/>
          </a:xfrm>
          <a:solidFill>
            <a:srgbClr val="1C327F"/>
          </a:solidFill>
        </p:grpSpPr>
        <p:sp>
          <p:nvSpPr>
            <p:cNvPr id="75" name="Freeform 72"/>
            <p:cNvSpPr/>
            <p:nvPr/>
          </p:nvSpPr>
          <p:spPr bwMode="auto">
            <a:xfrm>
              <a:off x="4585650" y="1680422"/>
              <a:ext cx="656681" cy="1949140"/>
            </a:xfrm>
            <a:custGeom>
              <a:avLst/>
              <a:gdLst>
                <a:gd name="T0" fmla="*/ 0 w 377"/>
                <a:gd name="T1" fmla="*/ 0 h 1119"/>
                <a:gd name="T2" fmla="*/ 259 w 377"/>
                <a:gd name="T3" fmla="*/ 37 h 1119"/>
                <a:gd name="T4" fmla="*/ 283 w 377"/>
                <a:gd name="T5" fmla="*/ 42 h 1119"/>
                <a:gd name="T6" fmla="*/ 306 w 377"/>
                <a:gd name="T7" fmla="*/ 50 h 1119"/>
                <a:gd name="T8" fmla="*/ 326 w 377"/>
                <a:gd name="T9" fmla="*/ 60 h 1119"/>
                <a:gd name="T10" fmla="*/ 344 w 377"/>
                <a:gd name="T11" fmla="*/ 72 h 1119"/>
                <a:gd name="T12" fmla="*/ 358 w 377"/>
                <a:gd name="T13" fmla="*/ 86 h 1119"/>
                <a:gd name="T14" fmla="*/ 369 w 377"/>
                <a:gd name="T15" fmla="*/ 101 h 1119"/>
                <a:gd name="T16" fmla="*/ 375 w 377"/>
                <a:gd name="T17" fmla="*/ 119 h 1119"/>
                <a:gd name="T18" fmla="*/ 377 w 377"/>
                <a:gd name="T19" fmla="*/ 140 h 1119"/>
                <a:gd name="T20" fmla="*/ 377 w 377"/>
                <a:gd name="T21" fmla="*/ 968 h 1119"/>
                <a:gd name="T22" fmla="*/ 375 w 377"/>
                <a:gd name="T23" fmla="*/ 988 h 1119"/>
                <a:gd name="T24" fmla="*/ 369 w 377"/>
                <a:gd name="T25" fmla="*/ 1007 h 1119"/>
                <a:gd name="T26" fmla="*/ 358 w 377"/>
                <a:gd name="T27" fmla="*/ 1022 h 1119"/>
                <a:gd name="T28" fmla="*/ 344 w 377"/>
                <a:gd name="T29" fmla="*/ 1036 h 1119"/>
                <a:gd name="T30" fmla="*/ 327 w 377"/>
                <a:gd name="T31" fmla="*/ 1048 h 1119"/>
                <a:gd name="T32" fmla="*/ 307 w 377"/>
                <a:gd name="T33" fmla="*/ 1058 h 1119"/>
                <a:gd name="T34" fmla="*/ 284 w 377"/>
                <a:gd name="T35" fmla="*/ 1066 h 1119"/>
                <a:gd name="T36" fmla="*/ 259 w 377"/>
                <a:gd name="T37" fmla="*/ 1071 h 1119"/>
                <a:gd name="T38" fmla="*/ 0 w 377"/>
                <a:gd name="T39" fmla="*/ 1119 h 1119"/>
                <a:gd name="T40" fmla="*/ 0 w 377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6" y="50"/>
                  </a:lnTo>
                  <a:lnTo>
                    <a:pt x="326" y="60"/>
                  </a:lnTo>
                  <a:lnTo>
                    <a:pt x="344" y="72"/>
                  </a:lnTo>
                  <a:lnTo>
                    <a:pt x="358" y="86"/>
                  </a:lnTo>
                  <a:lnTo>
                    <a:pt x="369" y="101"/>
                  </a:lnTo>
                  <a:lnTo>
                    <a:pt x="375" y="119"/>
                  </a:lnTo>
                  <a:lnTo>
                    <a:pt x="377" y="140"/>
                  </a:lnTo>
                  <a:lnTo>
                    <a:pt x="377" y="968"/>
                  </a:lnTo>
                  <a:lnTo>
                    <a:pt x="375" y="988"/>
                  </a:lnTo>
                  <a:lnTo>
                    <a:pt x="369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7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405" tIns="39702" rIns="79405" bIns="39702" numCol="1" anchor="t" anchorCtr="0" compatLnSpc="1"/>
            <a:lstStyle/>
            <a:p>
              <a:pPr>
                <a:lnSpc>
                  <a:spcPct val="120000"/>
                </a:lnSpc>
                <a:defRPr/>
              </a:pPr>
              <a:endParaRPr lang="zh-CN" altLang="en-US" sz="1600" kern="0">
                <a:solidFill>
                  <a:srgbClr val="009882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76" name="组合 75"/>
            <p:cNvGrpSpPr/>
            <p:nvPr/>
          </p:nvGrpSpPr>
          <p:grpSpPr>
            <a:xfrm>
              <a:off x="4745901" y="2482548"/>
              <a:ext cx="224700" cy="344888"/>
              <a:chOff x="5098828" y="3162328"/>
              <a:chExt cx="224700" cy="344888"/>
            </a:xfrm>
            <a:grpFill/>
          </p:grpSpPr>
          <p:sp>
            <p:nvSpPr>
              <p:cNvPr id="77" name="Freeform 164"/>
              <p:cNvSpPr/>
              <p:nvPr/>
            </p:nvSpPr>
            <p:spPr bwMode="auto">
              <a:xfrm>
                <a:off x="5152825" y="3162328"/>
                <a:ext cx="62707" cy="62707"/>
              </a:xfrm>
              <a:custGeom>
                <a:avLst/>
                <a:gdLst>
                  <a:gd name="T0" fmla="*/ 18 w 36"/>
                  <a:gd name="T1" fmla="*/ 0 h 36"/>
                  <a:gd name="T2" fmla="*/ 27 w 36"/>
                  <a:gd name="T3" fmla="*/ 3 h 36"/>
                  <a:gd name="T4" fmla="*/ 34 w 36"/>
                  <a:gd name="T5" fmla="*/ 9 h 36"/>
                  <a:gd name="T6" fmla="*/ 36 w 36"/>
                  <a:gd name="T7" fmla="*/ 18 h 36"/>
                  <a:gd name="T8" fmla="*/ 34 w 36"/>
                  <a:gd name="T9" fmla="*/ 28 h 36"/>
                  <a:gd name="T10" fmla="*/ 27 w 36"/>
                  <a:gd name="T11" fmla="*/ 34 h 36"/>
                  <a:gd name="T12" fmla="*/ 18 w 36"/>
                  <a:gd name="T13" fmla="*/ 36 h 36"/>
                  <a:gd name="T14" fmla="*/ 9 w 36"/>
                  <a:gd name="T15" fmla="*/ 34 h 36"/>
                  <a:gd name="T16" fmla="*/ 2 w 36"/>
                  <a:gd name="T17" fmla="*/ 28 h 36"/>
                  <a:gd name="T18" fmla="*/ 0 w 36"/>
                  <a:gd name="T19" fmla="*/ 18 h 36"/>
                  <a:gd name="T20" fmla="*/ 2 w 36"/>
                  <a:gd name="T21" fmla="*/ 9 h 36"/>
                  <a:gd name="T22" fmla="*/ 9 w 36"/>
                  <a:gd name="T23" fmla="*/ 3 h 36"/>
                  <a:gd name="T24" fmla="*/ 18 w 36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27" y="3"/>
                    </a:lnTo>
                    <a:lnTo>
                      <a:pt x="34" y="9"/>
                    </a:lnTo>
                    <a:lnTo>
                      <a:pt x="36" y="18"/>
                    </a:lnTo>
                    <a:lnTo>
                      <a:pt x="34" y="28"/>
                    </a:lnTo>
                    <a:lnTo>
                      <a:pt x="27" y="34"/>
                    </a:lnTo>
                    <a:lnTo>
                      <a:pt x="18" y="36"/>
                    </a:lnTo>
                    <a:lnTo>
                      <a:pt x="9" y="34"/>
                    </a:lnTo>
                    <a:lnTo>
                      <a:pt x="2" y="28"/>
                    </a:lnTo>
                    <a:lnTo>
                      <a:pt x="0" y="18"/>
                    </a:lnTo>
                    <a:lnTo>
                      <a:pt x="2" y="9"/>
                    </a:lnTo>
                    <a:lnTo>
                      <a:pt x="9" y="3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  <a:defRPr/>
                </a:pPr>
                <a:endParaRPr lang="zh-CN" altLang="en-US" sz="1600" kern="0">
                  <a:solidFill>
                    <a:srgbClr val="009882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8" name="Freeform 165"/>
              <p:cNvSpPr>
                <a:spLocks noEditPoints="1"/>
              </p:cNvSpPr>
              <p:nvPr/>
            </p:nvSpPr>
            <p:spPr bwMode="auto">
              <a:xfrm>
                <a:off x="5257337" y="3211100"/>
                <a:ext cx="59223" cy="41805"/>
              </a:xfrm>
              <a:custGeom>
                <a:avLst/>
                <a:gdLst>
                  <a:gd name="T0" fmla="*/ 4 w 34"/>
                  <a:gd name="T1" fmla="*/ 3 h 24"/>
                  <a:gd name="T2" fmla="*/ 4 w 34"/>
                  <a:gd name="T3" fmla="*/ 19 h 24"/>
                  <a:gd name="T4" fmla="*/ 28 w 34"/>
                  <a:gd name="T5" fmla="*/ 19 h 24"/>
                  <a:gd name="T6" fmla="*/ 28 w 34"/>
                  <a:gd name="T7" fmla="*/ 3 h 24"/>
                  <a:gd name="T8" fmla="*/ 4 w 34"/>
                  <a:gd name="T9" fmla="*/ 3 h 24"/>
                  <a:gd name="T10" fmla="*/ 2 w 34"/>
                  <a:gd name="T11" fmla="*/ 0 h 24"/>
                  <a:gd name="T12" fmla="*/ 30 w 34"/>
                  <a:gd name="T13" fmla="*/ 0 h 24"/>
                  <a:gd name="T14" fmla="*/ 33 w 34"/>
                  <a:gd name="T15" fmla="*/ 0 h 24"/>
                  <a:gd name="T16" fmla="*/ 34 w 34"/>
                  <a:gd name="T17" fmla="*/ 2 h 24"/>
                  <a:gd name="T18" fmla="*/ 34 w 34"/>
                  <a:gd name="T19" fmla="*/ 20 h 24"/>
                  <a:gd name="T20" fmla="*/ 33 w 34"/>
                  <a:gd name="T21" fmla="*/ 22 h 24"/>
                  <a:gd name="T22" fmla="*/ 30 w 34"/>
                  <a:gd name="T23" fmla="*/ 24 h 24"/>
                  <a:gd name="T24" fmla="*/ 2 w 34"/>
                  <a:gd name="T25" fmla="*/ 24 h 24"/>
                  <a:gd name="T26" fmla="*/ 0 w 34"/>
                  <a:gd name="T27" fmla="*/ 22 h 24"/>
                  <a:gd name="T28" fmla="*/ 0 w 34"/>
                  <a:gd name="T29" fmla="*/ 20 h 24"/>
                  <a:gd name="T30" fmla="*/ 0 w 34"/>
                  <a:gd name="T31" fmla="*/ 2 h 24"/>
                  <a:gd name="T32" fmla="*/ 0 w 34"/>
                  <a:gd name="T33" fmla="*/ 0 h 24"/>
                  <a:gd name="T34" fmla="*/ 2 w 34"/>
                  <a:gd name="T3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" h="24">
                    <a:moveTo>
                      <a:pt x="4" y="3"/>
                    </a:moveTo>
                    <a:lnTo>
                      <a:pt x="4" y="19"/>
                    </a:lnTo>
                    <a:lnTo>
                      <a:pt x="28" y="19"/>
                    </a:lnTo>
                    <a:lnTo>
                      <a:pt x="28" y="3"/>
                    </a:lnTo>
                    <a:lnTo>
                      <a:pt x="4" y="3"/>
                    </a:lnTo>
                    <a:close/>
                    <a:moveTo>
                      <a:pt x="2" y="0"/>
                    </a:moveTo>
                    <a:lnTo>
                      <a:pt x="30" y="0"/>
                    </a:lnTo>
                    <a:lnTo>
                      <a:pt x="33" y="0"/>
                    </a:lnTo>
                    <a:lnTo>
                      <a:pt x="34" y="2"/>
                    </a:lnTo>
                    <a:lnTo>
                      <a:pt x="34" y="20"/>
                    </a:lnTo>
                    <a:lnTo>
                      <a:pt x="33" y="22"/>
                    </a:lnTo>
                    <a:lnTo>
                      <a:pt x="30" y="24"/>
                    </a:lnTo>
                    <a:lnTo>
                      <a:pt x="2" y="24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  <a:defRPr/>
                </a:pPr>
                <a:endParaRPr lang="zh-CN" altLang="en-US" sz="1600" kern="0">
                  <a:solidFill>
                    <a:srgbClr val="009882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9" name="Freeform 166"/>
              <p:cNvSpPr/>
              <p:nvPr/>
            </p:nvSpPr>
            <p:spPr bwMode="auto">
              <a:xfrm>
                <a:off x="5098828" y="3228519"/>
                <a:ext cx="224700" cy="278697"/>
              </a:xfrm>
              <a:custGeom>
                <a:avLst/>
                <a:gdLst>
                  <a:gd name="T0" fmla="*/ 64 w 129"/>
                  <a:gd name="T1" fmla="*/ 0 h 160"/>
                  <a:gd name="T2" fmla="*/ 70 w 129"/>
                  <a:gd name="T3" fmla="*/ 4 h 160"/>
                  <a:gd name="T4" fmla="*/ 73 w 129"/>
                  <a:gd name="T5" fmla="*/ 5 h 160"/>
                  <a:gd name="T6" fmla="*/ 98 w 129"/>
                  <a:gd name="T7" fmla="*/ 20 h 160"/>
                  <a:gd name="T8" fmla="*/ 87 w 129"/>
                  <a:gd name="T9" fmla="*/ 20 h 160"/>
                  <a:gd name="T10" fmla="*/ 86 w 129"/>
                  <a:gd name="T11" fmla="*/ 18 h 160"/>
                  <a:gd name="T12" fmla="*/ 87 w 129"/>
                  <a:gd name="T13" fmla="*/ 17 h 160"/>
                  <a:gd name="T14" fmla="*/ 92 w 129"/>
                  <a:gd name="T15" fmla="*/ 14 h 160"/>
                  <a:gd name="T16" fmla="*/ 124 w 129"/>
                  <a:gd name="T17" fmla="*/ 15 h 160"/>
                  <a:gd name="T18" fmla="*/ 129 w 129"/>
                  <a:gd name="T19" fmla="*/ 18 h 160"/>
                  <a:gd name="T20" fmla="*/ 128 w 129"/>
                  <a:gd name="T21" fmla="*/ 20 h 160"/>
                  <a:gd name="T22" fmla="*/ 114 w 129"/>
                  <a:gd name="T23" fmla="*/ 20 h 160"/>
                  <a:gd name="T24" fmla="*/ 114 w 129"/>
                  <a:gd name="T25" fmla="*/ 25 h 160"/>
                  <a:gd name="T26" fmla="*/ 93 w 129"/>
                  <a:gd name="T27" fmla="*/ 46 h 160"/>
                  <a:gd name="T28" fmla="*/ 92 w 129"/>
                  <a:gd name="T29" fmla="*/ 46 h 160"/>
                  <a:gd name="T30" fmla="*/ 89 w 129"/>
                  <a:gd name="T31" fmla="*/ 47 h 160"/>
                  <a:gd name="T32" fmla="*/ 83 w 129"/>
                  <a:gd name="T33" fmla="*/ 46 h 160"/>
                  <a:gd name="T34" fmla="*/ 73 w 129"/>
                  <a:gd name="T35" fmla="*/ 32 h 160"/>
                  <a:gd name="T36" fmla="*/ 71 w 129"/>
                  <a:gd name="T37" fmla="*/ 71 h 160"/>
                  <a:gd name="T38" fmla="*/ 69 w 129"/>
                  <a:gd name="T39" fmla="*/ 151 h 160"/>
                  <a:gd name="T40" fmla="*/ 67 w 129"/>
                  <a:gd name="T41" fmla="*/ 157 h 160"/>
                  <a:gd name="T42" fmla="*/ 61 w 129"/>
                  <a:gd name="T43" fmla="*/ 160 h 160"/>
                  <a:gd name="T44" fmla="*/ 55 w 129"/>
                  <a:gd name="T45" fmla="*/ 157 h 160"/>
                  <a:gd name="T46" fmla="*/ 52 w 129"/>
                  <a:gd name="T47" fmla="*/ 151 h 160"/>
                  <a:gd name="T48" fmla="*/ 45 w 129"/>
                  <a:gd name="T49" fmla="*/ 78 h 160"/>
                  <a:gd name="T50" fmla="*/ 45 w 129"/>
                  <a:gd name="T51" fmla="*/ 155 h 160"/>
                  <a:gd name="T52" fmla="*/ 41 w 129"/>
                  <a:gd name="T53" fmla="*/ 159 h 160"/>
                  <a:gd name="T54" fmla="*/ 33 w 129"/>
                  <a:gd name="T55" fmla="*/ 159 h 160"/>
                  <a:gd name="T56" fmla="*/ 29 w 129"/>
                  <a:gd name="T57" fmla="*/ 155 h 160"/>
                  <a:gd name="T58" fmla="*/ 28 w 129"/>
                  <a:gd name="T59" fmla="*/ 73 h 160"/>
                  <a:gd name="T60" fmla="*/ 27 w 129"/>
                  <a:gd name="T61" fmla="*/ 68 h 160"/>
                  <a:gd name="T62" fmla="*/ 15 w 129"/>
                  <a:gd name="T63" fmla="*/ 78 h 160"/>
                  <a:gd name="T64" fmla="*/ 11 w 129"/>
                  <a:gd name="T65" fmla="*/ 82 h 160"/>
                  <a:gd name="T66" fmla="*/ 5 w 129"/>
                  <a:gd name="T67" fmla="*/ 82 h 160"/>
                  <a:gd name="T68" fmla="*/ 1 w 129"/>
                  <a:gd name="T69" fmla="*/ 78 h 160"/>
                  <a:gd name="T70" fmla="*/ 1 w 129"/>
                  <a:gd name="T71" fmla="*/ 72 h 160"/>
                  <a:gd name="T72" fmla="*/ 26 w 129"/>
                  <a:gd name="T73" fmla="*/ 7 h 160"/>
                  <a:gd name="T74" fmla="*/ 28 w 129"/>
                  <a:gd name="T75" fmla="*/ 3 h 160"/>
                  <a:gd name="T76" fmla="*/ 31 w 129"/>
                  <a:gd name="T77" fmla="*/ 2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9" h="160">
                    <a:moveTo>
                      <a:pt x="35" y="0"/>
                    </a:moveTo>
                    <a:lnTo>
                      <a:pt x="64" y="0"/>
                    </a:lnTo>
                    <a:lnTo>
                      <a:pt x="67" y="2"/>
                    </a:lnTo>
                    <a:lnTo>
                      <a:pt x="70" y="4"/>
                    </a:lnTo>
                    <a:lnTo>
                      <a:pt x="70" y="4"/>
                    </a:lnTo>
                    <a:lnTo>
                      <a:pt x="73" y="5"/>
                    </a:lnTo>
                    <a:lnTo>
                      <a:pt x="89" y="29"/>
                    </a:lnTo>
                    <a:lnTo>
                      <a:pt x="98" y="20"/>
                    </a:lnTo>
                    <a:lnTo>
                      <a:pt x="88" y="20"/>
                    </a:lnTo>
                    <a:lnTo>
                      <a:pt x="87" y="20"/>
                    </a:lnTo>
                    <a:lnTo>
                      <a:pt x="86" y="18"/>
                    </a:lnTo>
                    <a:lnTo>
                      <a:pt x="86" y="18"/>
                    </a:lnTo>
                    <a:lnTo>
                      <a:pt x="87" y="17"/>
                    </a:lnTo>
                    <a:lnTo>
                      <a:pt x="87" y="17"/>
                    </a:lnTo>
                    <a:lnTo>
                      <a:pt x="91" y="15"/>
                    </a:lnTo>
                    <a:lnTo>
                      <a:pt x="92" y="14"/>
                    </a:lnTo>
                    <a:lnTo>
                      <a:pt x="122" y="14"/>
                    </a:lnTo>
                    <a:lnTo>
                      <a:pt x="124" y="15"/>
                    </a:lnTo>
                    <a:lnTo>
                      <a:pt x="128" y="17"/>
                    </a:lnTo>
                    <a:lnTo>
                      <a:pt x="129" y="18"/>
                    </a:lnTo>
                    <a:lnTo>
                      <a:pt x="129" y="18"/>
                    </a:lnTo>
                    <a:lnTo>
                      <a:pt x="128" y="20"/>
                    </a:lnTo>
                    <a:lnTo>
                      <a:pt x="127" y="20"/>
                    </a:lnTo>
                    <a:lnTo>
                      <a:pt x="114" y="20"/>
                    </a:lnTo>
                    <a:lnTo>
                      <a:pt x="114" y="23"/>
                    </a:lnTo>
                    <a:lnTo>
                      <a:pt x="114" y="25"/>
                    </a:lnTo>
                    <a:lnTo>
                      <a:pt x="112" y="27"/>
                    </a:lnTo>
                    <a:lnTo>
                      <a:pt x="93" y="46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1" y="47"/>
                    </a:lnTo>
                    <a:lnTo>
                      <a:pt x="89" y="47"/>
                    </a:lnTo>
                    <a:lnTo>
                      <a:pt x="86" y="47"/>
                    </a:lnTo>
                    <a:lnTo>
                      <a:pt x="83" y="46"/>
                    </a:lnTo>
                    <a:lnTo>
                      <a:pt x="81" y="45"/>
                    </a:lnTo>
                    <a:lnTo>
                      <a:pt x="73" y="32"/>
                    </a:lnTo>
                    <a:lnTo>
                      <a:pt x="71" y="68"/>
                    </a:lnTo>
                    <a:lnTo>
                      <a:pt x="71" y="71"/>
                    </a:lnTo>
                    <a:lnTo>
                      <a:pt x="69" y="73"/>
                    </a:lnTo>
                    <a:lnTo>
                      <a:pt x="69" y="151"/>
                    </a:lnTo>
                    <a:lnTo>
                      <a:pt x="69" y="155"/>
                    </a:lnTo>
                    <a:lnTo>
                      <a:pt x="67" y="157"/>
                    </a:lnTo>
                    <a:lnTo>
                      <a:pt x="65" y="159"/>
                    </a:lnTo>
                    <a:lnTo>
                      <a:pt x="61" y="160"/>
                    </a:lnTo>
                    <a:lnTo>
                      <a:pt x="57" y="159"/>
                    </a:lnTo>
                    <a:lnTo>
                      <a:pt x="55" y="157"/>
                    </a:lnTo>
                    <a:lnTo>
                      <a:pt x="53" y="155"/>
                    </a:lnTo>
                    <a:lnTo>
                      <a:pt x="52" y="151"/>
                    </a:lnTo>
                    <a:lnTo>
                      <a:pt x="52" y="78"/>
                    </a:lnTo>
                    <a:lnTo>
                      <a:pt x="45" y="78"/>
                    </a:lnTo>
                    <a:lnTo>
                      <a:pt x="45" y="151"/>
                    </a:lnTo>
                    <a:lnTo>
                      <a:pt x="45" y="155"/>
                    </a:lnTo>
                    <a:lnTo>
                      <a:pt x="43" y="157"/>
                    </a:lnTo>
                    <a:lnTo>
                      <a:pt x="41" y="159"/>
                    </a:lnTo>
                    <a:lnTo>
                      <a:pt x="37" y="160"/>
                    </a:lnTo>
                    <a:lnTo>
                      <a:pt x="33" y="159"/>
                    </a:lnTo>
                    <a:lnTo>
                      <a:pt x="31" y="157"/>
                    </a:lnTo>
                    <a:lnTo>
                      <a:pt x="29" y="155"/>
                    </a:lnTo>
                    <a:lnTo>
                      <a:pt x="28" y="151"/>
                    </a:lnTo>
                    <a:lnTo>
                      <a:pt x="28" y="73"/>
                    </a:lnTo>
                    <a:lnTo>
                      <a:pt x="27" y="71"/>
                    </a:lnTo>
                    <a:lnTo>
                      <a:pt x="27" y="68"/>
                    </a:lnTo>
                    <a:lnTo>
                      <a:pt x="26" y="47"/>
                    </a:lnTo>
                    <a:lnTo>
                      <a:pt x="15" y="78"/>
                    </a:lnTo>
                    <a:lnTo>
                      <a:pt x="13" y="80"/>
                    </a:lnTo>
                    <a:lnTo>
                      <a:pt x="11" y="82"/>
                    </a:lnTo>
                    <a:lnTo>
                      <a:pt x="7" y="82"/>
                    </a:lnTo>
                    <a:lnTo>
                      <a:pt x="5" y="82"/>
                    </a:lnTo>
                    <a:lnTo>
                      <a:pt x="2" y="80"/>
                    </a:lnTo>
                    <a:lnTo>
                      <a:pt x="1" y="78"/>
                    </a:lnTo>
                    <a:lnTo>
                      <a:pt x="0" y="74"/>
                    </a:lnTo>
                    <a:lnTo>
                      <a:pt x="1" y="72"/>
                    </a:lnTo>
                    <a:lnTo>
                      <a:pt x="25" y="8"/>
                    </a:lnTo>
                    <a:lnTo>
                      <a:pt x="26" y="7"/>
                    </a:lnTo>
                    <a:lnTo>
                      <a:pt x="26" y="5"/>
                    </a:lnTo>
                    <a:lnTo>
                      <a:pt x="28" y="3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  <a:defRPr/>
                </a:pPr>
                <a:endParaRPr lang="zh-CN" altLang="en-US" sz="1600" kern="0">
                  <a:solidFill>
                    <a:srgbClr val="009882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80" name="组合 79"/>
          <p:cNvGrpSpPr/>
          <p:nvPr/>
        </p:nvGrpSpPr>
        <p:grpSpPr>
          <a:xfrm>
            <a:off x="2483093" y="4292379"/>
            <a:ext cx="6547582" cy="570252"/>
            <a:chOff x="2692946" y="4096380"/>
            <a:chExt cx="7539950" cy="656681"/>
          </a:xfrm>
          <a:solidFill>
            <a:sysClr val="window" lastClr="FFFFFF"/>
          </a:solidFill>
        </p:grpSpPr>
        <p:grpSp>
          <p:nvGrpSpPr>
            <p:cNvPr id="81" name="组合 80"/>
            <p:cNvGrpSpPr/>
            <p:nvPr/>
          </p:nvGrpSpPr>
          <p:grpSpPr>
            <a:xfrm>
              <a:off x="9717306" y="4108573"/>
              <a:ext cx="515590" cy="606167"/>
              <a:chOff x="8418513" y="4619626"/>
              <a:chExt cx="469900" cy="552450"/>
            </a:xfrm>
            <a:grpFill/>
          </p:grpSpPr>
          <p:sp>
            <p:nvSpPr>
              <p:cNvPr id="99" name="Freeform 152"/>
              <p:cNvSpPr>
                <a:spLocks noEditPoints="1"/>
              </p:cNvSpPr>
              <p:nvPr/>
            </p:nvSpPr>
            <p:spPr bwMode="auto">
              <a:xfrm>
                <a:off x="8520113" y="4921251"/>
                <a:ext cx="52388" cy="85725"/>
              </a:xfrm>
              <a:custGeom>
                <a:avLst/>
                <a:gdLst>
                  <a:gd name="T0" fmla="*/ 15 w 33"/>
                  <a:gd name="T1" fmla="*/ 5 h 54"/>
                  <a:gd name="T2" fmla="*/ 12 w 33"/>
                  <a:gd name="T3" fmla="*/ 6 h 54"/>
                  <a:gd name="T4" fmla="*/ 8 w 33"/>
                  <a:gd name="T5" fmla="*/ 8 h 54"/>
                  <a:gd name="T6" fmla="*/ 6 w 33"/>
                  <a:gd name="T7" fmla="*/ 12 h 54"/>
                  <a:gd name="T8" fmla="*/ 5 w 33"/>
                  <a:gd name="T9" fmla="*/ 16 h 54"/>
                  <a:gd name="T10" fmla="*/ 5 w 33"/>
                  <a:gd name="T11" fmla="*/ 48 h 54"/>
                  <a:gd name="T12" fmla="*/ 28 w 33"/>
                  <a:gd name="T13" fmla="*/ 48 h 54"/>
                  <a:gd name="T14" fmla="*/ 28 w 33"/>
                  <a:gd name="T15" fmla="*/ 16 h 54"/>
                  <a:gd name="T16" fmla="*/ 27 w 33"/>
                  <a:gd name="T17" fmla="*/ 12 h 54"/>
                  <a:gd name="T18" fmla="*/ 25 w 33"/>
                  <a:gd name="T19" fmla="*/ 8 h 54"/>
                  <a:gd name="T20" fmla="*/ 21 w 33"/>
                  <a:gd name="T21" fmla="*/ 6 h 54"/>
                  <a:gd name="T22" fmla="*/ 17 w 33"/>
                  <a:gd name="T23" fmla="*/ 5 h 54"/>
                  <a:gd name="T24" fmla="*/ 15 w 33"/>
                  <a:gd name="T25" fmla="*/ 5 h 54"/>
                  <a:gd name="T26" fmla="*/ 15 w 33"/>
                  <a:gd name="T27" fmla="*/ 0 h 54"/>
                  <a:gd name="T28" fmla="*/ 17 w 33"/>
                  <a:gd name="T29" fmla="*/ 0 h 54"/>
                  <a:gd name="T30" fmla="*/ 22 w 33"/>
                  <a:gd name="T31" fmla="*/ 0 h 54"/>
                  <a:gd name="T32" fmla="*/ 27 w 33"/>
                  <a:gd name="T33" fmla="*/ 2 h 54"/>
                  <a:gd name="T34" fmla="*/ 30 w 33"/>
                  <a:gd name="T35" fmla="*/ 6 h 54"/>
                  <a:gd name="T36" fmla="*/ 32 w 33"/>
                  <a:gd name="T37" fmla="*/ 11 h 54"/>
                  <a:gd name="T38" fmla="*/ 33 w 33"/>
                  <a:gd name="T39" fmla="*/ 16 h 54"/>
                  <a:gd name="T40" fmla="*/ 33 w 33"/>
                  <a:gd name="T41" fmla="*/ 54 h 54"/>
                  <a:gd name="T42" fmla="*/ 0 w 33"/>
                  <a:gd name="T43" fmla="*/ 54 h 54"/>
                  <a:gd name="T44" fmla="*/ 0 w 33"/>
                  <a:gd name="T45" fmla="*/ 16 h 54"/>
                  <a:gd name="T46" fmla="*/ 0 w 33"/>
                  <a:gd name="T47" fmla="*/ 11 h 54"/>
                  <a:gd name="T48" fmla="*/ 2 w 33"/>
                  <a:gd name="T49" fmla="*/ 6 h 54"/>
                  <a:gd name="T50" fmla="*/ 6 w 33"/>
                  <a:gd name="T51" fmla="*/ 2 h 54"/>
                  <a:gd name="T52" fmla="*/ 11 w 33"/>
                  <a:gd name="T53" fmla="*/ 0 h 54"/>
                  <a:gd name="T54" fmla="*/ 15 w 33"/>
                  <a:gd name="T5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3" h="54">
                    <a:moveTo>
                      <a:pt x="15" y="5"/>
                    </a:moveTo>
                    <a:lnTo>
                      <a:pt x="12" y="6"/>
                    </a:lnTo>
                    <a:lnTo>
                      <a:pt x="8" y="8"/>
                    </a:lnTo>
                    <a:lnTo>
                      <a:pt x="6" y="12"/>
                    </a:lnTo>
                    <a:lnTo>
                      <a:pt x="5" y="16"/>
                    </a:lnTo>
                    <a:lnTo>
                      <a:pt x="5" y="48"/>
                    </a:lnTo>
                    <a:lnTo>
                      <a:pt x="28" y="48"/>
                    </a:lnTo>
                    <a:lnTo>
                      <a:pt x="28" y="16"/>
                    </a:lnTo>
                    <a:lnTo>
                      <a:pt x="27" y="12"/>
                    </a:lnTo>
                    <a:lnTo>
                      <a:pt x="25" y="8"/>
                    </a:lnTo>
                    <a:lnTo>
                      <a:pt x="21" y="6"/>
                    </a:lnTo>
                    <a:lnTo>
                      <a:pt x="17" y="5"/>
                    </a:lnTo>
                    <a:lnTo>
                      <a:pt x="15" y="5"/>
                    </a:lnTo>
                    <a:close/>
                    <a:moveTo>
                      <a:pt x="15" y="0"/>
                    </a:moveTo>
                    <a:lnTo>
                      <a:pt x="17" y="0"/>
                    </a:lnTo>
                    <a:lnTo>
                      <a:pt x="22" y="0"/>
                    </a:lnTo>
                    <a:lnTo>
                      <a:pt x="27" y="2"/>
                    </a:lnTo>
                    <a:lnTo>
                      <a:pt x="30" y="6"/>
                    </a:lnTo>
                    <a:lnTo>
                      <a:pt x="32" y="11"/>
                    </a:lnTo>
                    <a:lnTo>
                      <a:pt x="33" y="16"/>
                    </a:lnTo>
                    <a:lnTo>
                      <a:pt x="33" y="54"/>
                    </a:lnTo>
                    <a:lnTo>
                      <a:pt x="0" y="54"/>
                    </a:lnTo>
                    <a:lnTo>
                      <a:pt x="0" y="16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6" y="2"/>
                    </a:lnTo>
                    <a:lnTo>
                      <a:pt x="11" y="0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  <a:defRPr/>
                </a:pPr>
                <a:endParaRPr lang="zh-CN" altLang="en-US" sz="1600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0" name="Freeform 153"/>
              <p:cNvSpPr>
                <a:spLocks noEditPoints="1"/>
              </p:cNvSpPr>
              <p:nvPr/>
            </p:nvSpPr>
            <p:spPr bwMode="auto">
              <a:xfrm>
                <a:off x="8589963" y="4883151"/>
                <a:ext cx="55563" cy="123825"/>
              </a:xfrm>
              <a:custGeom>
                <a:avLst/>
                <a:gdLst>
                  <a:gd name="T0" fmla="*/ 16 w 35"/>
                  <a:gd name="T1" fmla="*/ 6 h 78"/>
                  <a:gd name="T2" fmla="*/ 12 w 35"/>
                  <a:gd name="T3" fmla="*/ 7 h 78"/>
                  <a:gd name="T4" fmla="*/ 9 w 35"/>
                  <a:gd name="T5" fmla="*/ 10 h 78"/>
                  <a:gd name="T6" fmla="*/ 7 w 35"/>
                  <a:gd name="T7" fmla="*/ 13 h 78"/>
                  <a:gd name="T8" fmla="*/ 7 w 35"/>
                  <a:gd name="T9" fmla="*/ 16 h 78"/>
                  <a:gd name="T10" fmla="*/ 7 w 35"/>
                  <a:gd name="T11" fmla="*/ 72 h 78"/>
                  <a:gd name="T12" fmla="*/ 28 w 35"/>
                  <a:gd name="T13" fmla="*/ 72 h 78"/>
                  <a:gd name="T14" fmla="*/ 28 w 35"/>
                  <a:gd name="T15" fmla="*/ 16 h 78"/>
                  <a:gd name="T16" fmla="*/ 27 w 35"/>
                  <a:gd name="T17" fmla="*/ 13 h 78"/>
                  <a:gd name="T18" fmla="*/ 25 w 35"/>
                  <a:gd name="T19" fmla="*/ 10 h 78"/>
                  <a:gd name="T20" fmla="*/ 22 w 35"/>
                  <a:gd name="T21" fmla="*/ 7 h 78"/>
                  <a:gd name="T22" fmla="*/ 19 w 35"/>
                  <a:gd name="T23" fmla="*/ 6 h 78"/>
                  <a:gd name="T24" fmla="*/ 16 w 35"/>
                  <a:gd name="T25" fmla="*/ 6 h 78"/>
                  <a:gd name="T26" fmla="*/ 16 w 35"/>
                  <a:gd name="T27" fmla="*/ 0 h 78"/>
                  <a:gd name="T28" fmla="*/ 19 w 35"/>
                  <a:gd name="T29" fmla="*/ 0 h 78"/>
                  <a:gd name="T30" fmla="*/ 23 w 35"/>
                  <a:gd name="T31" fmla="*/ 1 h 78"/>
                  <a:gd name="T32" fmla="*/ 28 w 35"/>
                  <a:gd name="T33" fmla="*/ 3 h 78"/>
                  <a:gd name="T34" fmla="*/ 32 w 35"/>
                  <a:gd name="T35" fmla="*/ 7 h 78"/>
                  <a:gd name="T36" fmla="*/ 34 w 35"/>
                  <a:gd name="T37" fmla="*/ 12 h 78"/>
                  <a:gd name="T38" fmla="*/ 35 w 35"/>
                  <a:gd name="T39" fmla="*/ 16 h 78"/>
                  <a:gd name="T40" fmla="*/ 35 w 35"/>
                  <a:gd name="T41" fmla="*/ 78 h 78"/>
                  <a:gd name="T42" fmla="*/ 0 w 35"/>
                  <a:gd name="T43" fmla="*/ 78 h 78"/>
                  <a:gd name="T44" fmla="*/ 0 w 35"/>
                  <a:gd name="T45" fmla="*/ 16 h 78"/>
                  <a:gd name="T46" fmla="*/ 1 w 35"/>
                  <a:gd name="T47" fmla="*/ 12 h 78"/>
                  <a:gd name="T48" fmla="*/ 3 w 35"/>
                  <a:gd name="T49" fmla="*/ 7 h 78"/>
                  <a:gd name="T50" fmla="*/ 7 w 35"/>
                  <a:gd name="T51" fmla="*/ 3 h 78"/>
                  <a:gd name="T52" fmla="*/ 11 w 35"/>
                  <a:gd name="T53" fmla="*/ 1 h 78"/>
                  <a:gd name="T54" fmla="*/ 16 w 35"/>
                  <a:gd name="T5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" h="78">
                    <a:moveTo>
                      <a:pt x="16" y="6"/>
                    </a:moveTo>
                    <a:lnTo>
                      <a:pt x="12" y="7"/>
                    </a:lnTo>
                    <a:lnTo>
                      <a:pt x="9" y="10"/>
                    </a:lnTo>
                    <a:lnTo>
                      <a:pt x="7" y="13"/>
                    </a:lnTo>
                    <a:lnTo>
                      <a:pt x="7" y="16"/>
                    </a:lnTo>
                    <a:lnTo>
                      <a:pt x="7" y="72"/>
                    </a:lnTo>
                    <a:lnTo>
                      <a:pt x="28" y="72"/>
                    </a:lnTo>
                    <a:lnTo>
                      <a:pt x="28" y="16"/>
                    </a:lnTo>
                    <a:lnTo>
                      <a:pt x="27" y="13"/>
                    </a:lnTo>
                    <a:lnTo>
                      <a:pt x="25" y="10"/>
                    </a:lnTo>
                    <a:lnTo>
                      <a:pt x="22" y="7"/>
                    </a:lnTo>
                    <a:lnTo>
                      <a:pt x="19" y="6"/>
                    </a:lnTo>
                    <a:lnTo>
                      <a:pt x="16" y="6"/>
                    </a:lnTo>
                    <a:close/>
                    <a:moveTo>
                      <a:pt x="16" y="0"/>
                    </a:moveTo>
                    <a:lnTo>
                      <a:pt x="19" y="0"/>
                    </a:lnTo>
                    <a:lnTo>
                      <a:pt x="23" y="1"/>
                    </a:lnTo>
                    <a:lnTo>
                      <a:pt x="28" y="3"/>
                    </a:lnTo>
                    <a:lnTo>
                      <a:pt x="32" y="7"/>
                    </a:lnTo>
                    <a:lnTo>
                      <a:pt x="34" y="12"/>
                    </a:lnTo>
                    <a:lnTo>
                      <a:pt x="35" y="16"/>
                    </a:lnTo>
                    <a:lnTo>
                      <a:pt x="35" y="78"/>
                    </a:lnTo>
                    <a:lnTo>
                      <a:pt x="0" y="78"/>
                    </a:lnTo>
                    <a:lnTo>
                      <a:pt x="0" y="16"/>
                    </a:lnTo>
                    <a:lnTo>
                      <a:pt x="1" y="12"/>
                    </a:lnTo>
                    <a:lnTo>
                      <a:pt x="3" y="7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  <a:defRPr/>
                </a:pPr>
                <a:endParaRPr lang="zh-CN" altLang="en-US" sz="1600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1" name="Freeform 154"/>
              <p:cNvSpPr>
                <a:spLocks noEditPoints="1"/>
              </p:cNvSpPr>
              <p:nvPr/>
            </p:nvSpPr>
            <p:spPr bwMode="auto">
              <a:xfrm>
                <a:off x="8662988" y="4846638"/>
                <a:ext cx="52388" cy="160338"/>
              </a:xfrm>
              <a:custGeom>
                <a:avLst/>
                <a:gdLst>
                  <a:gd name="T0" fmla="*/ 16 w 33"/>
                  <a:gd name="T1" fmla="*/ 7 h 101"/>
                  <a:gd name="T2" fmla="*/ 12 w 33"/>
                  <a:gd name="T3" fmla="*/ 8 h 101"/>
                  <a:gd name="T4" fmla="*/ 8 w 33"/>
                  <a:gd name="T5" fmla="*/ 10 h 101"/>
                  <a:gd name="T6" fmla="*/ 6 w 33"/>
                  <a:gd name="T7" fmla="*/ 13 h 101"/>
                  <a:gd name="T8" fmla="*/ 5 w 33"/>
                  <a:gd name="T9" fmla="*/ 16 h 101"/>
                  <a:gd name="T10" fmla="*/ 5 w 33"/>
                  <a:gd name="T11" fmla="*/ 95 h 101"/>
                  <a:gd name="T12" fmla="*/ 28 w 33"/>
                  <a:gd name="T13" fmla="*/ 95 h 101"/>
                  <a:gd name="T14" fmla="*/ 28 w 33"/>
                  <a:gd name="T15" fmla="*/ 16 h 101"/>
                  <a:gd name="T16" fmla="*/ 27 w 33"/>
                  <a:gd name="T17" fmla="*/ 13 h 101"/>
                  <a:gd name="T18" fmla="*/ 25 w 33"/>
                  <a:gd name="T19" fmla="*/ 10 h 101"/>
                  <a:gd name="T20" fmla="*/ 21 w 33"/>
                  <a:gd name="T21" fmla="*/ 8 h 101"/>
                  <a:gd name="T22" fmla="*/ 17 w 33"/>
                  <a:gd name="T23" fmla="*/ 7 h 101"/>
                  <a:gd name="T24" fmla="*/ 16 w 33"/>
                  <a:gd name="T25" fmla="*/ 7 h 101"/>
                  <a:gd name="T26" fmla="*/ 16 w 33"/>
                  <a:gd name="T27" fmla="*/ 0 h 101"/>
                  <a:gd name="T28" fmla="*/ 17 w 33"/>
                  <a:gd name="T29" fmla="*/ 0 h 101"/>
                  <a:gd name="T30" fmla="*/ 23 w 33"/>
                  <a:gd name="T31" fmla="*/ 1 h 101"/>
                  <a:gd name="T32" fmla="*/ 27 w 33"/>
                  <a:gd name="T33" fmla="*/ 3 h 101"/>
                  <a:gd name="T34" fmla="*/ 30 w 33"/>
                  <a:gd name="T35" fmla="*/ 8 h 101"/>
                  <a:gd name="T36" fmla="*/ 32 w 33"/>
                  <a:gd name="T37" fmla="*/ 12 h 101"/>
                  <a:gd name="T38" fmla="*/ 33 w 33"/>
                  <a:gd name="T39" fmla="*/ 16 h 101"/>
                  <a:gd name="T40" fmla="*/ 33 w 33"/>
                  <a:gd name="T41" fmla="*/ 101 h 101"/>
                  <a:gd name="T42" fmla="*/ 0 w 33"/>
                  <a:gd name="T43" fmla="*/ 101 h 101"/>
                  <a:gd name="T44" fmla="*/ 0 w 33"/>
                  <a:gd name="T45" fmla="*/ 16 h 101"/>
                  <a:gd name="T46" fmla="*/ 0 w 33"/>
                  <a:gd name="T47" fmla="*/ 12 h 101"/>
                  <a:gd name="T48" fmla="*/ 2 w 33"/>
                  <a:gd name="T49" fmla="*/ 8 h 101"/>
                  <a:gd name="T50" fmla="*/ 6 w 33"/>
                  <a:gd name="T51" fmla="*/ 3 h 101"/>
                  <a:gd name="T52" fmla="*/ 11 w 33"/>
                  <a:gd name="T53" fmla="*/ 1 h 101"/>
                  <a:gd name="T54" fmla="*/ 16 w 33"/>
                  <a:gd name="T55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3" h="101">
                    <a:moveTo>
                      <a:pt x="16" y="7"/>
                    </a:moveTo>
                    <a:lnTo>
                      <a:pt x="12" y="8"/>
                    </a:lnTo>
                    <a:lnTo>
                      <a:pt x="8" y="10"/>
                    </a:lnTo>
                    <a:lnTo>
                      <a:pt x="6" y="13"/>
                    </a:lnTo>
                    <a:lnTo>
                      <a:pt x="5" y="16"/>
                    </a:lnTo>
                    <a:lnTo>
                      <a:pt x="5" y="95"/>
                    </a:lnTo>
                    <a:lnTo>
                      <a:pt x="28" y="95"/>
                    </a:lnTo>
                    <a:lnTo>
                      <a:pt x="28" y="16"/>
                    </a:lnTo>
                    <a:lnTo>
                      <a:pt x="27" y="13"/>
                    </a:lnTo>
                    <a:lnTo>
                      <a:pt x="25" y="10"/>
                    </a:lnTo>
                    <a:lnTo>
                      <a:pt x="21" y="8"/>
                    </a:lnTo>
                    <a:lnTo>
                      <a:pt x="17" y="7"/>
                    </a:lnTo>
                    <a:lnTo>
                      <a:pt x="16" y="7"/>
                    </a:lnTo>
                    <a:close/>
                    <a:moveTo>
                      <a:pt x="16" y="0"/>
                    </a:moveTo>
                    <a:lnTo>
                      <a:pt x="17" y="0"/>
                    </a:lnTo>
                    <a:lnTo>
                      <a:pt x="23" y="1"/>
                    </a:lnTo>
                    <a:lnTo>
                      <a:pt x="27" y="3"/>
                    </a:lnTo>
                    <a:lnTo>
                      <a:pt x="30" y="8"/>
                    </a:lnTo>
                    <a:lnTo>
                      <a:pt x="32" y="12"/>
                    </a:lnTo>
                    <a:lnTo>
                      <a:pt x="33" y="16"/>
                    </a:lnTo>
                    <a:lnTo>
                      <a:pt x="33" y="101"/>
                    </a:lnTo>
                    <a:lnTo>
                      <a:pt x="0" y="101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6" y="3"/>
                    </a:lnTo>
                    <a:lnTo>
                      <a:pt x="11" y="1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  <a:defRPr/>
                </a:pPr>
                <a:endParaRPr lang="zh-CN" altLang="en-US" sz="1600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2" name="Freeform 155"/>
              <p:cNvSpPr>
                <a:spLocks noEditPoints="1"/>
              </p:cNvSpPr>
              <p:nvPr/>
            </p:nvSpPr>
            <p:spPr bwMode="auto">
              <a:xfrm>
                <a:off x="8732838" y="4810126"/>
                <a:ext cx="55563" cy="196850"/>
              </a:xfrm>
              <a:custGeom>
                <a:avLst/>
                <a:gdLst>
                  <a:gd name="T0" fmla="*/ 17 w 35"/>
                  <a:gd name="T1" fmla="*/ 6 h 124"/>
                  <a:gd name="T2" fmla="*/ 12 w 35"/>
                  <a:gd name="T3" fmla="*/ 7 h 124"/>
                  <a:gd name="T4" fmla="*/ 9 w 35"/>
                  <a:gd name="T5" fmla="*/ 9 h 124"/>
                  <a:gd name="T6" fmla="*/ 7 w 35"/>
                  <a:gd name="T7" fmla="*/ 12 h 124"/>
                  <a:gd name="T8" fmla="*/ 7 w 35"/>
                  <a:gd name="T9" fmla="*/ 17 h 124"/>
                  <a:gd name="T10" fmla="*/ 7 w 35"/>
                  <a:gd name="T11" fmla="*/ 118 h 124"/>
                  <a:gd name="T12" fmla="*/ 28 w 35"/>
                  <a:gd name="T13" fmla="*/ 118 h 124"/>
                  <a:gd name="T14" fmla="*/ 28 w 35"/>
                  <a:gd name="T15" fmla="*/ 17 h 124"/>
                  <a:gd name="T16" fmla="*/ 27 w 35"/>
                  <a:gd name="T17" fmla="*/ 12 h 124"/>
                  <a:gd name="T18" fmla="*/ 25 w 35"/>
                  <a:gd name="T19" fmla="*/ 9 h 124"/>
                  <a:gd name="T20" fmla="*/ 22 w 35"/>
                  <a:gd name="T21" fmla="*/ 7 h 124"/>
                  <a:gd name="T22" fmla="*/ 19 w 35"/>
                  <a:gd name="T23" fmla="*/ 6 h 124"/>
                  <a:gd name="T24" fmla="*/ 17 w 35"/>
                  <a:gd name="T25" fmla="*/ 6 h 124"/>
                  <a:gd name="T26" fmla="*/ 17 w 35"/>
                  <a:gd name="T27" fmla="*/ 0 h 124"/>
                  <a:gd name="T28" fmla="*/ 19 w 35"/>
                  <a:gd name="T29" fmla="*/ 0 h 124"/>
                  <a:gd name="T30" fmla="*/ 24 w 35"/>
                  <a:gd name="T31" fmla="*/ 0 h 124"/>
                  <a:gd name="T32" fmla="*/ 28 w 35"/>
                  <a:gd name="T33" fmla="*/ 2 h 124"/>
                  <a:gd name="T34" fmla="*/ 32 w 35"/>
                  <a:gd name="T35" fmla="*/ 7 h 124"/>
                  <a:gd name="T36" fmla="*/ 34 w 35"/>
                  <a:gd name="T37" fmla="*/ 11 h 124"/>
                  <a:gd name="T38" fmla="*/ 35 w 35"/>
                  <a:gd name="T39" fmla="*/ 17 h 124"/>
                  <a:gd name="T40" fmla="*/ 35 w 35"/>
                  <a:gd name="T41" fmla="*/ 124 h 124"/>
                  <a:gd name="T42" fmla="*/ 0 w 35"/>
                  <a:gd name="T43" fmla="*/ 124 h 124"/>
                  <a:gd name="T44" fmla="*/ 0 w 35"/>
                  <a:gd name="T45" fmla="*/ 17 h 124"/>
                  <a:gd name="T46" fmla="*/ 1 w 35"/>
                  <a:gd name="T47" fmla="*/ 11 h 124"/>
                  <a:gd name="T48" fmla="*/ 4 w 35"/>
                  <a:gd name="T49" fmla="*/ 7 h 124"/>
                  <a:gd name="T50" fmla="*/ 7 w 35"/>
                  <a:gd name="T51" fmla="*/ 2 h 124"/>
                  <a:gd name="T52" fmla="*/ 11 w 35"/>
                  <a:gd name="T53" fmla="*/ 0 h 124"/>
                  <a:gd name="T54" fmla="*/ 17 w 35"/>
                  <a:gd name="T55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" h="124">
                    <a:moveTo>
                      <a:pt x="17" y="6"/>
                    </a:moveTo>
                    <a:lnTo>
                      <a:pt x="12" y="7"/>
                    </a:lnTo>
                    <a:lnTo>
                      <a:pt x="9" y="9"/>
                    </a:lnTo>
                    <a:lnTo>
                      <a:pt x="7" y="12"/>
                    </a:lnTo>
                    <a:lnTo>
                      <a:pt x="7" y="17"/>
                    </a:lnTo>
                    <a:lnTo>
                      <a:pt x="7" y="118"/>
                    </a:lnTo>
                    <a:lnTo>
                      <a:pt x="28" y="118"/>
                    </a:lnTo>
                    <a:lnTo>
                      <a:pt x="28" y="17"/>
                    </a:lnTo>
                    <a:lnTo>
                      <a:pt x="27" y="12"/>
                    </a:lnTo>
                    <a:lnTo>
                      <a:pt x="25" y="9"/>
                    </a:lnTo>
                    <a:lnTo>
                      <a:pt x="22" y="7"/>
                    </a:lnTo>
                    <a:lnTo>
                      <a:pt x="19" y="6"/>
                    </a:lnTo>
                    <a:lnTo>
                      <a:pt x="17" y="6"/>
                    </a:lnTo>
                    <a:close/>
                    <a:moveTo>
                      <a:pt x="17" y="0"/>
                    </a:moveTo>
                    <a:lnTo>
                      <a:pt x="19" y="0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32" y="7"/>
                    </a:lnTo>
                    <a:lnTo>
                      <a:pt x="34" y="11"/>
                    </a:lnTo>
                    <a:lnTo>
                      <a:pt x="35" y="17"/>
                    </a:lnTo>
                    <a:lnTo>
                      <a:pt x="35" y="124"/>
                    </a:lnTo>
                    <a:lnTo>
                      <a:pt x="0" y="124"/>
                    </a:lnTo>
                    <a:lnTo>
                      <a:pt x="0" y="17"/>
                    </a:lnTo>
                    <a:lnTo>
                      <a:pt x="1" y="11"/>
                    </a:lnTo>
                    <a:lnTo>
                      <a:pt x="4" y="7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  <a:defRPr/>
                </a:pPr>
                <a:endParaRPr lang="zh-CN" altLang="en-US" sz="1600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3" name="Freeform 156"/>
              <p:cNvSpPr>
                <a:spLocks noEditPoints="1"/>
              </p:cNvSpPr>
              <p:nvPr/>
            </p:nvSpPr>
            <p:spPr bwMode="auto">
              <a:xfrm>
                <a:off x="8418513" y="4619626"/>
                <a:ext cx="469900" cy="552450"/>
              </a:xfrm>
              <a:custGeom>
                <a:avLst/>
                <a:gdLst>
                  <a:gd name="T0" fmla="*/ 82 w 296"/>
                  <a:gd name="T1" fmla="*/ 330 h 348"/>
                  <a:gd name="T2" fmla="*/ 80 w 296"/>
                  <a:gd name="T3" fmla="*/ 335 h 348"/>
                  <a:gd name="T4" fmla="*/ 84 w 296"/>
                  <a:gd name="T5" fmla="*/ 342 h 348"/>
                  <a:gd name="T6" fmla="*/ 211 w 296"/>
                  <a:gd name="T7" fmla="*/ 342 h 348"/>
                  <a:gd name="T8" fmla="*/ 216 w 296"/>
                  <a:gd name="T9" fmla="*/ 335 h 348"/>
                  <a:gd name="T10" fmla="*/ 213 w 296"/>
                  <a:gd name="T11" fmla="*/ 330 h 348"/>
                  <a:gd name="T12" fmla="*/ 86 w 296"/>
                  <a:gd name="T13" fmla="*/ 328 h 348"/>
                  <a:gd name="T14" fmla="*/ 183 w 296"/>
                  <a:gd name="T15" fmla="*/ 321 h 348"/>
                  <a:gd name="T16" fmla="*/ 29 w 296"/>
                  <a:gd name="T17" fmla="*/ 109 h 348"/>
                  <a:gd name="T18" fmla="*/ 267 w 296"/>
                  <a:gd name="T19" fmla="*/ 109 h 348"/>
                  <a:gd name="T20" fmla="*/ 137 w 296"/>
                  <a:gd name="T21" fmla="*/ 143 h 348"/>
                  <a:gd name="T22" fmla="*/ 88 w 296"/>
                  <a:gd name="T23" fmla="*/ 121 h 348"/>
                  <a:gd name="T24" fmla="*/ 39 w 296"/>
                  <a:gd name="T25" fmla="*/ 109 h 348"/>
                  <a:gd name="T26" fmla="*/ 10 w 296"/>
                  <a:gd name="T27" fmla="*/ 92 h 348"/>
                  <a:gd name="T28" fmla="*/ 6 w 296"/>
                  <a:gd name="T29" fmla="*/ 99 h 348"/>
                  <a:gd name="T30" fmla="*/ 7 w 296"/>
                  <a:gd name="T31" fmla="*/ 271 h 348"/>
                  <a:gd name="T32" fmla="*/ 283 w 296"/>
                  <a:gd name="T33" fmla="*/ 273 h 348"/>
                  <a:gd name="T34" fmla="*/ 289 w 296"/>
                  <a:gd name="T35" fmla="*/ 269 h 348"/>
                  <a:gd name="T36" fmla="*/ 289 w 296"/>
                  <a:gd name="T37" fmla="*/ 95 h 348"/>
                  <a:gd name="T38" fmla="*/ 283 w 296"/>
                  <a:gd name="T39" fmla="*/ 91 h 348"/>
                  <a:gd name="T40" fmla="*/ 147 w 296"/>
                  <a:gd name="T41" fmla="*/ 104 h 348"/>
                  <a:gd name="T42" fmla="*/ 23 w 296"/>
                  <a:gd name="T43" fmla="*/ 261 h 348"/>
                  <a:gd name="T44" fmla="*/ 22 w 296"/>
                  <a:gd name="T45" fmla="*/ 97 h 348"/>
                  <a:gd name="T46" fmla="*/ 88 w 296"/>
                  <a:gd name="T47" fmla="*/ 5 h 348"/>
                  <a:gd name="T48" fmla="*/ 33 w 296"/>
                  <a:gd name="T49" fmla="*/ 21 h 348"/>
                  <a:gd name="T50" fmla="*/ 10 w 296"/>
                  <a:gd name="T51" fmla="*/ 60 h 348"/>
                  <a:gd name="T52" fmla="*/ 33 w 296"/>
                  <a:gd name="T53" fmla="*/ 99 h 348"/>
                  <a:gd name="T54" fmla="*/ 88 w 296"/>
                  <a:gd name="T55" fmla="*/ 115 h 348"/>
                  <a:gd name="T56" fmla="*/ 105 w 296"/>
                  <a:gd name="T57" fmla="*/ 114 h 348"/>
                  <a:gd name="T58" fmla="*/ 129 w 296"/>
                  <a:gd name="T59" fmla="*/ 107 h 348"/>
                  <a:gd name="T60" fmla="*/ 164 w 296"/>
                  <a:gd name="T61" fmla="*/ 75 h 348"/>
                  <a:gd name="T62" fmla="*/ 155 w 296"/>
                  <a:gd name="T63" fmla="*/ 32 h 348"/>
                  <a:gd name="T64" fmla="*/ 108 w 296"/>
                  <a:gd name="T65" fmla="*/ 7 h 348"/>
                  <a:gd name="T66" fmla="*/ 110 w 296"/>
                  <a:gd name="T67" fmla="*/ 2 h 348"/>
                  <a:gd name="T68" fmla="*/ 160 w 296"/>
                  <a:gd name="T69" fmla="*/ 29 h 348"/>
                  <a:gd name="T70" fmla="*/ 170 w 296"/>
                  <a:gd name="T71" fmla="*/ 74 h 348"/>
                  <a:gd name="T72" fmla="*/ 287 w 296"/>
                  <a:gd name="T73" fmla="*/ 85 h 348"/>
                  <a:gd name="T74" fmla="*/ 295 w 296"/>
                  <a:gd name="T75" fmla="*/ 94 h 348"/>
                  <a:gd name="T76" fmla="*/ 295 w 296"/>
                  <a:gd name="T77" fmla="*/ 270 h 348"/>
                  <a:gd name="T78" fmla="*/ 287 w 296"/>
                  <a:gd name="T79" fmla="*/ 279 h 348"/>
                  <a:gd name="T80" fmla="*/ 190 w 296"/>
                  <a:gd name="T81" fmla="*/ 321 h 348"/>
                  <a:gd name="T82" fmla="*/ 217 w 296"/>
                  <a:gd name="T83" fmla="*/ 323 h 348"/>
                  <a:gd name="T84" fmla="*/ 222 w 296"/>
                  <a:gd name="T85" fmla="*/ 334 h 348"/>
                  <a:gd name="T86" fmla="*/ 219 w 296"/>
                  <a:gd name="T87" fmla="*/ 343 h 348"/>
                  <a:gd name="T88" fmla="*/ 209 w 296"/>
                  <a:gd name="T89" fmla="*/ 348 h 348"/>
                  <a:gd name="T90" fmla="*/ 79 w 296"/>
                  <a:gd name="T91" fmla="*/ 346 h 348"/>
                  <a:gd name="T92" fmla="*/ 73 w 296"/>
                  <a:gd name="T93" fmla="*/ 335 h 348"/>
                  <a:gd name="T94" fmla="*/ 77 w 296"/>
                  <a:gd name="T95" fmla="*/ 327 h 348"/>
                  <a:gd name="T96" fmla="*/ 86 w 296"/>
                  <a:gd name="T97" fmla="*/ 321 h 348"/>
                  <a:gd name="T98" fmla="*/ 13 w 296"/>
                  <a:gd name="T99" fmla="*/ 279 h 348"/>
                  <a:gd name="T100" fmla="*/ 2 w 296"/>
                  <a:gd name="T101" fmla="*/ 274 h 348"/>
                  <a:gd name="T102" fmla="*/ 0 w 296"/>
                  <a:gd name="T103" fmla="*/ 99 h 348"/>
                  <a:gd name="T104" fmla="*/ 5 w 296"/>
                  <a:gd name="T105" fmla="*/ 88 h 348"/>
                  <a:gd name="T106" fmla="*/ 6 w 296"/>
                  <a:gd name="T107" fmla="*/ 74 h 348"/>
                  <a:gd name="T108" fmla="*/ 16 w 296"/>
                  <a:gd name="T109" fmla="*/ 29 h 348"/>
                  <a:gd name="T110" fmla="*/ 66 w 296"/>
                  <a:gd name="T111" fmla="*/ 2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96" h="348">
                    <a:moveTo>
                      <a:pt x="86" y="328"/>
                    </a:moveTo>
                    <a:lnTo>
                      <a:pt x="84" y="328"/>
                    </a:lnTo>
                    <a:lnTo>
                      <a:pt x="82" y="330"/>
                    </a:lnTo>
                    <a:lnTo>
                      <a:pt x="80" y="332"/>
                    </a:lnTo>
                    <a:lnTo>
                      <a:pt x="80" y="334"/>
                    </a:lnTo>
                    <a:lnTo>
                      <a:pt x="80" y="335"/>
                    </a:lnTo>
                    <a:lnTo>
                      <a:pt x="80" y="339"/>
                    </a:lnTo>
                    <a:lnTo>
                      <a:pt x="82" y="341"/>
                    </a:lnTo>
                    <a:lnTo>
                      <a:pt x="84" y="342"/>
                    </a:lnTo>
                    <a:lnTo>
                      <a:pt x="86" y="343"/>
                    </a:lnTo>
                    <a:lnTo>
                      <a:pt x="209" y="343"/>
                    </a:lnTo>
                    <a:lnTo>
                      <a:pt x="211" y="342"/>
                    </a:lnTo>
                    <a:lnTo>
                      <a:pt x="213" y="341"/>
                    </a:lnTo>
                    <a:lnTo>
                      <a:pt x="216" y="339"/>
                    </a:lnTo>
                    <a:lnTo>
                      <a:pt x="216" y="335"/>
                    </a:lnTo>
                    <a:lnTo>
                      <a:pt x="216" y="334"/>
                    </a:lnTo>
                    <a:lnTo>
                      <a:pt x="216" y="332"/>
                    </a:lnTo>
                    <a:lnTo>
                      <a:pt x="213" y="330"/>
                    </a:lnTo>
                    <a:lnTo>
                      <a:pt x="211" y="328"/>
                    </a:lnTo>
                    <a:lnTo>
                      <a:pt x="209" y="328"/>
                    </a:lnTo>
                    <a:lnTo>
                      <a:pt x="86" y="328"/>
                    </a:lnTo>
                    <a:close/>
                    <a:moveTo>
                      <a:pt x="113" y="279"/>
                    </a:moveTo>
                    <a:lnTo>
                      <a:pt x="113" y="321"/>
                    </a:lnTo>
                    <a:lnTo>
                      <a:pt x="183" y="321"/>
                    </a:lnTo>
                    <a:lnTo>
                      <a:pt x="183" y="279"/>
                    </a:lnTo>
                    <a:lnTo>
                      <a:pt x="113" y="279"/>
                    </a:lnTo>
                    <a:close/>
                    <a:moveTo>
                      <a:pt x="29" y="109"/>
                    </a:moveTo>
                    <a:lnTo>
                      <a:pt x="29" y="255"/>
                    </a:lnTo>
                    <a:lnTo>
                      <a:pt x="267" y="255"/>
                    </a:lnTo>
                    <a:lnTo>
                      <a:pt x="267" y="109"/>
                    </a:lnTo>
                    <a:lnTo>
                      <a:pt x="137" y="109"/>
                    </a:lnTo>
                    <a:lnTo>
                      <a:pt x="133" y="112"/>
                    </a:lnTo>
                    <a:lnTo>
                      <a:pt x="137" y="143"/>
                    </a:lnTo>
                    <a:lnTo>
                      <a:pt x="104" y="120"/>
                    </a:lnTo>
                    <a:lnTo>
                      <a:pt x="95" y="121"/>
                    </a:lnTo>
                    <a:lnTo>
                      <a:pt x="88" y="121"/>
                    </a:lnTo>
                    <a:lnTo>
                      <a:pt x="70" y="120"/>
                    </a:lnTo>
                    <a:lnTo>
                      <a:pt x="54" y="116"/>
                    </a:lnTo>
                    <a:lnTo>
                      <a:pt x="39" y="109"/>
                    </a:lnTo>
                    <a:lnTo>
                      <a:pt x="29" y="109"/>
                    </a:lnTo>
                    <a:close/>
                    <a:moveTo>
                      <a:pt x="13" y="91"/>
                    </a:moveTo>
                    <a:lnTo>
                      <a:pt x="10" y="92"/>
                    </a:lnTo>
                    <a:lnTo>
                      <a:pt x="7" y="93"/>
                    </a:lnTo>
                    <a:lnTo>
                      <a:pt x="6" y="95"/>
                    </a:lnTo>
                    <a:lnTo>
                      <a:pt x="6" y="99"/>
                    </a:lnTo>
                    <a:lnTo>
                      <a:pt x="6" y="266"/>
                    </a:lnTo>
                    <a:lnTo>
                      <a:pt x="6" y="269"/>
                    </a:lnTo>
                    <a:lnTo>
                      <a:pt x="7" y="271"/>
                    </a:lnTo>
                    <a:lnTo>
                      <a:pt x="10" y="272"/>
                    </a:lnTo>
                    <a:lnTo>
                      <a:pt x="13" y="273"/>
                    </a:lnTo>
                    <a:lnTo>
                      <a:pt x="283" y="273"/>
                    </a:lnTo>
                    <a:lnTo>
                      <a:pt x="285" y="272"/>
                    </a:lnTo>
                    <a:lnTo>
                      <a:pt x="287" y="271"/>
                    </a:lnTo>
                    <a:lnTo>
                      <a:pt x="289" y="269"/>
                    </a:lnTo>
                    <a:lnTo>
                      <a:pt x="289" y="266"/>
                    </a:lnTo>
                    <a:lnTo>
                      <a:pt x="289" y="99"/>
                    </a:lnTo>
                    <a:lnTo>
                      <a:pt x="289" y="95"/>
                    </a:lnTo>
                    <a:lnTo>
                      <a:pt x="287" y="93"/>
                    </a:lnTo>
                    <a:lnTo>
                      <a:pt x="285" y="92"/>
                    </a:lnTo>
                    <a:lnTo>
                      <a:pt x="283" y="91"/>
                    </a:lnTo>
                    <a:lnTo>
                      <a:pt x="160" y="91"/>
                    </a:lnTo>
                    <a:lnTo>
                      <a:pt x="154" y="97"/>
                    </a:lnTo>
                    <a:lnTo>
                      <a:pt x="147" y="104"/>
                    </a:lnTo>
                    <a:lnTo>
                      <a:pt x="272" y="104"/>
                    </a:lnTo>
                    <a:lnTo>
                      <a:pt x="272" y="261"/>
                    </a:lnTo>
                    <a:lnTo>
                      <a:pt x="23" y="261"/>
                    </a:lnTo>
                    <a:lnTo>
                      <a:pt x="23" y="104"/>
                    </a:lnTo>
                    <a:lnTo>
                      <a:pt x="29" y="104"/>
                    </a:lnTo>
                    <a:lnTo>
                      <a:pt x="22" y="97"/>
                    </a:lnTo>
                    <a:lnTo>
                      <a:pt x="16" y="91"/>
                    </a:lnTo>
                    <a:lnTo>
                      <a:pt x="13" y="91"/>
                    </a:lnTo>
                    <a:close/>
                    <a:moveTo>
                      <a:pt x="88" y="5"/>
                    </a:moveTo>
                    <a:lnTo>
                      <a:pt x="67" y="7"/>
                    </a:lnTo>
                    <a:lnTo>
                      <a:pt x="48" y="13"/>
                    </a:lnTo>
                    <a:lnTo>
                      <a:pt x="33" y="21"/>
                    </a:lnTo>
                    <a:lnTo>
                      <a:pt x="21" y="32"/>
                    </a:lnTo>
                    <a:lnTo>
                      <a:pt x="13" y="45"/>
                    </a:lnTo>
                    <a:lnTo>
                      <a:pt x="10" y="60"/>
                    </a:lnTo>
                    <a:lnTo>
                      <a:pt x="13" y="75"/>
                    </a:lnTo>
                    <a:lnTo>
                      <a:pt x="21" y="88"/>
                    </a:lnTo>
                    <a:lnTo>
                      <a:pt x="33" y="99"/>
                    </a:lnTo>
                    <a:lnTo>
                      <a:pt x="48" y="107"/>
                    </a:lnTo>
                    <a:lnTo>
                      <a:pt x="67" y="113"/>
                    </a:lnTo>
                    <a:lnTo>
                      <a:pt x="88" y="115"/>
                    </a:lnTo>
                    <a:lnTo>
                      <a:pt x="96" y="115"/>
                    </a:lnTo>
                    <a:lnTo>
                      <a:pt x="104" y="114"/>
                    </a:lnTo>
                    <a:lnTo>
                      <a:pt x="105" y="114"/>
                    </a:lnTo>
                    <a:lnTo>
                      <a:pt x="130" y="131"/>
                    </a:lnTo>
                    <a:lnTo>
                      <a:pt x="127" y="108"/>
                    </a:lnTo>
                    <a:lnTo>
                      <a:pt x="129" y="107"/>
                    </a:lnTo>
                    <a:lnTo>
                      <a:pt x="144" y="99"/>
                    </a:lnTo>
                    <a:lnTo>
                      <a:pt x="156" y="87"/>
                    </a:lnTo>
                    <a:lnTo>
                      <a:pt x="164" y="75"/>
                    </a:lnTo>
                    <a:lnTo>
                      <a:pt x="166" y="60"/>
                    </a:lnTo>
                    <a:lnTo>
                      <a:pt x="162" y="45"/>
                    </a:lnTo>
                    <a:lnTo>
                      <a:pt x="155" y="32"/>
                    </a:lnTo>
                    <a:lnTo>
                      <a:pt x="143" y="21"/>
                    </a:lnTo>
                    <a:lnTo>
                      <a:pt x="127" y="13"/>
                    </a:lnTo>
                    <a:lnTo>
                      <a:pt x="108" y="7"/>
                    </a:lnTo>
                    <a:lnTo>
                      <a:pt x="88" y="5"/>
                    </a:lnTo>
                    <a:close/>
                    <a:moveTo>
                      <a:pt x="88" y="0"/>
                    </a:moveTo>
                    <a:lnTo>
                      <a:pt x="110" y="2"/>
                    </a:lnTo>
                    <a:lnTo>
                      <a:pt x="130" y="7"/>
                    </a:lnTo>
                    <a:lnTo>
                      <a:pt x="147" y="17"/>
                    </a:lnTo>
                    <a:lnTo>
                      <a:pt x="160" y="29"/>
                    </a:lnTo>
                    <a:lnTo>
                      <a:pt x="169" y="44"/>
                    </a:lnTo>
                    <a:lnTo>
                      <a:pt x="171" y="60"/>
                    </a:lnTo>
                    <a:lnTo>
                      <a:pt x="170" y="74"/>
                    </a:lnTo>
                    <a:lnTo>
                      <a:pt x="165" y="85"/>
                    </a:lnTo>
                    <a:lnTo>
                      <a:pt x="283" y="85"/>
                    </a:lnTo>
                    <a:lnTo>
                      <a:pt x="287" y="85"/>
                    </a:lnTo>
                    <a:lnTo>
                      <a:pt x="291" y="88"/>
                    </a:lnTo>
                    <a:lnTo>
                      <a:pt x="294" y="91"/>
                    </a:lnTo>
                    <a:lnTo>
                      <a:pt x="295" y="94"/>
                    </a:lnTo>
                    <a:lnTo>
                      <a:pt x="296" y="99"/>
                    </a:lnTo>
                    <a:lnTo>
                      <a:pt x="296" y="266"/>
                    </a:lnTo>
                    <a:lnTo>
                      <a:pt x="295" y="270"/>
                    </a:lnTo>
                    <a:lnTo>
                      <a:pt x="294" y="274"/>
                    </a:lnTo>
                    <a:lnTo>
                      <a:pt x="291" y="277"/>
                    </a:lnTo>
                    <a:lnTo>
                      <a:pt x="287" y="279"/>
                    </a:lnTo>
                    <a:lnTo>
                      <a:pt x="283" y="279"/>
                    </a:lnTo>
                    <a:lnTo>
                      <a:pt x="190" y="279"/>
                    </a:lnTo>
                    <a:lnTo>
                      <a:pt x="190" y="321"/>
                    </a:lnTo>
                    <a:lnTo>
                      <a:pt x="209" y="321"/>
                    </a:lnTo>
                    <a:lnTo>
                      <a:pt x="212" y="322"/>
                    </a:lnTo>
                    <a:lnTo>
                      <a:pt x="217" y="323"/>
                    </a:lnTo>
                    <a:lnTo>
                      <a:pt x="219" y="327"/>
                    </a:lnTo>
                    <a:lnTo>
                      <a:pt x="221" y="330"/>
                    </a:lnTo>
                    <a:lnTo>
                      <a:pt x="222" y="334"/>
                    </a:lnTo>
                    <a:lnTo>
                      <a:pt x="222" y="335"/>
                    </a:lnTo>
                    <a:lnTo>
                      <a:pt x="221" y="340"/>
                    </a:lnTo>
                    <a:lnTo>
                      <a:pt x="219" y="343"/>
                    </a:lnTo>
                    <a:lnTo>
                      <a:pt x="217" y="346"/>
                    </a:lnTo>
                    <a:lnTo>
                      <a:pt x="212" y="348"/>
                    </a:lnTo>
                    <a:lnTo>
                      <a:pt x="209" y="348"/>
                    </a:lnTo>
                    <a:lnTo>
                      <a:pt x="86" y="348"/>
                    </a:lnTo>
                    <a:lnTo>
                      <a:pt x="82" y="348"/>
                    </a:lnTo>
                    <a:lnTo>
                      <a:pt x="79" y="346"/>
                    </a:lnTo>
                    <a:lnTo>
                      <a:pt x="77" y="343"/>
                    </a:lnTo>
                    <a:lnTo>
                      <a:pt x="75" y="340"/>
                    </a:lnTo>
                    <a:lnTo>
                      <a:pt x="73" y="335"/>
                    </a:lnTo>
                    <a:lnTo>
                      <a:pt x="73" y="334"/>
                    </a:lnTo>
                    <a:lnTo>
                      <a:pt x="75" y="330"/>
                    </a:lnTo>
                    <a:lnTo>
                      <a:pt x="77" y="327"/>
                    </a:lnTo>
                    <a:lnTo>
                      <a:pt x="79" y="323"/>
                    </a:lnTo>
                    <a:lnTo>
                      <a:pt x="82" y="322"/>
                    </a:lnTo>
                    <a:lnTo>
                      <a:pt x="86" y="321"/>
                    </a:lnTo>
                    <a:lnTo>
                      <a:pt x="106" y="321"/>
                    </a:lnTo>
                    <a:lnTo>
                      <a:pt x="106" y="279"/>
                    </a:lnTo>
                    <a:lnTo>
                      <a:pt x="13" y="279"/>
                    </a:lnTo>
                    <a:lnTo>
                      <a:pt x="8" y="279"/>
                    </a:lnTo>
                    <a:lnTo>
                      <a:pt x="5" y="277"/>
                    </a:lnTo>
                    <a:lnTo>
                      <a:pt x="2" y="274"/>
                    </a:lnTo>
                    <a:lnTo>
                      <a:pt x="1" y="270"/>
                    </a:lnTo>
                    <a:lnTo>
                      <a:pt x="0" y="266"/>
                    </a:lnTo>
                    <a:lnTo>
                      <a:pt x="0" y="99"/>
                    </a:lnTo>
                    <a:lnTo>
                      <a:pt x="1" y="94"/>
                    </a:lnTo>
                    <a:lnTo>
                      <a:pt x="2" y="91"/>
                    </a:lnTo>
                    <a:lnTo>
                      <a:pt x="5" y="88"/>
                    </a:lnTo>
                    <a:lnTo>
                      <a:pt x="8" y="87"/>
                    </a:lnTo>
                    <a:lnTo>
                      <a:pt x="12" y="85"/>
                    </a:lnTo>
                    <a:lnTo>
                      <a:pt x="6" y="74"/>
                    </a:lnTo>
                    <a:lnTo>
                      <a:pt x="4" y="60"/>
                    </a:lnTo>
                    <a:lnTo>
                      <a:pt x="7" y="44"/>
                    </a:lnTo>
                    <a:lnTo>
                      <a:pt x="16" y="29"/>
                    </a:lnTo>
                    <a:lnTo>
                      <a:pt x="29" y="17"/>
                    </a:lnTo>
                    <a:lnTo>
                      <a:pt x="45" y="7"/>
                    </a:lnTo>
                    <a:lnTo>
                      <a:pt x="66" y="2"/>
                    </a:lnTo>
                    <a:lnTo>
                      <a:pt x="8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  <a:defRPr/>
                </a:pPr>
                <a:endParaRPr lang="zh-CN" altLang="en-US" sz="1600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2" name="组合 81"/>
            <p:cNvGrpSpPr/>
            <p:nvPr/>
          </p:nvGrpSpPr>
          <p:grpSpPr>
            <a:xfrm>
              <a:off x="2692946" y="4096380"/>
              <a:ext cx="496430" cy="656681"/>
              <a:chOff x="3883026" y="4608513"/>
              <a:chExt cx="452438" cy="598488"/>
            </a:xfrm>
            <a:grpFill/>
          </p:grpSpPr>
          <p:sp>
            <p:nvSpPr>
              <p:cNvPr id="94" name="Freeform 138"/>
              <p:cNvSpPr>
                <a:spLocks noEditPoints="1"/>
              </p:cNvSpPr>
              <p:nvPr/>
            </p:nvSpPr>
            <p:spPr bwMode="auto">
              <a:xfrm>
                <a:off x="3883026" y="4760913"/>
                <a:ext cx="354013" cy="446088"/>
              </a:xfrm>
              <a:custGeom>
                <a:avLst/>
                <a:gdLst>
                  <a:gd name="T0" fmla="*/ 103 w 223"/>
                  <a:gd name="T1" fmla="*/ 10 h 281"/>
                  <a:gd name="T2" fmla="*/ 64 w 223"/>
                  <a:gd name="T3" fmla="*/ 32 h 281"/>
                  <a:gd name="T4" fmla="*/ 41 w 223"/>
                  <a:gd name="T5" fmla="*/ 71 h 281"/>
                  <a:gd name="T6" fmla="*/ 37 w 223"/>
                  <a:gd name="T7" fmla="*/ 120 h 281"/>
                  <a:gd name="T8" fmla="*/ 37 w 223"/>
                  <a:gd name="T9" fmla="*/ 169 h 281"/>
                  <a:gd name="T10" fmla="*/ 43 w 223"/>
                  <a:gd name="T11" fmla="*/ 228 h 281"/>
                  <a:gd name="T12" fmla="*/ 72 w 223"/>
                  <a:gd name="T13" fmla="*/ 228 h 281"/>
                  <a:gd name="T14" fmla="*/ 92 w 223"/>
                  <a:gd name="T15" fmla="*/ 227 h 281"/>
                  <a:gd name="T16" fmla="*/ 216 w 223"/>
                  <a:gd name="T17" fmla="*/ 276 h 281"/>
                  <a:gd name="T18" fmla="*/ 190 w 223"/>
                  <a:gd name="T19" fmla="*/ 174 h 281"/>
                  <a:gd name="T20" fmla="*/ 198 w 223"/>
                  <a:gd name="T21" fmla="*/ 159 h 281"/>
                  <a:gd name="T22" fmla="*/ 210 w 223"/>
                  <a:gd name="T23" fmla="*/ 132 h 281"/>
                  <a:gd name="T24" fmla="*/ 216 w 223"/>
                  <a:gd name="T25" fmla="*/ 95 h 281"/>
                  <a:gd name="T26" fmla="*/ 204 w 223"/>
                  <a:gd name="T27" fmla="*/ 50 h 281"/>
                  <a:gd name="T28" fmla="*/ 171 w 223"/>
                  <a:gd name="T29" fmla="*/ 18 h 281"/>
                  <a:gd name="T30" fmla="*/ 127 w 223"/>
                  <a:gd name="T31" fmla="*/ 6 h 281"/>
                  <a:gd name="T32" fmla="*/ 148 w 223"/>
                  <a:gd name="T33" fmla="*/ 2 h 281"/>
                  <a:gd name="T34" fmla="*/ 186 w 223"/>
                  <a:gd name="T35" fmla="*/ 20 h 281"/>
                  <a:gd name="T36" fmla="*/ 212 w 223"/>
                  <a:gd name="T37" fmla="*/ 53 h 281"/>
                  <a:gd name="T38" fmla="*/ 222 w 223"/>
                  <a:gd name="T39" fmla="*/ 95 h 281"/>
                  <a:gd name="T40" fmla="*/ 216 w 223"/>
                  <a:gd name="T41" fmla="*/ 133 h 281"/>
                  <a:gd name="T42" fmla="*/ 204 w 223"/>
                  <a:gd name="T43" fmla="*/ 162 h 281"/>
                  <a:gd name="T44" fmla="*/ 195 w 223"/>
                  <a:gd name="T45" fmla="*/ 176 h 281"/>
                  <a:gd name="T46" fmla="*/ 96 w 223"/>
                  <a:gd name="T47" fmla="*/ 281 h 281"/>
                  <a:gd name="T48" fmla="*/ 54 w 223"/>
                  <a:gd name="T49" fmla="*/ 234 h 281"/>
                  <a:gd name="T50" fmla="*/ 36 w 223"/>
                  <a:gd name="T51" fmla="*/ 233 h 281"/>
                  <a:gd name="T52" fmla="*/ 30 w 223"/>
                  <a:gd name="T53" fmla="*/ 233 h 281"/>
                  <a:gd name="T54" fmla="*/ 0 w 223"/>
                  <a:gd name="T55" fmla="*/ 176 h 281"/>
                  <a:gd name="T56" fmla="*/ 31 w 223"/>
                  <a:gd name="T57" fmla="*/ 95 h 281"/>
                  <a:gd name="T58" fmla="*/ 41 w 223"/>
                  <a:gd name="T59" fmla="*/ 53 h 281"/>
                  <a:gd name="T60" fmla="*/ 67 w 223"/>
                  <a:gd name="T61" fmla="*/ 20 h 281"/>
                  <a:gd name="T62" fmla="*/ 105 w 223"/>
                  <a:gd name="T63" fmla="*/ 2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3" h="281">
                    <a:moveTo>
                      <a:pt x="127" y="6"/>
                    </a:moveTo>
                    <a:lnTo>
                      <a:pt x="103" y="10"/>
                    </a:lnTo>
                    <a:lnTo>
                      <a:pt x="81" y="18"/>
                    </a:lnTo>
                    <a:lnTo>
                      <a:pt x="64" y="32"/>
                    </a:lnTo>
                    <a:lnTo>
                      <a:pt x="50" y="50"/>
                    </a:lnTo>
                    <a:lnTo>
                      <a:pt x="41" y="71"/>
                    </a:lnTo>
                    <a:lnTo>
                      <a:pt x="38" y="95"/>
                    </a:lnTo>
                    <a:lnTo>
                      <a:pt x="37" y="120"/>
                    </a:lnTo>
                    <a:lnTo>
                      <a:pt x="9" y="169"/>
                    </a:lnTo>
                    <a:lnTo>
                      <a:pt x="37" y="169"/>
                    </a:lnTo>
                    <a:lnTo>
                      <a:pt x="36" y="228"/>
                    </a:lnTo>
                    <a:lnTo>
                      <a:pt x="43" y="228"/>
                    </a:lnTo>
                    <a:lnTo>
                      <a:pt x="54" y="228"/>
                    </a:lnTo>
                    <a:lnTo>
                      <a:pt x="72" y="228"/>
                    </a:lnTo>
                    <a:lnTo>
                      <a:pt x="90" y="227"/>
                    </a:lnTo>
                    <a:lnTo>
                      <a:pt x="92" y="227"/>
                    </a:lnTo>
                    <a:lnTo>
                      <a:pt x="101" y="276"/>
                    </a:lnTo>
                    <a:lnTo>
                      <a:pt x="216" y="276"/>
                    </a:lnTo>
                    <a:lnTo>
                      <a:pt x="189" y="175"/>
                    </a:lnTo>
                    <a:lnTo>
                      <a:pt x="190" y="174"/>
                    </a:lnTo>
                    <a:lnTo>
                      <a:pt x="192" y="169"/>
                    </a:lnTo>
                    <a:lnTo>
                      <a:pt x="198" y="159"/>
                    </a:lnTo>
                    <a:lnTo>
                      <a:pt x="204" y="146"/>
                    </a:lnTo>
                    <a:lnTo>
                      <a:pt x="210" y="132"/>
                    </a:lnTo>
                    <a:lnTo>
                      <a:pt x="215" y="115"/>
                    </a:lnTo>
                    <a:lnTo>
                      <a:pt x="216" y="95"/>
                    </a:lnTo>
                    <a:lnTo>
                      <a:pt x="212" y="71"/>
                    </a:lnTo>
                    <a:lnTo>
                      <a:pt x="204" y="50"/>
                    </a:lnTo>
                    <a:lnTo>
                      <a:pt x="190" y="32"/>
                    </a:lnTo>
                    <a:lnTo>
                      <a:pt x="171" y="18"/>
                    </a:lnTo>
                    <a:lnTo>
                      <a:pt x="151" y="10"/>
                    </a:lnTo>
                    <a:lnTo>
                      <a:pt x="127" y="6"/>
                    </a:lnTo>
                    <a:close/>
                    <a:moveTo>
                      <a:pt x="127" y="0"/>
                    </a:moveTo>
                    <a:lnTo>
                      <a:pt x="148" y="2"/>
                    </a:lnTo>
                    <a:lnTo>
                      <a:pt x="168" y="10"/>
                    </a:lnTo>
                    <a:lnTo>
                      <a:pt x="186" y="20"/>
                    </a:lnTo>
                    <a:lnTo>
                      <a:pt x="201" y="36"/>
                    </a:lnTo>
                    <a:lnTo>
                      <a:pt x="212" y="53"/>
                    </a:lnTo>
                    <a:lnTo>
                      <a:pt x="219" y="74"/>
                    </a:lnTo>
                    <a:lnTo>
                      <a:pt x="222" y="95"/>
                    </a:lnTo>
                    <a:lnTo>
                      <a:pt x="220" y="116"/>
                    </a:lnTo>
                    <a:lnTo>
                      <a:pt x="216" y="133"/>
                    </a:lnTo>
                    <a:lnTo>
                      <a:pt x="210" y="149"/>
                    </a:lnTo>
                    <a:lnTo>
                      <a:pt x="204" y="162"/>
                    </a:lnTo>
                    <a:lnTo>
                      <a:pt x="197" y="172"/>
                    </a:lnTo>
                    <a:lnTo>
                      <a:pt x="195" y="176"/>
                    </a:lnTo>
                    <a:lnTo>
                      <a:pt x="223" y="281"/>
                    </a:lnTo>
                    <a:lnTo>
                      <a:pt x="96" y="281"/>
                    </a:lnTo>
                    <a:lnTo>
                      <a:pt x="87" y="233"/>
                    </a:lnTo>
                    <a:lnTo>
                      <a:pt x="54" y="234"/>
                    </a:lnTo>
                    <a:lnTo>
                      <a:pt x="43" y="233"/>
                    </a:lnTo>
                    <a:lnTo>
                      <a:pt x="36" y="233"/>
                    </a:lnTo>
                    <a:lnTo>
                      <a:pt x="33" y="233"/>
                    </a:lnTo>
                    <a:lnTo>
                      <a:pt x="30" y="233"/>
                    </a:lnTo>
                    <a:lnTo>
                      <a:pt x="30" y="176"/>
                    </a:lnTo>
                    <a:lnTo>
                      <a:pt x="0" y="176"/>
                    </a:lnTo>
                    <a:lnTo>
                      <a:pt x="31" y="118"/>
                    </a:lnTo>
                    <a:lnTo>
                      <a:pt x="31" y="95"/>
                    </a:lnTo>
                    <a:lnTo>
                      <a:pt x="33" y="74"/>
                    </a:lnTo>
                    <a:lnTo>
                      <a:pt x="41" y="53"/>
                    </a:lnTo>
                    <a:lnTo>
                      <a:pt x="52" y="36"/>
                    </a:lnTo>
                    <a:lnTo>
                      <a:pt x="67" y="20"/>
                    </a:lnTo>
                    <a:lnTo>
                      <a:pt x="84" y="10"/>
                    </a:lnTo>
                    <a:lnTo>
                      <a:pt x="105" y="2"/>
                    </a:lnTo>
                    <a:lnTo>
                      <a:pt x="12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  <a:defRPr/>
                </a:pPr>
                <a:endParaRPr lang="zh-CN" altLang="en-US" sz="1600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5" name="Freeform 139"/>
              <p:cNvSpPr>
                <a:spLocks noEditPoints="1"/>
              </p:cNvSpPr>
              <p:nvPr/>
            </p:nvSpPr>
            <p:spPr bwMode="auto">
              <a:xfrm>
                <a:off x="3973513" y="4791076"/>
                <a:ext cx="219075" cy="214313"/>
              </a:xfrm>
              <a:custGeom>
                <a:avLst/>
                <a:gdLst>
                  <a:gd name="T0" fmla="*/ 70 w 138"/>
                  <a:gd name="T1" fmla="*/ 6 h 135"/>
                  <a:gd name="T2" fmla="*/ 50 w 138"/>
                  <a:gd name="T3" fmla="*/ 9 h 135"/>
                  <a:gd name="T4" fmla="*/ 33 w 138"/>
                  <a:gd name="T5" fmla="*/ 18 h 135"/>
                  <a:gd name="T6" fmla="*/ 19 w 138"/>
                  <a:gd name="T7" fmla="*/ 32 h 135"/>
                  <a:gd name="T8" fmla="*/ 10 w 138"/>
                  <a:gd name="T9" fmla="*/ 48 h 135"/>
                  <a:gd name="T10" fmla="*/ 7 w 138"/>
                  <a:gd name="T11" fmla="*/ 68 h 135"/>
                  <a:gd name="T12" fmla="*/ 10 w 138"/>
                  <a:gd name="T13" fmla="*/ 87 h 135"/>
                  <a:gd name="T14" fmla="*/ 19 w 138"/>
                  <a:gd name="T15" fmla="*/ 103 h 135"/>
                  <a:gd name="T16" fmla="*/ 33 w 138"/>
                  <a:gd name="T17" fmla="*/ 117 h 135"/>
                  <a:gd name="T18" fmla="*/ 50 w 138"/>
                  <a:gd name="T19" fmla="*/ 125 h 135"/>
                  <a:gd name="T20" fmla="*/ 70 w 138"/>
                  <a:gd name="T21" fmla="*/ 128 h 135"/>
                  <a:gd name="T22" fmla="*/ 89 w 138"/>
                  <a:gd name="T23" fmla="*/ 125 h 135"/>
                  <a:gd name="T24" fmla="*/ 107 w 138"/>
                  <a:gd name="T25" fmla="*/ 117 h 135"/>
                  <a:gd name="T26" fmla="*/ 121 w 138"/>
                  <a:gd name="T27" fmla="*/ 103 h 135"/>
                  <a:gd name="T28" fmla="*/ 129 w 138"/>
                  <a:gd name="T29" fmla="*/ 87 h 135"/>
                  <a:gd name="T30" fmla="*/ 133 w 138"/>
                  <a:gd name="T31" fmla="*/ 68 h 135"/>
                  <a:gd name="T32" fmla="*/ 129 w 138"/>
                  <a:gd name="T33" fmla="*/ 48 h 135"/>
                  <a:gd name="T34" fmla="*/ 121 w 138"/>
                  <a:gd name="T35" fmla="*/ 32 h 135"/>
                  <a:gd name="T36" fmla="*/ 107 w 138"/>
                  <a:gd name="T37" fmla="*/ 18 h 135"/>
                  <a:gd name="T38" fmla="*/ 89 w 138"/>
                  <a:gd name="T39" fmla="*/ 9 h 135"/>
                  <a:gd name="T40" fmla="*/ 70 w 138"/>
                  <a:gd name="T41" fmla="*/ 6 h 135"/>
                  <a:gd name="T42" fmla="*/ 70 w 138"/>
                  <a:gd name="T43" fmla="*/ 0 h 135"/>
                  <a:gd name="T44" fmla="*/ 88 w 138"/>
                  <a:gd name="T45" fmla="*/ 2 h 135"/>
                  <a:gd name="T46" fmla="*/ 104 w 138"/>
                  <a:gd name="T47" fmla="*/ 9 h 135"/>
                  <a:gd name="T48" fmla="*/ 119 w 138"/>
                  <a:gd name="T49" fmla="*/ 20 h 135"/>
                  <a:gd name="T50" fmla="*/ 129 w 138"/>
                  <a:gd name="T51" fmla="*/ 34 h 135"/>
                  <a:gd name="T52" fmla="*/ 136 w 138"/>
                  <a:gd name="T53" fmla="*/ 49 h 135"/>
                  <a:gd name="T54" fmla="*/ 138 w 138"/>
                  <a:gd name="T55" fmla="*/ 68 h 135"/>
                  <a:gd name="T56" fmla="*/ 136 w 138"/>
                  <a:gd name="T57" fmla="*/ 85 h 135"/>
                  <a:gd name="T58" fmla="*/ 129 w 138"/>
                  <a:gd name="T59" fmla="*/ 101 h 135"/>
                  <a:gd name="T60" fmla="*/ 119 w 138"/>
                  <a:gd name="T61" fmla="*/ 115 h 135"/>
                  <a:gd name="T62" fmla="*/ 104 w 138"/>
                  <a:gd name="T63" fmla="*/ 125 h 135"/>
                  <a:gd name="T64" fmla="*/ 88 w 138"/>
                  <a:gd name="T65" fmla="*/ 133 h 135"/>
                  <a:gd name="T66" fmla="*/ 70 w 138"/>
                  <a:gd name="T67" fmla="*/ 135 h 135"/>
                  <a:gd name="T68" fmla="*/ 51 w 138"/>
                  <a:gd name="T69" fmla="*/ 133 h 135"/>
                  <a:gd name="T70" fmla="*/ 35 w 138"/>
                  <a:gd name="T71" fmla="*/ 125 h 135"/>
                  <a:gd name="T72" fmla="*/ 21 w 138"/>
                  <a:gd name="T73" fmla="*/ 115 h 135"/>
                  <a:gd name="T74" fmla="*/ 10 w 138"/>
                  <a:gd name="T75" fmla="*/ 101 h 135"/>
                  <a:gd name="T76" fmla="*/ 3 w 138"/>
                  <a:gd name="T77" fmla="*/ 85 h 135"/>
                  <a:gd name="T78" fmla="*/ 0 w 138"/>
                  <a:gd name="T79" fmla="*/ 68 h 135"/>
                  <a:gd name="T80" fmla="*/ 3 w 138"/>
                  <a:gd name="T81" fmla="*/ 49 h 135"/>
                  <a:gd name="T82" fmla="*/ 10 w 138"/>
                  <a:gd name="T83" fmla="*/ 34 h 135"/>
                  <a:gd name="T84" fmla="*/ 21 w 138"/>
                  <a:gd name="T85" fmla="*/ 20 h 135"/>
                  <a:gd name="T86" fmla="*/ 35 w 138"/>
                  <a:gd name="T87" fmla="*/ 9 h 135"/>
                  <a:gd name="T88" fmla="*/ 51 w 138"/>
                  <a:gd name="T89" fmla="*/ 2 h 135"/>
                  <a:gd name="T90" fmla="*/ 70 w 138"/>
                  <a:gd name="T91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38" h="135">
                    <a:moveTo>
                      <a:pt x="70" y="6"/>
                    </a:moveTo>
                    <a:lnTo>
                      <a:pt x="50" y="9"/>
                    </a:lnTo>
                    <a:lnTo>
                      <a:pt x="33" y="18"/>
                    </a:lnTo>
                    <a:lnTo>
                      <a:pt x="19" y="32"/>
                    </a:lnTo>
                    <a:lnTo>
                      <a:pt x="10" y="48"/>
                    </a:lnTo>
                    <a:lnTo>
                      <a:pt x="7" y="68"/>
                    </a:lnTo>
                    <a:lnTo>
                      <a:pt x="10" y="87"/>
                    </a:lnTo>
                    <a:lnTo>
                      <a:pt x="19" y="103"/>
                    </a:lnTo>
                    <a:lnTo>
                      <a:pt x="33" y="117"/>
                    </a:lnTo>
                    <a:lnTo>
                      <a:pt x="50" y="125"/>
                    </a:lnTo>
                    <a:lnTo>
                      <a:pt x="70" y="128"/>
                    </a:lnTo>
                    <a:lnTo>
                      <a:pt x="89" y="125"/>
                    </a:lnTo>
                    <a:lnTo>
                      <a:pt x="107" y="117"/>
                    </a:lnTo>
                    <a:lnTo>
                      <a:pt x="121" y="103"/>
                    </a:lnTo>
                    <a:lnTo>
                      <a:pt x="129" y="87"/>
                    </a:lnTo>
                    <a:lnTo>
                      <a:pt x="133" y="68"/>
                    </a:lnTo>
                    <a:lnTo>
                      <a:pt x="129" y="48"/>
                    </a:lnTo>
                    <a:lnTo>
                      <a:pt x="121" y="32"/>
                    </a:lnTo>
                    <a:lnTo>
                      <a:pt x="107" y="18"/>
                    </a:lnTo>
                    <a:lnTo>
                      <a:pt x="89" y="9"/>
                    </a:lnTo>
                    <a:lnTo>
                      <a:pt x="70" y="6"/>
                    </a:lnTo>
                    <a:close/>
                    <a:moveTo>
                      <a:pt x="70" y="0"/>
                    </a:moveTo>
                    <a:lnTo>
                      <a:pt x="88" y="2"/>
                    </a:lnTo>
                    <a:lnTo>
                      <a:pt x="104" y="9"/>
                    </a:lnTo>
                    <a:lnTo>
                      <a:pt x="119" y="20"/>
                    </a:lnTo>
                    <a:lnTo>
                      <a:pt x="129" y="34"/>
                    </a:lnTo>
                    <a:lnTo>
                      <a:pt x="136" y="49"/>
                    </a:lnTo>
                    <a:lnTo>
                      <a:pt x="138" y="68"/>
                    </a:lnTo>
                    <a:lnTo>
                      <a:pt x="136" y="85"/>
                    </a:lnTo>
                    <a:lnTo>
                      <a:pt x="129" y="101"/>
                    </a:lnTo>
                    <a:lnTo>
                      <a:pt x="119" y="115"/>
                    </a:lnTo>
                    <a:lnTo>
                      <a:pt x="104" y="125"/>
                    </a:lnTo>
                    <a:lnTo>
                      <a:pt x="88" y="133"/>
                    </a:lnTo>
                    <a:lnTo>
                      <a:pt x="70" y="135"/>
                    </a:lnTo>
                    <a:lnTo>
                      <a:pt x="51" y="133"/>
                    </a:lnTo>
                    <a:lnTo>
                      <a:pt x="35" y="125"/>
                    </a:lnTo>
                    <a:lnTo>
                      <a:pt x="21" y="115"/>
                    </a:lnTo>
                    <a:lnTo>
                      <a:pt x="10" y="101"/>
                    </a:lnTo>
                    <a:lnTo>
                      <a:pt x="3" y="85"/>
                    </a:lnTo>
                    <a:lnTo>
                      <a:pt x="0" y="68"/>
                    </a:lnTo>
                    <a:lnTo>
                      <a:pt x="3" y="49"/>
                    </a:lnTo>
                    <a:lnTo>
                      <a:pt x="10" y="34"/>
                    </a:lnTo>
                    <a:lnTo>
                      <a:pt x="21" y="20"/>
                    </a:lnTo>
                    <a:lnTo>
                      <a:pt x="35" y="9"/>
                    </a:lnTo>
                    <a:lnTo>
                      <a:pt x="51" y="2"/>
                    </a:lnTo>
                    <a:lnTo>
                      <a:pt x="7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  <a:defRPr/>
                </a:pPr>
                <a:endParaRPr lang="zh-CN" altLang="en-US" sz="1600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6" name="Freeform 140"/>
              <p:cNvSpPr>
                <a:spLocks noEditPoints="1"/>
              </p:cNvSpPr>
              <p:nvPr/>
            </p:nvSpPr>
            <p:spPr bwMode="auto">
              <a:xfrm>
                <a:off x="4102101" y="4608513"/>
                <a:ext cx="233363" cy="204788"/>
              </a:xfrm>
              <a:custGeom>
                <a:avLst/>
                <a:gdLst>
                  <a:gd name="T0" fmla="*/ 52 w 147"/>
                  <a:gd name="T1" fmla="*/ 8 h 129"/>
                  <a:gd name="T2" fmla="*/ 18 w 147"/>
                  <a:gd name="T3" fmla="*/ 24 h 129"/>
                  <a:gd name="T4" fmla="*/ 5 w 147"/>
                  <a:gd name="T5" fmla="*/ 50 h 129"/>
                  <a:gd name="T6" fmla="*/ 18 w 147"/>
                  <a:gd name="T7" fmla="*/ 76 h 129"/>
                  <a:gd name="T8" fmla="*/ 52 w 147"/>
                  <a:gd name="T9" fmla="*/ 92 h 129"/>
                  <a:gd name="T10" fmla="*/ 80 w 147"/>
                  <a:gd name="T11" fmla="*/ 95 h 129"/>
                  <a:gd name="T12" fmla="*/ 89 w 147"/>
                  <a:gd name="T13" fmla="*/ 94 h 129"/>
                  <a:gd name="T14" fmla="*/ 90 w 147"/>
                  <a:gd name="T15" fmla="*/ 108 h 129"/>
                  <a:gd name="T16" fmla="*/ 94 w 147"/>
                  <a:gd name="T17" fmla="*/ 115 h 129"/>
                  <a:gd name="T18" fmla="*/ 105 w 147"/>
                  <a:gd name="T19" fmla="*/ 100 h 129"/>
                  <a:gd name="T20" fmla="*/ 109 w 147"/>
                  <a:gd name="T21" fmla="*/ 88 h 129"/>
                  <a:gd name="T22" fmla="*/ 123 w 147"/>
                  <a:gd name="T23" fmla="*/ 81 h 129"/>
                  <a:gd name="T24" fmla="*/ 138 w 147"/>
                  <a:gd name="T25" fmla="*/ 61 h 129"/>
                  <a:gd name="T26" fmla="*/ 137 w 147"/>
                  <a:gd name="T27" fmla="*/ 36 h 129"/>
                  <a:gd name="T28" fmla="*/ 114 w 147"/>
                  <a:gd name="T29" fmla="*/ 14 h 129"/>
                  <a:gd name="T30" fmla="*/ 73 w 147"/>
                  <a:gd name="T31" fmla="*/ 6 h 129"/>
                  <a:gd name="T32" fmla="*/ 93 w 147"/>
                  <a:gd name="T33" fmla="*/ 1 h 129"/>
                  <a:gd name="T34" fmla="*/ 125 w 147"/>
                  <a:gd name="T35" fmla="*/ 14 h 129"/>
                  <a:gd name="T36" fmla="*/ 144 w 147"/>
                  <a:gd name="T37" fmla="*/ 37 h 129"/>
                  <a:gd name="T38" fmla="*/ 145 w 147"/>
                  <a:gd name="T39" fmla="*/ 63 h 129"/>
                  <a:gd name="T40" fmla="*/ 129 w 147"/>
                  <a:gd name="T41" fmla="*/ 84 h 129"/>
                  <a:gd name="T42" fmla="*/ 109 w 147"/>
                  <a:gd name="T43" fmla="*/ 106 h 129"/>
                  <a:gd name="T44" fmla="*/ 94 w 147"/>
                  <a:gd name="T45" fmla="*/ 123 h 129"/>
                  <a:gd name="T46" fmla="*/ 85 w 147"/>
                  <a:gd name="T47" fmla="*/ 127 h 129"/>
                  <a:gd name="T48" fmla="*/ 81 w 147"/>
                  <a:gd name="T49" fmla="*/ 124 h 129"/>
                  <a:gd name="T50" fmla="*/ 83 w 147"/>
                  <a:gd name="T51" fmla="*/ 100 h 129"/>
                  <a:gd name="T52" fmla="*/ 54 w 147"/>
                  <a:gd name="T53" fmla="*/ 99 h 129"/>
                  <a:gd name="T54" fmla="*/ 21 w 147"/>
                  <a:gd name="T55" fmla="*/ 86 h 129"/>
                  <a:gd name="T56" fmla="*/ 2 w 147"/>
                  <a:gd name="T57" fmla="*/ 64 h 129"/>
                  <a:gd name="T58" fmla="*/ 2 w 147"/>
                  <a:gd name="T59" fmla="*/ 37 h 129"/>
                  <a:gd name="T60" fmla="*/ 21 w 147"/>
                  <a:gd name="T61" fmla="*/ 14 h 129"/>
                  <a:gd name="T62" fmla="*/ 54 w 147"/>
                  <a:gd name="T63" fmla="*/ 1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7" h="129">
                    <a:moveTo>
                      <a:pt x="73" y="6"/>
                    </a:moveTo>
                    <a:lnTo>
                      <a:pt x="52" y="8"/>
                    </a:lnTo>
                    <a:lnTo>
                      <a:pt x="33" y="14"/>
                    </a:lnTo>
                    <a:lnTo>
                      <a:pt x="18" y="24"/>
                    </a:lnTo>
                    <a:lnTo>
                      <a:pt x="9" y="36"/>
                    </a:lnTo>
                    <a:lnTo>
                      <a:pt x="5" y="50"/>
                    </a:lnTo>
                    <a:lnTo>
                      <a:pt x="9" y="64"/>
                    </a:lnTo>
                    <a:lnTo>
                      <a:pt x="18" y="76"/>
                    </a:lnTo>
                    <a:lnTo>
                      <a:pt x="33" y="86"/>
                    </a:lnTo>
                    <a:lnTo>
                      <a:pt x="52" y="92"/>
                    </a:lnTo>
                    <a:lnTo>
                      <a:pt x="73" y="95"/>
                    </a:lnTo>
                    <a:lnTo>
                      <a:pt x="80" y="95"/>
                    </a:lnTo>
                    <a:lnTo>
                      <a:pt x="85" y="95"/>
                    </a:lnTo>
                    <a:lnTo>
                      <a:pt x="89" y="94"/>
                    </a:lnTo>
                    <a:lnTo>
                      <a:pt x="89" y="97"/>
                    </a:lnTo>
                    <a:lnTo>
                      <a:pt x="90" y="108"/>
                    </a:lnTo>
                    <a:lnTo>
                      <a:pt x="89" y="119"/>
                    </a:lnTo>
                    <a:lnTo>
                      <a:pt x="94" y="115"/>
                    </a:lnTo>
                    <a:lnTo>
                      <a:pt x="99" y="109"/>
                    </a:lnTo>
                    <a:lnTo>
                      <a:pt x="105" y="100"/>
                    </a:lnTo>
                    <a:lnTo>
                      <a:pt x="109" y="89"/>
                    </a:lnTo>
                    <a:lnTo>
                      <a:pt x="109" y="88"/>
                    </a:lnTo>
                    <a:lnTo>
                      <a:pt x="111" y="87"/>
                    </a:lnTo>
                    <a:lnTo>
                      <a:pt x="123" y="81"/>
                    </a:lnTo>
                    <a:lnTo>
                      <a:pt x="133" y="72"/>
                    </a:lnTo>
                    <a:lnTo>
                      <a:pt x="138" y="61"/>
                    </a:lnTo>
                    <a:lnTo>
                      <a:pt x="141" y="50"/>
                    </a:lnTo>
                    <a:lnTo>
                      <a:pt x="137" y="36"/>
                    </a:lnTo>
                    <a:lnTo>
                      <a:pt x="128" y="24"/>
                    </a:lnTo>
                    <a:lnTo>
                      <a:pt x="114" y="14"/>
                    </a:lnTo>
                    <a:lnTo>
                      <a:pt x="95" y="8"/>
                    </a:lnTo>
                    <a:lnTo>
                      <a:pt x="73" y="6"/>
                    </a:lnTo>
                    <a:close/>
                    <a:moveTo>
                      <a:pt x="73" y="0"/>
                    </a:moveTo>
                    <a:lnTo>
                      <a:pt x="93" y="1"/>
                    </a:lnTo>
                    <a:lnTo>
                      <a:pt x="110" y="7"/>
                    </a:lnTo>
                    <a:lnTo>
                      <a:pt x="125" y="14"/>
                    </a:lnTo>
                    <a:lnTo>
                      <a:pt x="137" y="25"/>
                    </a:lnTo>
                    <a:lnTo>
                      <a:pt x="144" y="37"/>
                    </a:lnTo>
                    <a:lnTo>
                      <a:pt x="147" y="50"/>
                    </a:lnTo>
                    <a:lnTo>
                      <a:pt x="145" y="63"/>
                    </a:lnTo>
                    <a:lnTo>
                      <a:pt x="138" y="74"/>
                    </a:lnTo>
                    <a:lnTo>
                      <a:pt x="129" y="84"/>
                    </a:lnTo>
                    <a:lnTo>
                      <a:pt x="115" y="92"/>
                    </a:lnTo>
                    <a:lnTo>
                      <a:pt x="109" y="106"/>
                    </a:lnTo>
                    <a:lnTo>
                      <a:pt x="102" y="116"/>
                    </a:lnTo>
                    <a:lnTo>
                      <a:pt x="94" y="123"/>
                    </a:lnTo>
                    <a:lnTo>
                      <a:pt x="89" y="126"/>
                    </a:lnTo>
                    <a:lnTo>
                      <a:pt x="85" y="127"/>
                    </a:lnTo>
                    <a:lnTo>
                      <a:pt x="80" y="129"/>
                    </a:lnTo>
                    <a:lnTo>
                      <a:pt x="81" y="124"/>
                    </a:lnTo>
                    <a:lnTo>
                      <a:pt x="83" y="112"/>
                    </a:lnTo>
                    <a:lnTo>
                      <a:pt x="83" y="100"/>
                    </a:lnTo>
                    <a:lnTo>
                      <a:pt x="73" y="101"/>
                    </a:lnTo>
                    <a:lnTo>
                      <a:pt x="54" y="99"/>
                    </a:lnTo>
                    <a:lnTo>
                      <a:pt x="36" y="94"/>
                    </a:lnTo>
                    <a:lnTo>
                      <a:pt x="21" y="86"/>
                    </a:lnTo>
                    <a:lnTo>
                      <a:pt x="9" y="76"/>
                    </a:lnTo>
                    <a:lnTo>
                      <a:pt x="2" y="64"/>
                    </a:lnTo>
                    <a:lnTo>
                      <a:pt x="0" y="50"/>
                    </a:lnTo>
                    <a:lnTo>
                      <a:pt x="2" y="37"/>
                    </a:lnTo>
                    <a:lnTo>
                      <a:pt x="9" y="25"/>
                    </a:lnTo>
                    <a:lnTo>
                      <a:pt x="21" y="14"/>
                    </a:lnTo>
                    <a:lnTo>
                      <a:pt x="36" y="7"/>
                    </a:lnTo>
                    <a:lnTo>
                      <a:pt x="54" y="1"/>
                    </a:lnTo>
                    <a:lnTo>
                      <a:pt x="7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  <a:defRPr/>
                </a:pPr>
                <a:endParaRPr lang="zh-CN" altLang="en-US" sz="1600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7" name="Rectangle 141"/>
              <p:cNvSpPr>
                <a:spLocks noChangeArrowheads="1"/>
              </p:cNvSpPr>
              <p:nvPr/>
            </p:nvSpPr>
            <p:spPr bwMode="auto">
              <a:xfrm>
                <a:off x="4156076" y="4664076"/>
                <a:ext cx="120650" cy="952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  <a:defRPr/>
                </a:pPr>
                <a:endParaRPr lang="zh-CN" altLang="en-US" sz="1600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8" name="Rectangle 142"/>
              <p:cNvSpPr>
                <a:spLocks noChangeArrowheads="1"/>
              </p:cNvSpPr>
              <p:nvPr/>
            </p:nvSpPr>
            <p:spPr bwMode="auto">
              <a:xfrm>
                <a:off x="4156076" y="4705351"/>
                <a:ext cx="120650" cy="952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  <a:defRPr/>
                </a:pPr>
                <a:endParaRPr lang="zh-CN" altLang="en-US" sz="1600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3" name="组合 82"/>
            <p:cNvGrpSpPr/>
            <p:nvPr/>
          </p:nvGrpSpPr>
          <p:grpSpPr>
            <a:xfrm>
              <a:off x="4969565" y="4232245"/>
              <a:ext cx="531267" cy="400627"/>
              <a:chOff x="5394326" y="4732338"/>
              <a:chExt cx="484188" cy="365125"/>
            </a:xfrm>
            <a:grpFill/>
          </p:grpSpPr>
          <p:sp>
            <p:nvSpPr>
              <p:cNvPr id="88" name="Freeform 143"/>
              <p:cNvSpPr/>
              <p:nvPr/>
            </p:nvSpPr>
            <p:spPr bwMode="auto">
              <a:xfrm>
                <a:off x="5394326" y="4760913"/>
                <a:ext cx="484188" cy="336550"/>
              </a:xfrm>
              <a:custGeom>
                <a:avLst/>
                <a:gdLst>
                  <a:gd name="T0" fmla="*/ 0 w 305"/>
                  <a:gd name="T1" fmla="*/ 0 h 212"/>
                  <a:gd name="T2" fmla="*/ 6 w 305"/>
                  <a:gd name="T3" fmla="*/ 0 h 212"/>
                  <a:gd name="T4" fmla="*/ 6 w 305"/>
                  <a:gd name="T5" fmla="*/ 206 h 212"/>
                  <a:gd name="T6" fmla="*/ 305 w 305"/>
                  <a:gd name="T7" fmla="*/ 206 h 212"/>
                  <a:gd name="T8" fmla="*/ 305 w 305"/>
                  <a:gd name="T9" fmla="*/ 212 h 212"/>
                  <a:gd name="T10" fmla="*/ 0 w 305"/>
                  <a:gd name="T11" fmla="*/ 212 h 212"/>
                  <a:gd name="T12" fmla="*/ 0 w 305"/>
                  <a:gd name="T13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5" h="212">
                    <a:moveTo>
                      <a:pt x="0" y="0"/>
                    </a:moveTo>
                    <a:lnTo>
                      <a:pt x="6" y="0"/>
                    </a:lnTo>
                    <a:lnTo>
                      <a:pt x="6" y="206"/>
                    </a:lnTo>
                    <a:lnTo>
                      <a:pt x="305" y="206"/>
                    </a:lnTo>
                    <a:lnTo>
                      <a:pt x="305" y="212"/>
                    </a:lnTo>
                    <a:lnTo>
                      <a:pt x="0" y="2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  <a:defRPr/>
                </a:pPr>
                <a:endParaRPr lang="zh-CN" altLang="en-US" sz="1600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9" name="Freeform 144"/>
              <p:cNvSpPr>
                <a:spLocks noEditPoints="1"/>
              </p:cNvSpPr>
              <p:nvPr/>
            </p:nvSpPr>
            <p:spPr bwMode="auto">
              <a:xfrm>
                <a:off x="5449888" y="4946651"/>
                <a:ext cx="76200" cy="123825"/>
              </a:xfrm>
              <a:custGeom>
                <a:avLst/>
                <a:gdLst>
                  <a:gd name="T0" fmla="*/ 23 w 48"/>
                  <a:gd name="T1" fmla="*/ 7 h 78"/>
                  <a:gd name="T2" fmla="*/ 19 w 48"/>
                  <a:gd name="T3" fmla="*/ 8 h 78"/>
                  <a:gd name="T4" fmla="*/ 15 w 48"/>
                  <a:gd name="T5" fmla="*/ 9 h 78"/>
                  <a:gd name="T6" fmla="*/ 11 w 48"/>
                  <a:gd name="T7" fmla="*/ 11 h 78"/>
                  <a:gd name="T8" fmla="*/ 8 w 48"/>
                  <a:gd name="T9" fmla="*/ 15 h 78"/>
                  <a:gd name="T10" fmla="*/ 7 w 48"/>
                  <a:gd name="T11" fmla="*/ 19 h 78"/>
                  <a:gd name="T12" fmla="*/ 6 w 48"/>
                  <a:gd name="T13" fmla="*/ 23 h 78"/>
                  <a:gd name="T14" fmla="*/ 6 w 48"/>
                  <a:gd name="T15" fmla="*/ 73 h 78"/>
                  <a:gd name="T16" fmla="*/ 42 w 48"/>
                  <a:gd name="T17" fmla="*/ 73 h 78"/>
                  <a:gd name="T18" fmla="*/ 42 w 48"/>
                  <a:gd name="T19" fmla="*/ 23 h 78"/>
                  <a:gd name="T20" fmla="*/ 42 w 48"/>
                  <a:gd name="T21" fmla="*/ 19 h 78"/>
                  <a:gd name="T22" fmla="*/ 40 w 48"/>
                  <a:gd name="T23" fmla="*/ 15 h 78"/>
                  <a:gd name="T24" fmla="*/ 37 w 48"/>
                  <a:gd name="T25" fmla="*/ 11 h 78"/>
                  <a:gd name="T26" fmla="*/ 34 w 48"/>
                  <a:gd name="T27" fmla="*/ 9 h 78"/>
                  <a:gd name="T28" fmla="*/ 30 w 48"/>
                  <a:gd name="T29" fmla="*/ 8 h 78"/>
                  <a:gd name="T30" fmla="*/ 25 w 48"/>
                  <a:gd name="T31" fmla="*/ 7 h 78"/>
                  <a:gd name="T32" fmla="*/ 23 w 48"/>
                  <a:gd name="T33" fmla="*/ 7 h 78"/>
                  <a:gd name="T34" fmla="*/ 23 w 48"/>
                  <a:gd name="T35" fmla="*/ 0 h 78"/>
                  <a:gd name="T36" fmla="*/ 25 w 48"/>
                  <a:gd name="T37" fmla="*/ 0 h 78"/>
                  <a:gd name="T38" fmla="*/ 37 w 48"/>
                  <a:gd name="T39" fmla="*/ 3 h 78"/>
                  <a:gd name="T40" fmla="*/ 45 w 48"/>
                  <a:gd name="T41" fmla="*/ 12 h 78"/>
                  <a:gd name="T42" fmla="*/ 48 w 48"/>
                  <a:gd name="T43" fmla="*/ 23 h 78"/>
                  <a:gd name="T44" fmla="*/ 48 w 48"/>
                  <a:gd name="T45" fmla="*/ 78 h 78"/>
                  <a:gd name="T46" fmla="*/ 0 w 48"/>
                  <a:gd name="T47" fmla="*/ 78 h 78"/>
                  <a:gd name="T48" fmla="*/ 0 w 48"/>
                  <a:gd name="T49" fmla="*/ 23 h 78"/>
                  <a:gd name="T50" fmla="*/ 4 w 48"/>
                  <a:gd name="T51" fmla="*/ 12 h 78"/>
                  <a:gd name="T52" fmla="*/ 11 w 48"/>
                  <a:gd name="T53" fmla="*/ 3 h 78"/>
                  <a:gd name="T54" fmla="*/ 23 w 48"/>
                  <a:gd name="T5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78">
                    <a:moveTo>
                      <a:pt x="23" y="7"/>
                    </a:moveTo>
                    <a:lnTo>
                      <a:pt x="19" y="8"/>
                    </a:lnTo>
                    <a:lnTo>
                      <a:pt x="15" y="9"/>
                    </a:lnTo>
                    <a:lnTo>
                      <a:pt x="11" y="11"/>
                    </a:lnTo>
                    <a:lnTo>
                      <a:pt x="8" y="15"/>
                    </a:lnTo>
                    <a:lnTo>
                      <a:pt x="7" y="19"/>
                    </a:lnTo>
                    <a:lnTo>
                      <a:pt x="6" y="23"/>
                    </a:lnTo>
                    <a:lnTo>
                      <a:pt x="6" y="73"/>
                    </a:lnTo>
                    <a:lnTo>
                      <a:pt x="42" y="73"/>
                    </a:lnTo>
                    <a:lnTo>
                      <a:pt x="42" y="23"/>
                    </a:lnTo>
                    <a:lnTo>
                      <a:pt x="42" y="19"/>
                    </a:lnTo>
                    <a:lnTo>
                      <a:pt x="40" y="15"/>
                    </a:lnTo>
                    <a:lnTo>
                      <a:pt x="37" y="11"/>
                    </a:lnTo>
                    <a:lnTo>
                      <a:pt x="34" y="9"/>
                    </a:lnTo>
                    <a:lnTo>
                      <a:pt x="30" y="8"/>
                    </a:lnTo>
                    <a:lnTo>
                      <a:pt x="25" y="7"/>
                    </a:lnTo>
                    <a:lnTo>
                      <a:pt x="23" y="7"/>
                    </a:lnTo>
                    <a:close/>
                    <a:moveTo>
                      <a:pt x="23" y="0"/>
                    </a:moveTo>
                    <a:lnTo>
                      <a:pt x="25" y="0"/>
                    </a:lnTo>
                    <a:lnTo>
                      <a:pt x="37" y="3"/>
                    </a:lnTo>
                    <a:lnTo>
                      <a:pt x="45" y="12"/>
                    </a:lnTo>
                    <a:lnTo>
                      <a:pt x="48" y="23"/>
                    </a:lnTo>
                    <a:lnTo>
                      <a:pt x="48" y="78"/>
                    </a:lnTo>
                    <a:lnTo>
                      <a:pt x="0" y="78"/>
                    </a:lnTo>
                    <a:lnTo>
                      <a:pt x="0" y="23"/>
                    </a:lnTo>
                    <a:lnTo>
                      <a:pt x="4" y="12"/>
                    </a:lnTo>
                    <a:lnTo>
                      <a:pt x="11" y="3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  <a:defRPr/>
                </a:pPr>
                <a:endParaRPr lang="zh-CN" altLang="en-US" sz="1600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0" name="Freeform 145"/>
              <p:cNvSpPr>
                <a:spLocks noEditPoints="1"/>
              </p:cNvSpPr>
              <p:nvPr/>
            </p:nvSpPr>
            <p:spPr bwMode="auto">
              <a:xfrm>
                <a:off x="5556251" y="4892676"/>
                <a:ext cx="74613" cy="177800"/>
              </a:xfrm>
              <a:custGeom>
                <a:avLst/>
                <a:gdLst>
                  <a:gd name="T0" fmla="*/ 22 w 47"/>
                  <a:gd name="T1" fmla="*/ 7 h 112"/>
                  <a:gd name="T2" fmla="*/ 18 w 47"/>
                  <a:gd name="T3" fmla="*/ 7 h 112"/>
                  <a:gd name="T4" fmla="*/ 14 w 47"/>
                  <a:gd name="T5" fmla="*/ 9 h 112"/>
                  <a:gd name="T6" fmla="*/ 11 w 47"/>
                  <a:gd name="T7" fmla="*/ 11 h 112"/>
                  <a:gd name="T8" fmla="*/ 8 w 47"/>
                  <a:gd name="T9" fmla="*/ 15 h 112"/>
                  <a:gd name="T10" fmla="*/ 6 w 47"/>
                  <a:gd name="T11" fmla="*/ 19 h 112"/>
                  <a:gd name="T12" fmla="*/ 6 w 47"/>
                  <a:gd name="T13" fmla="*/ 23 h 112"/>
                  <a:gd name="T14" fmla="*/ 6 w 47"/>
                  <a:gd name="T15" fmla="*/ 107 h 112"/>
                  <a:gd name="T16" fmla="*/ 42 w 47"/>
                  <a:gd name="T17" fmla="*/ 107 h 112"/>
                  <a:gd name="T18" fmla="*/ 42 w 47"/>
                  <a:gd name="T19" fmla="*/ 23 h 112"/>
                  <a:gd name="T20" fmla="*/ 41 w 47"/>
                  <a:gd name="T21" fmla="*/ 19 h 112"/>
                  <a:gd name="T22" fmla="*/ 40 w 47"/>
                  <a:gd name="T23" fmla="*/ 15 h 112"/>
                  <a:gd name="T24" fmla="*/ 37 w 47"/>
                  <a:gd name="T25" fmla="*/ 11 h 112"/>
                  <a:gd name="T26" fmla="*/ 33 w 47"/>
                  <a:gd name="T27" fmla="*/ 9 h 112"/>
                  <a:gd name="T28" fmla="*/ 29 w 47"/>
                  <a:gd name="T29" fmla="*/ 7 h 112"/>
                  <a:gd name="T30" fmla="*/ 25 w 47"/>
                  <a:gd name="T31" fmla="*/ 7 h 112"/>
                  <a:gd name="T32" fmla="*/ 22 w 47"/>
                  <a:gd name="T33" fmla="*/ 7 h 112"/>
                  <a:gd name="T34" fmla="*/ 22 w 47"/>
                  <a:gd name="T35" fmla="*/ 0 h 112"/>
                  <a:gd name="T36" fmla="*/ 25 w 47"/>
                  <a:gd name="T37" fmla="*/ 0 h 112"/>
                  <a:gd name="T38" fmla="*/ 37 w 47"/>
                  <a:gd name="T39" fmla="*/ 4 h 112"/>
                  <a:gd name="T40" fmla="*/ 44 w 47"/>
                  <a:gd name="T41" fmla="*/ 12 h 112"/>
                  <a:gd name="T42" fmla="*/ 47 w 47"/>
                  <a:gd name="T43" fmla="*/ 23 h 112"/>
                  <a:gd name="T44" fmla="*/ 47 w 47"/>
                  <a:gd name="T45" fmla="*/ 112 h 112"/>
                  <a:gd name="T46" fmla="*/ 0 w 47"/>
                  <a:gd name="T47" fmla="*/ 112 h 112"/>
                  <a:gd name="T48" fmla="*/ 0 w 47"/>
                  <a:gd name="T49" fmla="*/ 23 h 112"/>
                  <a:gd name="T50" fmla="*/ 3 w 47"/>
                  <a:gd name="T51" fmla="*/ 12 h 112"/>
                  <a:gd name="T52" fmla="*/ 11 w 47"/>
                  <a:gd name="T53" fmla="*/ 4 h 112"/>
                  <a:gd name="T54" fmla="*/ 22 w 47"/>
                  <a:gd name="T5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7" h="112">
                    <a:moveTo>
                      <a:pt x="22" y="7"/>
                    </a:moveTo>
                    <a:lnTo>
                      <a:pt x="18" y="7"/>
                    </a:lnTo>
                    <a:lnTo>
                      <a:pt x="14" y="9"/>
                    </a:lnTo>
                    <a:lnTo>
                      <a:pt x="11" y="11"/>
                    </a:lnTo>
                    <a:lnTo>
                      <a:pt x="8" y="15"/>
                    </a:lnTo>
                    <a:lnTo>
                      <a:pt x="6" y="19"/>
                    </a:lnTo>
                    <a:lnTo>
                      <a:pt x="6" y="23"/>
                    </a:lnTo>
                    <a:lnTo>
                      <a:pt x="6" y="107"/>
                    </a:lnTo>
                    <a:lnTo>
                      <a:pt x="42" y="107"/>
                    </a:lnTo>
                    <a:lnTo>
                      <a:pt x="42" y="23"/>
                    </a:lnTo>
                    <a:lnTo>
                      <a:pt x="41" y="19"/>
                    </a:lnTo>
                    <a:lnTo>
                      <a:pt x="40" y="15"/>
                    </a:lnTo>
                    <a:lnTo>
                      <a:pt x="37" y="11"/>
                    </a:lnTo>
                    <a:lnTo>
                      <a:pt x="33" y="9"/>
                    </a:lnTo>
                    <a:lnTo>
                      <a:pt x="29" y="7"/>
                    </a:lnTo>
                    <a:lnTo>
                      <a:pt x="25" y="7"/>
                    </a:lnTo>
                    <a:lnTo>
                      <a:pt x="22" y="7"/>
                    </a:lnTo>
                    <a:close/>
                    <a:moveTo>
                      <a:pt x="22" y="0"/>
                    </a:moveTo>
                    <a:lnTo>
                      <a:pt x="25" y="0"/>
                    </a:lnTo>
                    <a:lnTo>
                      <a:pt x="37" y="4"/>
                    </a:lnTo>
                    <a:lnTo>
                      <a:pt x="44" y="12"/>
                    </a:lnTo>
                    <a:lnTo>
                      <a:pt x="47" y="23"/>
                    </a:lnTo>
                    <a:lnTo>
                      <a:pt x="47" y="112"/>
                    </a:lnTo>
                    <a:lnTo>
                      <a:pt x="0" y="112"/>
                    </a:lnTo>
                    <a:lnTo>
                      <a:pt x="0" y="23"/>
                    </a:lnTo>
                    <a:lnTo>
                      <a:pt x="3" y="12"/>
                    </a:lnTo>
                    <a:lnTo>
                      <a:pt x="11" y="4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  <a:defRPr/>
                </a:pPr>
                <a:endParaRPr lang="zh-CN" altLang="en-US" sz="1600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1" name="Freeform 146"/>
              <p:cNvSpPr>
                <a:spLocks noEditPoints="1"/>
              </p:cNvSpPr>
              <p:nvPr/>
            </p:nvSpPr>
            <p:spPr bwMode="auto">
              <a:xfrm>
                <a:off x="5662613" y="4840288"/>
                <a:ext cx="76200" cy="230188"/>
              </a:xfrm>
              <a:custGeom>
                <a:avLst/>
                <a:gdLst>
                  <a:gd name="T0" fmla="*/ 22 w 48"/>
                  <a:gd name="T1" fmla="*/ 6 h 145"/>
                  <a:gd name="T2" fmla="*/ 17 w 48"/>
                  <a:gd name="T3" fmla="*/ 6 h 145"/>
                  <a:gd name="T4" fmla="*/ 14 w 48"/>
                  <a:gd name="T5" fmla="*/ 8 h 145"/>
                  <a:gd name="T6" fmla="*/ 11 w 48"/>
                  <a:gd name="T7" fmla="*/ 11 h 145"/>
                  <a:gd name="T8" fmla="*/ 8 w 48"/>
                  <a:gd name="T9" fmla="*/ 14 h 145"/>
                  <a:gd name="T10" fmla="*/ 6 w 48"/>
                  <a:gd name="T11" fmla="*/ 18 h 145"/>
                  <a:gd name="T12" fmla="*/ 5 w 48"/>
                  <a:gd name="T13" fmla="*/ 23 h 145"/>
                  <a:gd name="T14" fmla="*/ 5 w 48"/>
                  <a:gd name="T15" fmla="*/ 140 h 145"/>
                  <a:gd name="T16" fmla="*/ 41 w 48"/>
                  <a:gd name="T17" fmla="*/ 140 h 145"/>
                  <a:gd name="T18" fmla="*/ 41 w 48"/>
                  <a:gd name="T19" fmla="*/ 23 h 145"/>
                  <a:gd name="T20" fmla="*/ 40 w 48"/>
                  <a:gd name="T21" fmla="*/ 18 h 145"/>
                  <a:gd name="T22" fmla="*/ 39 w 48"/>
                  <a:gd name="T23" fmla="*/ 14 h 145"/>
                  <a:gd name="T24" fmla="*/ 36 w 48"/>
                  <a:gd name="T25" fmla="*/ 11 h 145"/>
                  <a:gd name="T26" fmla="*/ 33 w 48"/>
                  <a:gd name="T27" fmla="*/ 8 h 145"/>
                  <a:gd name="T28" fmla="*/ 29 w 48"/>
                  <a:gd name="T29" fmla="*/ 6 h 145"/>
                  <a:gd name="T30" fmla="*/ 25 w 48"/>
                  <a:gd name="T31" fmla="*/ 6 h 145"/>
                  <a:gd name="T32" fmla="*/ 22 w 48"/>
                  <a:gd name="T33" fmla="*/ 6 h 145"/>
                  <a:gd name="T34" fmla="*/ 22 w 48"/>
                  <a:gd name="T35" fmla="*/ 0 h 145"/>
                  <a:gd name="T36" fmla="*/ 25 w 48"/>
                  <a:gd name="T37" fmla="*/ 0 h 145"/>
                  <a:gd name="T38" fmla="*/ 36 w 48"/>
                  <a:gd name="T39" fmla="*/ 3 h 145"/>
                  <a:gd name="T40" fmla="*/ 44 w 48"/>
                  <a:gd name="T41" fmla="*/ 12 h 145"/>
                  <a:gd name="T42" fmla="*/ 48 w 48"/>
                  <a:gd name="T43" fmla="*/ 23 h 145"/>
                  <a:gd name="T44" fmla="*/ 48 w 48"/>
                  <a:gd name="T45" fmla="*/ 145 h 145"/>
                  <a:gd name="T46" fmla="*/ 0 w 48"/>
                  <a:gd name="T47" fmla="*/ 145 h 145"/>
                  <a:gd name="T48" fmla="*/ 0 w 48"/>
                  <a:gd name="T49" fmla="*/ 23 h 145"/>
                  <a:gd name="T50" fmla="*/ 2 w 48"/>
                  <a:gd name="T51" fmla="*/ 12 h 145"/>
                  <a:gd name="T52" fmla="*/ 11 w 48"/>
                  <a:gd name="T53" fmla="*/ 3 h 145"/>
                  <a:gd name="T54" fmla="*/ 22 w 48"/>
                  <a:gd name="T55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145">
                    <a:moveTo>
                      <a:pt x="22" y="6"/>
                    </a:moveTo>
                    <a:lnTo>
                      <a:pt x="17" y="6"/>
                    </a:lnTo>
                    <a:lnTo>
                      <a:pt x="14" y="8"/>
                    </a:lnTo>
                    <a:lnTo>
                      <a:pt x="11" y="11"/>
                    </a:lnTo>
                    <a:lnTo>
                      <a:pt x="8" y="14"/>
                    </a:lnTo>
                    <a:lnTo>
                      <a:pt x="6" y="18"/>
                    </a:lnTo>
                    <a:lnTo>
                      <a:pt x="5" y="23"/>
                    </a:lnTo>
                    <a:lnTo>
                      <a:pt x="5" y="140"/>
                    </a:lnTo>
                    <a:lnTo>
                      <a:pt x="41" y="140"/>
                    </a:lnTo>
                    <a:lnTo>
                      <a:pt x="41" y="23"/>
                    </a:lnTo>
                    <a:lnTo>
                      <a:pt x="40" y="18"/>
                    </a:lnTo>
                    <a:lnTo>
                      <a:pt x="39" y="14"/>
                    </a:lnTo>
                    <a:lnTo>
                      <a:pt x="36" y="11"/>
                    </a:lnTo>
                    <a:lnTo>
                      <a:pt x="33" y="8"/>
                    </a:lnTo>
                    <a:lnTo>
                      <a:pt x="29" y="6"/>
                    </a:lnTo>
                    <a:lnTo>
                      <a:pt x="25" y="6"/>
                    </a:lnTo>
                    <a:lnTo>
                      <a:pt x="22" y="6"/>
                    </a:lnTo>
                    <a:close/>
                    <a:moveTo>
                      <a:pt x="22" y="0"/>
                    </a:moveTo>
                    <a:lnTo>
                      <a:pt x="25" y="0"/>
                    </a:lnTo>
                    <a:lnTo>
                      <a:pt x="36" y="3"/>
                    </a:lnTo>
                    <a:lnTo>
                      <a:pt x="44" y="12"/>
                    </a:lnTo>
                    <a:lnTo>
                      <a:pt x="48" y="23"/>
                    </a:lnTo>
                    <a:lnTo>
                      <a:pt x="48" y="145"/>
                    </a:lnTo>
                    <a:lnTo>
                      <a:pt x="0" y="145"/>
                    </a:lnTo>
                    <a:lnTo>
                      <a:pt x="0" y="23"/>
                    </a:lnTo>
                    <a:lnTo>
                      <a:pt x="2" y="12"/>
                    </a:lnTo>
                    <a:lnTo>
                      <a:pt x="11" y="3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  <a:defRPr/>
                </a:pPr>
                <a:endParaRPr lang="zh-CN" altLang="en-US" sz="1600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2" name="Freeform 147"/>
              <p:cNvSpPr>
                <a:spLocks noEditPoints="1"/>
              </p:cNvSpPr>
              <p:nvPr/>
            </p:nvSpPr>
            <p:spPr bwMode="auto">
              <a:xfrm>
                <a:off x="5767388" y="4784726"/>
                <a:ext cx="76200" cy="285750"/>
              </a:xfrm>
              <a:custGeom>
                <a:avLst/>
                <a:gdLst>
                  <a:gd name="T0" fmla="*/ 23 w 48"/>
                  <a:gd name="T1" fmla="*/ 5 h 180"/>
                  <a:gd name="T2" fmla="*/ 19 w 48"/>
                  <a:gd name="T3" fmla="*/ 6 h 180"/>
                  <a:gd name="T4" fmla="*/ 14 w 48"/>
                  <a:gd name="T5" fmla="*/ 9 h 180"/>
                  <a:gd name="T6" fmla="*/ 11 w 48"/>
                  <a:gd name="T7" fmla="*/ 11 h 180"/>
                  <a:gd name="T8" fmla="*/ 8 w 48"/>
                  <a:gd name="T9" fmla="*/ 14 h 180"/>
                  <a:gd name="T10" fmla="*/ 7 w 48"/>
                  <a:gd name="T11" fmla="*/ 18 h 180"/>
                  <a:gd name="T12" fmla="*/ 6 w 48"/>
                  <a:gd name="T13" fmla="*/ 23 h 180"/>
                  <a:gd name="T14" fmla="*/ 6 w 48"/>
                  <a:gd name="T15" fmla="*/ 175 h 180"/>
                  <a:gd name="T16" fmla="*/ 41 w 48"/>
                  <a:gd name="T17" fmla="*/ 175 h 180"/>
                  <a:gd name="T18" fmla="*/ 41 w 48"/>
                  <a:gd name="T19" fmla="*/ 23 h 180"/>
                  <a:gd name="T20" fmla="*/ 41 w 48"/>
                  <a:gd name="T21" fmla="*/ 18 h 180"/>
                  <a:gd name="T22" fmla="*/ 39 w 48"/>
                  <a:gd name="T23" fmla="*/ 14 h 180"/>
                  <a:gd name="T24" fmla="*/ 37 w 48"/>
                  <a:gd name="T25" fmla="*/ 11 h 180"/>
                  <a:gd name="T26" fmla="*/ 34 w 48"/>
                  <a:gd name="T27" fmla="*/ 9 h 180"/>
                  <a:gd name="T28" fmla="*/ 29 w 48"/>
                  <a:gd name="T29" fmla="*/ 6 h 180"/>
                  <a:gd name="T30" fmla="*/ 25 w 48"/>
                  <a:gd name="T31" fmla="*/ 5 h 180"/>
                  <a:gd name="T32" fmla="*/ 23 w 48"/>
                  <a:gd name="T33" fmla="*/ 5 h 180"/>
                  <a:gd name="T34" fmla="*/ 23 w 48"/>
                  <a:gd name="T35" fmla="*/ 0 h 180"/>
                  <a:gd name="T36" fmla="*/ 25 w 48"/>
                  <a:gd name="T37" fmla="*/ 0 h 180"/>
                  <a:gd name="T38" fmla="*/ 37 w 48"/>
                  <a:gd name="T39" fmla="*/ 3 h 180"/>
                  <a:gd name="T40" fmla="*/ 45 w 48"/>
                  <a:gd name="T41" fmla="*/ 11 h 180"/>
                  <a:gd name="T42" fmla="*/ 48 w 48"/>
                  <a:gd name="T43" fmla="*/ 23 h 180"/>
                  <a:gd name="T44" fmla="*/ 48 w 48"/>
                  <a:gd name="T45" fmla="*/ 180 h 180"/>
                  <a:gd name="T46" fmla="*/ 0 w 48"/>
                  <a:gd name="T47" fmla="*/ 180 h 180"/>
                  <a:gd name="T48" fmla="*/ 0 w 48"/>
                  <a:gd name="T49" fmla="*/ 23 h 180"/>
                  <a:gd name="T50" fmla="*/ 3 w 48"/>
                  <a:gd name="T51" fmla="*/ 11 h 180"/>
                  <a:gd name="T52" fmla="*/ 11 w 48"/>
                  <a:gd name="T53" fmla="*/ 3 h 180"/>
                  <a:gd name="T54" fmla="*/ 23 w 48"/>
                  <a:gd name="T55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180">
                    <a:moveTo>
                      <a:pt x="23" y="5"/>
                    </a:moveTo>
                    <a:lnTo>
                      <a:pt x="19" y="6"/>
                    </a:lnTo>
                    <a:lnTo>
                      <a:pt x="14" y="9"/>
                    </a:lnTo>
                    <a:lnTo>
                      <a:pt x="11" y="11"/>
                    </a:lnTo>
                    <a:lnTo>
                      <a:pt x="8" y="14"/>
                    </a:lnTo>
                    <a:lnTo>
                      <a:pt x="7" y="18"/>
                    </a:lnTo>
                    <a:lnTo>
                      <a:pt x="6" y="23"/>
                    </a:lnTo>
                    <a:lnTo>
                      <a:pt x="6" y="175"/>
                    </a:lnTo>
                    <a:lnTo>
                      <a:pt x="41" y="175"/>
                    </a:lnTo>
                    <a:lnTo>
                      <a:pt x="41" y="23"/>
                    </a:lnTo>
                    <a:lnTo>
                      <a:pt x="41" y="18"/>
                    </a:lnTo>
                    <a:lnTo>
                      <a:pt x="39" y="14"/>
                    </a:lnTo>
                    <a:lnTo>
                      <a:pt x="37" y="11"/>
                    </a:lnTo>
                    <a:lnTo>
                      <a:pt x="34" y="9"/>
                    </a:lnTo>
                    <a:lnTo>
                      <a:pt x="29" y="6"/>
                    </a:lnTo>
                    <a:lnTo>
                      <a:pt x="25" y="5"/>
                    </a:lnTo>
                    <a:lnTo>
                      <a:pt x="23" y="5"/>
                    </a:lnTo>
                    <a:close/>
                    <a:moveTo>
                      <a:pt x="23" y="0"/>
                    </a:moveTo>
                    <a:lnTo>
                      <a:pt x="25" y="0"/>
                    </a:lnTo>
                    <a:lnTo>
                      <a:pt x="37" y="3"/>
                    </a:lnTo>
                    <a:lnTo>
                      <a:pt x="45" y="11"/>
                    </a:lnTo>
                    <a:lnTo>
                      <a:pt x="48" y="23"/>
                    </a:lnTo>
                    <a:lnTo>
                      <a:pt x="48" y="180"/>
                    </a:lnTo>
                    <a:lnTo>
                      <a:pt x="0" y="180"/>
                    </a:lnTo>
                    <a:lnTo>
                      <a:pt x="0" y="23"/>
                    </a:lnTo>
                    <a:lnTo>
                      <a:pt x="3" y="11"/>
                    </a:lnTo>
                    <a:lnTo>
                      <a:pt x="11" y="3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  <a:defRPr/>
                </a:pPr>
                <a:endParaRPr lang="zh-CN" altLang="en-US" sz="1600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3" name="Freeform 148"/>
              <p:cNvSpPr/>
              <p:nvPr/>
            </p:nvSpPr>
            <p:spPr bwMode="auto">
              <a:xfrm>
                <a:off x="5453063" y="4732338"/>
                <a:ext cx="293688" cy="153988"/>
              </a:xfrm>
              <a:custGeom>
                <a:avLst/>
                <a:gdLst>
                  <a:gd name="T0" fmla="*/ 134 w 185"/>
                  <a:gd name="T1" fmla="*/ 0 h 97"/>
                  <a:gd name="T2" fmla="*/ 185 w 185"/>
                  <a:gd name="T3" fmla="*/ 13 h 97"/>
                  <a:gd name="T4" fmla="*/ 160 w 185"/>
                  <a:gd name="T5" fmla="*/ 59 h 97"/>
                  <a:gd name="T6" fmla="*/ 155 w 185"/>
                  <a:gd name="T7" fmla="*/ 57 h 97"/>
                  <a:gd name="T8" fmla="*/ 173 w 185"/>
                  <a:gd name="T9" fmla="*/ 21 h 97"/>
                  <a:gd name="T10" fmla="*/ 2 w 185"/>
                  <a:gd name="T11" fmla="*/ 97 h 97"/>
                  <a:gd name="T12" fmla="*/ 0 w 185"/>
                  <a:gd name="T13" fmla="*/ 92 h 97"/>
                  <a:gd name="T14" fmla="*/ 171 w 185"/>
                  <a:gd name="T15" fmla="*/ 16 h 97"/>
                  <a:gd name="T16" fmla="*/ 133 w 185"/>
                  <a:gd name="T17" fmla="*/ 6 h 97"/>
                  <a:gd name="T18" fmla="*/ 134 w 185"/>
                  <a:gd name="T1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5" h="97">
                    <a:moveTo>
                      <a:pt x="134" y="0"/>
                    </a:moveTo>
                    <a:lnTo>
                      <a:pt x="185" y="13"/>
                    </a:lnTo>
                    <a:lnTo>
                      <a:pt x="160" y="59"/>
                    </a:lnTo>
                    <a:lnTo>
                      <a:pt x="155" y="57"/>
                    </a:lnTo>
                    <a:lnTo>
                      <a:pt x="173" y="21"/>
                    </a:lnTo>
                    <a:lnTo>
                      <a:pt x="2" y="97"/>
                    </a:lnTo>
                    <a:lnTo>
                      <a:pt x="0" y="92"/>
                    </a:lnTo>
                    <a:lnTo>
                      <a:pt x="171" y="16"/>
                    </a:lnTo>
                    <a:lnTo>
                      <a:pt x="133" y="6"/>
                    </a:lnTo>
                    <a:lnTo>
                      <a:pt x="1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  <a:defRPr/>
                </a:pPr>
                <a:endParaRPr lang="zh-CN" altLang="en-US" sz="1600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4" name="组合 83"/>
            <p:cNvGrpSpPr/>
            <p:nvPr/>
          </p:nvGrpSpPr>
          <p:grpSpPr>
            <a:xfrm>
              <a:off x="7326383" y="4173021"/>
              <a:ext cx="607909" cy="538235"/>
              <a:chOff x="6907213" y="4678363"/>
              <a:chExt cx="554038" cy="490538"/>
            </a:xfrm>
            <a:grpFill/>
          </p:grpSpPr>
          <p:sp>
            <p:nvSpPr>
              <p:cNvPr id="85" name="Freeform 149"/>
              <p:cNvSpPr>
                <a:spLocks noEditPoints="1"/>
              </p:cNvSpPr>
              <p:nvPr/>
            </p:nvSpPr>
            <p:spPr bwMode="auto">
              <a:xfrm>
                <a:off x="6907213" y="4678363"/>
                <a:ext cx="554038" cy="490538"/>
              </a:xfrm>
              <a:custGeom>
                <a:avLst/>
                <a:gdLst>
                  <a:gd name="T0" fmla="*/ 13 w 349"/>
                  <a:gd name="T1" fmla="*/ 182 h 309"/>
                  <a:gd name="T2" fmla="*/ 193 w 349"/>
                  <a:gd name="T3" fmla="*/ 154 h 309"/>
                  <a:gd name="T4" fmla="*/ 292 w 349"/>
                  <a:gd name="T5" fmla="*/ 118 h 309"/>
                  <a:gd name="T6" fmla="*/ 338 w 349"/>
                  <a:gd name="T7" fmla="*/ 166 h 309"/>
                  <a:gd name="T8" fmla="*/ 198 w 349"/>
                  <a:gd name="T9" fmla="*/ 114 h 309"/>
                  <a:gd name="T10" fmla="*/ 343 w 349"/>
                  <a:gd name="T11" fmla="*/ 303 h 309"/>
                  <a:gd name="T12" fmla="*/ 286 w 349"/>
                  <a:gd name="T13" fmla="*/ 171 h 309"/>
                  <a:gd name="T14" fmla="*/ 198 w 349"/>
                  <a:gd name="T15" fmla="*/ 114 h 309"/>
                  <a:gd name="T16" fmla="*/ 57 w 349"/>
                  <a:gd name="T17" fmla="*/ 120 h 309"/>
                  <a:gd name="T18" fmla="*/ 193 w 349"/>
                  <a:gd name="T19" fmla="*/ 108 h 309"/>
                  <a:gd name="T20" fmla="*/ 207 w 349"/>
                  <a:gd name="T21" fmla="*/ 21 h 309"/>
                  <a:gd name="T22" fmla="*/ 54 w 349"/>
                  <a:gd name="T23" fmla="*/ 5 h 309"/>
                  <a:gd name="T24" fmla="*/ 46 w 349"/>
                  <a:gd name="T25" fmla="*/ 7 h 309"/>
                  <a:gd name="T26" fmla="*/ 42 w 349"/>
                  <a:gd name="T27" fmla="*/ 14 h 309"/>
                  <a:gd name="T28" fmla="*/ 41 w 349"/>
                  <a:gd name="T29" fmla="*/ 123 h 309"/>
                  <a:gd name="T30" fmla="*/ 44 w 349"/>
                  <a:gd name="T31" fmla="*/ 131 h 309"/>
                  <a:gd name="T32" fmla="*/ 50 w 349"/>
                  <a:gd name="T33" fmla="*/ 135 h 309"/>
                  <a:gd name="T34" fmla="*/ 193 w 349"/>
                  <a:gd name="T35" fmla="*/ 136 h 309"/>
                  <a:gd name="T36" fmla="*/ 51 w 349"/>
                  <a:gd name="T37" fmla="*/ 127 h 309"/>
                  <a:gd name="T38" fmla="*/ 212 w 349"/>
                  <a:gd name="T39" fmla="*/ 15 h 309"/>
                  <a:gd name="T40" fmla="*/ 222 w 349"/>
                  <a:gd name="T41" fmla="*/ 108 h 309"/>
                  <a:gd name="T42" fmla="*/ 222 w 349"/>
                  <a:gd name="T43" fmla="*/ 14 h 309"/>
                  <a:gd name="T44" fmla="*/ 218 w 349"/>
                  <a:gd name="T45" fmla="*/ 7 h 309"/>
                  <a:gd name="T46" fmla="*/ 210 w 349"/>
                  <a:gd name="T47" fmla="*/ 5 h 309"/>
                  <a:gd name="T48" fmla="*/ 54 w 349"/>
                  <a:gd name="T49" fmla="*/ 0 h 309"/>
                  <a:gd name="T50" fmla="*/ 219 w 349"/>
                  <a:gd name="T51" fmla="*/ 2 h 309"/>
                  <a:gd name="T52" fmla="*/ 229 w 349"/>
                  <a:gd name="T53" fmla="*/ 18 h 309"/>
                  <a:gd name="T54" fmla="*/ 291 w 349"/>
                  <a:gd name="T55" fmla="*/ 108 h 309"/>
                  <a:gd name="T56" fmla="*/ 349 w 349"/>
                  <a:gd name="T57" fmla="*/ 309 h 309"/>
                  <a:gd name="T58" fmla="*/ 193 w 349"/>
                  <a:gd name="T59" fmla="*/ 188 h 309"/>
                  <a:gd name="T60" fmla="*/ 37 w 349"/>
                  <a:gd name="T61" fmla="*/ 148 h 309"/>
                  <a:gd name="T62" fmla="*/ 193 w 349"/>
                  <a:gd name="T63" fmla="*/ 142 h 309"/>
                  <a:gd name="T64" fmla="*/ 44 w 349"/>
                  <a:gd name="T65" fmla="*/ 140 h 309"/>
                  <a:gd name="T66" fmla="*/ 35 w 349"/>
                  <a:gd name="T67" fmla="*/ 123 h 309"/>
                  <a:gd name="T68" fmla="*/ 38 w 349"/>
                  <a:gd name="T69" fmla="*/ 8 h 309"/>
                  <a:gd name="T70" fmla="*/ 54 w 349"/>
                  <a:gd name="T71" fmla="*/ 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49" h="309">
                    <a:moveTo>
                      <a:pt x="40" y="154"/>
                    </a:moveTo>
                    <a:lnTo>
                      <a:pt x="13" y="182"/>
                    </a:lnTo>
                    <a:lnTo>
                      <a:pt x="193" y="182"/>
                    </a:lnTo>
                    <a:lnTo>
                      <a:pt x="193" y="154"/>
                    </a:lnTo>
                    <a:lnTo>
                      <a:pt x="40" y="154"/>
                    </a:lnTo>
                    <a:close/>
                    <a:moveTo>
                      <a:pt x="292" y="118"/>
                    </a:moveTo>
                    <a:lnTo>
                      <a:pt x="292" y="166"/>
                    </a:lnTo>
                    <a:lnTo>
                      <a:pt x="338" y="166"/>
                    </a:lnTo>
                    <a:lnTo>
                      <a:pt x="292" y="118"/>
                    </a:lnTo>
                    <a:close/>
                    <a:moveTo>
                      <a:pt x="198" y="114"/>
                    </a:moveTo>
                    <a:lnTo>
                      <a:pt x="198" y="303"/>
                    </a:lnTo>
                    <a:lnTo>
                      <a:pt x="343" y="303"/>
                    </a:lnTo>
                    <a:lnTo>
                      <a:pt x="343" y="171"/>
                    </a:lnTo>
                    <a:lnTo>
                      <a:pt x="286" y="171"/>
                    </a:lnTo>
                    <a:lnTo>
                      <a:pt x="286" y="114"/>
                    </a:lnTo>
                    <a:lnTo>
                      <a:pt x="198" y="114"/>
                    </a:lnTo>
                    <a:close/>
                    <a:moveTo>
                      <a:pt x="57" y="21"/>
                    </a:moveTo>
                    <a:lnTo>
                      <a:pt x="57" y="120"/>
                    </a:lnTo>
                    <a:lnTo>
                      <a:pt x="193" y="120"/>
                    </a:lnTo>
                    <a:lnTo>
                      <a:pt x="193" y="108"/>
                    </a:lnTo>
                    <a:lnTo>
                      <a:pt x="207" y="108"/>
                    </a:lnTo>
                    <a:lnTo>
                      <a:pt x="207" y="21"/>
                    </a:lnTo>
                    <a:lnTo>
                      <a:pt x="57" y="21"/>
                    </a:lnTo>
                    <a:close/>
                    <a:moveTo>
                      <a:pt x="54" y="5"/>
                    </a:moveTo>
                    <a:lnTo>
                      <a:pt x="50" y="6"/>
                    </a:lnTo>
                    <a:lnTo>
                      <a:pt x="46" y="7"/>
                    </a:lnTo>
                    <a:lnTo>
                      <a:pt x="44" y="10"/>
                    </a:lnTo>
                    <a:lnTo>
                      <a:pt x="42" y="14"/>
                    </a:lnTo>
                    <a:lnTo>
                      <a:pt x="41" y="18"/>
                    </a:lnTo>
                    <a:lnTo>
                      <a:pt x="41" y="123"/>
                    </a:lnTo>
                    <a:lnTo>
                      <a:pt x="42" y="128"/>
                    </a:lnTo>
                    <a:lnTo>
                      <a:pt x="44" y="131"/>
                    </a:lnTo>
                    <a:lnTo>
                      <a:pt x="46" y="133"/>
                    </a:lnTo>
                    <a:lnTo>
                      <a:pt x="50" y="135"/>
                    </a:lnTo>
                    <a:lnTo>
                      <a:pt x="54" y="136"/>
                    </a:lnTo>
                    <a:lnTo>
                      <a:pt x="193" y="136"/>
                    </a:lnTo>
                    <a:lnTo>
                      <a:pt x="193" y="127"/>
                    </a:lnTo>
                    <a:lnTo>
                      <a:pt x="51" y="127"/>
                    </a:lnTo>
                    <a:lnTo>
                      <a:pt x="51" y="15"/>
                    </a:lnTo>
                    <a:lnTo>
                      <a:pt x="212" y="15"/>
                    </a:lnTo>
                    <a:lnTo>
                      <a:pt x="212" y="108"/>
                    </a:lnTo>
                    <a:lnTo>
                      <a:pt x="222" y="108"/>
                    </a:lnTo>
                    <a:lnTo>
                      <a:pt x="222" y="18"/>
                    </a:lnTo>
                    <a:lnTo>
                      <a:pt x="222" y="14"/>
                    </a:lnTo>
                    <a:lnTo>
                      <a:pt x="220" y="10"/>
                    </a:lnTo>
                    <a:lnTo>
                      <a:pt x="218" y="7"/>
                    </a:lnTo>
                    <a:lnTo>
                      <a:pt x="214" y="6"/>
                    </a:lnTo>
                    <a:lnTo>
                      <a:pt x="210" y="5"/>
                    </a:lnTo>
                    <a:lnTo>
                      <a:pt x="54" y="5"/>
                    </a:lnTo>
                    <a:close/>
                    <a:moveTo>
                      <a:pt x="54" y="0"/>
                    </a:moveTo>
                    <a:lnTo>
                      <a:pt x="210" y="0"/>
                    </a:lnTo>
                    <a:lnTo>
                      <a:pt x="219" y="2"/>
                    </a:lnTo>
                    <a:lnTo>
                      <a:pt x="227" y="8"/>
                    </a:lnTo>
                    <a:lnTo>
                      <a:pt x="229" y="18"/>
                    </a:lnTo>
                    <a:lnTo>
                      <a:pt x="229" y="108"/>
                    </a:lnTo>
                    <a:lnTo>
                      <a:pt x="291" y="108"/>
                    </a:lnTo>
                    <a:lnTo>
                      <a:pt x="349" y="167"/>
                    </a:lnTo>
                    <a:lnTo>
                      <a:pt x="349" y="309"/>
                    </a:lnTo>
                    <a:lnTo>
                      <a:pt x="193" y="309"/>
                    </a:lnTo>
                    <a:lnTo>
                      <a:pt x="193" y="188"/>
                    </a:lnTo>
                    <a:lnTo>
                      <a:pt x="0" y="188"/>
                    </a:lnTo>
                    <a:lnTo>
                      <a:pt x="37" y="148"/>
                    </a:lnTo>
                    <a:lnTo>
                      <a:pt x="193" y="148"/>
                    </a:lnTo>
                    <a:lnTo>
                      <a:pt x="193" y="142"/>
                    </a:lnTo>
                    <a:lnTo>
                      <a:pt x="54" y="142"/>
                    </a:lnTo>
                    <a:lnTo>
                      <a:pt x="44" y="140"/>
                    </a:lnTo>
                    <a:lnTo>
                      <a:pt x="38" y="133"/>
                    </a:lnTo>
                    <a:lnTo>
                      <a:pt x="35" y="123"/>
                    </a:lnTo>
                    <a:lnTo>
                      <a:pt x="35" y="18"/>
                    </a:lnTo>
                    <a:lnTo>
                      <a:pt x="38" y="8"/>
                    </a:lnTo>
                    <a:lnTo>
                      <a:pt x="44" y="2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  <a:defRPr/>
                </a:pPr>
                <a:endParaRPr lang="zh-CN" altLang="en-US" sz="1600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6" name="Freeform 150"/>
              <p:cNvSpPr/>
              <p:nvPr/>
            </p:nvSpPr>
            <p:spPr bwMode="auto">
              <a:xfrm>
                <a:off x="7296151" y="4713288"/>
                <a:ext cx="161925" cy="138113"/>
              </a:xfrm>
              <a:custGeom>
                <a:avLst/>
                <a:gdLst>
                  <a:gd name="T0" fmla="*/ 1 w 102"/>
                  <a:gd name="T1" fmla="*/ 0 h 87"/>
                  <a:gd name="T2" fmla="*/ 24 w 102"/>
                  <a:gd name="T3" fmla="*/ 8 h 87"/>
                  <a:gd name="T4" fmla="*/ 44 w 102"/>
                  <a:gd name="T5" fmla="*/ 19 h 87"/>
                  <a:gd name="T6" fmla="*/ 63 w 102"/>
                  <a:gd name="T7" fmla="*/ 34 h 87"/>
                  <a:gd name="T8" fmla="*/ 78 w 102"/>
                  <a:gd name="T9" fmla="*/ 51 h 87"/>
                  <a:gd name="T10" fmla="*/ 90 w 102"/>
                  <a:gd name="T11" fmla="*/ 73 h 87"/>
                  <a:gd name="T12" fmla="*/ 97 w 102"/>
                  <a:gd name="T13" fmla="*/ 37 h 87"/>
                  <a:gd name="T14" fmla="*/ 102 w 102"/>
                  <a:gd name="T15" fmla="*/ 38 h 87"/>
                  <a:gd name="T16" fmla="*/ 93 w 102"/>
                  <a:gd name="T17" fmla="*/ 87 h 87"/>
                  <a:gd name="T18" fmla="*/ 47 w 102"/>
                  <a:gd name="T19" fmla="*/ 67 h 87"/>
                  <a:gd name="T20" fmla="*/ 50 w 102"/>
                  <a:gd name="T21" fmla="*/ 61 h 87"/>
                  <a:gd name="T22" fmla="*/ 86 w 102"/>
                  <a:gd name="T23" fmla="*/ 78 h 87"/>
                  <a:gd name="T24" fmla="*/ 74 w 102"/>
                  <a:gd name="T25" fmla="*/ 57 h 87"/>
                  <a:gd name="T26" fmla="*/ 60 w 102"/>
                  <a:gd name="T27" fmla="*/ 40 h 87"/>
                  <a:gd name="T28" fmla="*/ 42 w 102"/>
                  <a:gd name="T29" fmla="*/ 24 h 87"/>
                  <a:gd name="T30" fmla="*/ 23 w 102"/>
                  <a:gd name="T31" fmla="*/ 13 h 87"/>
                  <a:gd name="T32" fmla="*/ 0 w 102"/>
                  <a:gd name="T33" fmla="*/ 6 h 87"/>
                  <a:gd name="T34" fmla="*/ 1 w 102"/>
                  <a:gd name="T35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2" h="87">
                    <a:moveTo>
                      <a:pt x="1" y="0"/>
                    </a:moveTo>
                    <a:lnTo>
                      <a:pt x="24" y="8"/>
                    </a:lnTo>
                    <a:lnTo>
                      <a:pt x="44" y="19"/>
                    </a:lnTo>
                    <a:lnTo>
                      <a:pt x="63" y="34"/>
                    </a:lnTo>
                    <a:lnTo>
                      <a:pt x="78" y="51"/>
                    </a:lnTo>
                    <a:lnTo>
                      <a:pt x="90" y="73"/>
                    </a:lnTo>
                    <a:lnTo>
                      <a:pt x="97" y="37"/>
                    </a:lnTo>
                    <a:lnTo>
                      <a:pt x="102" y="38"/>
                    </a:lnTo>
                    <a:lnTo>
                      <a:pt x="93" y="87"/>
                    </a:lnTo>
                    <a:lnTo>
                      <a:pt x="47" y="67"/>
                    </a:lnTo>
                    <a:lnTo>
                      <a:pt x="50" y="61"/>
                    </a:lnTo>
                    <a:lnTo>
                      <a:pt x="86" y="78"/>
                    </a:lnTo>
                    <a:lnTo>
                      <a:pt x="74" y="57"/>
                    </a:lnTo>
                    <a:lnTo>
                      <a:pt x="60" y="40"/>
                    </a:lnTo>
                    <a:lnTo>
                      <a:pt x="42" y="24"/>
                    </a:lnTo>
                    <a:lnTo>
                      <a:pt x="23" y="13"/>
                    </a:lnTo>
                    <a:lnTo>
                      <a:pt x="0" y="6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  <a:defRPr/>
                </a:pPr>
                <a:endParaRPr lang="zh-CN" altLang="en-US" sz="1600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7" name="Freeform 151"/>
              <p:cNvSpPr/>
              <p:nvPr/>
            </p:nvSpPr>
            <p:spPr bwMode="auto">
              <a:xfrm>
                <a:off x="7050088" y="5016501"/>
                <a:ext cx="133350" cy="114300"/>
              </a:xfrm>
              <a:custGeom>
                <a:avLst/>
                <a:gdLst>
                  <a:gd name="T0" fmla="*/ 2 w 84"/>
                  <a:gd name="T1" fmla="*/ 0 h 72"/>
                  <a:gd name="T2" fmla="*/ 50 w 84"/>
                  <a:gd name="T3" fmla="*/ 14 h 72"/>
                  <a:gd name="T4" fmla="*/ 49 w 84"/>
                  <a:gd name="T5" fmla="*/ 19 h 72"/>
                  <a:gd name="T6" fmla="*/ 11 w 84"/>
                  <a:gd name="T7" fmla="*/ 8 h 72"/>
                  <a:gd name="T8" fmla="*/ 25 w 84"/>
                  <a:gd name="T9" fmla="*/ 28 h 72"/>
                  <a:gd name="T10" fmla="*/ 42 w 84"/>
                  <a:gd name="T11" fmla="*/ 45 h 72"/>
                  <a:gd name="T12" fmla="*/ 62 w 84"/>
                  <a:gd name="T13" fmla="*/ 57 h 72"/>
                  <a:gd name="T14" fmla="*/ 84 w 84"/>
                  <a:gd name="T15" fmla="*/ 66 h 72"/>
                  <a:gd name="T16" fmla="*/ 82 w 84"/>
                  <a:gd name="T17" fmla="*/ 72 h 72"/>
                  <a:gd name="T18" fmla="*/ 59 w 84"/>
                  <a:gd name="T19" fmla="*/ 64 h 72"/>
                  <a:gd name="T20" fmla="*/ 39 w 84"/>
                  <a:gd name="T21" fmla="*/ 51 h 72"/>
                  <a:gd name="T22" fmla="*/ 21 w 84"/>
                  <a:gd name="T23" fmla="*/ 34 h 72"/>
                  <a:gd name="T24" fmla="*/ 7 w 84"/>
                  <a:gd name="T25" fmla="*/ 15 h 72"/>
                  <a:gd name="T26" fmla="*/ 5 w 84"/>
                  <a:gd name="T27" fmla="*/ 51 h 72"/>
                  <a:gd name="T28" fmla="*/ 0 w 84"/>
                  <a:gd name="T29" fmla="*/ 51 h 72"/>
                  <a:gd name="T30" fmla="*/ 2 w 84"/>
                  <a:gd name="T31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2">
                    <a:moveTo>
                      <a:pt x="2" y="0"/>
                    </a:moveTo>
                    <a:lnTo>
                      <a:pt x="50" y="14"/>
                    </a:lnTo>
                    <a:lnTo>
                      <a:pt x="49" y="19"/>
                    </a:lnTo>
                    <a:lnTo>
                      <a:pt x="11" y="8"/>
                    </a:lnTo>
                    <a:lnTo>
                      <a:pt x="25" y="28"/>
                    </a:lnTo>
                    <a:lnTo>
                      <a:pt x="42" y="45"/>
                    </a:lnTo>
                    <a:lnTo>
                      <a:pt x="62" y="57"/>
                    </a:lnTo>
                    <a:lnTo>
                      <a:pt x="84" y="66"/>
                    </a:lnTo>
                    <a:lnTo>
                      <a:pt x="82" y="72"/>
                    </a:lnTo>
                    <a:lnTo>
                      <a:pt x="59" y="64"/>
                    </a:lnTo>
                    <a:lnTo>
                      <a:pt x="39" y="51"/>
                    </a:lnTo>
                    <a:lnTo>
                      <a:pt x="21" y="34"/>
                    </a:lnTo>
                    <a:lnTo>
                      <a:pt x="7" y="15"/>
                    </a:lnTo>
                    <a:lnTo>
                      <a:pt x="5" y="51"/>
                    </a:lnTo>
                    <a:lnTo>
                      <a:pt x="0" y="51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  <a:defRPr/>
                </a:pPr>
                <a:endParaRPr lang="zh-CN" altLang="en-US" sz="1600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4" name="组合 103"/>
          <p:cNvGrpSpPr/>
          <p:nvPr/>
        </p:nvGrpSpPr>
        <p:grpSpPr>
          <a:xfrm>
            <a:off x="6194208" y="2194396"/>
            <a:ext cx="571765" cy="1692604"/>
            <a:chOff x="6966525" y="1680422"/>
            <a:chExt cx="658423" cy="1949140"/>
          </a:xfrm>
          <a:solidFill>
            <a:srgbClr val="FF872F"/>
          </a:solidFill>
        </p:grpSpPr>
        <p:sp>
          <p:nvSpPr>
            <p:cNvPr id="105" name="Freeform 107"/>
            <p:cNvSpPr/>
            <p:nvPr/>
          </p:nvSpPr>
          <p:spPr bwMode="auto">
            <a:xfrm>
              <a:off x="6966525" y="1680422"/>
              <a:ext cx="658423" cy="1949140"/>
            </a:xfrm>
            <a:custGeom>
              <a:avLst/>
              <a:gdLst>
                <a:gd name="T0" fmla="*/ 0 w 378"/>
                <a:gd name="T1" fmla="*/ 0 h 1119"/>
                <a:gd name="T2" fmla="*/ 260 w 378"/>
                <a:gd name="T3" fmla="*/ 37 h 1119"/>
                <a:gd name="T4" fmla="*/ 285 w 378"/>
                <a:gd name="T5" fmla="*/ 42 h 1119"/>
                <a:gd name="T6" fmla="*/ 306 w 378"/>
                <a:gd name="T7" fmla="*/ 50 h 1119"/>
                <a:gd name="T8" fmla="*/ 327 w 378"/>
                <a:gd name="T9" fmla="*/ 60 h 1119"/>
                <a:gd name="T10" fmla="*/ 344 w 378"/>
                <a:gd name="T11" fmla="*/ 72 h 1119"/>
                <a:gd name="T12" fmla="*/ 358 w 378"/>
                <a:gd name="T13" fmla="*/ 86 h 1119"/>
                <a:gd name="T14" fmla="*/ 369 w 378"/>
                <a:gd name="T15" fmla="*/ 101 h 1119"/>
                <a:gd name="T16" fmla="*/ 376 w 378"/>
                <a:gd name="T17" fmla="*/ 119 h 1119"/>
                <a:gd name="T18" fmla="*/ 378 w 378"/>
                <a:gd name="T19" fmla="*/ 140 h 1119"/>
                <a:gd name="T20" fmla="*/ 378 w 378"/>
                <a:gd name="T21" fmla="*/ 968 h 1119"/>
                <a:gd name="T22" fmla="*/ 376 w 378"/>
                <a:gd name="T23" fmla="*/ 988 h 1119"/>
                <a:gd name="T24" fmla="*/ 369 w 378"/>
                <a:gd name="T25" fmla="*/ 1007 h 1119"/>
                <a:gd name="T26" fmla="*/ 359 w 378"/>
                <a:gd name="T27" fmla="*/ 1022 h 1119"/>
                <a:gd name="T28" fmla="*/ 345 w 378"/>
                <a:gd name="T29" fmla="*/ 1036 h 1119"/>
                <a:gd name="T30" fmla="*/ 328 w 378"/>
                <a:gd name="T31" fmla="*/ 1048 h 1119"/>
                <a:gd name="T32" fmla="*/ 307 w 378"/>
                <a:gd name="T33" fmla="*/ 1058 h 1119"/>
                <a:gd name="T34" fmla="*/ 285 w 378"/>
                <a:gd name="T35" fmla="*/ 1066 h 1119"/>
                <a:gd name="T36" fmla="*/ 260 w 378"/>
                <a:gd name="T37" fmla="*/ 1071 h 1119"/>
                <a:gd name="T38" fmla="*/ 0 w 378"/>
                <a:gd name="T39" fmla="*/ 1119 h 1119"/>
                <a:gd name="T40" fmla="*/ 0 w 378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8" h="1119">
                  <a:moveTo>
                    <a:pt x="0" y="0"/>
                  </a:moveTo>
                  <a:lnTo>
                    <a:pt x="260" y="37"/>
                  </a:lnTo>
                  <a:lnTo>
                    <a:pt x="285" y="42"/>
                  </a:lnTo>
                  <a:lnTo>
                    <a:pt x="306" y="50"/>
                  </a:lnTo>
                  <a:lnTo>
                    <a:pt x="327" y="60"/>
                  </a:lnTo>
                  <a:lnTo>
                    <a:pt x="344" y="72"/>
                  </a:lnTo>
                  <a:lnTo>
                    <a:pt x="358" y="86"/>
                  </a:lnTo>
                  <a:lnTo>
                    <a:pt x="369" y="101"/>
                  </a:lnTo>
                  <a:lnTo>
                    <a:pt x="376" y="119"/>
                  </a:lnTo>
                  <a:lnTo>
                    <a:pt x="378" y="140"/>
                  </a:lnTo>
                  <a:lnTo>
                    <a:pt x="378" y="968"/>
                  </a:lnTo>
                  <a:lnTo>
                    <a:pt x="376" y="988"/>
                  </a:lnTo>
                  <a:lnTo>
                    <a:pt x="369" y="1007"/>
                  </a:lnTo>
                  <a:lnTo>
                    <a:pt x="359" y="1022"/>
                  </a:lnTo>
                  <a:lnTo>
                    <a:pt x="345" y="1036"/>
                  </a:lnTo>
                  <a:lnTo>
                    <a:pt x="328" y="1048"/>
                  </a:lnTo>
                  <a:lnTo>
                    <a:pt x="307" y="1058"/>
                  </a:lnTo>
                  <a:lnTo>
                    <a:pt x="285" y="1066"/>
                  </a:lnTo>
                  <a:lnTo>
                    <a:pt x="260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405" tIns="39702" rIns="79405" bIns="39702" numCol="1" anchor="t" anchorCtr="0" compatLnSpc="1"/>
            <a:lstStyle/>
            <a:p>
              <a:pPr>
                <a:lnSpc>
                  <a:spcPct val="120000"/>
                </a:lnSpc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06" name="组合 105"/>
            <p:cNvGrpSpPr/>
            <p:nvPr/>
          </p:nvGrpSpPr>
          <p:grpSpPr>
            <a:xfrm>
              <a:off x="7095423" y="2482548"/>
              <a:ext cx="214247" cy="344888"/>
              <a:chOff x="6694371" y="3162328"/>
              <a:chExt cx="214247" cy="344888"/>
            </a:xfrm>
            <a:grpFill/>
          </p:grpSpPr>
          <p:sp>
            <p:nvSpPr>
              <p:cNvPr id="107" name="Freeform 159"/>
              <p:cNvSpPr/>
              <p:nvPr/>
            </p:nvSpPr>
            <p:spPr bwMode="auto">
              <a:xfrm>
                <a:off x="6694371" y="3228519"/>
                <a:ext cx="198572" cy="278697"/>
              </a:xfrm>
              <a:custGeom>
                <a:avLst/>
                <a:gdLst>
                  <a:gd name="T0" fmla="*/ 64 w 114"/>
                  <a:gd name="T1" fmla="*/ 0 h 160"/>
                  <a:gd name="T2" fmla="*/ 71 w 114"/>
                  <a:gd name="T3" fmla="*/ 4 h 160"/>
                  <a:gd name="T4" fmla="*/ 89 w 114"/>
                  <a:gd name="T5" fmla="*/ 29 h 160"/>
                  <a:gd name="T6" fmla="*/ 103 w 114"/>
                  <a:gd name="T7" fmla="*/ 15 h 160"/>
                  <a:gd name="T8" fmla="*/ 105 w 114"/>
                  <a:gd name="T9" fmla="*/ 15 h 160"/>
                  <a:gd name="T10" fmla="*/ 109 w 114"/>
                  <a:gd name="T11" fmla="*/ 15 h 160"/>
                  <a:gd name="T12" fmla="*/ 112 w 114"/>
                  <a:gd name="T13" fmla="*/ 17 h 160"/>
                  <a:gd name="T14" fmla="*/ 114 w 114"/>
                  <a:gd name="T15" fmla="*/ 22 h 160"/>
                  <a:gd name="T16" fmla="*/ 112 w 114"/>
                  <a:gd name="T17" fmla="*/ 27 h 160"/>
                  <a:gd name="T18" fmla="*/ 92 w 114"/>
                  <a:gd name="T19" fmla="*/ 46 h 160"/>
                  <a:gd name="T20" fmla="*/ 91 w 114"/>
                  <a:gd name="T21" fmla="*/ 47 h 160"/>
                  <a:gd name="T22" fmla="*/ 86 w 114"/>
                  <a:gd name="T23" fmla="*/ 47 h 160"/>
                  <a:gd name="T24" fmla="*/ 81 w 114"/>
                  <a:gd name="T25" fmla="*/ 45 h 160"/>
                  <a:gd name="T26" fmla="*/ 72 w 114"/>
                  <a:gd name="T27" fmla="*/ 68 h 160"/>
                  <a:gd name="T28" fmla="*/ 69 w 114"/>
                  <a:gd name="T29" fmla="*/ 73 h 160"/>
                  <a:gd name="T30" fmla="*/ 68 w 114"/>
                  <a:gd name="T31" fmla="*/ 155 h 160"/>
                  <a:gd name="T32" fmla="*/ 64 w 114"/>
                  <a:gd name="T33" fmla="*/ 159 h 160"/>
                  <a:gd name="T34" fmla="*/ 57 w 114"/>
                  <a:gd name="T35" fmla="*/ 159 h 160"/>
                  <a:gd name="T36" fmla="*/ 53 w 114"/>
                  <a:gd name="T37" fmla="*/ 155 h 160"/>
                  <a:gd name="T38" fmla="*/ 52 w 114"/>
                  <a:gd name="T39" fmla="*/ 78 h 160"/>
                  <a:gd name="T40" fmla="*/ 46 w 114"/>
                  <a:gd name="T41" fmla="*/ 151 h 160"/>
                  <a:gd name="T42" fmla="*/ 43 w 114"/>
                  <a:gd name="T43" fmla="*/ 157 h 160"/>
                  <a:gd name="T44" fmla="*/ 37 w 114"/>
                  <a:gd name="T45" fmla="*/ 160 h 160"/>
                  <a:gd name="T46" fmla="*/ 31 w 114"/>
                  <a:gd name="T47" fmla="*/ 157 h 160"/>
                  <a:gd name="T48" fmla="*/ 28 w 114"/>
                  <a:gd name="T49" fmla="*/ 151 h 160"/>
                  <a:gd name="T50" fmla="*/ 27 w 114"/>
                  <a:gd name="T51" fmla="*/ 71 h 160"/>
                  <a:gd name="T52" fmla="*/ 26 w 114"/>
                  <a:gd name="T53" fmla="*/ 47 h 160"/>
                  <a:gd name="T54" fmla="*/ 13 w 114"/>
                  <a:gd name="T55" fmla="*/ 80 h 160"/>
                  <a:gd name="T56" fmla="*/ 8 w 114"/>
                  <a:gd name="T57" fmla="*/ 82 h 160"/>
                  <a:gd name="T58" fmla="*/ 2 w 114"/>
                  <a:gd name="T59" fmla="*/ 80 h 160"/>
                  <a:gd name="T60" fmla="*/ 0 w 114"/>
                  <a:gd name="T61" fmla="*/ 74 h 160"/>
                  <a:gd name="T62" fmla="*/ 25 w 114"/>
                  <a:gd name="T63" fmla="*/ 8 h 160"/>
                  <a:gd name="T64" fmla="*/ 26 w 114"/>
                  <a:gd name="T65" fmla="*/ 5 h 160"/>
                  <a:gd name="T66" fmla="*/ 29 w 114"/>
                  <a:gd name="T67" fmla="*/ 2 h 160"/>
                  <a:gd name="T68" fmla="*/ 34 w 114"/>
                  <a:gd name="T6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4" h="160">
                    <a:moveTo>
                      <a:pt x="34" y="0"/>
                    </a:moveTo>
                    <a:lnTo>
                      <a:pt x="64" y="0"/>
                    </a:lnTo>
                    <a:lnTo>
                      <a:pt x="67" y="2"/>
                    </a:lnTo>
                    <a:lnTo>
                      <a:pt x="71" y="4"/>
                    </a:lnTo>
                    <a:lnTo>
                      <a:pt x="72" y="5"/>
                    </a:lnTo>
                    <a:lnTo>
                      <a:pt x="89" y="29"/>
                    </a:lnTo>
                    <a:lnTo>
                      <a:pt x="101" y="16"/>
                    </a:lnTo>
                    <a:lnTo>
                      <a:pt x="103" y="15"/>
                    </a:lnTo>
                    <a:lnTo>
                      <a:pt x="104" y="15"/>
                    </a:lnTo>
                    <a:lnTo>
                      <a:pt x="105" y="15"/>
                    </a:lnTo>
                    <a:lnTo>
                      <a:pt x="106" y="14"/>
                    </a:lnTo>
                    <a:lnTo>
                      <a:pt x="109" y="15"/>
                    </a:lnTo>
                    <a:lnTo>
                      <a:pt x="111" y="15"/>
                    </a:lnTo>
                    <a:lnTo>
                      <a:pt x="112" y="17"/>
                    </a:lnTo>
                    <a:lnTo>
                      <a:pt x="114" y="19"/>
                    </a:lnTo>
                    <a:lnTo>
                      <a:pt x="114" y="22"/>
                    </a:lnTo>
                    <a:lnTo>
                      <a:pt x="113" y="24"/>
                    </a:lnTo>
                    <a:lnTo>
                      <a:pt x="112" y="27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1" y="47"/>
                    </a:lnTo>
                    <a:lnTo>
                      <a:pt x="89" y="47"/>
                    </a:lnTo>
                    <a:lnTo>
                      <a:pt x="86" y="47"/>
                    </a:lnTo>
                    <a:lnTo>
                      <a:pt x="84" y="46"/>
                    </a:lnTo>
                    <a:lnTo>
                      <a:pt x="81" y="45"/>
                    </a:lnTo>
                    <a:lnTo>
                      <a:pt x="73" y="32"/>
                    </a:lnTo>
                    <a:lnTo>
                      <a:pt x="72" y="68"/>
                    </a:lnTo>
                    <a:lnTo>
                      <a:pt x="71" y="71"/>
                    </a:lnTo>
                    <a:lnTo>
                      <a:pt x="69" y="73"/>
                    </a:lnTo>
                    <a:lnTo>
                      <a:pt x="69" y="151"/>
                    </a:lnTo>
                    <a:lnTo>
                      <a:pt x="68" y="155"/>
                    </a:lnTo>
                    <a:lnTo>
                      <a:pt x="67" y="157"/>
                    </a:lnTo>
                    <a:lnTo>
                      <a:pt x="64" y="159"/>
                    </a:lnTo>
                    <a:lnTo>
                      <a:pt x="61" y="160"/>
                    </a:lnTo>
                    <a:lnTo>
                      <a:pt x="57" y="159"/>
                    </a:lnTo>
                    <a:lnTo>
                      <a:pt x="55" y="157"/>
                    </a:lnTo>
                    <a:lnTo>
                      <a:pt x="53" y="155"/>
                    </a:lnTo>
                    <a:lnTo>
                      <a:pt x="52" y="151"/>
                    </a:lnTo>
                    <a:lnTo>
                      <a:pt x="52" y="78"/>
                    </a:lnTo>
                    <a:lnTo>
                      <a:pt x="46" y="78"/>
                    </a:lnTo>
                    <a:lnTo>
                      <a:pt x="46" y="151"/>
                    </a:lnTo>
                    <a:lnTo>
                      <a:pt x="44" y="155"/>
                    </a:lnTo>
                    <a:lnTo>
                      <a:pt x="43" y="157"/>
                    </a:lnTo>
                    <a:lnTo>
                      <a:pt x="40" y="159"/>
                    </a:lnTo>
                    <a:lnTo>
                      <a:pt x="37" y="160"/>
                    </a:lnTo>
                    <a:lnTo>
                      <a:pt x="34" y="159"/>
                    </a:lnTo>
                    <a:lnTo>
                      <a:pt x="31" y="157"/>
                    </a:lnTo>
                    <a:lnTo>
                      <a:pt x="29" y="155"/>
                    </a:lnTo>
                    <a:lnTo>
                      <a:pt x="28" y="151"/>
                    </a:lnTo>
                    <a:lnTo>
                      <a:pt x="28" y="73"/>
                    </a:lnTo>
                    <a:lnTo>
                      <a:pt x="27" y="71"/>
                    </a:lnTo>
                    <a:lnTo>
                      <a:pt x="26" y="68"/>
                    </a:lnTo>
                    <a:lnTo>
                      <a:pt x="26" y="47"/>
                    </a:lnTo>
                    <a:lnTo>
                      <a:pt x="14" y="78"/>
                    </a:lnTo>
                    <a:lnTo>
                      <a:pt x="13" y="80"/>
                    </a:lnTo>
                    <a:lnTo>
                      <a:pt x="11" y="82"/>
                    </a:lnTo>
                    <a:lnTo>
                      <a:pt x="8" y="82"/>
                    </a:lnTo>
                    <a:lnTo>
                      <a:pt x="4" y="82"/>
                    </a:lnTo>
                    <a:lnTo>
                      <a:pt x="2" y="80"/>
                    </a:lnTo>
                    <a:lnTo>
                      <a:pt x="1" y="78"/>
                    </a:lnTo>
                    <a:lnTo>
                      <a:pt x="0" y="74"/>
                    </a:lnTo>
                    <a:lnTo>
                      <a:pt x="0" y="72"/>
                    </a:lnTo>
                    <a:lnTo>
                      <a:pt x="25" y="8"/>
                    </a:lnTo>
                    <a:lnTo>
                      <a:pt x="25" y="7"/>
                    </a:lnTo>
                    <a:lnTo>
                      <a:pt x="26" y="5"/>
                    </a:lnTo>
                    <a:lnTo>
                      <a:pt x="27" y="3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  <a:defRPr/>
                </a:pPr>
                <a:endParaRPr lang="zh-CN" altLang="en-US" sz="1600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8" name="Freeform 160"/>
              <p:cNvSpPr/>
              <p:nvPr/>
            </p:nvSpPr>
            <p:spPr bwMode="auto">
              <a:xfrm>
                <a:off x="6746626" y="3162328"/>
                <a:ext cx="64449" cy="62707"/>
              </a:xfrm>
              <a:custGeom>
                <a:avLst/>
                <a:gdLst>
                  <a:gd name="T0" fmla="*/ 19 w 37"/>
                  <a:gd name="T1" fmla="*/ 0 h 36"/>
                  <a:gd name="T2" fmla="*/ 29 w 37"/>
                  <a:gd name="T3" fmla="*/ 3 h 36"/>
                  <a:gd name="T4" fmla="*/ 35 w 37"/>
                  <a:gd name="T5" fmla="*/ 9 h 36"/>
                  <a:gd name="T6" fmla="*/ 37 w 37"/>
                  <a:gd name="T7" fmla="*/ 18 h 36"/>
                  <a:gd name="T8" fmla="*/ 35 w 37"/>
                  <a:gd name="T9" fmla="*/ 28 h 36"/>
                  <a:gd name="T10" fmla="*/ 29 w 37"/>
                  <a:gd name="T11" fmla="*/ 34 h 36"/>
                  <a:gd name="T12" fmla="*/ 19 w 37"/>
                  <a:gd name="T13" fmla="*/ 36 h 36"/>
                  <a:gd name="T14" fmla="*/ 10 w 37"/>
                  <a:gd name="T15" fmla="*/ 34 h 36"/>
                  <a:gd name="T16" fmla="*/ 4 w 37"/>
                  <a:gd name="T17" fmla="*/ 28 h 36"/>
                  <a:gd name="T18" fmla="*/ 0 w 37"/>
                  <a:gd name="T19" fmla="*/ 18 h 36"/>
                  <a:gd name="T20" fmla="*/ 4 w 37"/>
                  <a:gd name="T21" fmla="*/ 9 h 36"/>
                  <a:gd name="T22" fmla="*/ 10 w 37"/>
                  <a:gd name="T23" fmla="*/ 3 h 36"/>
                  <a:gd name="T24" fmla="*/ 19 w 37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36">
                    <a:moveTo>
                      <a:pt x="19" y="0"/>
                    </a:moveTo>
                    <a:lnTo>
                      <a:pt x="29" y="3"/>
                    </a:lnTo>
                    <a:lnTo>
                      <a:pt x="35" y="9"/>
                    </a:lnTo>
                    <a:lnTo>
                      <a:pt x="37" y="18"/>
                    </a:lnTo>
                    <a:lnTo>
                      <a:pt x="35" y="28"/>
                    </a:lnTo>
                    <a:lnTo>
                      <a:pt x="29" y="34"/>
                    </a:lnTo>
                    <a:lnTo>
                      <a:pt x="19" y="36"/>
                    </a:lnTo>
                    <a:lnTo>
                      <a:pt x="10" y="34"/>
                    </a:lnTo>
                    <a:lnTo>
                      <a:pt x="4" y="28"/>
                    </a:lnTo>
                    <a:lnTo>
                      <a:pt x="0" y="18"/>
                    </a:lnTo>
                    <a:lnTo>
                      <a:pt x="4" y="9"/>
                    </a:lnTo>
                    <a:lnTo>
                      <a:pt x="10" y="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  <a:defRPr/>
                </a:pPr>
                <a:endParaRPr lang="zh-CN" altLang="en-US" sz="1600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9" name="Freeform 161"/>
              <p:cNvSpPr>
                <a:spLocks noEditPoints="1"/>
              </p:cNvSpPr>
              <p:nvPr/>
            </p:nvSpPr>
            <p:spPr bwMode="auto">
              <a:xfrm>
                <a:off x="6852879" y="3169296"/>
                <a:ext cx="55739" cy="76642"/>
              </a:xfrm>
              <a:custGeom>
                <a:avLst/>
                <a:gdLst>
                  <a:gd name="T0" fmla="*/ 12 w 32"/>
                  <a:gd name="T1" fmla="*/ 4 h 44"/>
                  <a:gd name="T2" fmla="*/ 7 w 32"/>
                  <a:gd name="T3" fmla="*/ 8 h 44"/>
                  <a:gd name="T4" fmla="*/ 6 w 32"/>
                  <a:gd name="T5" fmla="*/ 15 h 44"/>
                  <a:gd name="T6" fmla="*/ 8 w 32"/>
                  <a:gd name="T7" fmla="*/ 21 h 44"/>
                  <a:gd name="T8" fmla="*/ 11 w 32"/>
                  <a:gd name="T9" fmla="*/ 27 h 44"/>
                  <a:gd name="T10" fmla="*/ 14 w 32"/>
                  <a:gd name="T11" fmla="*/ 30 h 44"/>
                  <a:gd name="T12" fmla="*/ 13 w 32"/>
                  <a:gd name="T13" fmla="*/ 24 h 44"/>
                  <a:gd name="T14" fmla="*/ 13 w 32"/>
                  <a:gd name="T15" fmla="*/ 19 h 44"/>
                  <a:gd name="T16" fmla="*/ 15 w 32"/>
                  <a:gd name="T17" fmla="*/ 19 h 44"/>
                  <a:gd name="T18" fmla="*/ 18 w 32"/>
                  <a:gd name="T19" fmla="*/ 19 h 44"/>
                  <a:gd name="T20" fmla="*/ 20 w 32"/>
                  <a:gd name="T21" fmla="*/ 20 h 44"/>
                  <a:gd name="T22" fmla="*/ 18 w 32"/>
                  <a:gd name="T23" fmla="*/ 27 h 44"/>
                  <a:gd name="T24" fmla="*/ 21 w 32"/>
                  <a:gd name="T25" fmla="*/ 30 h 44"/>
                  <a:gd name="T26" fmla="*/ 23 w 32"/>
                  <a:gd name="T27" fmla="*/ 24 h 44"/>
                  <a:gd name="T28" fmla="*/ 26 w 32"/>
                  <a:gd name="T29" fmla="*/ 18 h 44"/>
                  <a:gd name="T30" fmla="*/ 26 w 32"/>
                  <a:gd name="T31" fmla="*/ 11 h 44"/>
                  <a:gd name="T32" fmla="*/ 22 w 32"/>
                  <a:gd name="T33" fmla="*/ 6 h 44"/>
                  <a:gd name="T34" fmla="*/ 16 w 32"/>
                  <a:gd name="T35" fmla="*/ 4 h 44"/>
                  <a:gd name="T36" fmla="*/ 21 w 32"/>
                  <a:gd name="T37" fmla="*/ 0 h 44"/>
                  <a:gd name="T38" fmla="*/ 28 w 32"/>
                  <a:gd name="T39" fmla="*/ 5 h 44"/>
                  <a:gd name="T40" fmla="*/ 32 w 32"/>
                  <a:gd name="T41" fmla="*/ 15 h 44"/>
                  <a:gd name="T42" fmla="*/ 27 w 32"/>
                  <a:gd name="T43" fmla="*/ 25 h 44"/>
                  <a:gd name="T44" fmla="*/ 25 w 32"/>
                  <a:gd name="T45" fmla="*/ 29 h 44"/>
                  <a:gd name="T46" fmla="*/ 24 w 32"/>
                  <a:gd name="T47" fmla="*/ 40 h 44"/>
                  <a:gd name="T48" fmla="*/ 23 w 32"/>
                  <a:gd name="T49" fmla="*/ 43 h 44"/>
                  <a:gd name="T50" fmla="*/ 19 w 32"/>
                  <a:gd name="T51" fmla="*/ 43 h 44"/>
                  <a:gd name="T52" fmla="*/ 16 w 32"/>
                  <a:gd name="T53" fmla="*/ 44 h 44"/>
                  <a:gd name="T54" fmla="*/ 13 w 32"/>
                  <a:gd name="T55" fmla="*/ 43 h 44"/>
                  <a:gd name="T56" fmla="*/ 9 w 32"/>
                  <a:gd name="T57" fmla="*/ 43 h 44"/>
                  <a:gd name="T58" fmla="*/ 8 w 32"/>
                  <a:gd name="T59" fmla="*/ 40 h 44"/>
                  <a:gd name="T60" fmla="*/ 7 w 32"/>
                  <a:gd name="T61" fmla="*/ 29 h 44"/>
                  <a:gd name="T62" fmla="*/ 4 w 32"/>
                  <a:gd name="T63" fmla="*/ 25 h 44"/>
                  <a:gd name="T64" fmla="*/ 0 w 32"/>
                  <a:gd name="T65" fmla="*/ 15 h 44"/>
                  <a:gd name="T66" fmla="*/ 3 w 32"/>
                  <a:gd name="T67" fmla="*/ 5 h 44"/>
                  <a:gd name="T68" fmla="*/ 11 w 32"/>
                  <a:gd name="T6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2" h="44">
                    <a:moveTo>
                      <a:pt x="16" y="4"/>
                    </a:moveTo>
                    <a:lnTo>
                      <a:pt x="12" y="4"/>
                    </a:lnTo>
                    <a:lnTo>
                      <a:pt x="10" y="6"/>
                    </a:lnTo>
                    <a:lnTo>
                      <a:pt x="7" y="8"/>
                    </a:lnTo>
                    <a:lnTo>
                      <a:pt x="6" y="11"/>
                    </a:lnTo>
                    <a:lnTo>
                      <a:pt x="6" y="15"/>
                    </a:lnTo>
                    <a:lnTo>
                      <a:pt x="6" y="18"/>
                    </a:lnTo>
                    <a:lnTo>
                      <a:pt x="8" y="21"/>
                    </a:lnTo>
                    <a:lnTo>
                      <a:pt x="9" y="24"/>
                    </a:lnTo>
                    <a:lnTo>
                      <a:pt x="11" y="27"/>
                    </a:lnTo>
                    <a:lnTo>
                      <a:pt x="12" y="30"/>
                    </a:lnTo>
                    <a:lnTo>
                      <a:pt x="14" y="30"/>
                    </a:lnTo>
                    <a:lnTo>
                      <a:pt x="14" y="27"/>
                    </a:lnTo>
                    <a:lnTo>
                      <a:pt x="13" y="24"/>
                    </a:lnTo>
                    <a:lnTo>
                      <a:pt x="12" y="20"/>
                    </a:lnTo>
                    <a:lnTo>
                      <a:pt x="13" y="19"/>
                    </a:lnTo>
                    <a:lnTo>
                      <a:pt x="14" y="19"/>
                    </a:lnTo>
                    <a:lnTo>
                      <a:pt x="15" y="19"/>
                    </a:lnTo>
                    <a:lnTo>
                      <a:pt x="16" y="19"/>
                    </a:lnTo>
                    <a:lnTo>
                      <a:pt x="18" y="19"/>
                    </a:lnTo>
                    <a:lnTo>
                      <a:pt x="19" y="19"/>
                    </a:lnTo>
                    <a:lnTo>
                      <a:pt x="20" y="20"/>
                    </a:lnTo>
                    <a:lnTo>
                      <a:pt x="19" y="24"/>
                    </a:lnTo>
                    <a:lnTo>
                      <a:pt x="18" y="27"/>
                    </a:lnTo>
                    <a:lnTo>
                      <a:pt x="18" y="30"/>
                    </a:lnTo>
                    <a:lnTo>
                      <a:pt x="21" y="30"/>
                    </a:lnTo>
                    <a:lnTo>
                      <a:pt x="21" y="27"/>
                    </a:lnTo>
                    <a:lnTo>
                      <a:pt x="23" y="24"/>
                    </a:lnTo>
                    <a:lnTo>
                      <a:pt x="24" y="21"/>
                    </a:lnTo>
                    <a:lnTo>
                      <a:pt x="26" y="18"/>
                    </a:lnTo>
                    <a:lnTo>
                      <a:pt x="27" y="15"/>
                    </a:lnTo>
                    <a:lnTo>
                      <a:pt x="26" y="11"/>
                    </a:lnTo>
                    <a:lnTo>
                      <a:pt x="25" y="8"/>
                    </a:lnTo>
                    <a:lnTo>
                      <a:pt x="22" y="6"/>
                    </a:lnTo>
                    <a:lnTo>
                      <a:pt x="20" y="4"/>
                    </a:lnTo>
                    <a:lnTo>
                      <a:pt x="16" y="4"/>
                    </a:lnTo>
                    <a:close/>
                    <a:moveTo>
                      <a:pt x="16" y="0"/>
                    </a:moveTo>
                    <a:lnTo>
                      <a:pt x="21" y="0"/>
                    </a:lnTo>
                    <a:lnTo>
                      <a:pt x="25" y="2"/>
                    </a:lnTo>
                    <a:lnTo>
                      <a:pt x="28" y="5"/>
                    </a:lnTo>
                    <a:lnTo>
                      <a:pt x="31" y="9"/>
                    </a:lnTo>
                    <a:lnTo>
                      <a:pt x="32" y="15"/>
                    </a:lnTo>
                    <a:lnTo>
                      <a:pt x="31" y="19"/>
                    </a:lnTo>
                    <a:lnTo>
                      <a:pt x="27" y="25"/>
                    </a:lnTo>
                    <a:lnTo>
                      <a:pt x="26" y="27"/>
                    </a:lnTo>
                    <a:lnTo>
                      <a:pt x="25" y="29"/>
                    </a:lnTo>
                    <a:lnTo>
                      <a:pt x="24" y="31"/>
                    </a:lnTo>
                    <a:lnTo>
                      <a:pt x="24" y="40"/>
                    </a:lnTo>
                    <a:lnTo>
                      <a:pt x="24" y="42"/>
                    </a:lnTo>
                    <a:lnTo>
                      <a:pt x="23" y="43"/>
                    </a:lnTo>
                    <a:lnTo>
                      <a:pt x="21" y="43"/>
                    </a:lnTo>
                    <a:lnTo>
                      <a:pt x="19" y="43"/>
                    </a:lnTo>
                    <a:lnTo>
                      <a:pt x="18" y="44"/>
                    </a:lnTo>
                    <a:lnTo>
                      <a:pt x="16" y="44"/>
                    </a:lnTo>
                    <a:lnTo>
                      <a:pt x="14" y="44"/>
                    </a:lnTo>
                    <a:lnTo>
                      <a:pt x="13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8" y="42"/>
                    </a:lnTo>
                    <a:lnTo>
                      <a:pt x="8" y="40"/>
                    </a:lnTo>
                    <a:lnTo>
                      <a:pt x="8" y="31"/>
                    </a:lnTo>
                    <a:lnTo>
                      <a:pt x="7" y="29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1" y="19"/>
                    </a:lnTo>
                    <a:lnTo>
                      <a:pt x="0" y="15"/>
                    </a:lnTo>
                    <a:lnTo>
                      <a:pt x="1" y="9"/>
                    </a:lnTo>
                    <a:lnTo>
                      <a:pt x="3" y="5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  <a:defRPr/>
                </a:pPr>
                <a:endParaRPr lang="zh-CN" altLang="en-US" sz="1600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10" name="TextBox 23"/>
          <p:cNvSpPr txBox="1"/>
          <p:nvPr/>
        </p:nvSpPr>
        <p:spPr>
          <a:xfrm>
            <a:off x="1289884" y="5583169"/>
            <a:ext cx="213556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800" kern="0" dirty="0">
                <a:solidFill>
                  <a:sysClr val="window" lastClr="FFFFFF">
                    <a:lumMod val="65000"/>
                  </a:sys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kern="0" dirty="0">
              <a:solidFill>
                <a:sysClr val="window" lastClr="FFFFFF">
                  <a:lumMod val="65000"/>
                </a:sysClr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11" name="TextBox 24"/>
          <p:cNvSpPr txBox="1"/>
          <p:nvPr/>
        </p:nvSpPr>
        <p:spPr>
          <a:xfrm>
            <a:off x="1289887" y="5326314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1400" kern="0">
                <a:solidFill>
                  <a:sysClr val="window" lastClr="FFFFFF">
                    <a:lumMod val="65000"/>
                  </a:sys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kern="0" dirty="0">
              <a:solidFill>
                <a:sysClr val="window" lastClr="FFFFFF">
                  <a:lumMod val="65000"/>
                </a:sysClr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12" name="TextBox 23"/>
          <p:cNvSpPr txBox="1"/>
          <p:nvPr/>
        </p:nvSpPr>
        <p:spPr>
          <a:xfrm>
            <a:off x="3531427" y="5583169"/>
            <a:ext cx="213556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800" kern="0" dirty="0">
                <a:solidFill>
                  <a:sysClr val="window" lastClr="FFFFFF">
                    <a:lumMod val="65000"/>
                  </a:sys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kern="0" dirty="0">
              <a:solidFill>
                <a:sysClr val="window" lastClr="FFFFFF">
                  <a:lumMod val="65000"/>
                </a:sysClr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13" name="TextBox 24"/>
          <p:cNvSpPr txBox="1"/>
          <p:nvPr/>
        </p:nvSpPr>
        <p:spPr>
          <a:xfrm>
            <a:off x="3531427" y="5326314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1400" kern="0">
                <a:solidFill>
                  <a:sysClr val="window" lastClr="FFFFFF">
                    <a:lumMod val="65000"/>
                  </a:sys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kern="0" dirty="0">
              <a:solidFill>
                <a:sysClr val="window" lastClr="FFFFFF">
                  <a:lumMod val="65000"/>
                </a:sysClr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14" name="TextBox 23"/>
          <p:cNvSpPr txBox="1"/>
          <p:nvPr/>
        </p:nvSpPr>
        <p:spPr>
          <a:xfrm>
            <a:off x="5781238" y="5583169"/>
            <a:ext cx="213556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800" kern="0" dirty="0">
                <a:solidFill>
                  <a:sysClr val="window" lastClr="FFFFFF">
                    <a:lumMod val="65000"/>
                  </a:sys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kern="0" dirty="0">
              <a:solidFill>
                <a:sysClr val="window" lastClr="FFFFFF">
                  <a:lumMod val="65000"/>
                </a:sysClr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15" name="TextBox 24"/>
          <p:cNvSpPr txBox="1"/>
          <p:nvPr/>
        </p:nvSpPr>
        <p:spPr>
          <a:xfrm>
            <a:off x="5781241" y="5326314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1400" kern="0">
                <a:solidFill>
                  <a:sysClr val="window" lastClr="FFFFFF">
                    <a:lumMod val="65000"/>
                  </a:sys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kern="0" dirty="0">
              <a:solidFill>
                <a:sysClr val="window" lastClr="FFFFFF">
                  <a:lumMod val="65000"/>
                </a:sysClr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16" name="TextBox 23"/>
          <p:cNvSpPr txBox="1"/>
          <p:nvPr/>
        </p:nvSpPr>
        <p:spPr>
          <a:xfrm>
            <a:off x="8022780" y="5583169"/>
            <a:ext cx="213556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800" kern="0" dirty="0">
                <a:solidFill>
                  <a:sysClr val="window" lastClr="FFFFFF">
                    <a:lumMod val="65000"/>
                  </a:sys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kern="0" dirty="0">
              <a:solidFill>
                <a:sysClr val="window" lastClr="FFFFFF">
                  <a:lumMod val="65000"/>
                </a:sysClr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17" name="TextBox 24"/>
          <p:cNvSpPr txBox="1"/>
          <p:nvPr/>
        </p:nvSpPr>
        <p:spPr>
          <a:xfrm>
            <a:off x="8022781" y="5326314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1400" kern="0">
                <a:solidFill>
                  <a:sysClr val="window" lastClr="FFFFFF">
                    <a:lumMod val="65000"/>
                  </a:sys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kern="0" dirty="0">
              <a:solidFill>
                <a:sysClr val="window" lastClr="FFFFFF">
                  <a:lumMod val="65000"/>
                </a:sysClr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18" name="文本框 1"/>
          <p:cNvSpPr txBox="1"/>
          <p:nvPr/>
        </p:nvSpPr>
        <p:spPr>
          <a:xfrm>
            <a:off x="5080336" y="728114"/>
            <a:ext cx="2031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</a:rPr>
              <a:t>年中工作概述</a:t>
            </a:r>
          </a:p>
        </p:txBody>
      </p:sp>
      <p:sp>
        <p:nvSpPr>
          <p:cNvPr id="119" name="矩形 118"/>
          <p:cNvSpPr/>
          <p:nvPr/>
        </p:nvSpPr>
        <p:spPr>
          <a:xfrm>
            <a:off x="4955891" y="1128224"/>
            <a:ext cx="2280219" cy="398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dolor sit </a:t>
            </a:r>
            <a:r>
              <a:rPr lang="en-US" altLang="zh-CN" sz="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amet</a:t>
            </a: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altLang="zh-CN" sz="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consectetuer</a:t>
            </a: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CN" sz="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adipiscing</a:t>
            </a: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CN" sz="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elit</a:t>
            </a: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Maecenas </a:t>
            </a:r>
            <a:r>
              <a:rPr lang="en-US" altLang="zh-CN" sz="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porttitor</a:t>
            </a: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CN" sz="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congue</a:t>
            </a: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CN" sz="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massa</a:t>
            </a:r>
            <a:endParaRPr lang="zh-CN" altLang="en-US" sz="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2" grpId="0" animBg="1"/>
      <p:bldP spid="63" grpId="0" animBg="1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5066843" y="3024726"/>
            <a:ext cx="5944514" cy="1384995"/>
            <a:chOff x="930958" y="3196533"/>
            <a:chExt cx="5944514" cy="1384995"/>
          </a:xfrm>
        </p:grpSpPr>
        <p:sp>
          <p:nvSpPr>
            <p:cNvPr id="8" name="文本框 7"/>
            <p:cNvSpPr txBox="1"/>
            <p:nvPr/>
          </p:nvSpPr>
          <p:spPr>
            <a:xfrm>
              <a:off x="1733392" y="3196533"/>
              <a:ext cx="433965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sz="5400">
                  <a:solidFill>
                    <a:srgbClr val="C2942B"/>
                  </a:solidFill>
                  <a:latin typeface="汉仪中秀体简" panose="00020600040101010101" pitchFamily="18" charset="-122"/>
                  <a:ea typeface="汉仪中秀体简" panose="00020600040101010101" pitchFamily="18" charset="-122"/>
                </a:defRPr>
              </a:lvl1pPr>
            </a:lstStyle>
            <a:p>
              <a:r>
                <a: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工作成果展示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930958" y="4119863"/>
              <a:ext cx="59445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Fusce</a:t>
              </a: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posuere, magna sed pulvinar ultricies, purus lectus malesuada libero, sit amet commodo magna eros quis </a:t>
              </a:r>
              <a:r>
                <a:rPr lang="en-US" altLang="zh-CN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urna</a:t>
              </a: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</a:t>
              </a:r>
            </a:p>
          </p:txBody>
        </p:sp>
      </p:grpSp>
      <p:sp>
        <p:nvSpPr>
          <p:cNvPr id="11" name="矩形 10"/>
          <p:cNvSpPr/>
          <p:nvPr/>
        </p:nvSpPr>
        <p:spPr>
          <a:xfrm>
            <a:off x="927742" y="4257909"/>
            <a:ext cx="2374257" cy="1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7200" dirty="0">
                <a:solidFill>
                  <a:srgbClr val="3D42BF"/>
                </a:solidFill>
              </a:rPr>
              <a:t>PART</a:t>
            </a:r>
            <a:r>
              <a:rPr lang="en-US" altLang="zh-CN" sz="7200" dirty="0">
                <a:solidFill>
                  <a:schemeClr val="bg1"/>
                </a:solidFill>
              </a:rPr>
              <a:t> 02</a:t>
            </a:r>
            <a:endParaRPr lang="zh-CN" altLang="en-US" sz="7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gallery dir="l"/>
      </p:transition>
    </mc:Choice>
    <mc:Fallback xmlns="">
      <p:transition spd="slow" advClick="0" advTm="2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080336" y="728114"/>
            <a:ext cx="2031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</a:rPr>
              <a:t>工作成果展示</a:t>
            </a:r>
          </a:p>
        </p:txBody>
      </p:sp>
      <p:sp>
        <p:nvSpPr>
          <p:cNvPr id="5" name="矩形 4"/>
          <p:cNvSpPr/>
          <p:nvPr/>
        </p:nvSpPr>
        <p:spPr>
          <a:xfrm>
            <a:off x="4955891" y="1128224"/>
            <a:ext cx="2280219" cy="398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dolor sit </a:t>
            </a:r>
            <a:r>
              <a:rPr lang="en-US" altLang="zh-CN" sz="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amet</a:t>
            </a: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altLang="zh-CN" sz="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consectetuer</a:t>
            </a: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CN" sz="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adipiscing</a:t>
            </a: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CN" sz="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elit</a:t>
            </a: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Maecenas </a:t>
            </a:r>
            <a:r>
              <a:rPr lang="en-US" altLang="zh-CN" sz="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porttitor</a:t>
            </a: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CN" sz="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congue</a:t>
            </a: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CN" sz="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massa</a:t>
            </a:r>
            <a:endParaRPr lang="zh-CN" altLang="en-US" sz="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6" name="Chart 33"/>
          <p:cNvGraphicFramePr/>
          <p:nvPr/>
        </p:nvGraphicFramePr>
        <p:xfrm>
          <a:off x="1305687" y="2102544"/>
          <a:ext cx="1767621" cy="1676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34"/>
          <p:cNvGraphicFramePr/>
          <p:nvPr/>
        </p:nvGraphicFramePr>
        <p:xfrm>
          <a:off x="1273722" y="4255194"/>
          <a:ext cx="1767621" cy="1676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35"/>
          <p:cNvGraphicFramePr/>
          <p:nvPr/>
        </p:nvGraphicFramePr>
        <p:xfrm>
          <a:off x="6315656" y="4255194"/>
          <a:ext cx="1767621" cy="1676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36"/>
          <p:cNvGraphicFramePr/>
          <p:nvPr/>
        </p:nvGraphicFramePr>
        <p:xfrm>
          <a:off x="6315656" y="2104737"/>
          <a:ext cx="1767621" cy="1676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10" name="Group 37"/>
          <p:cNvGrpSpPr/>
          <p:nvPr/>
        </p:nvGrpSpPr>
        <p:grpSpPr>
          <a:xfrm>
            <a:off x="1933333" y="4784751"/>
            <a:ext cx="439685" cy="530489"/>
            <a:chOff x="134906" y="3220464"/>
            <a:chExt cx="730251" cy="881063"/>
          </a:xfrm>
          <a:noFill/>
        </p:grpSpPr>
        <p:sp>
          <p:nvSpPr>
            <p:cNvPr id="11" name="Freeform 34"/>
            <p:cNvSpPr/>
            <p:nvPr/>
          </p:nvSpPr>
          <p:spPr bwMode="auto">
            <a:xfrm>
              <a:off x="134906" y="3220464"/>
              <a:ext cx="730251" cy="577851"/>
            </a:xfrm>
            <a:custGeom>
              <a:avLst/>
              <a:gdLst>
                <a:gd name="T0" fmla="*/ 124 w 192"/>
                <a:gd name="T1" fmla="*/ 96 h 152"/>
                <a:gd name="T2" fmla="*/ 116 w 192"/>
                <a:gd name="T3" fmla="*/ 92 h 152"/>
                <a:gd name="T4" fmla="*/ 116 w 192"/>
                <a:gd name="T5" fmla="*/ 80 h 152"/>
                <a:gd name="T6" fmla="*/ 120 w 192"/>
                <a:gd name="T7" fmla="*/ 60 h 152"/>
                <a:gd name="T8" fmla="*/ 121 w 192"/>
                <a:gd name="T9" fmla="*/ 25 h 152"/>
                <a:gd name="T10" fmla="*/ 96 w 192"/>
                <a:gd name="T11" fmla="*/ 0 h 152"/>
                <a:gd name="T12" fmla="*/ 72 w 192"/>
                <a:gd name="T13" fmla="*/ 24 h 152"/>
                <a:gd name="T14" fmla="*/ 72 w 192"/>
                <a:gd name="T15" fmla="*/ 60 h 152"/>
                <a:gd name="T16" fmla="*/ 76 w 192"/>
                <a:gd name="T17" fmla="*/ 80 h 152"/>
                <a:gd name="T18" fmla="*/ 76 w 192"/>
                <a:gd name="T19" fmla="*/ 92 h 152"/>
                <a:gd name="T20" fmla="*/ 68 w 192"/>
                <a:gd name="T21" fmla="*/ 96 h 152"/>
                <a:gd name="T22" fmla="*/ 16 w 192"/>
                <a:gd name="T23" fmla="*/ 96 h 152"/>
                <a:gd name="T24" fmla="*/ 0 w 192"/>
                <a:gd name="T25" fmla="*/ 116 h 152"/>
                <a:gd name="T26" fmla="*/ 0 w 192"/>
                <a:gd name="T27" fmla="*/ 152 h 152"/>
                <a:gd name="T28" fmla="*/ 192 w 192"/>
                <a:gd name="T29" fmla="*/ 152 h 152"/>
                <a:gd name="T30" fmla="*/ 192 w 192"/>
                <a:gd name="T31" fmla="*/ 116 h 152"/>
                <a:gd name="T32" fmla="*/ 176 w 192"/>
                <a:gd name="T33" fmla="*/ 96 h 152"/>
                <a:gd name="T34" fmla="*/ 124 w 192"/>
                <a:gd name="T35" fmla="*/ 9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2" h="152">
                  <a:moveTo>
                    <a:pt x="124" y="96"/>
                  </a:moveTo>
                  <a:cubicBezTo>
                    <a:pt x="121" y="96"/>
                    <a:pt x="118" y="95"/>
                    <a:pt x="116" y="92"/>
                  </a:cubicBezTo>
                  <a:cubicBezTo>
                    <a:pt x="114" y="89"/>
                    <a:pt x="115" y="83"/>
                    <a:pt x="116" y="80"/>
                  </a:cubicBezTo>
                  <a:cubicBezTo>
                    <a:pt x="119" y="72"/>
                    <a:pt x="120" y="68"/>
                    <a:pt x="120" y="60"/>
                  </a:cubicBezTo>
                  <a:cubicBezTo>
                    <a:pt x="121" y="25"/>
                    <a:pt x="121" y="25"/>
                    <a:pt x="121" y="25"/>
                  </a:cubicBezTo>
                  <a:cubicBezTo>
                    <a:pt x="121" y="11"/>
                    <a:pt x="110" y="0"/>
                    <a:pt x="96" y="0"/>
                  </a:cubicBezTo>
                  <a:cubicBezTo>
                    <a:pt x="82" y="0"/>
                    <a:pt x="72" y="10"/>
                    <a:pt x="72" y="24"/>
                  </a:cubicBezTo>
                  <a:cubicBezTo>
                    <a:pt x="72" y="60"/>
                    <a:pt x="72" y="60"/>
                    <a:pt x="72" y="60"/>
                  </a:cubicBezTo>
                  <a:cubicBezTo>
                    <a:pt x="72" y="68"/>
                    <a:pt x="73" y="72"/>
                    <a:pt x="76" y="80"/>
                  </a:cubicBezTo>
                  <a:cubicBezTo>
                    <a:pt x="77" y="83"/>
                    <a:pt x="78" y="89"/>
                    <a:pt x="76" y="92"/>
                  </a:cubicBezTo>
                  <a:cubicBezTo>
                    <a:pt x="74" y="95"/>
                    <a:pt x="71" y="96"/>
                    <a:pt x="68" y="96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8" y="96"/>
                    <a:pt x="0" y="108"/>
                    <a:pt x="0" y="116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192" y="152"/>
                    <a:pt x="192" y="152"/>
                    <a:pt x="192" y="152"/>
                  </a:cubicBezTo>
                  <a:cubicBezTo>
                    <a:pt x="192" y="116"/>
                    <a:pt x="192" y="116"/>
                    <a:pt x="192" y="116"/>
                  </a:cubicBezTo>
                  <a:cubicBezTo>
                    <a:pt x="192" y="108"/>
                    <a:pt x="184" y="96"/>
                    <a:pt x="176" y="96"/>
                  </a:cubicBezTo>
                  <a:lnTo>
                    <a:pt x="124" y="96"/>
                  </a:lnTo>
                  <a:close/>
                </a:path>
              </a:pathLst>
            </a:custGeom>
            <a:grpFill/>
            <a:ln w="15875" cap="rnd">
              <a:solidFill>
                <a:srgbClr val="1A2A3A"/>
              </a:solidFill>
              <a:prstDash val="solid"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/>
            </a:p>
          </p:txBody>
        </p:sp>
        <p:sp>
          <p:nvSpPr>
            <p:cNvPr id="12" name="Freeform 35"/>
            <p:cNvSpPr/>
            <p:nvPr/>
          </p:nvSpPr>
          <p:spPr bwMode="auto">
            <a:xfrm>
              <a:off x="165069" y="3798314"/>
              <a:ext cx="669926" cy="303213"/>
            </a:xfrm>
            <a:custGeom>
              <a:avLst/>
              <a:gdLst>
                <a:gd name="T0" fmla="*/ 422 w 422"/>
                <a:gd name="T1" fmla="*/ 191 h 191"/>
                <a:gd name="T2" fmla="*/ 115 w 422"/>
                <a:gd name="T3" fmla="*/ 191 h 191"/>
                <a:gd name="T4" fmla="*/ 115 w 422"/>
                <a:gd name="T5" fmla="*/ 95 h 191"/>
                <a:gd name="T6" fmla="*/ 67 w 422"/>
                <a:gd name="T7" fmla="*/ 191 h 191"/>
                <a:gd name="T8" fmla="*/ 0 w 422"/>
                <a:gd name="T9" fmla="*/ 191 h 191"/>
                <a:gd name="T10" fmla="*/ 0 w 422"/>
                <a:gd name="T11" fmla="*/ 0 h 191"/>
                <a:gd name="T12" fmla="*/ 422 w 422"/>
                <a:gd name="T13" fmla="*/ 0 h 191"/>
                <a:gd name="T14" fmla="*/ 422 w 422"/>
                <a:gd name="T15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2" h="191">
                  <a:moveTo>
                    <a:pt x="422" y="191"/>
                  </a:moveTo>
                  <a:lnTo>
                    <a:pt x="115" y="191"/>
                  </a:lnTo>
                  <a:lnTo>
                    <a:pt x="115" y="95"/>
                  </a:lnTo>
                  <a:lnTo>
                    <a:pt x="67" y="191"/>
                  </a:lnTo>
                  <a:lnTo>
                    <a:pt x="0" y="191"/>
                  </a:lnTo>
                  <a:lnTo>
                    <a:pt x="0" y="0"/>
                  </a:lnTo>
                  <a:lnTo>
                    <a:pt x="422" y="0"/>
                  </a:lnTo>
                  <a:lnTo>
                    <a:pt x="422" y="191"/>
                  </a:lnTo>
                  <a:close/>
                </a:path>
              </a:pathLst>
            </a:custGeom>
            <a:grpFill/>
            <a:ln w="15875" cap="rnd">
              <a:solidFill>
                <a:srgbClr val="1A2A3A"/>
              </a:solidFill>
              <a:prstDash val="solid"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/>
            </a:p>
          </p:txBody>
        </p:sp>
        <p:sp>
          <p:nvSpPr>
            <p:cNvPr id="13" name="Line 36"/>
            <p:cNvSpPr>
              <a:spLocks noChangeShapeType="1"/>
            </p:cNvSpPr>
            <p:nvPr/>
          </p:nvSpPr>
          <p:spPr bwMode="auto">
            <a:xfrm>
              <a:off x="742919" y="3904677"/>
              <a:ext cx="0" cy="196850"/>
            </a:xfrm>
            <a:prstGeom prst="line">
              <a:avLst/>
            </a:prstGeom>
            <a:grpFill/>
            <a:ln w="15875" cap="rnd">
              <a:solidFill>
                <a:srgbClr val="1A2A3A"/>
              </a:solidFill>
              <a:prstDash val="solid"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/>
            </a:p>
          </p:txBody>
        </p:sp>
        <p:sp>
          <p:nvSpPr>
            <p:cNvPr id="14" name="Line 37"/>
            <p:cNvSpPr>
              <a:spLocks noChangeShapeType="1"/>
            </p:cNvSpPr>
            <p:nvPr/>
          </p:nvSpPr>
          <p:spPr bwMode="auto">
            <a:xfrm>
              <a:off x="652432" y="3949127"/>
              <a:ext cx="0" cy="152400"/>
            </a:xfrm>
            <a:prstGeom prst="line">
              <a:avLst/>
            </a:prstGeom>
            <a:grpFill/>
            <a:ln w="15875" cap="rnd">
              <a:solidFill>
                <a:srgbClr val="1A2A3A"/>
              </a:solidFill>
              <a:prstDash val="solid"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/>
            </a:p>
          </p:txBody>
        </p:sp>
        <p:sp>
          <p:nvSpPr>
            <p:cNvPr id="15" name="Line 38"/>
            <p:cNvSpPr>
              <a:spLocks noChangeShapeType="1"/>
            </p:cNvSpPr>
            <p:nvPr/>
          </p:nvSpPr>
          <p:spPr bwMode="auto">
            <a:xfrm>
              <a:off x="560357" y="4011039"/>
              <a:ext cx="0" cy="90488"/>
            </a:xfrm>
            <a:prstGeom prst="line">
              <a:avLst/>
            </a:prstGeom>
            <a:grpFill/>
            <a:ln w="15875" cap="rnd">
              <a:solidFill>
                <a:srgbClr val="1A2A3A"/>
              </a:solidFill>
              <a:prstDash val="solid"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/>
            </a:p>
          </p:txBody>
        </p:sp>
        <p:sp>
          <p:nvSpPr>
            <p:cNvPr id="16" name="Oval 39"/>
            <p:cNvSpPr>
              <a:spLocks noChangeArrowheads="1"/>
            </p:cNvSpPr>
            <p:nvPr/>
          </p:nvSpPr>
          <p:spPr bwMode="auto">
            <a:xfrm>
              <a:off x="480981" y="3296664"/>
              <a:ext cx="38100" cy="38100"/>
            </a:xfrm>
            <a:prstGeom prst="ellipse">
              <a:avLst/>
            </a:prstGeom>
            <a:grpFill/>
            <a:ln w="15875" cap="rnd">
              <a:solidFill>
                <a:srgbClr val="1A2A3A"/>
              </a:solidFill>
              <a:prstDash val="solid"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/>
            </a:p>
          </p:txBody>
        </p:sp>
      </p:grpSp>
      <p:grpSp>
        <p:nvGrpSpPr>
          <p:cNvPr id="17" name="Group 44"/>
          <p:cNvGrpSpPr/>
          <p:nvPr/>
        </p:nvGrpSpPr>
        <p:grpSpPr>
          <a:xfrm>
            <a:off x="1977180" y="2677979"/>
            <a:ext cx="484609" cy="484609"/>
            <a:chOff x="6264275" y="814388"/>
            <a:chExt cx="881063" cy="881063"/>
          </a:xfrm>
        </p:grpSpPr>
        <p:sp>
          <p:nvSpPr>
            <p:cNvPr id="18" name="Freeform 25"/>
            <p:cNvSpPr/>
            <p:nvPr/>
          </p:nvSpPr>
          <p:spPr bwMode="auto">
            <a:xfrm>
              <a:off x="6264275" y="904876"/>
              <a:ext cx="365125" cy="790575"/>
            </a:xfrm>
            <a:custGeom>
              <a:avLst/>
              <a:gdLst>
                <a:gd name="T0" fmla="*/ 96 w 96"/>
                <a:gd name="T1" fmla="*/ 208 h 208"/>
                <a:gd name="T2" fmla="*/ 21 w 96"/>
                <a:gd name="T3" fmla="*/ 208 h 208"/>
                <a:gd name="T4" fmla="*/ 0 w 96"/>
                <a:gd name="T5" fmla="*/ 188 h 208"/>
                <a:gd name="T6" fmla="*/ 0 w 96"/>
                <a:gd name="T7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" h="208">
                  <a:moveTo>
                    <a:pt x="96" y="208"/>
                  </a:moveTo>
                  <a:cubicBezTo>
                    <a:pt x="21" y="208"/>
                    <a:pt x="21" y="208"/>
                    <a:pt x="21" y="208"/>
                  </a:cubicBezTo>
                  <a:cubicBezTo>
                    <a:pt x="9" y="208"/>
                    <a:pt x="0" y="199"/>
                    <a:pt x="0" y="18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15875" cap="rnd">
              <a:solidFill>
                <a:srgbClr val="1A2A3A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/>
            </a:p>
          </p:txBody>
        </p:sp>
        <p:sp>
          <p:nvSpPr>
            <p:cNvPr id="19" name="Line 26"/>
            <p:cNvSpPr>
              <a:spLocks noChangeShapeType="1"/>
            </p:cNvSpPr>
            <p:nvPr/>
          </p:nvSpPr>
          <p:spPr bwMode="auto">
            <a:xfrm>
              <a:off x="6354763" y="904876"/>
              <a:ext cx="608013" cy="0"/>
            </a:xfrm>
            <a:prstGeom prst="line">
              <a:avLst/>
            </a:prstGeom>
            <a:noFill/>
            <a:ln w="15875" cap="rnd">
              <a:solidFill>
                <a:srgbClr val="1A2A3A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/>
            </a:p>
          </p:txBody>
        </p:sp>
        <p:sp>
          <p:nvSpPr>
            <p:cNvPr id="20" name="Freeform 27"/>
            <p:cNvSpPr/>
            <p:nvPr/>
          </p:nvSpPr>
          <p:spPr bwMode="auto">
            <a:xfrm>
              <a:off x="6264275" y="814388"/>
              <a:ext cx="728663" cy="303213"/>
            </a:xfrm>
            <a:custGeom>
              <a:avLst/>
              <a:gdLst>
                <a:gd name="T0" fmla="*/ 192 w 192"/>
                <a:gd name="T1" fmla="*/ 0 h 80"/>
                <a:gd name="T2" fmla="*/ 24 w 192"/>
                <a:gd name="T3" fmla="*/ 0 h 80"/>
                <a:gd name="T4" fmla="*/ 0 w 192"/>
                <a:gd name="T5" fmla="*/ 24 h 80"/>
                <a:gd name="T6" fmla="*/ 24 w 192"/>
                <a:gd name="T7" fmla="*/ 48 h 80"/>
                <a:gd name="T8" fmla="*/ 192 w 192"/>
                <a:gd name="T9" fmla="*/ 48 h 80"/>
                <a:gd name="T10" fmla="*/ 192 w 192"/>
                <a:gd name="T11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" h="80">
                  <a:moveTo>
                    <a:pt x="192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4" y="48"/>
                  </a:cubicBezTo>
                  <a:cubicBezTo>
                    <a:pt x="192" y="48"/>
                    <a:pt x="192" y="48"/>
                    <a:pt x="192" y="48"/>
                  </a:cubicBezTo>
                  <a:cubicBezTo>
                    <a:pt x="192" y="80"/>
                    <a:pt x="192" y="80"/>
                    <a:pt x="192" y="80"/>
                  </a:cubicBezTo>
                </a:path>
              </a:pathLst>
            </a:custGeom>
            <a:noFill/>
            <a:ln w="15875" cap="rnd">
              <a:solidFill>
                <a:srgbClr val="1A2A3A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/>
            </a:p>
          </p:txBody>
        </p:sp>
        <p:sp>
          <p:nvSpPr>
            <p:cNvPr id="21" name="Line 28"/>
            <p:cNvSpPr>
              <a:spLocks noChangeShapeType="1"/>
            </p:cNvSpPr>
            <p:nvPr/>
          </p:nvSpPr>
          <p:spPr bwMode="auto">
            <a:xfrm flipV="1">
              <a:off x="6902450" y="1346201"/>
              <a:ext cx="0" cy="212725"/>
            </a:xfrm>
            <a:prstGeom prst="line">
              <a:avLst/>
            </a:prstGeom>
            <a:noFill/>
            <a:ln w="15875" cap="rnd">
              <a:solidFill>
                <a:srgbClr val="1A2A3A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/>
            </a:p>
          </p:txBody>
        </p:sp>
        <p:sp>
          <p:nvSpPr>
            <p:cNvPr id="22" name="Freeform 29"/>
            <p:cNvSpPr/>
            <p:nvPr/>
          </p:nvSpPr>
          <p:spPr bwMode="auto">
            <a:xfrm>
              <a:off x="6810375" y="1466851"/>
              <a:ext cx="182563" cy="92075"/>
            </a:xfrm>
            <a:custGeom>
              <a:avLst/>
              <a:gdLst>
                <a:gd name="T0" fmla="*/ 0 w 115"/>
                <a:gd name="T1" fmla="*/ 0 h 58"/>
                <a:gd name="T2" fmla="*/ 58 w 115"/>
                <a:gd name="T3" fmla="*/ 58 h 58"/>
                <a:gd name="T4" fmla="*/ 115 w 115"/>
                <a:gd name="T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" h="58">
                  <a:moveTo>
                    <a:pt x="0" y="0"/>
                  </a:moveTo>
                  <a:lnTo>
                    <a:pt x="58" y="58"/>
                  </a:lnTo>
                  <a:lnTo>
                    <a:pt x="115" y="0"/>
                  </a:lnTo>
                </a:path>
              </a:pathLst>
            </a:custGeom>
            <a:noFill/>
            <a:ln w="15875" cap="rnd">
              <a:solidFill>
                <a:srgbClr val="1A2A3A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/>
            </a:p>
          </p:txBody>
        </p:sp>
        <p:sp>
          <p:nvSpPr>
            <p:cNvPr id="23" name="Oval 30"/>
            <p:cNvSpPr>
              <a:spLocks noChangeArrowheads="1"/>
            </p:cNvSpPr>
            <p:nvPr/>
          </p:nvSpPr>
          <p:spPr bwMode="auto">
            <a:xfrm>
              <a:off x="6659563" y="1209676"/>
              <a:ext cx="485775" cy="485775"/>
            </a:xfrm>
            <a:prstGeom prst="ellipse">
              <a:avLst/>
            </a:prstGeom>
            <a:noFill/>
            <a:ln w="15875" cap="rnd">
              <a:solidFill>
                <a:srgbClr val="1A2A3A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/>
            </a:p>
          </p:txBody>
        </p:sp>
      </p:grpSp>
      <p:grpSp>
        <p:nvGrpSpPr>
          <p:cNvPr id="24" name="Group 81"/>
          <p:cNvGrpSpPr/>
          <p:nvPr/>
        </p:nvGrpSpPr>
        <p:grpSpPr>
          <a:xfrm>
            <a:off x="6975210" y="4853570"/>
            <a:ext cx="474675" cy="474676"/>
            <a:chOff x="6399213" y="695325"/>
            <a:chExt cx="850899" cy="850901"/>
          </a:xfrm>
        </p:grpSpPr>
        <p:sp>
          <p:nvSpPr>
            <p:cNvPr id="25" name="Freeform 34"/>
            <p:cNvSpPr/>
            <p:nvPr/>
          </p:nvSpPr>
          <p:spPr bwMode="auto">
            <a:xfrm>
              <a:off x="6565900" y="862013"/>
              <a:ext cx="684212" cy="684213"/>
            </a:xfrm>
            <a:custGeom>
              <a:avLst/>
              <a:gdLst>
                <a:gd name="T0" fmla="*/ 431 w 431"/>
                <a:gd name="T1" fmla="*/ 0 h 431"/>
                <a:gd name="T2" fmla="*/ 431 w 431"/>
                <a:gd name="T3" fmla="*/ 431 h 431"/>
                <a:gd name="T4" fmla="*/ 0 w 431"/>
                <a:gd name="T5" fmla="*/ 43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" h="431">
                  <a:moveTo>
                    <a:pt x="431" y="0"/>
                  </a:moveTo>
                  <a:lnTo>
                    <a:pt x="431" y="431"/>
                  </a:lnTo>
                  <a:lnTo>
                    <a:pt x="0" y="431"/>
                  </a:lnTo>
                </a:path>
              </a:pathLst>
            </a:custGeom>
            <a:noFill/>
            <a:ln w="15875" cap="flat">
              <a:solidFill>
                <a:srgbClr val="1A2A3A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/>
            </a:p>
          </p:txBody>
        </p:sp>
        <p:sp>
          <p:nvSpPr>
            <p:cNvPr id="26" name="Freeform 35"/>
            <p:cNvSpPr/>
            <p:nvPr/>
          </p:nvSpPr>
          <p:spPr bwMode="auto">
            <a:xfrm>
              <a:off x="6473825" y="769938"/>
              <a:ext cx="715962" cy="715963"/>
            </a:xfrm>
            <a:custGeom>
              <a:avLst/>
              <a:gdLst>
                <a:gd name="T0" fmla="*/ 451 w 451"/>
                <a:gd name="T1" fmla="*/ 0 h 451"/>
                <a:gd name="T2" fmla="*/ 451 w 451"/>
                <a:gd name="T3" fmla="*/ 451 h 451"/>
                <a:gd name="T4" fmla="*/ 0 w 451"/>
                <a:gd name="T5" fmla="*/ 451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1" h="451">
                  <a:moveTo>
                    <a:pt x="451" y="0"/>
                  </a:moveTo>
                  <a:lnTo>
                    <a:pt x="451" y="451"/>
                  </a:lnTo>
                  <a:lnTo>
                    <a:pt x="0" y="451"/>
                  </a:lnTo>
                </a:path>
              </a:pathLst>
            </a:custGeom>
            <a:noFill/>
            <a:ln w="15875" cap="flat">
              <a:solidFill>
                <a:srgbClr val="1A2A3A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/>
            </a:p>
          </p:txBody>
        </p:sp>
        <p:sp>
          <p:nvSpPr>
            <p:cNvPr id="27" name="Rectangle 36"/>
            <p:cNvSpPr>
              <a:spLocks noChangeArrowheads="1"/>
            </p:cNvSpPr>
            <p:nvPr/>
          </p:nvSpPr>
          <p:spPr bwMode="auto">
            <a:xfrm>
              <a:off x="6399213" y="695325"/>
              <a:ext cx="728662" cy="728663"/>
            </a:xfrm>
            <a:prstGeom prst="rect">
              <a:avLst/>
            </a:prstGeom>
            <a:noFill/>
            <a:ln w="15875" cap="flat">
              <a:solidFill>
                <a:srgbClr val="1A2A3A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/>
            </a:p>
          </p:txBody>
        </p:sp>
        <p:sp>
          <p:nvSpPr>
            <p:cNvPr id="28" name="Freeform 37"/>
            <p:cNvSpPr/>
            <p:nvPr/>
          </p:nvSpPr>
          <p:spPr bwMode="auto">
            <a:xfrm>
              <a:off x="6550025" y="965200"/>
              <a:ext cx="482600" cy="307975"/>
            </a:xfrm>
            <a:custGeom>
              <a:avLst/>
              <a:gdLst>
                <a:gd name="T0" fmla="*/ 304 w 304"/>
                <a:gd name="T1" fmla="*/ 194 h 194"/>
                <a:gd name="T2" fmla="*/ 230 w 304"/>
                <a:gd name="T3" fmla="*/ 0 h 194"/>
                <a:gd name="T4" fmla="*/ 134 w 304"/>
                <a:gd name="T5" fmla="*/ 143 h 194"/>
                <a:gd name="T6" fmla="*/ 75 w 304"/>
                <a:gd name="T7" fmla="*/ 71 h 194"/>
                <a:gd name="T8" fmla="*/ 0 w 304"/>
                <a:gd name="T9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4" h="194">
                  <a:moveTo>
                    <a:pt x="304" y="194"/>
                  </a:moveTo>
                  <a:lnTo>
                    <a:pt x="230" y="0"/>
                  </a:lnTo>
                  <a:lnTo>
                    <a:pt x="134" y="143"/>
                  </a:lnTo>
                  <a:lnTo>
                    <a:pt x="75" y="71"/>
                  </a:lnTo>
                  <a:lnTo>
                    <a:pt x="0" y="194"/>
                  </a:lnTo>
                </a:path>
              </a:pathLst>
            </a:custGeom>
            <a:noFill/>
            <a:ln w="15875" cap="flat">
              <a:solidFill>
                <a:srgbClr val="1A2A3A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/>
            </a:p>
          </p:txBody>
        </p:sp>
        <p:sp>
          <p:nvSpPr>
            <p:cNvPr id="29" name="Oval 38"/>
            <p:cNvSpPr>
              <a:spLocks noChangeArrowheads="1"/>
            </p:cNvSpPr>
            <p:nvPr/>
          </p:nvSpPr>
          <p:spPr bwMode="auto">
            <a:xfrm>
              <a:off x="6550025" y="808038"/>
              <a:ext cx="119062" cy="119063"/>
            </a:xfrm>
            <a:prstGeom prst="ellipse">
              <a:avLst/>
            </a:prstGeom>
            <a:noFill/>
            <a:ln w="15875" cap="flat">
              <a:solidFill>
                <a:srgbClr val="1A2A3A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/>
            </a:p>
          </p:txBody>
        </p:sp>
        <p:sp>
          <p:nvSpPr>
            <p:cNvPr id="30" name="Line 39"/>
            <p:cNvSpPr>
              <a:spLocks noChangeShapeType="1"/>
            </p:cNvSpPr>
            <p:nvPr/>
          </p:nvSpPr>
          <p:spPr bwMode="auto">
            <a:xfrm flipH="1">
              <a:off x="6399213" y="1273175"/>
              <a:ext cx="728662" cy="0"/>
            </a:xfrm>
            <a:prstGeom prst="line">
              <a:avLst/>
            </a:prstGeom>
            <a:noFill/>
            <a:ln w="15875" cap="flat">
              <a:solidFill>
                <a:srgbClr val="1A2A3A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/>
            </a:p>
          </p:txBody>
        </p:sp>
      </p:grpSp>
      <p:grpSp>
        <p:nvGrpSpPr>
          <p:cNvPr id="31" name="Group 88"/>
          <p:cNvGrpSpPr/>
          <p:nvPr/>
        </p:nvGrpSpPr>
        <p:grpSpPr>
          <a:xfrm>
            <a:off x="7026784" y="2698713"/>
            <a:ext cx="408861" cy="466068"/>
            <a:chOff x="6873875" y="742950"/>
            <a:chExt cx="771526" cy="879476"/>
          </a:xfrm>
        </p:grpSpPr>
        <p:sp>
          <p:nvSpPr>
            <p:cNvPr id="32" name="Line 43"/>
            <p:cNvSpPr>
              <a:spLocks noChangeShapeType="1"/>
            </p:cNvSpPr>
            <p:nvPr/>
          </p:nvSpPr>
          <p:spPr bwMode="auto">
            <a:xfrm>
              <a:off x="7162800" y="1471613"/>
              <a:ext cx="0" cy="76200"/>
            </a:xfrm>
            <a:prstGeom prst="line">
              <a:avLst/>
            </a:prstGeom>
            <a:noFill/>
            <a:ln w="15875" cap="rnd">
              <a:solidFill>
                <a:srgbClr val="1A2A3A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/>
            </a:p>
          </p:txBody>
        </p:sp>
        <p:sp>
          <p:nvSpPr>
            <p:cNvPr id="33" name="Line 44"/>
            <p:cNvSpPr>
              <a:spLocks noChangeShapeType="1"/>
            </p:cNvSpPr>
            <p:nvPr/>
          </p:nvSpPr>
          <p:spPr bwMode="auto">
            <a:xfrm>
              <a:off x="7223125" y="1471613"/>
              <a:ext cx="0" cy="76200"/>
            </a:xfrm>
            <a:prstGeom prst="line">
              <a:avLst/>
            </a:prstGeom>
            <a:noFill/>
            <a:ln w="15875" cap="rnd">
              <a:solidFill>
                <a:srgbClr val="1A2A3A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/>
            </a:p>
          </p:txBody>
        </p:sp>
        <p:sp>
          <p:nvSpPr>
            <p:cNvPr id="34" name="Freeform 91"/>
            <p:cNvSpPr/>
            <p:nvPr/>
          </p:nvSpPr>
          <p:spPr bwMode="auto">
            <a:xfrm>
              <a:off x="6964363" y="1547813"/>
              <a:ext cx="457200" cy="74613"/>
            </a:xfrm>
            <a:custGeom>
              <a:avLst/>
              <a:gdLst>
                <a:gd name="T0" fmla="*/ 120 w 120"/>
                <a:gd name="T1" fmla="*/ 20 h 20"/>
                <a:gd name="T2" fmla="*/ 60 w 120"/>
                <a:gd name="T3" fmla="*/ 0 h 20"/>
                <a:gd name="T4" fmla="*/ 0 w 120"/>
                <a:gd name="T5" fmla="*/ 20 h 20"/>
                <a:gd name="T6" fmla="*/ 120 w 120"/>
                <a:gd name="T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" h="20">
                  <a:moveTo>
                    <a:pt x="120" y="20"/>
                  </a:moveTo>
                  <a:cubicBezTo>
                    <a:pt x="103" y="7"/>
                    <a:pt x="83" y="0"/>
                    <a:pt x="60" y="0"/>
                  </a:cubicBezTo>
                  <a:cubicBezTo>
                    <a:pt x="37" y="0"/>
                    <a:pt x="17" y="7"/>
                    <a:pt x="0" y="20"/>
                  </a:cubicBezTo>
                  <a:lnTo>
                    <a:pt x="120" y="20"/>
                  </a:lnTo>
                  <a:close/>
                </a:path>
              </a:pathLst>
            </a:custGeom>
            <a:noFill/>
            <a:ln w="15875" cap="rnd">
              <a:solidFill>
                <a:srgbClr val="1A2A3A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/>
            </a:p>
          </p:txBody>
        </p:sp>
        <p:sp>
          <p:nvSpPr>
            <p:cNvPr id="35" name="Oval 92"/>
            <p:cNvSpPr>
              <a:spLocks noChangeArrowheads="1"/>
            </p:cNvSpPr>
            <p:nvPr/>
          </p:nvSpPr>
          <p:spPr bwMode="auto">
            <a:xfrm>
              <a:off x="6904038" y="773113"/>
              <a:ext cx="577850" cy="576263"/>
            </a:xfrm>
            <a:prstGeom prst="ellipse">
              <a:avLst/>
            </a:prstGeom>
            <a:noFill/>
            <a:ln w="15875" cap="rnd">
              <a:solidFill>
                <a:srgbClr val="1A2A3A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/>
            </a:p>
          </p:txBody>
        </p:sp>
        <p:sp>
          <p:nvSpPr>
            <p:cNvPr id="36" name="Freeform 93"/>
            <p:cNvSpPr/>
            <p:nvPr/>
          </p:nvSpPr>
          <p:spPr bwMode="auto">
            <a:xfrm>
              <a:off x="6904038" y="773113"/>
              <a:ext cx="741363" cy="739775"/>
            </a:xfrm>
            <a:custGeom>
              <a:avLst/>
              <a:gdLst>
                <a:gd name="T0" fmla="*/ 152 w 195"/>
                <a:gd name="T1" fmla="*/ 0 h 195"/>
                <a:gd name="T2" fmla="*/ 152 w 195"/>
                <a:gd name="T3" fmla="*/ 152 h 195"/>
                <a:gd name="T4" fmla="*/ 0 w 195"/>
                <a:gd name="T5" fmla="*/ 152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5" h="195">
                  <a:moveTo>
                    <a:pt x="152" y="0"/>
                  </a:moveTo>
                  <a:cubicBezTo>
                    <a:pt x="195" y="42"/>
                    <a:pt x="195" y="110"/>
                    <a:pt x="152" y="152"/>
                  </a:cubicBezTo>
                  <a:cubicBezTo>
                    <a:pt x="110" y="195"/>
                    <a:pt x="42" y="195"/>
                    <a:pt x="0" y="152"/>
                  </a:cubicBezTo>
                </a:path>
              </a:pathLst>
            </a:custGeom>
            <a:noFill/>
            <a:ln w="15875" cap="rnd">
              <a:solidFill>
                <a:srgbClr val="1A2A3A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/>
            </a:p>
          </p:txBody>
        </p:sp>
        <p:sp>
          <p:nvSpPr>
            <p:cNvPr id="37" name="Line 48"/>
            <p:cNvSpPr>
              <a:spLocks noChangeShapeType="1"/>
            </p:cNvSpPr>
            <p:nvPr/>
          </p:nvSpPr>
          <p:spPr bwMode="auto">
            <a:xfrm flipV="1">
              <a:off x="6873875" y="1319213"/>
              <a:ext cx="60325" cy="60325"/>
            </a:xfrm>
            <a:prstGeom prst="line">
              <a:avLst/>
            </a:prstGeom>
            <a:noFill/>
            <a:ln w="15875" cap="rnd">
              <a:solidFill>
                <a:srgbClr val="1A2A3A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/>
            </a:p>
          </p:txBody>
        </p:sp>
        <p:sp>
          <p:nvSpPr>
            <p:cNvPr id="38" name="Line 49"/>
            <p:cNvSpPr>
              <a:spLocks noChangeShapeType="1"/>
            </p:cNvSpPr>
            <p:nvPr/>
          </p:nvSpPr>
          <p:spPr bwMode="auto">
            <a:xfrm flipV="1">
              <a:off x="7451725" y="742950"/>
              <a:ext cx="60325" cy="60325"/>
            </a:xfrm>
            <a:prstGeom prst="line">
              <a:avLst/>
            </a:prstGeom>
            <a:noFill/>
            <a:ln w="15875" cap="rnd">
              <a:solidFill>
                <a:srgbClr val="1A2A3A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/>
            </a:p>
          </p:txBody>
        </p:sp>
      </p:grpSp>
      <p:sp>
        <p:nvSpPr>
          <p:cNvPr id="39" name="TextBox 96"/>
          <p:cNvSpPr txBox="1"/>
          <p:nvPr/>
        </p:nvSpPr>
        <p:spPr>
          <a:xfrm>
            <a:off x="2038741" y="3410554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d-ID" sz="1200" b="1" dirty="0">
                <a:solidFill>
                  <a:schemeClr val="bg1"/>
                </a:solidFill>
              </a:rPr>
              <a:t>75%</a:t>
            </a:r>
          </a:p>
        </p:txBody>
      </p:sp>
      <p:sp>
        <p:nvSpPr>
          <p:cNvPr id="40" name="TextBox 97"/>
          <p:cNvSpPr txBox="1"/>
          <p:nvPr/>
        </p:nvSpPr>
        <p:spPr>
          <a:xfrm>
            <a:off x="1974064" y="5563204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d-ID" sz="1200" b="1" dirty="0">
                <a:solidFill>
                  <a:schemeClr val="bg1"/>
                </a:solidFill>
              </a:rPr>
              <a:t>90%</a:t>
            </a:r>
          </a:p>
        </p:txBody>
      </p:sp>
      <p:sp>
        <p:nvSpPr>
          <p:cNvPr id="41" name="TextBox 98"/>
          <p:cNvSpPr txBox="1"/>
          <p:nvPr/>
        </p:nvSpPr>
        <p:spPr>
          <a:xfrm>
            <a:off x="7037426" y="5563204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d-ID" sz="1200" b="1" dirty="0">
                <a:solidFill>
                  <a:schemeClr val="bg1"/>
                </a:solidFill>
              </a:rPr>
              <a:t>70%</a:t>
            </a:r>
          </a:p>
        </p:txBody>
      </p:sp>
      <p:sp>
        <p:nvSpPr>
          <p:cNvPr id="42" name="TextBox 99"/>
          <p:cNvSpPr txBox="1"/>
          <p:nvPr/>
        </p:nvSpPr>
        <p:spPr>
          <a:xfrm>
            <a:off x="7058853" y="3412747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d-ID" sz="1200" b="1" dirty="0">
                <a:solidFill>
                  <a:schemeClr val="bg1"/>
                </a:solidFill>
              </a:rPr>
              <a:t>55%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3104572" y="2506201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工作成果展示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3104571" y="2851066"/>
            <a:ext cx="2787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altLang="zh-CN" sz="9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urna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3110449" y="4631779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工作成果展示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3110448" y="4976644"/>
            <a:ext cx="2787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altLang="zh-CN" sz="9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urna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8124791" y="2508702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工作成果展示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8124790" y="2853567"/>
            <a:ext cx="2787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altLang="zh-CN" sz="9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urna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8130668" y="4634280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工作成果展示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8130667" y="4979145"/>
            <a:ext cx="2787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altLang="zh-CN" sz="9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urna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gallery dir="l"/>
      </p:transition>
    </mc:Choice>
    <mc:Fallback xmlns="">
      <p:transition spd="slow" advClick="0" advTm="2000">
        <p:fade/>
      </p:transition>
    </mc:Fallback>
  </mc:AlternateContent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3027</Words>
  <Application>Microsoft Office PowerPoint</Application>
  <PresentationFormat>宽屏</PresentationFormat>
  <Paragraphs>240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1" baseType="lpstr">
      <vt:lpstr>Questrial</vt:lpstr>
      <vt:lpstr>微软雅黑</vt:lpstr>
      <vt:lpstr>Agency FB</vt:lpstr>
      <vt:lpstr>Arial</vt:lpstr>
      <vt:lpstr>Calibri</vt:lpstr>
      <vt:lpstr>Century Gothic</vt:lpstr>
      <vt:lpstr>Wingdings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蓝橙动感时尚PPT</dc:title>
  <dc:creator>第一PPT</dc:creator>
  <cp:keywords>www.1ppt.com</cp:keywords>
  <dc:description>www.1ppt.com</dc:description>
  <cp:lastModifiedBy>天 下</cp:lastModifiedBy>
  <cp:revision>54</cp:revision>
  <dcterms:created xsi:type="dcterms:W3CDTF">2019-07-05T07:21:00Z</dcterms:created>
  <dcterms:modified xsi:type="dcterms:W3CDTF">2021-01-06T00:51:01Z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