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3.xml" ContentType="application/vnd.openxmlformats-officedocument.themeOverr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theme/themeOverride4.xml" ContentType="application/vnd.openxmlformats-officedocument.themeOverr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A4BB3-2813-456E-9DD8-927AEF01584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A4BB3-2813-456E-9DD8-927AEF01584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AC1C8-4E99-4065-B1D8-738F8240E64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AC1C8-4E99-4065-B1D8-738F8240E64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AC1C8-4E99-4065-B1D8-738F8240E64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162844"/>
            <a:ext cx="1368152" cy="139640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8224" flipH="1">
            <a:off x="10668000" y="2197650"/>
            <a:ext cx="687111" cy="681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" t="49274" b="20262"/>
          <a:stretch>
            <a:fillRect/>
          </a:stretch>
        </p:blipFill>
        <p:spPr>
          <a:xfrm>
            <a:off x="0" y="620688"/>
            <a:ext cx="12192000" cy="103464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861048"/>
            <a:ext cx="9144000" cy="108907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229200"/>
            <a:ext cx="9144000" cy="648072"/>
          </a:xfrm>
        </p:spPr>
        <p:txBody>
          <a:bodyPr/>
          <a:lstStyle>
            <a:lvl1pPr marL="0" indent="0" algn="ctr">
              <a:lnSpc>
                <a:spcPct val="1200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20688"/>
            <a:ext cx="12192000" cy="103464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73534"/>
            <a:ext cx="1905000" cy="1905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" t="49274" b="20262"/>
          <a:stretch>
            <a:fillRect/>
          </a:stretch>
        </p:blipFill>
        <p:spPr>
          <a:xfrm>
            <a:off x="0" y="620688"/>
            <a:ext cx="12192000" cy="103464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20688"/>
            <a:ext cx="12192000" cy="103464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3408713"/>
            <a:ext cx="5945832" cy="1034641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162844"/>
            <a:ext cx="1368152" cy="139640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8224" flipH="1">
            <a:off x="10668000" y="2197650"/>
            <a:ext cx="687111" cy="681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" t="49274" b="20262"/>
          <a:stretch>
            <a:fillRect/>
          </a:stretch>
        </p:blipFill>
        <p:spPr>
          <a:xfrm>
            <a:off x="0" y="620688"/>
            <a:ext cx="12192000" cy="103464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620688"/>
            <a:ext cx="12192000" cy="103464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4000" y="3857391"/>
            <a:ext cx="9144000" cy="1092732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229572"/>
            <a:ext cx="9144000" cy="647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2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2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63.xml"/><Relationship Id="rId1" Type="http://schemas.openxmlformats.org/officeDocument/2006/relationships/themeOverride" Target="../theme/themeOverride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2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5.xml"/><Relationship Id="rId21" Type="http://schemas.openxmlformats.org/officeDocument/2006/relationships/image" Target="../media/image7.png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image" Target="../media/image2.png"/><Relationship Id="rId1" Type="http://schemas.openxmlformats.org/officeDocument/2006/relationships/themeOverride" Target="../theme/themeOverride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10" Type="http://schemas.openxmlformats.org/officeDocument/2006/relationships/tags" Target="../tags/tag42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>
                <a:sym typeface="+mn-lt"/>
              </a:rPr>
              <a:t>彩色商务通用年终总结</a:t>
            </a: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CN" altLang="en-US">
                <a:sym typeface="+mn-lt"/>
              </a:rPr>
              <a:t>工作总结/个人简介/会议报告/述职报告</a:t>
            </a:r>
          </a:p>
        </p:txBody>
      </p:sp>
      <p:sp>
        <p:nvSpPr>
          <p:cNvPr id="15" name="矩形 14"/>
          <p:cNvSpPr/>
          <p:nvPr>
            <p:custDataLst>
              <p:tags r:id="rId5"/>
            </p:custDataLst>
          </p:nvPr>
        </p:nvSpPr>
        <p:spPr>
          <a:xfrm>
            <a:off x="4043772" y="2291388"/>
            <a:ext cx="4104456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 fontScale="77500" lnSpcReduction="20000"/>
          </a:bodyPr>
          <a:lstStyle/>
          <a:p>
            <a:pPr algn="ctr">
              <a:lnSpc>
                <a:spcPct val="140000"/>
              </a:lnSpc>
            </a:pPr>
            <a:r>
              <a:rPr lang="en-US" altLang="zh-CN" sz="9600" dirty="0">
                <a:solidFill>
                  <a:schemeClr val="tx2"/>
                </a:solidFill>
                <a:cs typeface="+mn-ea"/>
                <a:sym typeface="+mn-lt"/>
              </a:rPr>
              <a:t>202X</a:t>
            </a:r>
            <a:endParaRPr lang="zh-CN" altLang="en-US" sz="9600" dirty="0">
              <a:solidFill>
                <a:schemeClr val="tx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6000">
        <p14:flash/>
      </p:transition>
    </mc:Choice>
    <mc:Fallback xmlns="">
      <p:transition spd="slow" advClick="0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235075" y="515894"/>
            <a:ext cx="9721850" cy="836499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+mj-ea"/>
                <a:cs typeface="+mj-cs"/>
                <a:sym typeface="+mn-lt"/>
              </a:rPr>
              <a:t>LOREM IPSUM DOLOR</a:t>
            </a:r>
          </a:p>
        </p:txBody>
      </p:sp>
      <p:cxnSp>
        <p:nvCxnSpPr>
          <p:cNvPr id="8" name="直接箭头连接符 7"/>
          <p:cNvCxnSpPr/>
          <p:nvPr>
            <p:custDataLst>
              <p:tags r:id="rId3"/>
            </p:custDataLst>
          </p:nvPr>
        </p:nvCxnSpPr>
        <p:spPr>
          <a:xfrm flipH="1">
            <a:off x="6096000" y="3254758"/>
            <a:ext cx="3177" cy="835873"/>
          </a:xfrm>
          <a:prstGeom prst="straightConnector1">
            <a:avLst/>
          </a:prstGeom>
          <a:ln w="38100">
            <a:solidFill>
              <a:schemeClr val="accent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859113" y="4090631"/>
            <a:ext cx="2473773" cy="8461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5000"/>
          </a:bodyPr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chemeClr val="bg1"/>
                </a:solidFill>
                <a:latin typeface="+mn-lt"/>
                <a:sym typeface="+mn-lt"/>
              </a:rPr>
              <a:t>LOREM IPSUM DOLOR LOREM </a:t>
            </a:r>
            <a:endParaRPr lang="zh-CN" altLang="en-US" dirty="0">
              <a:solidFill>
                <a:schemeClr val="bg1"/>
              </a:solidFill>
              <a:latin typeface="+mn-lt"/>
              <a:sym typeface="+mn-lt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4859113" y="2408597"/>
            <a:ext cx="2473773" cy="846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5000"/>
          </a:bodyPr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chemeClr val="bg1"/>
                </a:solidFill>
                <a:latin typeface="+mn-lt"/>
                <a:sym typeface="+mn-lt"/>
              </a:rPr>
              <a:t>LOREM IPSUM DOLOR LOREM </a:t>
            </a:r>
            <a:endParaRPr lang="zh-CN" altLang="en-US" dirty="0">
              <a:solidFill>
                <a:schemeClr val="bg1"/>
              </a:solidFill>
              <a:latin typeface="+mn-lt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>
            <p:custDataLst>
              <p:tags r:id="rId2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sym typeface="+mn-lt"/>
              </a:rPr>
              <a:t>请在此输入您的标题</a:t>
            </a:r>
            <a:endParaRPr lang="zh-CN" alt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93393" y="3426000"/>
            <a:ext cx="11321415" cy="106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latin typeface="+mn-lt"/>
                <a:ea typeface="+mn-ea"/>
                <a:sym typeface="+mn-lt"/>
              </a:rPr>
              <a:t>请在此输入您的文本。请在此输入您的文本。请在此输入您的文本。</a:t>
            </a:r>
            <a:endParaRPr lang="zh-CN" altLang="en-US" sz="2400" dirty="0">
              <a:latin typeface="+mn-lt"/>
              <a:ea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235075" y="515894"/>
            <a:ext cx="9721850" cy="836499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+mj-ea"/>
                <a:cs typeface="+mj-cs"/>
                <a:sym typeface="+mn-lt"/>
              </a:rPr>
              <a:t>LOREM IPSUM DOLOR</a:t>
            </a:r>
          </a:p>
        </p:txBody>
      </p:sp>
      <p:cxnSp>
        <p:nvCxnSpPr>
          <p:cNvPr id="8" name="直接箭头连接符 7"/>
          <p:cNvCxnSpPr/>
          <p:nvPr>
            <p:custDataLst>
              <p:tags r:id="rId3"/>
            </p:custDataLst>
          </p:nvPr>
        </p:nvCxnSpPr>
        <p:spPr>
          <a:xfrm flipH="1">
            <a:off x="6096000" y="3254758"/>
            <a:ext cx="3177" cy="835873"/>
          </a:xfrm>
          <a:prstGeom prst="straightConnector1">
            <a:avLst/>
          </a:prstGeom>
          <a:ln w="38100">
            <a:solidFill>
              <a:schemeClr val="accent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859113" y="4090631"/>
            <a:ext cx="2473773" cy="8461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5000"/>
          </a:bodyPr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chemeClr val="bg1"/>
                </a:solidFill>
                <a:latin typeface="+mn-lt"/>
                <a:sym typeface="+mn-lt"/>
              </a:rPr>
              <a:t>LOREM IPSUM DOLOR LOREM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ym typeface="+mn-lt"/>
              </a:rPr>
              <a:t>THANKS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ym typeface="+mn-lt"/>
              </a:rPr>
              <a:t>工作总结/个人简介/会议报告/述职报告</a:t>
            </a: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4043772" y="2291388"/>
            <a:ext cx="4104456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 fontScale="77500" lnSpcReduction="20000"/>
          </a:bodyPr>
          <a:lstStyle/>
          <a:p>
            <a:pPr algn="ctr">
              <a:lnSpc>
                <a:spcPct val="140000"/>
              </a:lnSpc>
            </a:pPr>
            <a:r>
              <a:rPr lang="en-US" altLang="zh-CN" sz="9600" dirty="0">
                <a:solidFill>
                  <a:schemeClr val="tx2"/>
                </a:solidFill>
                <a:cs typeface="+mn-ea"/>
                <a:sym typeface="+mn-lt"/>
              </a:rPr>
              <a:t>202X</a:t>
            </a:r>
            <a:endParaRPr lang="zh-CN" altLang="en-US" sz="9600" dirty="0">
              <a:solidFill>
                <a:schemeClr val="tx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6000">
        <p:wipe/>
      </p:transition>
    </mc:Choice>
    <mc:Fallback xmlns="">
      <p:transition spd="slow" advClick="0" advTm="6000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ym typeface="+mn-lt"/>
              </a:rPr>
              <a:t>请在此输入您的标题</a:t>
            </a:r>
            <a:endParaRPr lang="zh-CN" alt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zh-CN" altLang="en-US" sz="2000">
                <a:sym typeface="+mn-lt"/>
              </a:rPr>
              <a:t>请在此输入您的文本。请在此输入您的文本。请在此输入您的文本。请在此输入您的文本。请在此输入您的文本。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zh-CN" altLang="en-US" sz="2000">
                <a:sym typeface="+mn-lt"/>
              </a:rPr>
              <a:t>请在此输入您的文本。请在此输入您的文本。请在此输入您的文本。请在此输入您的文本。请在此输入您的文本。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zh-CN" altLang="en-US" sz="2000">
                <a:sym typeface="+mn-lt"/>
              </a:rPr>
              <a:t>请在此输入您的文本。请在此输入您的文本。请在此输入您的文本。请在此输入您的文本。请在此输入您的文本。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zh-CN" altLang="en-US" sz="2000">
                <a:sym typeface="+mn-lt"/>
              </a:rPr>
              <a:t>请在此输入您的文本。请在此输入您的文本。请在此输入您的文本。请在此输入您的文本。请在此输入您的</a:t>
            </a:r>
            <a:endParaRPr lang="zh-CN" altLang="en-US" sz="2000" dirty="0"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>
                <a:sym typeface="+mn-lt"/>
              </a:rPr>
              <a:t>请在此输入您的标题</a:t>
            </a:r>
            <a:endParaRPr lang="en-US" altLang="zh-CN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ym typeface="+mn-lt"/>
              </a:rPr>
              <a:t>请在此输入您的文本。请在此输入您的文本。请在此输入您的文本。请在此输入您的文本。请在此输入您的文本。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ym typeface="+mn-lt"/>
              </a:rPr>
              <a:t>请在此输入您的文本。请在此输入您的文本。请在此输入您的文本。请在此输入您的文本。请在此输入您的文本</a:t>
            </a:r>
            <a:endParaRPr lang="en-US" altLang="zh-CN" dirty="0">
              <a:sym typeface="+mn-lt"/>
            </a:endParaRPr>
          </a:p>
        </p:txBody>
      </p:sp>
      <p:pic>
        <p:nvPicPr>
          <p:cNvPr id="7" name="图片占位符 6"/>
          <p:cNvPicPr>
            <a:picLocks noGrp="1" noChangeAspect="1"/>
          </p:cNvPicPr>
          <p:nvPr>
            <p:ph type="pic" idx="1"/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7" r="11947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62024" y="304312"/>
            <a:ext cx="10040273" cy="1014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sym typeface="+mn-lt"/>
              </a:rPr>
              <a:t>请在此输入您的标题</a:t>
            </a:r>
            <a:endParaRPr lang="zh-CN" alt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962023" y="5550195"/>
            <a:ext cx="10040274" cy="891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algn="just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sz="24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/>
                <a:ea typeface="黑体" panose="02010609060101010101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0"/>
              </a:spcBef>
            </a:pPr>
            <a:r>
              <a:rPr lang="zh-CN" altLang="en-US" sz="1800">
                <a:latin typeface="+mn-lt"/>
                <a:ea typeface="+mn-ea"/>
                <a:sym typeface="+mn-lt"/>
              </a:rPr>
              <a:t>请在此输入您的文本。请在此输入您的文本。请在此输入您的文本。请在此输入您的文本。</a:t>
            </a:r>
            <a:endParaRPr lang="zh-CN" altLang="en-US" sz="1800" dirty="0">
              <a:latin typeface="+mn-lt"/>
              <a:ea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19225" r="1329" b="19070"/>
          <a:stretch>
            <a:fillRect/>
          </a:stretch>
        </p:blipFill>
        <p:spPr>
          <a:xfrm>
            <a:off x="962023" y="1318436"/>
            <a:ext cx="10040274" cy="423175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>
            <a:off x="4062009" y="3217169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2211705" y="1151703"/>
            <a:ext cx="7768590" cy="870111"/>
          </a:xfrm>
          <a:prstGeom prst="rect">
            <a:avLst/>
          </a:prstGeom>
        </p:spPr>
        <p:txBody>
          <a:bodyPr wrap="square" tIns="46800" bIns="46800" anchor="ctr">
            <a:normAutofit/>
          </a:bodyPr>
          <a:lstStyle>
            <a:defPPr>
              <a:defRPr lang="zh-CN"/>
            </a:defPPr>
            <a:lvl1pPr algn="ctr">
              <a:defRPr sz="3200" kern="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3600" dirty="0">
                <a:sym typeface="+mn-lt"/>
              </a:rPr>
              <a:t>LOREM IPSUM DOLOR</a:t>
            </a:r>
            <a:endParaRPr lang="zh-CN" altLang="en-US" sz="3600" dirty="0"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>
            <a:off x="3264291" y="2731394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19" name="任意多边形 18"/>
          <p:cNvSpPr/>
          <p:nvPr>
            <p:custDataLst>
              <p:tags r:id="rId3"/>
            </p:custDataLst>
          </p:nvPr>
        </p:nvSpPr>
        <p:spPr>
          <a:xfrm>
            <a:off x="4859728" y="3955952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2211705" y="339994"/>
            <a:ext cx="7768590" cy="86793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algn="ctr">
              <a:defRPr sz="3200" kern="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3600" dirty="0">
                <a:sym typeface="+mn-lt"/>
              </a:rPr>
              <a:t>LOREM IPSUM DOLOR</a:t>
            </a:r>
            <a:endParaRPr lang="zh-CN" altLang="en-US" sz="3600" dirty="0"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>
            <a:off x="2466572" y="2321819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17" name="任意多边形 16"/>
          <p:cNvSpPr/>
          <p:nvPr>
            <p:custDataLst>
              <p:tags r:id="rId3"/>
            </p:custDataLst>
          </p:nvPr>
        </p:nvSpPr>
        <p:spPr>
          <a:xfrm>
            <a:off x="5657447" y="4770935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19" name="任意多边形 18"/>
          <p:cNvSpPr/>
          <p:nvPr>
            <p:custDataLst>
              <p:tags r:id="rId4"/>
            </p:custDataLst>
          </p:nvPr>
        </p:nvSpPr>
        <p:spPr>
          <a:xfrm>
            <a:off x="4062009" y="3546377"/>
            <a:ext cx="4067982" cy="466379"/>
          </a:xfrm>
          <a:custGeom>
            <a:avLst/>
            <a:gdLst>
              <a:gd name="connsiteX0" fmla="*/ 728961 w 4067982"/>
              <a:gd name="connsiteY0" fmla="*/ 0 h 466379"/>
              <a:gd name="connsiteX1" fmla="*/ 769276 w 4067982"/>
              <a:gd name="connsiteY1" fmla="*/ 0 h 466379"/>
              <a:gd name="connsiteX2" fmla="*/ 1158631 w 4067982"/>
              <a:gd name="connsiteY2" fmla="*/ 0 h 466379"/>
              <a:gd name="connsiteX3" fmla="*/ 1847276 w 4067982"/>
              <a:gd name="connsiteY3" fmla="*/ 0 h 466379"/>
              <a:gd name="connsiteX4" fmla="*/ 1887592 w 4067982"/>
              <a:gd name="connsiteY4" fmla="*/ 0 h 466379"/>
              <a:gd name="connsiteX5" fmla="*/ 2180390 w 4067982"/>
              <a:gd name="connsiteY5" fmla="*/ 0 h 466379"/>
              <a:gd name="connsiteX6" fmla="*/ 2220705 w 4067982"/>
              <a:gd name="connsiteY6" fmla="*/ 0 h 466379"/>
              <a:gd name="connsiteX7" fmla="*/ 2610060 w 4067982"/>
              <a:gd name="connsiteY7" fmla="*/ 0 h 466379"/>
              <a:gd name="connsiteX8" fmla="*/ 2616553 w 4067982"/>
              <a:gd name="connsiteY8" fmla="*/ 0 h 466379"/>
              <a:gd name="connsiteX9" fmla="*/ 3298705 w 4067982"/>
              <a:gd name="connsiteY9" fmla="*/ 0 h 466379"/>
              <a:gd name="connsiteX10" fmla="*/ 3339021 w 4067982"/>
              <a:gd name="connsiteY10" fmla="*/ 0 h 466379"/>
              <a:gd name="connsiteX11" fmla="*/ 4067982 w 4067982"/>
              <a:gd name="connsiteY11" fmla="*/ 0 h 466379"/>
              <a:gd name="connsiteX12" fmla="*/ 4027198 w 4067982"/>
              <a:gd name="connsiteY12" fmla="*/ 104290 h 466379"/>
              <a:gd name="connsiteX13" fmla="*/ 3339021 w 4067982"/>
              <a:gd name="connsiteY13" fmla="*/ 466379 h 466379"/>
              <a:gd name="connsiteX14" fmla="*/ 3298705 w 4067982"/>
              <a:gd name="connsiteY14" fmla="*/ 466379 h 466379"/>
              <a:gd name="connsiteX15" fmla="*/ 2909351 w 4067982"/>
              <a:gd name="connsiteY15" fmla="*/ 466379 h 466379"/>
              <a:gd name="connsiteX16" fmla="*/ 2220705 w 4067982"/>
              <a:gd name="connsiteY16" fmla="*/ 466379 h 466379"/>
              <a:gd name="connsiteX17" fmla="*/ 2180390 w 4067982"/>
              <a:gd name="connsiteY17" fmla="*/ 466379 h 466379"/>
              <a:gd name="connsiteX18" fmla="*/ 1887592 w 4067982"/>
              <a:gd name="connsiteY18" fmla="*/ 466379 h 466379"/>
              <a:gd name="connsiteX19" fmla="*/ 1847276 w 4067982"/>
              <a:gd name="connsiteY19" fmla="*/ 466379 h 466379"/>
              <a:gd name="connsiteX20" fmla="*/ 1457922 w 4067982"/>
              <a:gd name="connsiteY20" fmla="*/ 466379 h 466379"/>
              <a:gd name="connsiteX21" fmla="*/ 1451429 w 4067982"/>
              <a:gd name="connsiteY21" fmla="*/ 466379 h 466379"/>
              <a:gd name="connsiteX22" fmla="*/ 769276 w 4067982"/>
              <a:gd name="connsiteY22" fmla="*/ 466379 h 466379"/>
              <a:gd name="connsiteX23" fmla="*/ 728961 w 4067982"/>
              <a:gd name="connsiteY23" fmla="*/ 466379 h 466379"/>
              <a:gd name="connsiteX24" fmla="*/ 0 w 4067982"/>
              <a:gd name="connsiteY24" fmla="*/ 466379 h 466379"/>
              <a:gd name="connsiteX25" fmla="*/ 40783 w 4067982"/>
              <a:gd name="connsiteY25" fmla="*/ 362089 h 466379"/>
              <a:gd name="connsiteX26" fmla="*/ 728961 w 4067982"/>
              <a:gd name="connsiteY26" fmla="*/ 0 h 4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67982" h="466379">
                <a:moveTo>
                  <a:pt x="728961" y="0"/>
                </a:moveTo>
                <a:lnTo>
                  <a:pt x="769276" y="0"/>
                </a:lnTo>
                <a:lnTo>
                  <a:pt x="1158631" y="0"/>
                </a:lnTo>
                <a:lnTo>
                  <a:pt x="1847276" y="0"/>
                </a:lnTo>
                <a:lnTo>
                  <a:pt x="1887592" y="0"/>
                </a:lnTo>
                <a:lnTo>
                  <a:pt x="2180390" y="0"/>
                </a:lnTo>
                <a:lnTo>
                  <a:pt x="2220705" y="0"/>
                </a:lnTo>
                <a:lnTo>
                  <a:pt x="2610060" y="0"/>
                </a:lnTo>
                <a:lnTo>
                  <a:pt x="2616553" y="0"/>
                </a:lnTo>
                <a:lnTo>
                  <a:pt x="3298705" y="0"/>
                </a:lnTo>
                <a:lnTo>
                  <a:pt x="3339021" y="0"/>
                </a:lnTo>
                <a:lnTo>
                  <a:pt x="4067982" y="0"/>
                </a:lnTo>
                <a:lnTo>
                  <a:pt x="4027198" y="104290"/>
                </a:lnTo>
                <a:cubicBezTo>
                  <a:pt x="3913817" y="317075"/>
                  <a:pt x="3648384" y="466379"/>
                  <a:pt x="3339021" y="466379"/>
                </a:cubicBezTo>
                <a:lnTo>
                  <a:pt x="3298705" y="466379"/>
                </a:lnTo>
                <a:lnTo>
                  <a:pt x="2909351" y="466379"/>
                </a:lnTo>
                <a:lnTo>
                  <a:pt x="2220705" y="466379"/>
                </a:lnTo>
                <a:lnTo>
                  <a:pt x="2180390" y="466379"/>
                </a:lnTo>
                <a:lnTo>
                  <a:pt x="1887592" y="466379"/>
                </a:lnTo>
                <a:lnTo>
                  <a:pt x="1847276" y="466379"/>
                </a:lnTo>
                <a:lnTo>
                  <a:pt x="1457922" y="466379"/>
                </a:lnTo>
                <a:lnTo>
                  <a:pt x="1451429" y="466379"/>
                </a:lnTo>
                <a:lnTo>
                  <a:pt x="769276" y="466379"/>
                </a:lnTo>
                <a:lnTo>
                  <a:pt x="728961" y="466379"/>
                </a:lnTo>
                <a:lnTo>
                  <a:pt x="0" y="466379"/>
                </a:lnTo>
                <a:lnTo>
                  <a:pt x="40783" y="362089"/>
                </a:lnTo>
                <a:cubicBezTo>
                  <a:pt x="154164" y="149304"/>
                  <a:pt x="419597" y="0"/>
                  <a:pt x="72896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rot="0" spcFirstLastPara="0" vertOverflow="overflow" horzOverflow="overflow" vert="horz" wrap="square" lIns="216000" tIns="45720" rIns="180000" bIns="45720" numCol="1" spcCol="0" rtlCol="0" fromWordArt="0" anchor="ctr" anchorCtr="0" forceAA="0" compatLnSpc="1"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da-DK" altLang="zh-CN">
                <a:solidFill>
                  <a:schemeClr val="bg1"/>
                </a:solidFill>
                <a:sym typeface="+mn-lt"/>
              </a:rPr>
              <a:t>LOREM IPSUM DOLOR SIT AMET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2211705" y="339994"/>
            <a:ext cx="7768590" cy="86793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algn="ctr">
              <a:defRPr sz="3200" kern="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3600" dirty="0">
                <a:sym typeface="+mn-lt"/>
              </a:rPr>
              <a:t>LOREM IPSUM DOLOR</a:t>
            </a:r>
            <a:endParaRPr lang="zh-CN" altLang="en-US" sz="3600" dirty="0"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>
                <a:sym typeface="+mn-lt"/>
              </a:rPr>
              <a:t>请在此输入您的标题</a:t>
            </a:r>
            <a:endParaRPr lang="zh-CN" altLang="en-US" dirty="0">
              <a:sym typeface="+mn-lt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2351584" y="3408713"/>
            <a:ext cx="864096" cy="1323439"/>
          </a:xfrm>
          <a:prstGeom prst="rect">
            <a:avLst/>
          </a:prstGeom>
          <a:noFill/>
        </p:spPr>
        <p:txBody>
          <a:bodyPr wrap="square" rtlCol="0" anchor="ctr">
            <a:normAutofit fontScale="77500" lnSpcReduction="20000"/>
          </a:bodyPr>
          <a:lstStyle/>
          <a:p>
            <a:pPr algn="ctr">
              <a:lnSpc>
                <a:spcPct val="140000"/>
              </a:lnSpc>
            </a:pPr>
            <a:r>
              <a:rPr lang="en-US" altLang="zh-CN" sz="8000" b="1">
                <a:sym typeface="+mn-lt"/>
              </a:rPr>
              <a:t>1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ash/>
      </p:transition>
    </mc:Choice>
    <mc:Fallback xmlns="">
      <p:transition spd="slow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>
            <a:off x="1144875" y="2181291"/>
            <a:ext cx="2591749" cy="3551965"/>
          </a:xfrm>
          <a:custGeom>
            <a:avLst/>
            <a:gdLst>
              <a:gd name="connsiteX0" fmla="*/ 172533 w 2288702"/>
              <a:gd name="connsiteY0" fmla="*/ 0 h 3585714"/>
              <a:gd name="connsiteX1" fmla="*/ 2116170 w 2288702"/>
              <a:gd name="connsiteY1" fmla="*/ 0 h 3585714"/>
              <a:gd name="connsiteX2" fmla="*/ 2288702 w 2288702"/>
              <a:gd name="connsiteY2" fmla="*/ 172532 h 3585714"/>
              <a:gd name="connsiteX3" fmla="*/ 2288702 w 2288702"/>
              <a:gd name="connsiteY3" fmla="*/ 862638 h 3585714"/>
              <a:gd name="connsiteX4" fmla="*/ 2288701 w 2288702"/>
              <a:gd name="connsiteY4" fmla="*/ 862643 h 3585714"/>
              <a:gd name="connsiteX5" fmla="*/ 2288701 w 2288702"/>
              <a:gd name="connsiteY5" fmla="*/ 2723076 h 3585714"/>
              <a:gd name="connsiteX6" fmla="*/ 2288701 w 2288702"/>
              <a:gd name="connsiteY6" fmla="*/ 2733909 h 3585714"/>
              <a:gd name="connsiteX7" fmla="*/ 2288701 w 2288702"/>
              <a:gd name="connsiteY7" fmla="*/ 3413182 h 3585714"/>
              <a:gd name="connsiteX8" fmla="*/ 2116169 w 2288702"/>
              <a:gd name="connsiteY8" fmla="*/ 3585714 h 3585714"/>
              <a:gd name="connsiteX9" fmla="*/ 172532 w 2288702"/>
              <a:gd name="connsiteY9" fmla="*/ 3585714 h 3585714"/>
              <a:gd name="connsiteX10" fmla="*/ 0 w 2288702"/>
              <a:gd name="connsiteY10" fmla="*/ 3413182 h 3585714"/>
              <a:gd name="connsiteX11" fmla="*/ 0 w 2288702"/>
              <a:gd name="connsiteY11" fmla="*/ 2733909 h 3585714"/>
              <a:gd name="connsiteX12" fmla="*/ 0 w 2288702"/>
              <a:gd name="connsiteY12" fmla="*/ 2723076 h 3585714"/>
              <a:gd name="connsiteX13" fmla="*/ 0 w 2288702"/>
              <a:gd name="connsiteY13" fmla="*/ 610567 h 3585714"/>
              <a:gd name="connsiteX14" fmla="*/ 1 w 2288702"/>
              <a:gd name="connsiteY14" fmla="*/ 610557 h 3585714"/>
              <a:gd name="connsiteX15" fmla="*/ 1 w 2288702"/>
              <a:gd name="connsiteY15" fmla="*/ 172532 h 3585714"/>
              <a:gd name="connsiteX16" fmla="*/ 172533 w 2288702"/>
              <a:gd name="connsiteY16" fmla="*/ 0 h 358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88702" h="3585714">
                <a:moveTo>
                  <a:pt x="172533" y="0"/>
                </a:moveTo>
                <a:lnTo>
                  <a:pt x="2116170" y="0"/>
                </a:lnTo>
                <a:cubicBezTo>
                  <a:pt x="2211457" y="0"/>
                  <a:pt x="2288702" y="77245"/>
                  <a:pt x="2288702" y="172532"/>
                </a:cubicBezTo>
                <a:lnTo>
                  <a:pt x="2288702" y="862638"/>
                </a:lnTo>
                <a:lnTo>
                  <a:pt x="2288701" y="862643"/>
                </a:lnTo>
                <a:lnTo>
                  <a:pt x="2288701" y="2723076"/>
                </a:lnTo>
                <a:lnTo>
                  <a:pt x="2288701" y="2733909"/>
                </a:lnTo>
                <a:lnTo>
                  <a:pt x="2288701" y="3413182"/>
                </a:lnTo>
                <a:cubicBezTo>
                  <a:pt x="2288701" y="3508469"/>
                  <a:pt x="2211456" y="3585714"/>
                  <a:pt x="2116169" y="3585714"/>
                </a:cubicBezTo>
                <a:lnTo>
                  <a:pt x="172532" y="3585714"/>
                </a:lnTo>
                <a:cubicBezTo>
                  <a:pt x="77245" y="3585714"/>
                  <a:pt x="0" y="3508469"/>
                  <a:pt x="0" y="3413182"/>
                </a:cubicBezTo>
                <a:lnTo>
                  <a:pt x="0" y="2733909"/>
                </a:lnTo>
                <a:lnTo>
                  <a:pt x="0" y="2723076"/>
                </a:lnTo>
                <a:lnTo>
                  <a:pt x="0" y="610567"/>
                </a:lnTo>
                <a:lnTo>
                  <a:pt x="1" y="610557"/>
                </a:lnTo>
                <a:lnTo>
                  <a:pt x="1" y="172532"/>
                </a:lnTo>
                <a:cubicBezTo>
                  <a:pt x="1" y="77245"/>
                  <a:pt x="77246" y="0"/>
                  <a:pt x="172533" y="0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1132095" y="2380056"/>
            <a:ext cx="2604530" cy="6150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sym typeface="+mn-lt"/>
            </a:endParaRPr>
          </a:p>
        </p:txBody>
      </p:sp>
      <p:sp>
        <p:nvSpPr>
          <p:cNvPr id="2" name="文本框 32"/>
          <p:cNvSpPr/>
          <p:nvPr>
            <p:custDataLst>
              <p:tags r:id="rId5"/>
            </p:custDataLst>
          </p:nvPr>
        </p:nvSpPr>
        <p:spPr>
          <a:xfrm>
            <a:off x="1271464" y="3068960"/>
            <a:ext cx="2376264" cy="2592288"/>
          </a:xfrm>
          <a:prstGeom prst="rect">
            <a:avLst/>
          </a:prstGeom>
          <a:noFill/>
          <a:effectLst/>
        </p:spPr>
        <p:txBody>
          <a:bodyPr wrap="non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任意多边形 9"/>
          <p:cNvSpPr/>
          <p:nvPr>
            <p:custDataLst>
              <p:tags r:id="rId6"/>
            </p:custDataLst>
          </p:nvPr>
        </p:nvSpPr>
        <p:spPr>
          <a:xfrm>
            <a:off x="4792190" y="2181291"/>
            <a:ext cx="2607619" cy="3551965"/>
          </a:xfrm>
          <a:custGeom>
            <a:avLst/>
            <a:gdLst>
              <a:gd name="connsiteX0" fmla="*/ 172533 w 2288702"/>
              <a:gd name="connsiteY0" fmla="*/ 0 h 3585714"/>
              <a:gd name="connsiteX1" fmla="*/ 2116170 w 2288702"/>
              <a:gd name="connsiteY1" fmla="*/ 0 h 3585714"/>
              <a:gd name="connsiteX2" fmla="*/ 2288702 w 2288702"/>
              <a:gd name="connsiteY2" fmla="*/ 172532 h 3585714"/>
              <a:gd name="connsiteX3" fmla="*/ 2288702 w 2288702"/>
              <a:gd name="connsiteY3" fmla="*/ 862638 h 3585714"/>
              <a:gd name="connsiteX4" fmla="*/ 2288701 w 2288702"/>
              <a:gd name="connsiteY4" fmla="*/ 862643 h 3585714"/>
              <a:gd name="connsiteX5" fmla="*/ 2288701 w 2288702"/>
              <a:gd name="connsiteY5" fmla="*/ 2723076 h 3585714"/>
              <a:gd name="connsiteX6" fmla="*/ 2288701 w 2288702"/>
              <a:gd name="connsiteY6" fmla="*/ 2733909 h 3585714"/>
              <a:gd name="connsiteX7" fmla="*/ 2288701 w 2288702"/>
              <a:gd name="connsiteY7" fmla="*/ 3413182 h 3585714"/>
              <a:gd name="connsiteX8" fmla="*/ 2116169 w 2288702"/>
              <a:gd name="connsiteY8" fmla="*/ 3585714 h 3585714"/>
              <a:gd name="connsiteX9" fmla="*/ 172532 w 2288702"/>
              <a:gd name="connsiteY9" fmla="*/ 3585714 h 3585714"/>
              <a:gd name="connsiteX10" fmla="*/ 0 w 2288702"/>
              <a:gd name="connsiteY10" fmla="*/ 3413182 h 3585714"/>
              <a:gd name="connsiteX11" fmla="*/ 0 w 2288702"/>
              <a:gd name="connsiteY11" fmla="*/ 2733909 h 3585714"/>
              <a:gd name="connsiteX12" fmla="*/ 0 w 2288702"/>
              <a:gd name="connsiteY12" fmla="*/ 2723076 h 3585714"/>
              <a:gd name="connsiteX13" fmla="*/ 0 w 2288702"/>
              <a:gd name="connsiteY13" fmla="*/ 610567 h 3585714"/>
              <a:gd name="connsiteX14" fmla="*/ 1 w 2288702"/>
              <a:gd name="connsiteY14" fmla="*/ 610557 h 3585714"/>
              <a:gd name="connsiteX15" fmla="*/ 1 w 2288702"/>
              <a:gd name="connsiteY15" fmla="*/ 172532 h 3585714"/>
              <a:gd name="connsiteX16" fmla="*/ 172533 w 2288702"/>
              <a:gd name="connsiteY16" fmla="*/ 0 h 358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88702" h="3585714">
                <a:moveTo>
                  <a:pt x="172533" y="0"/>
                </a:moveTo>
                <a:lnTo>
                  <a:pt x="2116170" y="0"/>
                </a:lnTo>
                <a:cubicBezTo>
                  <a:pt x="2211457" y="0"/>
                  <a:pt x="2288702" y="77245"/>
                  <a:pt x="2288702" y="172532"/>
                </a:cubicBezTo>
                <a:lnTo>
                  <a:pt x="2288702" y="862638"/>
                </a:lnTo>
                <a:lnTo>
                  <a:pt x="2288701" y="862643"/>
                </a:lnTo>
                <a:lnTo>
                  <a:pt x="2288701" y="2723076"/>
                </a:lnTo>
                <a:lnTo>
                  <a:pt x="2288701" y="2733909"/>
                </a:lnTo>
                <a:lnTo>
                  <a:pt x="2288701" y="3413182"/>
                </a:lnTo>
                <a:cubicBezTo>
                  <a:pt x="2288701" y="3508469"/>
                  <a:pt x="2211456" y="3585714"/>
                  <a:pt x="2116169" y="3585714"/>
                </a:cubicBezTo>
                <a:lnTo>
                  <a:pt x="172532" y="3585714"/>
                </a:lnTo>
                <a:cubicBezTo>
                  <a:pt x="77245" y="3585714"/>
                  <a:pt x="0" y="3508469"/>
                  <a:pt x="0" y="3413182"/>
                </a:cubicBezTo>
                <a:lnTo>
                  <a:pt x="0" y="2733909"/>
                </a:lnTo>
                <a:lnTo>
                  <a:pt x="0" y="2723076"/>
                </a:lnTo>
                <a:lnTo>
                  <a:pt x="0" y="610567"/>
                </a:lnTo>
                <a:lnTo>
                  <a:pt x="1" y="610557"/>
                </a:lnTo>
                <a:lnTo>
                  <a:pt x="1" y="172532"/>
                </a:lnTo>
                <a:cubicBezTo>
                  <a:pt x="1" y="77245"/>
                  <a:pt x="77246" y="0"/>
                  <a:pt x="172533" y="0"/>
                </a:cubicBezTo>
                <a:close/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7"/>
            </p:custDataLst>
          </p:nvPr>
        </p:nvSpPr>
        <p:spPr>
          <a:xfrm>
            <a:off x="4792191" y="2380056"/>
            <a:ext cx="2607618" cy="6150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sym typeface="+mn-lt"/>
            </a:endParaRPr>
          </a:p>
        </p:txBody>
      </p:sp>
      <p:sp>
        <p:nvSpPr>
          <p:cNvPr id="17" name="任意多边形 16"/>
          <p:cNvSpPr/>
          <p:nvPr>
            <p:custDataLst>
              <p:tags r:id="rId8"/>
            </p:custDataLst>
          </p:nvPr>
        </p:nvSpPr>
        <p:spPr>
          <a:xfrm>
            <a:off x="8469277" y="2181291"/>
            <a:ext cx="2591748" cy="3551965"/>
          </a:xfrm>
          <a:custGeom>
            <a:avLst/>
            <a:gdLst>
              <a:gd name="connsiteX0" fmla="*/ 172533 w 2288702"/>
              <a:gd name="connsiteY0" fmla="*/ 0 h 3585714"/>
              <a:gd name="connsiteX1" fmla="*/ 2116170 w 2288702"/>
              <a:gd name="connsiteY1" fmla="*/ 0 h 3585714"/>
              <a:gd name="connsiteX2" fmla="*/ 2288702 w 2288702"/>
              <a:gd name="connsiteY2" fmla="*/ 172532 h 3585714"/>
              <a:gd name="connsiteX3" fmla="*/ 2288702 w 2288702"/>
              <a:gd name="connsiteY3" fmla="*/ 862638 h 3585714"/>
              <a:gd name="connsiteX4" fmla="*/ 2288701 w 2288702"/>
              <a:gd name="connsiteY4" fmla="*/ 862643 h 3585714"/>
              <a:gd name="connsiteX5" fmla="*/ 2288701 w 2288702"/>
              <a:gd name="connsiteY5" fmla="*/ 2723076 h 3585714"/>
              <a:gd name="connsiteX6" fmla="*/ 2288701 w 2288702"/>
              <a:gd name="connsiteY6" fmla="*/ 2733909 h 3585714"/>
              <a:gd name="connsiteX7" fmla="*/ 2288701 w 2288702"/>
              <a:gd name="connsiteY7" fmla="*/ 3413182 h 3585714"/>
              <a:gd name="connsiteX8" fmla="*/ 2116169 w 2288702"/>
              <a:gd name="connsiteY8" fmla="*/ 3585714 h 3585714"/>
              <a:gd name="connsiteX9" fmla="*/ 172532 w 2288702"/>
              <a:gd name="connsiteY9" fmla="*/ 3585714 h 3585714"/>
              <a:gd name="connsiteX10" fmla="*/ 0 w 2288702"/>
              <a:gd name="connsiteY10" fmla="*/ 3413182 h 3585714"/>
              <a:gd name="connsiteX11" fmla="*/ 0 w 2288702"/>
              <a:gd name="connsiteY11" fmla="*/ 2733909 h 3585714"/>
              <a:gd name="connsiteX12" fmla="*/ 0 w 2288702"/>
              <a:gd name="connsiteY12" fmla="*/ 2723076 h 3585714"/>
              <a:gd name="connsiteX13" fmla="*/ 0 w 2288702"/>
              <a:gd name="connsiteY13" fmla="*/ 610567 h 3585714"/>
              <a:gd name="connsiteX14" fmla="*/ 1 w 2288702"/>
              <a:gd name="connsiteY14" fmla="*/ 610557 h 3585714"/>
              <a:gd name="connsiteX15" fmla="*/ 1 w 2288702"/>
              <a:gd name="connsiteY15" fmla="*/ 172532 h 3585714"/>
              <a:gd name="connsiteX16" fmla="*/ 172533 w 2288702"/>
              <a:gd name="connsiteY16" fmla="*/ 0 h 358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88702" h="3585714">
                <a:moveTo>
                  <a:pt x="172533" y="0"/>
                </a:moveTo>
                <a:lnTo>
                  <a:pt x="2116170" y="0"/>
                </a:lnTo>
                <a:cubicBezTo>
                  <a:pt x="2211457" y="0"/>
                  <a:pt x="2288702" y="77245"/>
                  <a:pt x="2288702" y="172532"/>
                </a:cubicBezTo>
                <a:lnTo>
                  <a:pt x="2288702" y="862638"/>
                </a:lnTo>
                <a:lnTo>
                  <a:pt x="2288701" y="862643"/>
                </a:lnTo>
                <a:lnTo>
                  <a:pt x="2288701" y="2723076"/>
                </a:lnTo>
                <a:lnTo>
                  <a:pt x="2288701" y="2733909"/>
                </a:lnTo>
                <a:lnTo>
                  <a:pt x="2288701" y="3413182"/>
                </a:lnTo>
                <a:cubicBezTo>
                  <a:pt x="2288701" y="3508469"/>
                  <a:pt x="2211456" y="3585714"/>
                  <a:pt x="2116169" y="3585714"/>
                </a:cubicBezTo>
                <a:lnTo>
                  <a:pt x="172532" y="3585714"/>
                </a:lnTo>
                <a:cubicBezTo>
                  <a:pt x="77245" y="3585714"/>
                  <a:pt x="0" y="3508469"/>
                  <a:pt x="0" y="3413182"/>
                </a:cubicBezTo>
                <a:lnTo>
                  <a:pt x="0" y="2733909"/>
                </a:lnTo>
                <a:lnTo>
                  <a:pt x="0" y="2723076"/>
                </a:lnTo>
                <a:lnTo>
                  <a:pt x="0" y="610567"/>
                </a:lnTo>
                <a:lnTo>
                  <a:pt x="1" y="610557"/>
                </a:lnTo>
                <a:lnTo>
                  <a:pt x="1" y="172532"/>
                </a:lnTo>
                <a:cubicBezTo>
                  <a:pt x="1" y="77245"/>
                  <a:pt x="77246" y="0"/>
                  <a:pt x="172533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>
            <p:custDataLst>
              <p:tags r:id="rId9"/>
            </p:custDataLst>
          </p:nvPr>
        </p:nvSpPr>
        <p:spPr>
          <a:xfrm>
            <a:off x="8452288" y="2380235"/>
            <a:ext cx="2607618" cy="615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sym typeface="+mn-lt"/>
            </a:endParaRPr>
          </a:p>
        </p:txBody>
      </p:sp>
      <p:sp>
        <p:nvSpPr>
          <p:cNvPr id="23" name="文本框 22"/>
          <p:cNvSpPr txBox="1"/>
          <p:nvPr>
            <p:custDataLst>
              <p:tags r:id="rId10"/>
            </p:custDataLst>
          </p:nvPr>
        </p:nvSpPr>
        <p:spPr>
          <a:xfrm>
            <a:off x="3618312" y="607347"/>
            <a:ext cx="4955372" cy="81430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>
                <a:latin typeface="+mj-lt"/>
                <a:ea typeface="+mj-ea"/>
                <a:cs typeface="+mj-cs"/>
                <a:sym typeface="+mn-lt"/>
              </a:rPr>
              <a:t>请在此输入您的标题</a:t>
            </a:r>
            <a:endParaRPr lang="zh-CN" altLang="en-US" sz="3600" dirty="0">
              <a:latin typeface="+mj-lt"/>
              <a:ea typeface="+mj-ea"/>
              <a:cs typeface="+mj-cs"/>
              <a:sym typeface="+mn-lt"/>
            </a:endParaRPr>
          </a:p>
        </p:txBody>
      </p:sp>
      <p:sp>
        <p:nvSpPr>
          <p:cNvPr id="24" name="文本框 23"/>
          <p:cNvSpPr txBox="1"/>
          <p:nvPr>
            <p:custDataLst>
              <p:tags r:id="rId11"/>
            </p:custDataLst>
          </p:nvPr>
        </p:nvSpPr>
        <p:spPr>
          <a:xfrm>
            <a:off x="1271462" y="3068058"/>
            <a:ext cx="2324101" cy="259228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800">
                <a:sym typeface="+mn-lt"/>
              </a:rPr>
              <a:t>请在此输入您的文本。请在此输入您的文本。请在此输入您的文本。请在此输入您的文本。请在此输入您的文本。</a:t>
            </a:r>
            <a:endParaRPr lang="zh-CN" altLang="en-US" sz="1800" dirty="0">
              <a:sym typeface="+mn-lt"/>
            </a:endParaRPr>
          </a:p>
        </p:txBody>
      </p:sp>
      <p:sp>
        <p:nvSpPr>
          <p:cNvPr id="25" name="文本框 24"/>
          <p:cNvSpPr txBox="1"/>
          <p:nvPr>
            <p:custDataLst>
              <p:tags r:id="rId12"/>
            </p:custDataLst>
          </p:nvPr>
        </p:nvSpPr>
        <p:spPr>
          <a:xfrm>
            <a:off x="8603100" y="3068056"/>
            <a:ext cx="2324101" cy="259228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800">
                <a:sym typeface="+mn-lt"/>
              </a:rPr>
              <a:t>请在此输入您的文本。请在此输入您的文本。请在此输入您的文本。请在此输入您的文本。请在此输入您的文本。</a:t>
            </a:r>
            <a:endParaRPr lang="zh-CN" altLang="en-US" sz="1800" dirty="0">
              <a:sym typeface="+mn-lt"/>
            </a:endParaRP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4933948" y="3068057"/>
            <a:ext cx="2324101" cy="259228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800" dirty="0">
                <a:sym typeface="+mn-lt"/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pic>
        <p:nvPicPr>
          <p:cNvPr id="28" name="图片 27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99" y="726466"/>
            <a:ext cx="576064" cy="57606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2380056"/>
            <a:ext cx="615091" cy="61509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52" y="2380054"/>
            <a:ext cx="615091" cy="615091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604" y="2380054"/>
            <a:ext cx="615091" cy="615091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ash/>
      </p:transition>
    </mc:Choice>
    <mc:Fallback xmlns="">
      <p:transition spd="slow" advClick="0" advTm="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50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200"/>
  <p:tag name="KSO_WM_UNIT_PRESET_TEXT_INDEX" val="6"/>
  <p:tag name="KSO_WM_UNIT_CLEAR" val="0"/>
  <p:tag name="KSO_WM_UNIT_COMPATIBLE" val="0"/>
  <p:tag name="KSO_WM_UNIT_HIGHLIGHT" val="0"/>
  <p:tag name="KSO_WM_UNIT_VALUE" val="440"/>
  <p:tag name="KSO_WM_UNIT_LAYERLEVEL" val="1"/>
  <p:tag name="KSO_WM_UNIT_INDEX" val="1"/>
  <p:tag name="KSO_WM_UNIT_ID" val="custom20185038_2*f*1"/>
  <p:tag name="KSO_WM_UNIT_TYPE" val="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IZE" val="828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4"/>
  <p:tag name="KSO_WM_SLIDE_ID" val="custom20185038_4"/>
  <p:tag name="KSO_WM_TAG_VERSION" val="1.0"/>
  <p:tag name="KSO_WM_TEMPLATE_INDEX" val="20185038"/>
  <p:tag name="KSO_WM_TEMPLATE_CATEGORY" val="custo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18"/>
  <p:tag name="KSO_WM_UNIT_LAYERLEVEL" val="1"/>
  <p:tag name="KSO_WM_UNIT_INDEX" val="1"/>
  <p:tag name="KSO_WM_UNIT_ID" val="custom20185038_4*a*1"/>
  <p:tag name="KSO_WM_UNIT_TYPE" val="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f"/>
  <p:tag name="KSO_WM_UNIT_INDEX" val="1"/>
  <p:tag name="KSO_WM_UNIT_ID" val="custom20185038_4*f*1"/>
  <p:tag name="KSO_WM_UNIT_LAYERLEVEL" val="1"/>
  <p:tag name="KSO_WM_UNIT_VALUE" val="150"/>
  <p:tag name="KSO_WM_UNIT_HIGHLIGHT" val="0"/>
  <p:tag name="KSO_WM_UNIT_COMPATIBLE" val="0"/>
  <p:tag name="KSO_WM_UNIT_CLEAR" val="0"/>
  <p:tag name="KSO_WM_UNIT_PRESET_TEXT_INDEX" val="6"/>
  <p:tag name="KSO_WM_UNIT_PRESET_TEXT_LEN" val="1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d"/>
  <p:tag name="KSO_WM_UNIT_INDEX" val="1"/>
  <p:tag name="KSO_WM_UNIT_ID" val="custom20185038_4*d*1"/>
  <p:tag name="KSO_WM_UNIT_LAYERLEVEL" val="1"/>
  <p:tag name="KSO_WM_UNIT_VALUE" val="1500*1713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IZE" val="790*404"/>
  <p:tag name="KSO_WM_SLIDE_POSITION" val="75*103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5"/>
  <p:tag name="KSO_WM_SLIDE_ID" val="custom20185038_5"/>
  <p:tag name="KSO_WM_TAG_VERSION" val="1.0"/>
  <p:tag name="KSO_WM_TEMPLATE_INDEX" val="20185038"/>
  <p:tag name="KSO_WM_TEMPLATE_CATEGORY" val="custo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21"/>
  <p:tag name="KSO_WM_UNIT_LAYERLEVEL" val="1"/>
  <p:tag name="KSO_WM_UNIT_INDEX" val="1"/>
  <p:tag name="KSO_WM_UNIT_ID" val="custom20185038_5*a*1"/>
  <p:tag name="KSO_WM_UNIT_TYPE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40"/>
  <p:tag name="KSO_WM_UNIT_PRESET_TEXT_INDEX" val="6"/>
  <p:tag name="KSO_WM_UNIT_CLEAR" val="0"/>
  <p:tag name="KSO_WM_UNIT_COMPATIBLE" val="0"/>
  <p:tag name="KSO_WM_UNIT_HIGHLIGHT" val="0"/>
  <p:tag name="KSO_WM_UNIT_VALUE" val="86"/>
  <p:tag name="KSO_WM_UNIT_LAYERLEVEL" val="1"/>
  <p:tag name="KSO_WM_UNIT_INDEX" val="1"/>
  <p:tag name="KSO_WM_UNIT_ID" val="custom20185038_5*f*1"/>
  <p:tag name="KSO_WM_UNIT_TYPE" val="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d"/>
  <p:tag name="KSO_WM_UNIT_INDEX" val="1"/>
  <p:tag name="KSO_WM_UNIT_ID" val="custom20185038_5*d*1"/>
  <p:tag name="KSO_WM_UNIT_LAYERLEVEL" val="1"/>
  <p:tag name="KSO_WM_UNIT_VALUE" val="1175*2787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5038_6"/>
  <p:tag name="KSO_WM_SLIDE_INDEX" val="6"/>
  <p:tag name="KSO_WM_SLIDE_ITEM_CNT" val="1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20185038"/>
  <p:tag name="KSO_WM_DIAGRAM_GROUP_CODE" val="l1-1"/>
  <p:tag name="KSO_WM_TAG_VERSION" val="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503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1_1"/>
  <p:tag name="KSO_WM_UNIT_ID" val="custom20185038_6*l_h_f*1_1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a"/>
  <p:tag name="KSO_WM_UNIT_INDEX" val="1"/>
  <p:tag name="KSO_WM_UNIT_ID" val="custom20185038_6*a*1"/>
  <p:tag name="KSO_WM_UNIT_CLEAR" val="1"/>
  <p:tag name="KSO_WM_UNIT_LAYERLEVEL" val="1"/>
  <p:tag name="KSO_WM_UNIT_ISCONTENTSTITLE" val="1"/>
  <p:tag name="KSO_WM_UNIT_VALUE" val="18"/>
  <p:tag name="KSO_WM_UNIT_HIGHLIGHT" val="0"/>
  <p:tag name="KSO_WM_UNIT_COMPATIBLE" val="0"/>
  <p:tag name="KSO_WM_UNIT_PRESET_TEXT_INDEX" val="3"/>
  <p:tag name="KSO_WM_UNIT_PRESET_TEXT_LEN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5038_7"/>
  <p:tag name="KSO_WM_SLIDE_INDEX" val="7"/>
  <p:tag name="KSO_WM_SLIDE_ITEM_CNT" val="2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20185038"/>
  <p:tag name="KSO_WM_DIAGRAM_GROUP_CODE" val="l1-1"/>
  <p:tag name="KSO_WM_TAG_VERSION" val="1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1_1"/>
  <p:tag name="KSO_WM_UNIT_ID" val="custom20185038_7*l_h_f*1_1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2_1"/>
  <p:tag name="KSO_WM_UNIT_ID" val="custom20185038_7*l_h_f*1_2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a"/>
  <p:tag name="KSO_WM_UNIT_INDEX" val="1"/>
  <p:tag name="KSO_WM_UNIT_ID" val="custom20185038_7*a*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5038_8"/>
  <p:tag name="KSO_WM_SLIDE_INDEX" val="8"/>
  <p:tag name="KSO_WM_SLIDE_ITEM_CNT" val="3"/>
  <p:tag name="KSO_WM_SLIDE_LAYOUT" val="a_l"/>
  <p:tag name="KSO_WM_SLIDE_LAYOUT_CNT" val="1_1"/>
  <p:tag name="KSO_WM_SLIDE_TYPE" val="contents"/>
  <p:tag name="KSO_WM_BEAUTIFY_FLAG" val="#wm#"/>
  <p:tag name="KSO_WM_SLIDE_POSITION" val="194*183"/>
  <p:tag name="KSO_WM_SLIDE_SIZE" val="571*230"/>
  <p:tag name="KSO_WM_TEMPLATE_CATEGORY" val="custom"/>
  <p:tag name="KSO_WM_TEMPLATE_INDEX" val="20185038"/>
  <p:tag name="KSO_WM_DIAGRAM_GROUP_CODE" val="l1-1"/>
  <p:tag name="KSO_WM_TAG_VERSION" val="1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1_1"/>
  <p:tag name="KSO_WM_UNIT_ID" val="custom20185038_8*l_h_f*1_1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3_1"/>
  <p:tag name="KSO_WM_UNIT_ID" val="custom20185038_8*l_h_f*1_3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7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l_h_f"/>
  <p:tag name="KSO_WM_UNIT_INDEX" val="1_2_1"/>
  <p:tag name="KSO_WM_UNIT_ID" val="custom20185038_8*l_h_f*1_2_1"/>
  <p:tag name="KSO_WM_UNIT_CLEAR" val="1"/>
  <p:tag name="KSO_WM_UNIT_LAYERLEVEL" val="1_1_1"/>
  <p:tag name="KSO_WM_UNIT_VALUE" val="17"/>
  <p:tag name="KSO_WM_UNIT_HIGHLIGHT" val="0"/>
  <p:tag name="KSO_WM_UNIT_COMPATIBLE" val="0"/>
  <p:tag name="KSO_WM_DIAGRAM_GROUP_CODE" val="l1-1"/>
  <p:tag name="KSO_WM_UNIT_PRESET_TEXT" val="LOREM IPSUM DOLOR SIT AMET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TEMPLATE_THUMBS_INDEX" val="1、6、12、14、4、5、13、1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a"/>
  <p:tag name="KSO_WM_UNIT_INDEX" val="1"/>
  <p:tag name="KSO_WM_UNIT_ID" val="custom20185038_8*a*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2"/>
  <p:tag name="KSO_WM_SLIDE_INDEX" val="12"/>
  <p:tag name="KSO_WM_SLIDE_ITEM_CNT" val="1"/>
  <p:tag name="KSO_WM_SLIDE_LAYOUT" val="a_e"/>
  <p:tag name="KSO_WM_SLIDE_LAYOUT_CNT" val="1_1"/>
  <p:tag name="KSO_WM_SLIDE_TYPE" val="sectionTitle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a"/>
  <p:tag name="KSO_WM_UNIT_INDEX" val="1"/>
  <p:tag name="KSO_WM_UNIT_ID" val="custom20185038_12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  <p:tag name="KSO_WM_BEAUTIFY_FLAG" val="#wm#"/>
  <p:tag name="KSO_WM_TAG_VERSION" val="1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e"/>
  <p:tag name="KSO_WM_UNIT_INDEX" val="1"/>
  <p:tag name="KSO_WM_UNIT_ID" val="custom20185038_12*e*1"/>
  <p:tag name="KSO_WM_UNIT_LAYERLEVEL" val="1"/>
  <p:tag name="KSO_WM_UNIT_VALUE" val="0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3"/>
  <p:tag name="KSO_WM_SLIDE_INDEX" val="13"/>
  <p:tag name="KSO_WM_SLIDE_ITEM_CNT" val="1"/>
  <p:tag name="KSO_WM_SLIDE_LAYOUT" val="a_l"/>
  <p:tag name="KSO_WM_SLIDE_LAYOUT_CNT" val="1_1"/>
  <p:tag name="KSO_WM_SLIDE_TYPE" val="text"/>
  <p:tag name="KSO_WM_BEAUTIFY_FLAG" val="#wm#"/>
  <p:tag name="KSO_WM_SLIDE_POSITION" val="89*187"/>
  <p:tag name="KSO_WM_SLIDE_SIZE" val="781*258"/>
  <p:tag name="KSO_WM_DIAGRAM_GROUP_CODE" val="l1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3*i*0"/>
  <p:tag name="KSO_WM_TEMPLATE_CATEGORY" val="custom"/>
  <p:tag name="KSO_WM_TEMPLATE_INDEX" val="20185038"/>
  <p:tag name="KSO_WM_UNIT_INDEX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1_1"/>
  <p:tag name="KSO_WM_UNIT_ID" val="custom20185038_13*l_h_i*1_1_1"/>
  <p:tag name="KSO_WM_UNIT_LAYERLEVEL" val="1_1_1"/>
  <p:tag name="KSO_WM_BEAUTIFY_FLAG" val="#wm#"/>
  <p:tag name="KSO_WM_DIAGRAM_GROUP_CODE" val="l1-2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3*i*2"/>
  <p:tag name="KSO_WM_TEMPLATE_CATEGORY" val="custom"/>
  <p:tag name="KSO_WM_TEMPLATE_INDEX" val="20185038"/>
  <p:tag name="KSO_WM_UNIT_INDEX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3*i*3"/>
  <p:tag name="KSO_WM_TEMPLATE_CATEGORY" val="custom"/>
  <p:tag name="KSO_WM_TEMPLATE_INDEX" val="20185038"/>
  <p:tag name="KSO_WM_UNIT_INDEX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2_1"/>
  <p:tag name="KSO_WM_UNIT_ID" val="custom20185038_13*l_h_i*1_2_1"/>
  <p:tag name="KSO_WM_UNIT_LAYERLEVEL" val="1_1_1"/>
  <p:tag name="KSO_WM_BEAUTIFY_FLAG" val="#wm#"/>
  <p:tag name="KSO_WM_DIAGRAM_GROUP_CODE" val="l1-2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EMPLATE_THUMBS_INDEX" val="1、6、12、14、4、5、13、19、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3*i*5"/>
  <p:tag name="KSO_WM_TEMPLATE_CATEGORY" val="custom"/>
  <p:tag name="KSO_WM_TEMPLATE_INDEX" val="20185038"/>
  <p:tag name="KSO_WM_UNIT_INDEX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3_1"/>
  <p:tag name="KSO_WM_UNIT_ID" val="custom20185038_13*l_h_i*1_3_1"/>
  <p:tag name="KSO_WM_UNIT_LAYERLEVEL" val="1_1_1"/>
  <p:tag name="KSO_WM_BEAUTIFY_FLAG" val="#wm#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a"/>
  <p:tag name="KSO_WM_UNIT_INDEX" val="1"/>
  <p:tag name="KSO_WM_UNIT_ID" val="custom20185038_13*a*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  <p:tag name="KSO_WM_BEAUTIFY_FLAG" val="#wm#"/>
  <p:tag name="KSO_WM_TAG_VERSION" val="1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l_h_f"/>
  <p:tag name="KSO_WM_UNIT_INDEX" val="1_1_1"/>
  <p:tag name="KSO_WM_UNIT_ID" val="custom20185038_13*l_h_f*1_1_1"/>
  <p:tag name="KSO_WM_UNIT_LAYERLEVEL" val="1_1_1"/>
  <p:tag name="KSO_WM_UNIT_VALUE" val="63"/>
  <p:tag name="KSO_WM_UNIT_HIGHLIGHT" val="0"/>
  <p:tag name="KSO_WM_UNIT_COMPATIBLE" val="0"/>
  <p:tag name="KSO_WM_UNIT_CLEAR" val="0"/>
  <p:tag name="KSO_WM_UNIT_PRESET_TEXT_INDEX" val="6"/>
  <p:tag name="KSO_WM_UNIT_PRESET_TEXT_LEN" val="50"/>
  <p:tag name="KSO_WM_BEAUTIFY_FLAG" val="#wm#"/>
  <p:tag name="KSO_WM_TAG_VERSION" val="1.0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l_h_f"/>
  <p:tag name="KSO_WM_UNIT_INDEX" val="1_3_1"/>
  <p:tag name="KSO_WM_UNIT_ID" val="custom20185038_13*l_h_f*1_3_1"/>
  <p:tag name="KSO_WM_UNIT_LAYERLEVEL" val="1_1_1"/>
  <p:tag name="KSO_WM_UNIT_VALUE" val="63"/>
  <p:tag name="KSO_WM_UNIT_HIGHLIGHT" val="0"/>
  <p:tag name="KSO_WM_UNIT_COMPATIBLE" val="0"/>
  <p:tag name="KSO_WM_UNIT_CLEAR" val="0"/>
  <p:tag name="KSO_WM_UNIT_PRESET_TEXT_INDEX" val="6"/>
  <p:tag name="KSO_WM_UNIT_PRESET_TEXT_LEN" val="50"/>
  <p:tag name="KSO_WM_BEAUTIFY_FLAG" val="#wm#"/>
  <p:tag name="KSO_WM_TAG_VERSION" val="1.0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l_h_f"/>
  <p:tag name="KSO_WM_UNIT_INDEX" val="1_2_1"/>
  <p:tag name="KSO_WM_UNIT_ID" val="custom20185038_13*l_h_f*1_2_1"/>
  <p:tag name="KSO_WM_UNIT_LAYERLEVEL" val="1_1_1"/>
  <p:tag name="KSO_WM_UNIT_VALUE" val="63"/>
  <p:tag name="KSO_WM_UNIT_HIGHLIGHT" val="0"/>
  <p:tag name="KSO_WM_UNIT_COMPATIBLE" val="0"/>
  <p:tag name="KSO_WM_UNIT_CLEAR" val="0"/>
  <p:tag name="KSO_WM_UNIT_PRESET_TEXT_INDEX" val="6"/>
  <p:tag name="KSO_WM_UNIT_PRESET_TEXT_LEN" val="50"/>
  <p:tag name="KSO_WM_BEAUTIFY_FLAG" val="#wm#"/>
  <p:tag name="KSO_WM_TAG_VERSION" val="1.0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3*i*11"/>
  <p:tag name="KSO_WM_TEMPLATE_CATEGORY" val="custom"/>
  <p:tag name="KSO_WM_TEMPLATE_INDEX" val="20185038"/>
  <p:tag name="KSO_WM_UNIT_INDEX" val="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1_2"/>
  <p:tag name="KSO_WM_UNIT_ID" val="custom20185038_13*l_h_i*1_1_2"/>
  <p:tag name="KSO_WM_UNIT_LAYERLEVEL" val="1_1_1"/>
  <p:tag name="KSO_WM_BEAUTIFY_FLAG" val="#wm#"/>
  <p:tag name="KSO_WM_DIAGRAM_GROUP_CODE" val="l1-2"/>
  <p:tag name="KSO_WM_UNIT_USESOURCEFORMAT_APPLY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2_2"/>
  <p:tag name="KSO_WM_UNIT_ID" val="custom20185038_13*l_h_i*1_2_2"/>
  <p:tag name="KSO_WM_UNIT_LAYERLEVEL" val="1_1_1"/>
  <p:tag name="KSO_WM_BEAUTIFY_FLAG" val="#wm#"/>
  <p:tag name="KSO_WM_DIAGRAM_GROUP_CODE" val="l1-2"/>
  <p:tag name="KSO_WM_UNIT_USESOURCEFORMAT_APPLY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UNIT_TYPE" val="l_h_i"/>
  <p:tag name="KSO_WM_UNIT_INDEX" val="1_3_2"/>
  <p:tag name="KSO_WM_UNIT_ID" val="custom20185038_13*l_h_i*1_3_2"/>
  <p:tag name="KSO_WM_UNIT_LAYERLEVEL" val="1_1_1"/>
  <p:tag name="KSO_WM_BEAUTIFY_FLAG" val="#wm#"/>
  <p:tag name="KSO_WM_DIAGRAM_GROUP_CODE" val="l1-2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a"/>
  <p:tag name="KSO_WM_UNIT_INDEX" val="1"/>
  <p:tag name="KSO_WM_UNIT_ID" val="custom20185038_1*a*1"/>
  <p:tag name="KSO_WM_UNIT_LAYERLEVEL" val="1"/>
  <p:tag name="KSO_WM_UNIT_VALUE" val="1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彩色商务通用年终总结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4"/>
  <p:tag name="KSO_WM_SLIDE_INDEX" val="14"/>
  <p:tag name="KSO_WM_SLIDE_ITEM_CNT" val="2"/>
  <p:tag name="KSO_WM_SLIDE_LAYOUT" val="a_p"/>
  <p:tag name="KSO_WM_SLIDE_LAYOUT_CNT" val="1_1"/>
  <p:tag name="KSO_WM_SLIDE_TYPE" val="text"/>
  <p:tag name="KSO_WM_BEAUTIFY_FLAG" val="#wm#"/>
  <p:tag name="KSO_WM_SLIDE_POSITION" val="382*189"/>
  <p:tag name="KSO_WM_SLIDE_SIZE" val="194*199"/>
  <p:tag name="KSO_WM_DIAGRAM_GROUP_CODE" val="p1-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a"/>
  <p:tag name="KSO_WM_UNIT_INDEX" val="1"/>
  <p:tag name="KSO_WM_UNIT_ID" val="custom20185038_14*a*1"/>
  <p:tag name="KSO_WM_UNIT_CLEAR" val="1"/>
  <p:tag name="KSO_WM_UNIT_LAYERLEVEL" val="1"/>
  <p:tag name="KSO_WM_UNIT_VALUE" val="3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CLEAR" val="1"/>
  <p:tag name="KSO_WM_DIAGRAM_GROUP_CODE" val="p1-1"/>
  <p:tag name="KSO_WM_UNIT_TYPE" val="p_i"/>
  <p:tag name="KSO_WM_UNIT_INDEX" val="1_1"/>
  <p:tag name="KSO_WM_UNIT_ID" val="custom20185038_14*p_i*1_1"/>
  <p:tag name="KSO_WM_UNIT_LAYERLEVEL" val="1_1"/>
  <p:tag name="KSO_WM_UNIT_LINE_FORE_SCHEMECOLOR_INDEX" val="5"/>
  <p:tag name="KSO_WM_UNIT_LINE_FILL_TYPE" val="2"/>
  <p:tag name="KSO_WM_UNIT_USESOURCEFORMAT_APPLY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p_h_f"/>
  <p:tag name="KSO_WM_UNIT_INDEX" val="1_2_1"/>
  <p:tag name="KSO_WM_UNIT_ID" val="custom20185038_14*p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3"/>
  <p:tag name="KSO_WM_UNIT_PRESET_TEXT_LEN" val="24"/>
  <p:tag name="KSO_WM_DIAGRAM_GROUP_CODE" val="p1-1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p_h_f"/>
  <p:tag name="KSO_WM_UNIT_INDEX" val="1_1_1"/>
  <p:tag name="KSO_WM_UNIT_ID" val="custom20185038_14*p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3"/>
  <p:tag name="KSO_WM_UNIT_PRESET_TEXT_LEN" val="24"/>
  <p:tag name="KSO_WM_DIAGRAM_GROUP_CODE" val="p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SLIDE_INDEX" val="17"/>
  <p:tag name="KSO_WM_SLIDE_ID" val="custom20185038_17"/>
  <p:tag name="KSO_WM_TAG_VERSION" val="1.0"/>
  <p:tag name="KSO_WM_TEMPLATE_INDEX" val="20185038"/>
  <p:tag name="KSO_WM_TEMPLATE_CATEGORY" val="custo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7*i*0"/>
  <p:tag name="KSO_WM_TEMPLATE_CATEGORY" val="custom"/>
  <p:tag name="KSO_WM_TEMPLATE_INDEX" val="20185038"/>
  <p:tag name="KSO_WM_UNIT_INDEX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ID" val="custom20185038_17*a*1"/>
  <p:tag name="KSO_WM_UNIT_TYPE" val="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30"/>
  <p:tag name="KSO_WM_UNIT_PRESET_TEXT_INDEX" val="6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ID" val="custom20185038_17*f*1"/>
  <p:tag name="KSO_WM_UNIT_TYPE" val="f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4"/>
  <p:tag name="KSO_WM_SLIDE_INDEX" val="14"/>
  <p:tag name="KSO_WM_SLIDE_ITEM_CNT" val="2"/>
  <p:tag name="KSO_WM_SLIDE_LAYOUT" val="a_p"/>
  <p:tag name="KSO_WM_SLIDE_LAYOUT_CNT" val="1_1"/>
  <p:tag name="KSO_WM_SLIDE_TYPE" val="text"/>
  <p:tag name="KSO_WM_BEAUTIFY_FLAG" val="#wm#"/>
  <p:tag name="KSO_WM_SLIDE_POSITION" val="382*189"/>
  <p:tag name="KSO_WM_SLIDE_SIZE" val="194*199"/>
  <p:tag name="KSO_WM_DIAGRAM_GROUP_CODE" val="p1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b"/>
  <p:tag name="KSO_WM_UNIT_INDEX" val="1"/>
  <p:tag name="KSO_WM_UNIT_ID" val="custom20185038_1*b*1"/>
  <p:tag name="KSO_WM_UNIT_LAYERLEVEL" val="1"/>
  <p:tag name="KSO_WM_UNIT_VALUE" val="3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工作总结/个人简介/会议报告/述职报告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a"/>
  <p:tag name="KSO_WM_UNIT_INDEX" val="1"/>
  <p:tag name="KSO_WM_UNIT_ID" val="custom20185038_14*a*1"/>
  <p:tag name="KSO_WM_UNIT_CLEAR" val="1"/>
  <p:tag name="KSO_WM_UNIT_LAYERLEVEL" val="1"/>
  <p:tag name="KSO_WM_UNIT_VALUE" val="3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CLEAR" val="1"/>
  <p:tag name="KSO_WM_DIAGRAM_GROUP_CODE" val="p1-1"/>
  <p:tag name="KSO_WM_UNIT_TYPE" val="p_i"/>
  <p:tag name="KSO_WM_UNIT_INDEX" val="1_1"/>
  <p:tag name="KSO_WM_UNIT_ID" val="custom20185038_14*p_i*1_1"/>
  <p:tag name="KSO_WM_UNIT_LAYERLEVEL" val="1_1"/>
  <p:tag name="KSO_WM_UNIT_LINE_FORE_SCHEMECOLOR_INDEX" val="5"/>
  <p:tag name="KSO_WM_UNIT_LINE_FILL_TYPE" val="2"/>
  <p:tag name="KSO_WM_UNIT_USESOURCEFORMAT_APPLY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TYPE" val="p_h_f"/>
  <p:tag name="KSO_WM_UNIT_INDEX" val="1_2_1"/>
  <p:tag name="KSO_WM_UNIT_ID" val="custom20185038_14*p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3"/>
  <p:tag name="KSO_WM_UNIT_PRESET_TEXT_LEN" val="24"/>
  <p:tag name="KSO_WM_DIAGRAM_GROUP_CODE" val="p1-1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SLIDE_ID" val="custom20185038_19"/>
  <p:tag name="KSO_WM_SLIDE_INDEX" val="19"/>
  <p:tag name="KSO_WM_SLIDE_ITEM_CNT" val="2"/>
  <p:tag name="KSO_WM_SLIDE_LAYOUT" val="a_f"/>
  <p:tag name="KSO_WM_SLIDE_LAYOUT_CNT" val="1_1"/>
  <p:tag name="KSO_WM_SLIDE_TYPE" val="endPage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a"/>
  <p:tag name="KSO_WM_UNIT_INDEX" val="1"/>
  <p:tag name="KSO_WM_UNIT_ID" val="custom20185038_19*a*1"/>
  <p:tag name="KSO_WM_UNIT_LAYERLEVEL" val="1"/>
  <p:tag name="KSO_WM_UNIT_VALUE" val="1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THANK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UNIT_TYPE" val="f"/>
  <p:tag name="KSO_WM_UNIT_INDEX" val="1"/>
  <p:tag name="KSO_WM_UNIT_ID" val="custom20185038_19*f*1"/>
  <p:tag name="KSO_WM_UNIT_LAYERLEVEL" val="1"/>
  <p:tag name="KSO_WM_UNIT_VALUE" val="29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工作总结/个人简介/会议报告/述职报告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9*i*2"/>
  <p:tag name="KSO_WM_TEMPLATE_CATEGORY" val="custom"/>
  <p:tag name="KSO_WM_TEMPLATE_INDEX" val="20185038"/>
  <p:tag name="KSO_WM_UNIT_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20185038_1*i*2"/>
  <p:tag name="KSO_WM_TEMPLATE_CATEGORY" val="custom"/>
  <p:tag name="KSO_WM_TEMPLATE_INDEX" val="20185038"/>
  <p:tag name="KSO_WM_UNIT_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5038_2"/>
  <p:tag name="KSO_WM_TAG_VERSION" val="1.0"/>
  <p:tag name="KSO_WM_TEMPLATE_INDEX" val="20185038"/>
  <p:tag name="KSO_WM_TEMPLATE_CATEGORY" val="custo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38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38_2*a*1"/>
  <p:tag name="KSO_WM_UNIT_TYPE" val="a"/>
</p:tagLst>
</file>

<file path=ppt/theme/theme1.xml><?xml version="1.0" encoding="utf-8"?>
<a:theme xmlns:a="http://schemas.openxmlformats.org/drawingml/2006/main" name="1_Office 主题​​">
  <a:themeElements>
    <a:clrScheme name="自定义 61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E03E11"/>
      </a:accent1>
      <a:accent2>
        <a:srgbClr val="FAB60C"/>
      </a:accent2>
      <a:accent3>
        <a:srgbClr val="B7EA43"/>
      </a:accent3>
      <a:accent4>
        <a:srgbClr val="36CC5A"/>
      </a:accent4>
      <a:accent5>
        <a:srgbClr val="1D9DCB"/>
      </a:accent5>
      <a:accent6>
        <a:srgbClr val="48526E"/>
      </a:accent6>
      <a:hlink>
        <a:srgbClr val="E03E11"/>
      </a:hlink>
      <a:folHlink>
        <a:srgbClr val="BFBFBF"/>
      </a:folHlink>
    </a:clrScheme>
    <a:fontScheme name="b4fkfv5o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normAutofit/>
      </a:bodyPr>
      <a:lstStyle>
        <a:defPPr algn="ctr">
          <a:lnSpc>
            <a:spcPct val="120000"/>
          </a:lnSpc>
          <a:defRPr sz="1800" dirty="0"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768395"/>
    </a:dk2>
    <a:lt2>
      <a:srgbClr val="F0F0F0"/>
    </a:lt2>
    <a:accent1>
      <a:srgbClr val="E03E11"/>
    </a:accent1>
    <a:accent2>
      <a:srgbClr val="FAB60C"/>
    </a:accent2>
    <a:accent3>
      <a:srgbClr val="B7EA43"/>
    </a:accent3>
    <a:accent4>
      <a:srgbClr val="36CC5A"/>
    </a:accent4>
    <a:accent5>
      <a:srgbClr val="1D9DCB"/>
    </a:accent5>
    <a:accent6>
      <a:srgbClr val="48526E"/>
    </a:accent6>
    <a:hlink>
      <a:srgbClr val="E03E11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768395"/>
    </a:dk2>
    <a:lt2>
      <a:srgbClr val="F0F0F0"/>
    </a:lt2>
    <a:accent1>
      <a:srgbClr val="E03E11"/>
    </a:accent1>
    <a:accent2>
      <a:srgbClr val="FAB60C"/>
    </a:accent2>
    <a:accent3>
      <a:srgbClr val="B7EA43"/>
    </a:accent3>
    <a:accent4>
      <a:srgbClr val="36CC5A"/>
    </a:accent4>
    <a:accent5>
      <a:srgbClr val="1D9DCB"/>
    </a:accent5>
    <a:accent6>
      <a:srgbClr val="48526E"/>
    </a:accent6>
    <a:hlink>
      <a:srgbClr val="E03E11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768395"/>
    </a:dk2>
    <a:lt2>
      <a:srgbClr val="F0F0F0"/>
    </a:lt2>
    <a:accent1>
      <a:srgbClr val="E03E11"/>
    </a:accent1>
    <a:accent2>
      <a:srgbClr val="FAB60C"/>
    </a:accent2>
    <a:accent3>
      <a:srgbClr val="B7EA43"/>
    </a:accent3>
    <a:accent4>
      <a:srgbClr val="36CC5A"/>
    </a:accent4>
    <a:accent5>
      <a:srgbClr val="1D9DCB"/>
    </a:accent5>
    <a:accent6>
      <a:srgbClr val="48526E"/>
    </a:accent6>
    <a:hlink>
      <a:srgbClr val="E03E11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768395"/>
    </a:dk2>
    <a:lt2>
      <a:srgbClr val="F0F0F0"/>
    </a:lt2>
    <a:accent1>
      <a:srgbClr val="E03E11"/>
    </a:accent1>
    <a:accent2>
      <a:srgbClr val="FAB60C"/>
    </a:accent2>
    <a:accent3>
      <a:srgbClr val="B7EA43"/>
    </a:accent3>
    <a:accent4>
      <a:srgbClr val="36CC5A"/>
    </a:accent4>
    <a:accent5>
      <a:srgbClr val="1D9DCB"/>
    </a:accent5>
    <a:accent6>
      <a:srgbClr val="48526E"/>
    </a:accent6>
    <a:hlink>
      <a:srgbClr val="E03E11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宽屏</PresentationFormat>
  <Paragraphs>53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主题​​</vt:lpstr>
      <vt:lpstr>彩色商务通用年终总结</vt:lpstr>
      <vt:lpstr>请在此输入您的标题</vt:lpstr>
      <vt:lpstr>请在此输入您的标题</vt:lpstr>
      <vt:lpstr>PowerPoint 演示文稿</vt:lpstr>
      <vt:lpstr>PowerPoint 演示文稿</vt:lpstr>
      <vt:lpstr>PowerPoint 演示文稿</vt:lpstr>
      <vt:lpstr>PowerPoint 演示文稿</vt:lpstr>
      <vt:lpstr>请在此输入您的标题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yckj</dc:creator>
  <cp:lastModifiedBy>天 下</cp:lastModifiedBy>
  <cp:revision>4</cp:revision>
  <dcterms:created xsi:type="dcterms:W3CDTF">2018-10-20T01:56:00Z</dcterms:created>
  <dcterms:modified xsi:type="dcterms:W3CDTF">2021-01-06T00:48:10Z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