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tags/tag4.xml" ContentType="application/vnd.openxmlformats-officedocument.presentationml.tags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59" r:id="rId2"/>
    <p:sldId id="418" r:id="rId3"/>
    <p:sldId id="322" r:id="rId4"/>
    <p:sldId id="441" r:id="rId5"/>
    <p:sldId id="456" r:id="rId6"/>
    <p:sldId id="452" r:id="rId7"/>
    <p:sldId id="457" r:id="rId8"/>
    <p:sldId id="442" r:id="rId9"/>
    <p:sldId id="443" r:id="rId10"/>
    <p:sldId id="321" r:id="rId11"/>
    <p:sldId id="438" r:id="rId12"/>
    <p:sldId id="445" r:id="rId13"/>
    <p:sldId id="446" r:id="rId14"/>
    <p:sldId id="320" r:id="rId15"/>
    <p:sldId id="453" r:id="rId16"/>
    <p:sldId id="451" r:id="rId17"/>
    <p:sldId id="455" r:id="rId18"/>
    <p:sldId id="439" r:id="rId19"/>
    <p:sldId id="437" r:id="rId20"/>
    <p:sldId id="357" r:id="rId21"/>
    <p:sldId id="454" r:id="rId22"/>
    <p:sldId id="448" r:id="rId23"/>
    <p:sldId id="440" r:id="rId24"/>
    <p:sldId id="318" r:id="rId25"/>
  </p:sldIdLst>
  <p:sldSz cx="9144000" cy="5143500" type="screen16x9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E5B"/>
    <a:srgbClr val="3391AA"/>
    <a:srgbClr val="333333"/>
    <a:srgbClr val="3BA387"/>
    <a:srgbClr val="20192E"/>
    <a:srgbClr val="88C4E1"/>
    <a:srgbClr val="647D94"/>
    <a:srgbClr val="675958"/>
    <a:srgbClr val="BFB5A1"/>
    <a:srgbClr val="8E7A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5" autoAdjust="0"/>
    <p:restoredTop sz="94660" autoAdjust="0"/>
  </p:normalViewPr>
  <p:slideViewPr>
    <p:cSldViewPr>
      <p:cViewPr>
        <p:scale>
          <a:sx n="66" d="100"/>
          <a:sy n="66" d="100"/>
        </p:scale>
        <p:origin x="-540" y="-1416"/>
      </p:cViewPr>
      <p:guideLst>
        <p:guide orient="horz" pos="21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6516216" y="4731990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1.jpeg"/><Relationship Id="rId2" Type="http://schemas.openxmlformats.org/officeDocument/2006/relationships/tags" Target="../tags/tag4.xml"/><Relationship Id="rId1" Type="http://schemas.openxmlformats.org/officeDocument/2006/relationships/themeOverride" Target="../theme/themeOverride1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0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4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7.jpeg"/><Relationship Id="rId2" Type="http://schemas.openxmlformats.org/officeDocument/2006/relationships/tags" Target="../tags/tag3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5899196" y="-680498"/>
            <a:ext cx="5825191" cy="6186592"/>
            <a:chOff x="5899196" y="-680498"/>
            <a:chExt cx="5825191" cy="6186592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5776177" y="2144604"/>
              <a:ext cx="3484509" cy="3238471"/>
            </a:xfrm>
            <a:prstGeom prst="rect">
              <a:avLst/>
            </a:prstGeom>
          </p:spPr>
        </p:pic>
        <p:sp>
          <p:nvSpPr>
            <p:cNvPr id="8" name="Freeform 5"/>
            <p:cNvSpPr/>
            <p:nvPr/>
          </p:nvSpPr>
          <p:spPr bwMode="auto">
            <a:xfrm rot="5400000">
              <a:off x="8211337" y="-993217"/>
              <a:ext cx="3200332" cy="3825769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solidFill>
              <a:srgbClr val="3391A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  <p:sp>
        <p:nvSpPr>
          <p:cNvPr id="18" name="矩形 17"/>
          <p:cNvSpPr/>
          <p:nvPr/>
        </p:nvSpPr>
        <p:spPr>
          <a:xfrm>
            <a:off x="971600" y="2507981"/>
            <a:ext cx="384775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100" dirty="0">
                <a:solidFill>
                  <a:srgbClr val="333333"/>
                </a:solidFill>
                <a:ea typeface="微软雅黑" panose="020B0503020204020204" pitchFamily="34" charset="-122"/>
              </a:rPr>
              <a:t>POWERPOINT</a:t>
            </a:r>
            <a:r>
              <a:rPr kumimoji="1" lang="zh-CN" altLang="en-US" sz="2100" dirty="0">
                <a:solidFill>
                  <a:srgbClr val="333333"/>
                </a:solidFill>
                <a:ea typeface="微软雅黑" panose="020B0503020204020204" pitchFamily="34" charset="-122"/>
              </a:rPr>
              <a:t> </a:t>
            </a:r>
            <a:r>
              <a:rPr kumimoji="1" lang="en-US" altLang="zh-CN" sz="2100" dirty="0">
                <a:solidFill>
                  <a:srgbClr val="333333"/>
                </a:solidFill>
                <a:ea typeface="微软雅黑" panose="020B0503020204020204" pitchFamily="34" charset="-122"/>
              </a:rPr>
              <a:t>TEMPLATE</a:t>
            </a:r>
            <a:endParaRPr kumimoji="1" lang="zh-CN" altLang="en-US" sz="2100" dirty="0">
              <a:solidFill>
                <a:srgbClr val="333333"/>
              </a:solidFill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71600" y="2876332"/>
            <a:ext cx="4779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200" b="1" dirty="0">
                <a:solidFill>
                  <a:srgbClr val="013E5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蓝色六边形工作总结模板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971600" y="3387663"/>
            <a:ext cx="391230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适用于 创业计划</a:t>
            </a:r>
            <a:r>
              <a:rPr kumimoji="1" lang="en-US" altLang="zh-CN" sz="1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策划方案</a:t>
            </a:r>
            <a:r>
              <a:rPr kumimoji="1" lang="en-US" altLang="zh-CN" sz="1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商业规划</a:t>
            </a:r>
            <a:r>
              <a:rPr kumimoji="1" lang="en-US" altLang="zh-CN" sz="1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市场分析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971600" y="3668420"/>
            <a:ext cx="42783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050" dirty="0">
                <a:solidFill>
                  <a:srgbClr val="013E5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PLEASE CLICK HERE TO MODIFY THE TEXT FOR EXAMPLE </a:t>
            </a:r>
          </a:p>
          <a:p>
            <a:r>
              <a:rPr kumimoji="1" lang="en-US" altLang="zh-CN" sz="1050" dirty="0">
                <a:solidFill>
                  <a:srgbClr val="013E5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TEXT HERE YOU MAY POST TEXTS</a:t>
            </a:r>
            <a:endParaRPr kumimoji="1" lang="zh-CN" altLang="en-US" sz="1050" dirty="0">
              <a:solidFill>
                <a:srgbClr val="013E5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4" name="Freeform 5"/>
          <p:cNvSpPr/>
          <p:nvPr/>
        </p:nvSpPr>
        <p:spPr bwMode="auto">
          <a:xfrm rot="5400000">
            <a:off x="340286" y="3877763"/>
            <a:ext cx="3855024" cy="4608405"/>
          </a:xfrm>
          <a:custGeom>
            <a:avLst/>
            <a:gdLst>
              <a:gd name="T0" fmla="*/ 1405 w 2712"/>
              <a:gd name="T1" fmla="*/ 0 h 3242"/>
              <a:gd name="T2" fmla="*/ 0 w 2712"/>
              <a:gd name="T3" fmla="*/ 811 h 3242"/>
              <a:gd name="T4" fmla="*/ 0 w 2712"/>
              <a:gd name="T5" fmla="*/ 2432 h 3242"/>
              <a:gd name="T6" fmla="*/ 1405 w 2712"/>
              <a:gd name="T7" fmla="*/ 3242 h 3242"/>
              <a:gd name="T8" fmla="*/ 2712 w 2712"/>
              <a:gd name="T9" fmla="*/ 2486 h 3242"/>
              <a:gd name="T10" fmla="*/ 2712 w 2712"/>
              <a:gd name="T11" fmla="*/ 757 h 3242"/>
              <a:gd name="T12" fmla="*/ 1405 w 2712"/>
              <a:gd name="T13" fmla="*/ 0 h 3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12" h="3242">
                <a:moveTo>
                  <a:pt x="1405" y="0"/>
                </a:moveTo>
                <a:lnTo>
                  <a:pt x="0" y="811"/>
                </a:lnTo>
                <a:lnTo>
                  <a:pt x="0" y="2432"/>
                </a:lnTo>
                <a:lnTo>
                  <a:pt x="1405" y="3242"/>
                </a:lnTo>
                <a:lnTo>
                  <a:pt x="2712" y="2486"/>
                </a:lnTo>
                <a:lnTo>
                  <a:pt x="2712" y="757"/>
                </a:lnTo>
                <a:lnTo>
                  <a:pt x="1405" y="0"/>
                </a:lnTo>
                <a:close/>
              </a:path>
            </a:pathLst>
          </a:custGeom>
          <a:solidFill>
            <a:srgbClr val="3391A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grpSp>
        <p:nvGrpSpPr>
          <p:cNvPr id="27" name="组合 26"/>
          <p:cNvGrpSpPr/>
          <p:nvPr/>
        </p:nvGrpSpPr>
        <p:grpSpPr>
          <a:xfrm>
            <a:off x="-1124301" y="-2110778"/>
            <a:ext cx="5272881" cy="3977536"/>
            <a:chOff x="-1124301" y="-2110778"/>
            <a:chExt cx="5272881" cy="3977536"/>
          </a:xfrm>
        </p:grpSpPr>
        <p:sp>
          <p:nvSpPr>
            <p:cNvPr id="23" name="Freeform 5"/>
            <p:cNvSpPr/>
            <p:nvPr/>
          </p:nvSpPr>
          <p:spPr bwMode="auto">
            <a:xfrm rot="5400000">
              <a:off x="-747610" y="-2364957"/>
              <a:ext cx="3855024" cy="4608405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blipFill dpi="0" rotWithShape="0">
              <a:blip r:embed="rId5"/>
              <a:srcRect/>
              <a:stretch>
                <a:fillRect/>
              </a:stretch>
            </a:blip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25" name="Freeform 5"/>
            <p:cNvSpPr/>
            <p:nvPr/>
          </p:nvSpPr>
          <p:spPr bwMode="auto">
            <a:xfrm rot="5400000">
              <a:off x="-83134" y="-2487469"/>
              <a:ext cx="3855024" cy="4608405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noFill/>
            <a:ln>
              <a:solidFill>
                <a:srgbClr val="3391AA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2051720" y="1341224"/>
            <a:ext cx="25151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>
                <a:solidFill>
                  <a:srgbClr val="013E5B"/>
                </a:solidFill>
                <a:latin typeface="Agency FB" panose="020B0503020202020204" pitchFamily="34" charset="0"/>
              </a:rPr>
              <a:t>2030</a:t>
            </a:r>
            <a:endParaRPr lang="zh-CN" altLang="en-US" sz="8800" dirty="0">
              <a:solidFill>
                <a:srgbClr val="013E5B"/>
              </a:solidFill>
              <a:latin typeface="Agency FB" panose="020B05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4" grpId="0" animBg="1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923928" y="1467883"/>
            <a:ext cx="18149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200" spc="300" dirty="0">
                <a:latin typeface="Agency FB" panose="020B0503020202020204" pitchFamily="34" charset="0"/>
                <a:cs typeface="+mn-ea"/>
                <a:sym typeface="+mn-lt"/>
              </a:rPr>
              <a:t>02</a:t>
            </a:r>
            <a:endParaRPr lang="zh-CN" altLang="en-US" sz="7200" spc="300" dirty="0"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43" name="TextBox 7"/>
          <p:cNvSpPr>
            <a:spLocks noChangeArrowheads="1"/>
          </p:cNvSpPr>
          <p:nvPr/>
        </p:nvSpPr>
        <p:spPr bwMode="auto">
          <a:xfrm>
            <a:off x="1774427" y="2486744"/>
            <a:ext cx="539344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工作完成情况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899196" y="-680498"/>
            <a:ext cx="5825191" cy="6186592"/>
            <a:chOff x="5899196" y="-680498"/>
            <a:chExt cx="5825191" cy="61865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5776177" y="2144604"/>
              <a:ext cx="3484509" cy="3238471"/>
            </a:xfrm>
            <a:prstGeom prst="rect">
              <a:avLst/>
            </a:prstGeom>
          </p:spPr>
        </p:pic>
        <p:sp>
          <p:nvSpPr>
            <p:cNvPr id="9" name="Freeform 5"/>
            <p:cNvSpPr/>
            <p:nvPr/>
          </p:nvSpPr>
          <p:spPr bwMode="auto">
            <a:xfrm rot="5400000">
              <a:off x="8211337" y="-993217"/>
              <a:ext cx="3200332" cy="3825769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solidFill>
              <a:srgbClr val="3391A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  <p:sp>
        <p:nvSpPr>
          <p:cNvPr id="10" name="Freeform 5"/>
          <p:cNvSpPr/>
          <p:nvPr/>
        </p:nvSpPr>
        <p:spPr bwMode="auto">
          <a:xfrm rot="5400000">
            <a:off x="340286" y="3877763"/>
            <a:ext cx="3855024" cy="4608405"/>
          </a:xfrm>
          <a:custGeom>
            <a:avLst/>
            <a:gdLst>
              <a:gd name="T0" fmla="*/ 1405 w 2712"/>
              <a:gd name="T1" fmla="*/ 0 h 3242"/>
              <a:gd name="T2" fmla="*/ 0 w 2712"/>
              <a:gd name="T3" fmla="*/ 811 h 3242"/>
              <a:gd name="T4" fmla="*/ 0 w 2712"/>
              <a:gd name="T5" fmla="*/ 2432 h 3242"/>
              <a:gd name="T6" fmla="*/ 1405 w 2712"/>
              <a:gd name="T7" fmla="*/ 3242 h 3242"/>
              <a:gd name="T8" fmla="*/ 2712 w 2712"/>
              <a:gd name="T9" fmla="*/ 2486 h 3242"/>
              <a:gd name="T10" fmla="*/ 2712 w 2712"/>
              <a:gd name="T11" fmla="*/ 757 h 3242"/>
              <a:gd name="T12" fmla="*/ 1405 w 2712"/>
              <a:gd name="T13" fmla="*/ 0 h 3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12" h="3242">
                <a:moveTo>
                  <a:pt x="1405" y="0"/>
                </a:moveTo>
                <a:lnTo>
                  <a:pt x="0" y="811"/>
                </a:lnTo>
                <a:lnTo>
                  <a:pt x="0" y="2432"/>
                </a:lnTo>
                <a:lnTo>
                  <a:pt x="1405" y="3242"/>
                </a:lnTo>
                <a:lnTo>
                  <a:pt x="2712" y="2486"/>
                </a:lnTo>
                <a:lnTo>
                  <a:pt x="2712" y="757"/>
                </a:lnTo>
                <a:lnTo>
                  <a:pt x="1405" y="0"/>
                </a:lnTo>
                <a:close/>
              </a:path>
            </a:pathLst>
          </a:custGeom>
          <a:solidFill>
            <a:srgbClr val="3391A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-1124301" y="-2110778"/>
            <a:ext cx="5272881" cy="3977536"/>
            <a:chOff x="-1124301" y="-2110778"/>
            <a:chExt cx="5272881" cy="3977536"/>
          </a:xfrm>
        </p:grpSpPr>
        <p:sp>
          <p:nvSpPr>
            <p:cNvPr id="12" name="Freeform 5"/>
            <p:cNvSpPr/>
            <p:nvPr/>
          </p:nvSpPr>
          <p:spPr bwMode="auto">
            <a:xfrm rot="5400000">
              <a:off x="-747610" y="-2364957"/>
              <a:ext cx="3855024" cy="4608405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blipFill dpi="0" rotWithShape="0">
              <a:blip r:embed="rId5"/>
              <a:srcRect/>
              <a:stretch>
                <a:fillRect/>
              </a:stretch>
            </a:blip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13" name="Freeform 5"/>
            <p:cNvSpPr/>
            <p:nvPr/>
          </p:nvSpPr>
          <p:spPr bwMode="auto">
            <a:xfrm rot="5400000">
              <a:off x="-83134" y="-2487469"/>
              <a:ext cx="3855024" cy="4608405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noFill/>
            <a:ln>
              <a:solidFill>
                <a:srgbClr val="3391AA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6"/>
          <p:cNvSpPr/>
          <p:nvPr/>
        </p:nvSpPr>
        <p:spPr>
          <a:xfrm>
            <a:off x="1327000" y="1111348"/>
            <a:ext cx="2101305" cy="34624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000" dirty="0">
                <a:cs typeface="+mn-ea"/>
                <a:sym typeface="+mn-lt"/>
              </a:rPr>
              <a:t>此部分内容作为文字排版占位显示</a:t>
            </a:r>
          </a:p>
          <a:p>
            <a:pPr algn="r">
              <a:lnSpc>
                <a:spcPct val="120000"/>
              </a:lnSpc>
            </a:pPr>
            <a:r>
              <a:rPr lang="zh-CN" altLang="en-US" sz="1000" dirty="0">
                <a:cs typeface="+mn-ea"/>
                <a:sym typeface="+mn-lt"/>
              </a:rPr>
              <a:t>（建议使用主题字体）</a:t>
            </a:r>
            <a:endParaRPr lang="id-ID" sz="1000" dirty="0">
              <a:cs typeface="+mn-ea"/>
              <a:sym typeface="+mn-lt"/>
            </a:endParaRPr>
          </a:p>
        </p:txBody>
      </p:sp>
      <p:sp>
        <p:nvSpPr>
          <p:cNvPr id="12" name="Rectangle 37"/>
          <p:cNvSpPr/>
          <p:nvPr/>
        </p:nvSpPr>
        <p:spPr>
          <a:xfrm>
            <a:off x="5854516" y="1103403"/>
            <a:ext cx="1985435" cy="34624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>
                <a:cs typeface="+mn-ea"/>
                <a:sym typeface="+mn-lt"/>
              </a:rPr>
              <a:t>此部分内容作为文字排版占位显示</a:t>
            </a:r>
          </a:p>
          <a:p>
            <a:pPr>
              <a:lnSpc>
                <a:spcPct val="120000"/>
              </a:lnSpc>
            </a:pPr>
            <a:r>
              <a:rPr lang="zh-CN" altLang="en-US" sz="1000">
                <a:cs typeface="+mn-ea"/>
                <a:sym typeface="+mn-lt"/>
              </a:rPr>
              <a:t>（建议使用主题字体）</a:t>
            </a:r>
            <a:endParaRPr lang="id-ID" sz="1000" dirty="0">
              <a:cs typeface="+mn-ea"/>
              <a:sym typeface="+mn-lt"/>
            </a:endParaRPr>
          </a:p>
        </p:txBody>
      </p:sp>
      <p:sp>
        <p:nvSpPr>
          <p:cNvPr id="13" name="TextBox 38"/>
          <p:cNvSpPr txBox="1"/>
          <p:nvPr/>
        </p:nvSpPr>
        <p:spPr>
          <a:xfrm>
            <a:off x="1327000" y="879229"/>
            <a:ext cx="2101305" cy="207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zh-CN" altLang="en-US" sz="1400" b="1">
                <a:cs typeface="+mn-ea"/>
                <a:sym typeface="+mn-lt"/>
              </a:rPr>
              <a:t>标题文本预设</a:t>
            </a:r>
            <a:endParaRPr lang="id-ID" sz="1400" b="1" dirty="0">
              <a:cs typeface="+mn-ea"/>
              <a:sym typeface="+mn-lt"/>
            </a:endParaRPr>
          </a:p>
        </p:txBody>
      </p:sp>
      <p:sp>
        <p:nvSpPr>
          <p:cNvPr id="14" name="TextBox 39"/>
          <p:cNvSpPr txBox="1"/>
          <p:nvPr/>
        </p:nvSpPr>
        <p:spPr>
          <a:xfrm>
            <a:off x="5854516" y="875689"/>
            <a:ext cx="1985435" cy="207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400" b="1">
                <a:cs typeface="+mn-ea"/>
                <a:sym typeface="+mn-lt"/>
              </a:rPr>
              <a:t>标题文本预设</a:t>
            </a:r>
            <a:endParaRPr lang="id-ID" sz="1400" b="1" dirty="0">
              <a:cs typeface="+mn-ea"/>
              <a:sym typeface="+mn-lt"/>
            </a:endParaRPr>
          </a:p>
        </p:txBody>
      </p:sp>
      <p:sp>
        <p:nvSpPr>
          <p:cNvPr id="15" name="Rectangle 40"/>
          <p:cNvSpPr/>
          <p:nvPr/>
        </p:nvSpPr>
        <p:spPr>
          <a:xfrm>
            <a:off x="1327000" y="3874935"/>
            <a:ext cx="2101305" cy="34624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000">
                <a:cs typeface="+mn-ea"/>
                <a:sym typeface="+mn-lt"/>
              </a:rPr>
              <a:t>此部分内容作为文字排版占位显示</a:t>
            </a:r>
          </a:p>
          <a:p>
            <a:pPr algn="r">
              <a:lnSpc>
                <a:spcPct val="120000"/>
              </a:lnSpc>
            </a:pPr>
            <a:r>
              <a:rPr lang="zh-CN" altLang="en-US" sz="1000">
                <a:cs typeface="+mn-ea"/>
                <a:sym typeface="+mn-lt"/>
              </a:rPr>
              <a:t>（建议使用主题字体）</a:t>
            </a:r>
            <a:endParaRPr lang="id-ID" sz="1000" dirty="0">
              <a:cs typeface="+mn-ea"/>
              <a:sym typeface="+mn-lt"/>
            </a:endParaRPr>
          </a:p>
        </p:txBody>
      </p:sp>
      <p:sp>
        <p:nvSpPr>
          <p:cNvPr id="16" name="Rectangle 41"/>
          <p:cNvSpPr/>
          <p:nvPr/>
        </p:nvSpPr>
        <p:spPr>
          <a:xfrm>
            <a:off x="5854516" y="3866989"/>
            <a:ext cx="1985435" cy="34624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>
                <a:cs typeface="+mn-ea"/>
                <a:sym typeface="+mn-lt"/>
              </a:rPr>
              <a:t>此部分内容作为文字排版占位显示</a:t>
            </a:r>
          </a:p>
          <a:p>
            <a:pPr>
              <a:lnSpc>
                <a:spcPct val="120000"/>
              </a:lnSpc>
            </a:pPr>
            <a:r>
              <a:rPr lang="zh-CN" altLang="en-US" sz="1000">
                <a:cs typeface="+mn-ea"/>
                <a:sym typeface="+mn-lt"/>
              </a:rPr>
              <a:t>（建议使用主题字体）</a:t>
            </a:r>
            <a:endParaRPr lang="id-ID" sz="1000" dirty="0">
              <a:cs typeface="+mn-ea"/>
              <a:sym typeface="+mn-lt"/>
            </a:endParaRPr>
          </a:p>
        </p:txBody>
      </p:sp>
      <p:sp>
        <p:nvSpPr>
          <p:cNvPr id="17" name="TextBox 42"/>
          <p:cNvSpPr txBox="1"/>
          <p:nvPr/>
        </p:nvSpPr>
        <p:spPr>
          <a:xfrm>
            <a:off x="1326999" y="3642816"/>
            <a:ext cx="2101305" cy="207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zh-CN" altLang="en-US" sz="1400" b="1">
                <a:cs typeface="+mn-ea"/>
                <a:sym typeface="+mn-lt"/>
              </a:rPr>
              <a:t>标题文本预设</a:t>
            </a:r>
            <a:endParaRPr lang="id-ID" sz="1400" b="1" dirty="0">
              <a:cs typeface="+mn-ea"/>
              <a:sym typeface="+mn-lt"/>
            </a:endParaRPr>
          </a:p>
        </p:txBody>
      </p:sp>
      <p:sp>
        <p:nvSpPr>
          <p:cNvPr id="18" name="TextBox 43"/>
          <p:cNvSpPr txBox="1"/>
          <p:nvPr/>
        </p:nvSpPr>
        <p:spPr>
          <a:xfrm>
            <a:off x="5854516" y="3639275"/>
            <a:ext cx="1985435" cy="207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400" b="1">
                <a:cs typeface="+mn-ea"/>
                <a:sym typeface="+mn-lt"/>
              </a:rPr>
              <a:t>标题文本预设</a:t>
            </a:r>
            <a:endParaRPr lang="id-ID" sz="1400" b="1" dirty="0">
              <a:cs typeface="+mn-ea"/>
              <a:sym typeface="+mn-lt"/>
            </a:endParaRPr>
          </a:p>
        </p:txBody>
      </p:sp>
      <p:sp>
        <p:nvSpPr>
          <p:cNvPr id="19" name="Rectangle 44"/>
          <p:cNvSpPr/>
          <p:nvPr/>
        </p:nvSpPr>
        <p:spPr>
          <a:xfrm>
            <a:off x="6678717" y="2425925"/>
            <a:ext cx="1985435" cy="34624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>
                <a:cs typeface="+mn-ea"/>
                <a:sym typeface="+mn-lt"/>
              </a:rPr>
              <a:t>此部分内容作为文字排版占位显示</a:t>
            </a:r>
          </a:p>
          <a:p>
            <a:pPr>
              <a:lnSpc>
                <a:spcPct val="120000"/>
              </a:lnSpc>
            </a:pPr>
            <a:r>
              <a:rPr lang="zh-CN" altLang="en-US" sz="1000">
                <a:cs typeface="+mn-ea"/>
                <a:sym typeface="+mn-lt"/>
              </a:rPr>
              <a:t>（建议使用主题字体）</a:t>
            </a:r>
            <a:endParaRPr lang="id-ID" sz="1000" dirty="0">
              <a:cs typeface="+mn-ea"/>
              <a:sym typeface="+mn-lt"/>
            </a:endParaRPr>
          </a:p>
        </p:txBody>
      </p:sp>
      <p:sp>
        <p:nvSpPr>
          <p:cNvPr id="20" name="TextBox 45"/>
          <p:cNvSpPr txBox="1"/>
          <p:nvPr/>
        </p:nvSpPr>
        <p:spPr>
          <a:xfrm>
            <a:off x="6678717" y="2198211"/>
            <a:ext cx="1985435" cy="207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400" b="1">
                <a:cs typeface="+mn-ea"/>
                <a:sym typeface="+mn-lt"/>
              </a:rPr>
              <a:t>标题文本预设</a:t>
            </a:r>
            <a:endParaRPr lang="id-ID" sz="1400" b="1" dirty="0">
              <a:cs typeface="+mn-ea"/>
              <a:sym typeface="+mn-lt"/>
            </a:endParaRPr>
          </a:p>
        </p:txBody>
      </p:sp>
      <p:sp>
        <p:nvSpPr>
          <p:cNvPr id="21" name="Rectangle 46"/>
          <p:cNvSpPr/>
          <p:nvPr/>
        </p:nvSpPr>
        <p:spPr>
          <a:xfrm>
            <a:off x="479848" y="2421670"/>
            <a:ext cx="2101305" cy="34624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000">
                <a:cs typeface="+mn-ea"/>
                <a:sym typeface="+mn-lt"/>
              </a:rPr>
              <a:t>此部分内容作为文字排版占位显示</a:t>
            </a:r>
          </a:p>
          <a:p>
            <a:pPr algn="r">
              <a:lnSpc>
                <a:spcPct val="120000"/>
              </a:lnSpc>
            </a:pPr>
            <a:r>
              <a:rPr lang="zh-CN" altLang="en-US" sz="1000">
                <a:cs typeface="+mn-ea"/>
                <a:sym typeface="+mn-lt"/>
              </a:rPr>
              <a:t>（建议使用主题字体）</a:t>
            </a:r>
            <a:endParaRPr lang="id-ID" sz="1000" dirty="0">
              <a:cs typeface="+mn-ea"/>
              <a:sym typeface="+mn-lt"/>
            </a:endParaRPr>
          </a:p>
        </p:txBody>
      </p:sp>
      <p:sp>
        <p:nvSpPr>
          <p:cNvPr id="22" name="TextBox 47"/>
          <p:cNvSpPr txBox="1"/>
          <p:nvPr/>
        </p:nvSpPr>
        <p:spPr>
          <a:xfrm>
            <a:off x="479848" y="2189551"/>
            <a:ext cx="2101305" cy="207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zh-CN" altLang="en-US" sz="1400" b="1">
                <a:cs typeface="+mn-ea"/>
                <a:sym typeface="+mn-lt"/>
              </a:rPr>
              <a:t>标题文本预设</a:t>
            </a:r>
            <a:endParaRPr lang="id-ID" sz="1400" b="1" dirty="0"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630741" y="795183"/>
            <a:ext cx="3984180" cy="3553136"/>
            <a:chOff x="2630741" y="795183"/>
            <a:chExt cx="3984180" cy="3553136"/>
          </a:xfrm>
        </p:grpSpPr>
        <p:grpSp>
          <p:nvGrpSpPr>
            <p:cNvPr id="6" name="Group 15"/>
            <p:cNvGrpSpPr/>
            <p:nvPr/>
          </p:nvGrpSpPr>
          <p:grpSpPr>
            <a:xfrm rot="18900000">
              <a:off x="3526203" y="1459228"/>
              <a:ext cx="2158063" cy="2158062"/>
              <a:chOff x="3943350" y="1757363"/>
              <a:chExt cx="4302126" cy="4302125"/>
            </a:xfrm>
          </p:grpSpPr>
          <p:sp>
            <p:nvSpPr>
              <p:cNvPr id="48" name="Freeform 5"/>
              <p:cNvSpPr/>
              <p:nvPr/>
            </p:nvSpPr>
            <p:spPr bwMode="auto">
              <a:xfrm>
                <a:off x="3943350" y="1757363"/>
                <a:ext cx="2122488" cy="2124075"/>
              </a:xfrm>
              <a:custGeom>
                <a:avLst/>
                <a:gdLst>
                  <a:gd name="T0" fmla="*/ 198 w 667"/>
                  <a:gd name="T1" fmla="*/ 667 h 667"/>
                  <a:gd name="T2" fmla="*/ 667 w 667"/>
                  <a:gd name="T3" fmla="*/ 198 h 667"/>
                  <a:gd name="T4" fmla="*/ 667 w 667"/>
                  <a:gd name="T5" fmla="*/ 0 h 667"/>
                  <a:gd name="T6" fmla="*/ 0 w 667"/>
                  <a:gd name="T7" fmla="*/ 667 h 667"/>
                  <a:gd name="T8" fmla="*/ 198 w 667"/>
                  <a:gd name="T9" fmla="*/ 667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7" h="667">
                    <a:moveTo>
                      <a:pt x="198" y="667"/>
                    </a:moveTo>
                    <a:cubicBezTo>
                      <a:pt x="202" y="410"/>
                      <a:pt x="410" y="202"/>
                      <a:pt x="667" y="198"/>
                    </a:cubicBezTo>
                    <a:cubicBezTo>
                      <a:pt x="667" y="0"/>
                      <a:pt x="667" y="0"/>
                      <a:pt x="667" y="0"/>
                    </a:cubicBezTo>
                    <a:cubicBezTo>
                      <a:pt x="301" y="4"/>
                      <a:pt x="4" y="300"/>
                      <a:pt x="0" y="667"/>
                    </a:cubicBezTo>
                    <a:lnTo>
                      <a:pt x="198" y="66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9" name="Freeform 6"/>
              <p:cNvSpPr/>
              <p:nvPr/>
            </p:nvSpPr>
            <p:spPr bwMode="auto">
              <a:xfrm>
                <a:off x="6119813" y="1757363"/>
                <a:ext cx="2125663" cy="2124075"/>
              </a:xfrm>
              <a:custGeom>
                <a:avLst/>
                <a:gdLst>
                  <a:gd name="T0" fmla="*/ 0 w 668"/>
                  <a:gd name="T1" fmla="*/ 198 h 667"/>
                  <a:gd name="T2" fmla="*/ 470 w 668"/>
                  <a:gd name="T3" fmla="*/ 667 h 667"/>
                  <a:gd name="T4" fmla="*/ 668 w 668"/>
                  <a:gd name="T5" fmla="*/ 667 h 667"/>
                  <a:gd name="T6" fmla="*/ 0 w 668"/>
                  <a:gd name="T7" fmla="*/ 0 h 667"/>
                  <a:gd name="T8" fmla="*/ 0 w 668"/>
                  <a:gd name="T9" fmla="*/ 198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8" h="667">
                    <a:moveTo>
                      <a:pt x="0" y="198"/>
                    </a:moveTo>
                    <a:cubicBezTo>
                      <a:pt x="257" y="202"/>
                      <a:pt x="465" y="410"/>
                      <a:pt x="470" y="667"/>
                    </a:cubicBezTo>
                    <a:cubicBezTo>
                      <a:pt x="668" y="667"/>
                      <a:pt x="668" y="667"/>
                      <a:pt x="668" y="667"/>
                    </a:cubicBezTo>
                    <a:cubicBezTo>
                      <a:pt x="663" y="300"/>
                      <a:pt x="367" y="4"/>
                      <a:pt x="0" y="0"/>
                    </a:cubicBezTo>
                    <a:lnTo>
                      <a:pt x="0" y="19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0" name="Freeform 7"/>
              <p:cNvSpPr/>
              <p:nvPr/>
            </p:nvSpPr>
            <p:spPr bwMode="auto">
              <a:xfrm>
                <a:off x="6119813" y="3935413"/>
                <a:ext cx="2125663" cy="2124075"/>
              </a:xfrm>
              <a:custGeom>
                <a:avLst/>
                <a:gdLst>
                  <a:gd name="T0" fmla="*/ 470 w 668"/>
                  <a:gd name="T1" fmla="*/ 0 h 667"/>
                  <a:gd name="T2" fmla="*/ 0 w 668"/>
                  <a:gd name="T3" fmla="*/ 469 h 667"/>
                  <a:gd name="T4" fmla="*/ 0 w 668"/>
                  <a:gd name="T5" fmla="*/ 667 h 667"/>
                  <a:gd name="T6" fmla="*/ 668 w 668"/>
                  <a:gd name="T7" fmla="*/ 0 h 667"/>
                  <a:gd name="T8" fmla="*/ 470 w 668"/>
                  <a:gd name="T9" fmla="*/ 0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8" h="667">
                    <a:moveTo>
                      <a:pt x="470" y="0"/>
                    </a:moveTo>
                    <a:cubicBezTo>
                      <a:pt x="465" y="257"/>
                      <a:pt x="257" y="465"/>
                      <a:pt x="0" y="469"/>
                    </a:cubicBezTo>
                    <a:cubicBezTo>
                      <a:pt x="0" y="667"/>
                      <a:pt x="0" y="667"/>
                      <a:pt x="0" y="667"/>
                    </a:cubicBezTo>
                    <a:cubicBezTo>
                      <a:pt x="367" y="663"/>
                      <a:pt x="663" y="367"/>
                      <a:pt x="668" y="0"/>
                    </a:cubicBezTo>
                    <a:lnTo>
                      <a:pt x="47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1" name="Freeform 8"/>
              <p:cNvSpPr/>
              <p:nvPr/>
            </p:nvSpPr>
            <p:spPr bwMode="auto">
              <a:xfrm>
                <a:off x="3943350" y="3935413"/>
                <a:ext cx="2122488" cy="2124075"/>
              </a:xfrm>
              <a:custGeom>
                <a:avLst/>
                <a:gdLst>
                  <a:gd name="T0" fmla="*/ 667 w 667"/>
                  <a:gd name="T1" fmla="*/ 469 h 667"/>
                  <a:gd name="T2" fmla="*/ 198 w 667"/>
                  <a:gd name="T3" fmla="*/ 0 h 667"/>
                  <a:gd name="T4" fmla="*/ 0 w 667"/>
                  <a:gd name="T5" fmla="*/ 0 h 667"/>
                  <a:gd name="T6" fmla="*/ 667 w 667"/>
                  <a:gd name="T7" fmla="*/ 667 h 667"/>
                  <a:gd name="T8" fmla="*/ 667 w 667"/>
                  <a:gd name="T9" fmla="*/ 469 h 6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7" h="667">
                    <a:moveTo>
                      <a:pt x="667" y="469"/>
                    </a:moveTo>
                    <a:cubicBezTo>
                      <a:pt x="410" y="465"/>
                      <a:pt x="202" y="257"/>
                      <a:pt x="19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367"/>
                      <a:pt x="301" y="663"/>
                      <a:pt x="667" y="667"/>
                    </a:cubicBezTo>
                    <a:lnTo>
                      <a:pt x="667" y="46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Group 14"/>
            <p:cNvGrpSpPr/>
            <p:nvPr/>
          </p:nvGrpSpPr>
          <p:grpSpPr>
            <a:xfrm>
              <a:off x="5496532" y="2229179"/>
              <a:ext cx="1118389" cy="618160"/>
              <a:chOff x="7493848" y="2076947"/>
              <a:chExt cx="1497467" cy="827686"/>
            </a:xfrm>
            <a:solidFill>
              <a:schemeClr val="accent3"/>
            </a:solidFill>
          </p:grpSpPr>
          <p:sp>
            <p:nvSpPr>
              <p:cNvPr id="46" name="Freeform 5"/>
              <p:cNvSpPr/>
              <p:nvPr/>
            </p:nvSpPr>
            <p:spPr bwMode="auto">
              <a:xfrm rot="2700000">
                <a:off x="7493176" y="2077619"/>
                <a:ext cx="818233" cy="816890"/>
              </a:xfrm>
              <a:custGeom>
                <a:avLst/>
                <a:gdLst>
                  <a:gd name="T0" fmla="*/ 0 w 370"/>
                  <a:gd name="T1" fmla="*/ 181 h 369"/>
                  <a:gd name="T2" fmla="*/ 231 w 370"/>
                  <a:gd name="T3" fmla="*/ 0 h 369"/>
                  <a:gd name="T4" fmla="*/ 370 w 370"/>
                  <a:gd name="T5" fmla="*/ 142 h 369"/>
                  <a:gd name="T6" fmla="*/ 240 w 370"/>
                  <a:gd name="T7" fmla="*/ 203 h 369"/>
                  <a:gd name="T8" fmla="*/ 184 w 370"/>
                  <a:gd name="T9" fmla="*/ 369 h 369"/>
                  <a:gd name="T10" fmla="*/ 0 w 370"/>
                  <a:gd name="T11" fmla="*/ 181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0" h="369">
                    <a:moveTo>
                      <a:pt x="0" y="181"/>
                    </a:moveTo>
                    <a:cubicBezTo>
                      <a:pt x="167" y="180"/>
                      <a:pt x="216" y="91"/>
                      <a:pt x="231" y="0"/>
                    </a:cubicBezTo>
                    <a:cubicBezTo>
                      <a:pt x="370" y="142"/>
                      <a:pt x="370" y="142"/>
                      <a:pt x="370" y="142"/>
                    </a:cubicBezTo>
                    <a:cubicBezTo>
                      <a:pt x="312" y="151"/>
                      <a:pt x="270" y="171"/>
                      <a:pt x="240" y="203"/>
                    </a:cubicBezTo>
                    <a:cubicBezTo>
                      <a:pt x="205" y="241"/>
                      <a:pt x="186" y="296"/>
                      <a:pt x="184" y="369"/>
                    </a:cubicBezTo>
                    <a:lnTo>
                      <a:pt x="0" y="1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7" name="Oval 6"/>
              <p:cNvSpPr>
                <a:spLocks noChangeArrowheads="1"/>
              </p:cNvSpPr>
              <p:nvPr/>
            </p:nvSpPr>
            <p:spPr bwMode="auto">
              <a:xfrm rot="2700000">
                <a:off x="8163006" y="2076323"/>
                <a:ext cx="827638" cy="828981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Group 16"/>
            <p:cNvGrpSpPr/>
            <p:nvPr/>
          </p:nvGrpSpPr>
          <p:grpSpPr>
            <a:xfrm rot="10800000">
              <a:off x="2630741" y="2229179"/>
              <a:ext cx="1118389" cy="618160"/>
              <a:chOff x="7493848" y="2076947"/>
              <a:chExt cx="1497467" cy="827686"/>
            </a:xfrm>
            <a:solidFill>
              <a:schemeClr val="accent1"/>
            </a:solidFill>
          </p:grpSpPr>
          <p:sp>
            <p:nvSpPr>
              <p:cNvPr id="44" name="Freeform 5"/>
              <p:cNvSpPr/>
              <p:nvPr/>
            </p:nvSpPr>
            <p:spPr bwMode="auto">
              <a:xfrm rot="2700000">
                <a:off x="7493176" y="2077619"/>
                <a:ext cx="818233" cy="816890"/>
              </a:xfrm>
              <a:custGeom>
                <a:avLst/>
                <a:gdLst>
                  <a:gd name="T0" fmla="*/ 0 w 370"/>
                  <a:gd name="T1" fmla="*/ 181 h 369"/>
                  <a:gd name="T2" fmla="*/ 231 w 370"/>
                  <a:gd name="T3" fmla="*/ 0 h 369"/>
                  <a:gd name="T4" fmla="*/ 370 w 370"/>
                  <a:gd name="T5" fmla="*/ 142 h 369"/>
                  <a:gd name="T6" fmla="*/ 240 w 370"/>
                  <a:gd name="T7" fmla="*/ 203 h 369"/>
                  <a:gd name="T8" fmla="*/ 184 w 370"/>
                  <a:gd name="T9" fmla="*/ 369 h 369"/>
                  <a:gd name="T10" fmla="*/ 0 w 370"/>
                  <a:gd name="T11" fmla="*/ 181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0" h="369">
                    <a:moveTo>
                      <a:pt x="0" y="181"/>
                    </a:moveTo>
                    <a:cubicBezTo>
                      <a:pt x="167" y="180"/>
                      <a:pt x="216" y="91"/>
                      <a:pt x="231" y="0"/>
                    </a:cubicBezTo>
                    <a:cubicBezTo>
                      <a:pt x="370" y="142"/>
                      <a:pt x="370" y="142"/>
                      <a:pt x="370" y="142"/>
                    </a:cubicBezTo>
                    <a:cubicBezTo>
                      <a:pt x="312" y="151"/>
                      <a:pt x="270" y="171"/>
                      <a:pt x="240" y="203"/>
                    </a:cubicBezTo>
                    <a:cubicBezTo>
                      <a:pt x="205" y="241"/>
                      <a:pt x="186" y="296"/>
                      <a:pt x="184" y="369"/>
                    </a:cubicBezTo>
                    <a:lnTo>
                      <a:pt x="0" y="1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5" name="Oval 6"/>
              <p:cNvSpPr>
                <a:spLocks noChangeArrowheads="1"/>
              </p:cNvSpPr>
              <p:nvPr/>
            </p:nvSpPr>
            <p:spPr bwMode="auto">
              <a:xfrm rot="2700000">
                <a:off x="8163006" y="2076323"/>
                <a:ext cx="827638" cy="828981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Group 27"/>
            <p:cNvGrpSpPr/>
            <p:nvPr/>
          </p:nvGrpSpPr>
          <p:grpSpPr>
            <a:xfrm>
              <a:off x="3667147" y="3229930"/>
              <a:ext cx="1953069" cy="1118389"/>
              <a:chOff x="4506836" y="5023348"/>
              <a:chExt cx="3218132" cy="1842803"/>
            </a:xfrm>
          </p:grpSpPr>
          <p:grpSp>
            <p:nvGrpSpPr>
              <p:cNvPr id="38" name="Group 21"/>
              <p:cNvGrpSpPr/>
              <p:nvPr/>
            </p:nvGrpSpPr>
            <p:grpSpPr>
              <a:xfrm rot="3600000">
                <a:off x="6294286" y="5435469"/>
                <a:ext cx="1842803" cy="1018561"/>
                <a:chOff x="7493848" y="2076947"/>
                <a:chExt cx="1497467" cy="827686"/>
              </a:xfrm>
              <a:solidFill>
                <a:schemeClr val="accent4"/>
              </a:solidFill>
            </p:grpSpPr>
            <p:sp>
              <p:nvSpPr>
                <p:cNvPr id="42" name="Freeform 5"/>
                <p:cNvSpPr/>
                <p:nvPr/>
              </p:nvSpPr>
              <p:spPr bwMode="auto">
                <a:xfrm rot="2700000">
                  <a:off x="7493176" y="2077619"/>
                  <a:ext cx="818233" cy="816890"/>
                </a:xfrm>
                <a:custGeom>
                  <a:avLst/>
                  <a:gdLst>
                    <a:gd name="T0" fmla="*/ 0 w 370"/>
                    <a:gd name="T1" fmla="*/ 181 h 369"/>
                    <a:gd name="T2" fmla="*/ 231 w 370"/>
                    <a:gd name="T3" fmla="*/ 0 h 369"/>
                    <a:gd name="T4" fmla="*/ 370 w 370"/>
                    <a:gd name="T5" fmla="*/ 142 h 369"/>
                    <a:gd name="T6" fmla="*/ 240 w 370"/>
                    <a:gd name="T7" fmla="*/ 203 h 369"/>
                    <a:gd name="T8" fmla="*/ 184 w 370"/>
                    <a:gd name="T9" fmla="*/ 369 h 369"/>
                    <a:gd name="T10" fmla="*/ 0 w 370"/>
                    <a:gd name="T11" fmla="*/ 181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70" h="369">
                      <a:moveTo>
                        <a:pt x="0" y="181"/>
                      </a:moveTo>
                      <a:cubicBezTo>
                        <a:pt x="167" y="180"/>
                        <a:pt x="216" y="91"/>
                        <a:pt x="231" y="0"/>
                      </a:cubicBezTo>
                      <a:cubicBezTo>
                        <a:pt x="370" y="142"/>
                        <a:pt x="370" y="142"/>
                        <a:pt x="370" y="142"/>
                      </a:cubicBezTo>
                      <a:cubicBezTo>
                        <a:pt x="312" y="151"/>
                        <a:pt x="270" y="171"/>
                        <a:pt x="240" y="203"/>
                      </a:cubicBezTo>
                      <a:cubicBezTo>
                        <a:pt x="205" y="241"/>
                        <a:pt x="186" y="296"/>
                        <a:pt x="184" y="369"/>
                      </a:cubicBezTo>
                      <a:lnTo>
                        <a:pt x="0" y="18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Oval 6"/>
                <p:cNvSpPr>
                  <a:spLocks noChangeArrowheads="1"/>
                </p:cNvSpPr>
                <p:nvPr/>
              </p:nvSpPr>
              <p:spPr bwMode="auto">
                <a:xfrm rot="2700000">
                  <a:off x="8163006" y="2076323"/>
                  <a:ext cx="827638" cy="82898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9" name="Group 24"/>
              <p:cNvGrpSpPr/>
              <p:nvPr/>
            </p:nvGrpSpPr>
            <p:grpSpPr>
              <a:xfrm rot="18000000" flipH="1">
                <a:off x="4094715" y="5435469"/>
                <a:ext cx="1842803" cy="1018561"/>
                <a:chOff x="7493848" y="2076947"/>
                <a:chExt cx="1497467" cy="827686"/>
              </a:xfrm>
              <a:solidFill>
                <a:schemeClr val="accent4"/>
              </a:solidFill>
            </p:grpSpPr>
            <p:sp>
              <p:nvSpPr>
                <p:cNvPr id="40" name="Freeform 5"/>
                <p:cNvSpPr/>
                <p:nvPr/>
              </p:nvSpPr>
              <p:spPr bwMode="auto">
                <a:xfrm rot="2700000">
                  <a:off x="7493176" y="2077619"/>
                  <a:ext cx="818233" cy="816890"/>
                </a:xfrm>
                <a:custGeom>
                  <a:avLst/>
                  <a:gdLst>
                    <a:gd name="T0" fmla="*/ 0 w 370"/>
                    <a:gd name="T1" fmla="*/ 181 h 369"/>
                    <a:gd name="T2" fmla="*/ 231 w 370"/>
                    <a:gd name="T3" fmla="*/ 0 h 369"/>
                    <a:gd name="T4" fmla="*/ 370 w 370"/>
                    <a:gd name="T5" fmla="*/ 142 h 369"/>
                    <a:gd name="T6" fmla="*/ 240 w 370"/>
                    <a:gd name="T7" fmla="*/ 203 h 369"/>
                    <a:gd name="T8" fmla="*/ 184 w 370"/>
                    <a:gd name="T9" fmla="*/ 369 h 369"/>
                    <a:gd name="T10" fmla="*/ 0 w 370"/>
                    <a:gd name="T11" fmla="*/ 181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70" h="369">
                      <a:moveTo>
                        <a:pt x="0" y="181"/>
                      </a:moveTo>
                      <a:cubicBezTo>
                        <a:pt x="167" y="180"/>
                        <a:pt x="216" y="91"/>
                        <a:pt x="231" y="0"/>
                      </a:cubicBezTo>
                      <a:cubicBezTo>
                        <a:pt x="370" y="142"/>
                        <a:pt x="370" y="142"/>
                        <a:pt x="370" y="142"/>
                      </a:cubicBezTo>
                      <a:cubicBezTo>
                        <a:pt x="312" y="151"/>
                        <a:pt x="270" y="171"/>
                        <a:pt x="240" y="203"/>
                      </a:cubicBezTo>
                      <a:cubicBezTo>
                        <a:pt x="205" y="241"/>
                        <a:pt x="186" y="296"/>
                        <a:pt x="184" y="369"/>
                      </a:cubicBezTo>
                      <a:lnTo>
                        <a:pt x="0" y="18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Oval 6"/>
                <p:cNvSpPr>
                  <a:spLocks noChangeArrowheads="1"/>
                </p:cNvSpPr>
                <p:nvPr/>
              </p:nvSpPr>
              <p:spPr bwMode="auto">
                <a:xfrm rot="2700000">
                  <a:off x="8163006" y="2076323"/>
                  <a:ext cx="827638" cy="82898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0" name="Group 28"/>
            <p:cNvGrpSpPr/>
            <p:nvPr/>
          </p:nvGrpSpPr>
          <p:grpSpPr>
            <a:xfrm rot="10800000">
              <a:off x="3667147" y="795183"/>
              <a:ext cx="1953069" cy="1118389"/>
              <a:chOff x="4506836" y="5023348"/>
              <a:chExt cx="3218132" cy="1842803"/>
            </a:xfrm>
            <a:solidFill>
              <a:schemeClr val="accent2"/>
            </a:solidFill>
          </p:grpSpPr>
          <p:grpSp>
            <p:nvGrpSpPr>
              <p:cNvPr id="32" name="Group 29"/>
              <p:cNvGrpSpPr/>
              <p:nvPr/>
            </p:nvGrpSpPr>
            <p:grpSpPr>
              <a:xfrm rot="3600000">
                <a:off x="6294286" y="5435469"/>
                <a:ext cx="1842803" cy="1018561"/>
                <a:chOff x="7493848" y="2076947"/>
                <a:chExt cx="1497467" cy="827686"/>
              </a:xfrm>
              <a:grpFill/>
            </p:grpSpPr>
            <p:sp>
              <p:nvSpPr>
                <p:cNvPr id="36" name="Freeform 5"/>
                <p:cNvSpPr/>
                <p:nvPr/>
              </p:nvSpPr>
              <p:spPr bwMode="auto">
                <a:xfrm rot="2700000">
                  <a:off x="7493176" y="2077619"/>
                  <a:ext cx="818233" cy="816890"/>
                </a:xfrm>
                <a:custGeom>
                  <a:avLst/>
                  <a:gdLst>
                    <a:gd name="T0" fmla="*/ 0 w 370"/>
                    <a:gd name="T1" fmla="*/ 181 h 369"/>
                    <a:gd name="T2" fmla="*/ 231 w 370"/>
                    <a:gd name="T3" fmla="*/ 0 h 369"/>
                    <a:gd name="T4" fmla="*/ 370 w 370"/>
                    <a:gd name="T5" fmla="*/ 142 h 369"/>
                    <a:gd name="T6" fmla="*/ 240 w 370"/>
                    <a:gd name="T7" fmla="*/ 203 h 369"/>
                    <a:gd name="T8" fmla="*/ 184 w 370"/>
                    <a:gd name="T9" fmla="*/ 369 h 369"/>
                    <a:gd name="T10" fmla="*/ 0 w 370"/>
                    <a:gd name="T11" fmla="*/ 181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70" h="369">
                      <a:moveTo>
                        <a:pt x="0" y="181"/>
                      </a:moveTo>
                      <a:cubicBezTo>
                        <a:pt x="167" y="180"/>
                        <a:pt x="216" y="91"/>
                        <a:pt x="231" y="0"/>
                      </a:cubicBezTo>
                      <a:cubicBezTo>
                        <a:pt x="370" y="142"/>
                        <a:pt x="370" y="142"/>
                        <a:pt x="370" y="142"/>
                      </a:cubicBezTo>
                      <a:cubicBezTo>
                        <a:pt x="312" y="151"/>
                        <a:pt x="270" y="171"/>
                        <a:pt x="240" y="203"/>
                      </a:cubicBezTo>
                      <a:cubicBezTo>
                        <a:pt x="205" y="241"/>
                        <a:pt x="186" y="296"/>
                        <a:pt x="184" y="369"/>
                      </a:cubicBezTo>
                      <a:lnTo>
                        <a:pt x="0" y="18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Oval 6"/>
                <p:cNvSpPr>
                  <a:spLocks noChangeArrowheads="1"/>
                </p:cNvSpPr>
                <p:nvPr/>
              </p:nvSpPr>
              <p:spPr bwMode="auto">
                <a:xfrm rot="2700000">
                  <a:off x="8163006" y="2076323"/>
                  <a:ext cx="827638" cy="82898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3" name="Group 30"/>
              <p:cNvGrpSpPr/>
              <p:nvPr/>
            </p:nvGrpSpPr>
            <p:grpSpPr>
              <a:xfrm rot="18000000" flipH="1">
                <a:off x="4094715" y="5435469"/>
                <a:ext cx="1842803" cy="1018561"/>
                <a:chOff x="7493848" y="2076947"/>
                <a:chExt cx="1497467" cy="827686"/>
              </a:xfrm>
              <a:grpFill/>
            </p:grpSpPr>
            <p:sp>
              <p:nvSpPr>
                <p:cNvPr id="34" name="Freeform 5"/>
                <p:cNvSpPr/>
                <p:nvPr/>
              </p:nvSpPr>
              <p:spPr bwMode="auto">
                <a:xfrm rot="2700000">
                  <a:off x="7493176" y="2077619"/>
                  <a:ext cx="818233" cy="816890"/>
                </a:xfrm>
                <a:custGeom>
                  <a:avLst/>
                  <a:gdLst>
                    <a:gd name="T0" fmla="*/ 0 w 370"/>
                    <a:gd name="T1" fmla="*/ 181 h 369"/>
                    <a:gd name="T2" fmla="*/ 231 w 370"/>
                    <a:gd name="T3" fmla="*/ 0 h 369"/>
                    <a:gd name="T4" fmla="*/ 370 w 370"/>
                    <a:gd name="T5" fmla="*/ 142 h 369"/>
                    <a:gd name="T6" fmla="*/ 240 w 370"/>
                    <a:gd name="T7" fmla="*/ 203 h 369"/>
                    <a:gd name="T8" fmla="*/ 184 w 370"/>
                    <a:gd name="T9" fmla="*/ 369 h 369"/>
                    <a:gd name="T10" fmla="*/ 0 w 370"/>
                    <a:gd name="T11" fmla="*/ 181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70" h="369">
                      <a:moveTo>
                        <a:pt x="0" y="181"/>
                      </a:moveTo>
                      <a:cubicBezTo>
                        <a:pt x="167" y="180"/>
                        <a:pt x="216" y="91"/>
                        <a:pt x="231" y="0"/>
                      </a:cubicBezTo>
                      <a:cubicBezTo>
                        <a:pt x="370" y="142"/>
                        <a:pt x="370" y="142"/>
                        <a:pt x="370" y="142"/>
                      </a:cubicBezTo>
                      <a:cubicBezTo>
                        <a:pt x="312" y="151"/>
                        <a:pt x="270" y="171"/>
                        <a:pt x="240" y="203"/>
                      </a:cubicBezTo>
                      <a:cubicBezTo>
                        <a:pt x="205" y="241"/>
                        <a:pt x="186" y="296"/>
                        <a:pt x="184" y="369"/>
                      </a:cubicBezTo>
                      <a:lnTo>
                        <a:pt x="0" y="18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Oval 6"/>
                <p:cNvSpPr>
                  <a:spLocks noChangeArrowheads="1"/>
                </p:cNvSpPr>
                <p:nvPr/>
              </p:nvSpPr>
              <p:spPr bwMode="auto">
                <a:xfrm rot="2700000">
                  <a:off x="8163006" y="2076323"/>
                  <a:ext cx="827638" cy="82898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3" name="Freeform 8"/>
            <p:cNvSpPr>
              <a:spLocks noEditPoints="1"/>
            </p:cNvSpPr>
            <p:nvPr/>
          </p:nvSpPr>
          <p:spPr bwMode="auto">
            <a:xfrm>
              <a:off x="6205416" y="2396333"/>
              <a:ext cx="213122" cy="270272"/>
            </a:xfrm>
            <a:custGeom>
              <a:avLst/>
              <a:gdLst>
                <a:gd name="T0" fmla="*/ 76 w 76"/>
                <a:gd name="T1" fmla="*/ 58 h 96"/>
                <a:gd name="T2" fmla="*/ 38 w 76"/>
                <a:gd name="T3" fmla="*/ 96 h 96"/>
                <a:gd name="T4" fmla="*/ 0 w 76"/>
                <a:gd name="T5" fmla="*/ 58 h 96"/>
                <a:gd name="T6" fmla="*/ 23 w 76"/>
                <a:gd name="T7" fmla="*/ 24 h 96"/>
                <a:gd name="T8" fmla="*/ 14 w 76"/>
                <a:gd name="T9" fmla="*/ 3 h 96"/>
                <a:gd name="T10" fmla="*/ 17 w 76"/>
                <a:gd name="T11" fmla="*/ 0 h 96"/>
                <a:gd name="T12" fmla="*/ 59 w 76"/>
                <a:gd name="T13" fmla="*/ 0 h 96"/>
                <a:gd name="T14" fmla="*/ 62 w 76"/>
                <a:gd name="T15" fmla="*/ 3 h 96"/>
                <a:gd name="T16" fmla="*/ 53 w 76"/>
                <a:gd name="T17" fmla="*/ 24 h 96"/>
                <a:gd name="T18" fmla="*/ 76 w 76"/>
                <a:gd name="T19" fmla="*/ 58 h 96"/>
                <a:gd name="T20" fmla="*/ 52 w 76"/>
                <a:gd name="T21" fmla="*/ 49 h 96"/>
                <a:gd name="T22" fmla="*/ 53 w 76"/>
                <a:gd name="T23" fmla="*/ 49 h 96"/>
                <a:gd name="T24" fmla="*/ 58 w 76"/>
                <a:gd name="T25" fmla="*/ 39 h 96"/>
                <a:gd name="T26" fmla="*/ 58 w 76"/>
                <a:gd name="T27" fmla="*/ 38 h 96"/>
                <a:gd name="T28" fmla="*/ 56 w 76"/>
                <a:gd name="T29" fmla="*/ 39 h 96"/>
                <a:gd name="T30" fmla="*/ 55 w 76"/>
                <a:gd name="T31" fmla="*/ 39 h 96"/>
                <a:gd name="T32" fmla="*/ 40 w 76"/>
                <a:gd name="T33" fmla="*/ 35 h 96"/>
                <a:gd name="T34" fmla="*/ 40 w 76"/>
                <a:gd name="T35" fmla="*/ 33 h 96"/>
                <a:gd name="T36" fmla="*/ 42 w 76"/>
                <a:gd name="T37" fmla="*/ 31 h 96"/>
                <a:gd name="T38" fmla="*/ 42 w 76"/>
                <a:gd name="T39" fmla="*/ 30 h 96"/>
                <a:gd name="T40" fmla="*/ 33 w 76"/>
                <a:gd name="T41" fmla="*/ 30 h 96"/>
                <a:gd name="T42" fmla="*/ 33 w 76"/>
                <a:gd name="T43" fmla="*/ 31 h 96"/>
                <a:gd name="T44" fmla="*/ 35 w 76"/>
                <a:gd name="T45" fmla="*/ 33 h 96"/>
                <a:gd name="T46" fmla="*/ 35 w 76"/>
                <a:gd name="T47" fmla="*/ 34 h 96"/>
                <a:gd name="T48" fmla="*/ 18 w 76"/>
                <a:gd name="T49" fmla="*/ 49 h 96"/>
                <a:gd name="T50" fmla="*/ 35 w 76"/>
                <a:gd name="T51" fmla="*/ 61 h 96"/>
                <a:gd name="T52" fmla="*/ 35 w 76"/>
                <a:gd name="T53" fmla="*/ 72 h 96"/>
                <a:gd name="T54" fmla="*/ 22 w 76"/>
                <a:gd name="T55" fmla="*/ 65 h 96"/>
                <a:gd name="T56" fmla="*/ 21 w 76"/>
                <a:gd name="T57" fmla="*/ 65 h 96"/>
                <a:gd name="T58" fmla="*/ 16 w 76"/>
                <a:gd name="T59" fmla="*/ 75 h 96"/>
                <a:gd name="T60" fmla="*/ 17 w 76"/>
                <a:gd name="T61" fmla="*/ 76 h 96"/>
                <a:gd name="T62" fmla="*/ 18 w 76"/>
                <a:gd name="T63" fmla="*/ 75 h 96"/>
                <a:gd name="T64" fmla="*/ 19 w 76"/>
                <a:gd name="T65" fmla="*/ 75 h 96"/>
                <a:gd name="T66" fmla="*/ 35 w 76"/>
                <a:gd name="T67" fmla="*/ 80 h 96"/>
                <a:gd name="T68" fmla="*/ 35 w 76"/>
                <a:gd name="T69" fmla="*/ 82 h 96"/>
                <a:gd name="T70" fmla="*/ 33 w 76"/>
                <a:gd name="T71" fmla="*/ 85 h 96"/>
                <a:gd name="T72" fmla="*/ 33 w 76"/>
                <a:gd name="T73" fmla="*/ 86 h 96"/>
                <a:gd name="T74" fmla="*/ 42 w 76"/>
                <a:gd name="T75" fmla="*/ 86 h 96"/>
                <a:gd name="T76" fmla="*/ 42 w 76"/>
                <a:gd name="T77" fmla="*/ 85 h 96"/>
                <a:gd name="T78" fmla="*/ 40 w 76"/>
                <a:gd name="T79" fmla="*/ 82 h 96"/>
                <a:gd name="T80" fmla="*/ 40 w 76"/>
                <a:gd name="T81" fmla="*/ 80 h 96"/>
                <a:gd name="T82" fmla="*/ 58 w 76"/>
                <a:gd name="T83" fmla="*/ 66 h 96"/>
                <a:gd name="T84" fmla="*/ 41 w 76"/>
                <a:gd name="T85" fmla="*/ 52 h 96"/>
                <a:gd name="T86" fmla="*/ 40 w 76"/>
                <a:gd name="T87" fmla="*/ 52 h 96"/>
                <a:gd name="T88" fmla="*/ 40 w 76"/>
                <a:gd name="T89" fmla="*/ 42 h 96"/>
                <a:gd name="T90" fmla="*/ 48 w 76"/>
                <a:gd name="T91" fmla="*/ 44 h 96"/>
                <a:gd name="T92" fmla="*/ 52 w 76"/>
                <a:gd name="T93" fmla="*/ 49 h 96"/>
                <a:gd name="T94" fmla="*/ 35 w 76"/>
                <a:gd name="T95" fmla="*/ 42 h 96"/>
                <a:gd name="T96" fmla="*/ 35 w 76"/>
                <a:gd name="T97" fmla="*/ 52 h 96"/>
                <a:gd name="T98" fmla="*/ 27 w 76"/>
                <a:gd name="T99" fmla="*/ 47 h 96"/>
                <a:gd name="T100" fmla="*/ 28 w 76"/>
                <a:gd name="T101" fmla="*/ 45 h 96"/>
                <a:gd name="T102" fmla="*/ 35 w 76"/>
                <a:gd name="T103" fmla="*/ 42 h 96"/>
                <a:gd name="T104" fmla="*/ 40 w 76"/>
                <a:gd name="T105" fmla="*/ 62 h 96"/>
                <a:gd name="T106" fmla="*/ 49 w 76"/>
                <a:gd name="T107" fmla="*/ 66 h 96"/>
                <a:gd name="T108" fmla="*/ 40 w 76"/>
                <a:gd name="T109" fmla="*/ 73 h 96"/>
                <a:gd name="T110" fmla="*/ 40 w 76"/>
                <a:gd name="T111" fmla="*/ 6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6" h="96">
                  <a:moveTo>
                    <a:pt x="76" y="58"/>
                  </a:moveTo>
                  <a:cubicBezTo>
                    <a:pt x="76" y="79"/>
                    <a:pt x="59" y="96"/>
                    <a:pt x="38" y="96"/>
                  </a:cubicBezTo>
                  <a:cubicBezTo>
                    <a:pt x="17" y="96"/>
                    <a:pt x="0" y="79"/>
                    <a:pt x="0" y="58"/>
                  </a:cubicBezTo>
                  <a:cubicBezTo>
                    <a:pt x="0" y="43"/>
                    <a:pt x="10" y="29"/>
                    <a:pt x="23" y="2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5" y="0"/>
                    <a:pt x="17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1" y="0"/>
                    <a:pt x="62" y="1"/>
                    <a:pt x="62" y="3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66" y="29"/>
                    <a:pt x="76" y="43"/>
                    <a:pt x="76" y="58"/>
                  </a:cubicBezTo>
                  <a:close/>
                  <a:moveTo>
                    <a:pt x="52" y="49"/>
                  </a:moveTo>
                  <a:cubicBezTo>
                    <a:pt x="53" y="49"/>
                    <a:pt x="53" y="49"/>
                    <a:pt x="53" y="4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57" y="39"/>
                    <a:pt x="57" y="39"/>
                    <a:pt x="56" y="39"/>
                  </a:cubicBezTo>
                  <a:cubicBezTo>
                    <a:pt x="56" y="39"/>
                    <a:pt x="55" y="39"/>
                    <a:pt x="55" y="39"/>
                  </a:cubicBezTo>
                  <a:cubicBezTo>
                    <a:pt x="48" y="36"/>
                    <a:pt x="44" y="35"/>
                    <a:pt x="40" y="35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40" y="32"/>
                    <a:pt x="41" y="31"/>
                    <a:pt x="42" y="31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5" y="31"/>
                    <a:pt x="35" y="32"/>
                    <a:pt x="35" y="33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24" y="35"/>
                    <a:pt x="18" y="40"/>
                    <a:pt x="18" y="49"/>
                  </a:cubicBezTo>
                  <a:cubicBezTo>
                    <a:pt x="18" y="57"/>
                    <a:pt x="22" y="60"/>
                    <a:pt x="35" y="61"/>
                  </a:cubicBezTo>
                  <a:cubicBezTo>
                    <a:pt x="35" y="72"/>
                    <a:pt x="35" y="72"/>
                    <a:pt x="35" y="72"/>
                  </a:cubicBezTo>
                  <a:cubicBezTo>
                    <a:pt x="26" y="71"/>
                    <a:pt x="22" y="68"/>
                    <a:pt x="22" y="65"/>
                  </a:cubicBezTo>
                  <a:cubicBezTo>
                    <a:pt x="21" y="65"/>
                    <a:pt x="21" y="65"/>
                    <a:pt x="21" y="65"/>
                  </a:cubicBezTo>
                  <a:cubicBezTo>
                    <a:pt x="16" y="75"/>
                    <a:pt x="16" y="75"/>
                    <a:pt x="16" y="75"/>
                  </a:cubicBezTo>
                  <a:cubicBezTo>
                    <a:pt x="17" y="76"/>
                    <a:pt x="17" y="76"/>
                    <a:pt x="17" y="76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19" y="75"/>
                    <a:pt x="19" y="75"/>
                    <a:pt x="19" y="75"/>
                  </a:cubicBezTo>
                  <a:cubicBezTo>
                    <a:pt x="25" y="78"/>
                    <a:pt x="30" y="80"/>
                    <a:pt x="35" y="80"/>
                  </a:cubicBezTo>
                  <a:cubicBezTo>
                    <a:pt x="35" y="82"/>
                    <a:pt x="35" y="82"/>
                    <a:pt x="35" y="82"/>
                  </a:cubicBezTo>
                  <a:cubicBezTo>
                    <a:pt x="35" y="83"/>
                    <a:pt x="35" y="84"/>
                    <a:pt x="33" y="85"/>
                  </a:cubicBezTo>
                  <a:cubicBezTo>
                    <a:pt x="33" y="86"/>
                    <a:pt x="33" y="86"/>
                    <a:pt x="33" y="86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41" y="84"/>
                    <a:pt x="40" y="84"/>
                    <a:pt x="40" y="82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51" y="79"/>
                    <a:pt x="58" y="74"/>
                    <a:pt x="58" y="66"/>
                  </a:cubicBezTo>
                  <a:cubicBezTo>
                    <a:pt x="58" y="57"/>
                    <a:pt x="52" y="53"/>
                    <a:pt x="41" y="52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0" y="42"/>
                    <a:pt x="40" y="42"/>
                    <a:pt x="40" y="42"/>
                  </a:cubicBezTo>
                  <a:cubicBezTo>
                    <a:pt x="43" y="42"/>
                    <a:pt x="46" y="43"/>
                    <a:pt x="48" y="44"/>
                  </a:cubicBezTo>
                  <a:cubicBezTo>
                    <a:pt x="52" y="46"/>
                    <a:pt x="52" y="47"/>
                    <a:pt x="52" y="49"/>
                  </a:cubicBezTo>
                  <a:close/>
                  <a:moveTo>
                    <a:pt x="35" y="42"/>
                  </a:moveTo>
                  <a:cubicBezTo>
                    <a:pt x="35" y="52"/>
                    <a:pt x="35" y="52"/>
                    <a:pt x="35" y="52"/>
                  </a:cubicBezTo>
                  <a:cubicBezTo>
                    <a:pt x="30" y="51"/>
                    <a:pt x="27" y="51"/>
                    <a:pt x="27" y="47"/>
                  </a:cubicBezTo>
                  <a:cubicBezTo>
                    <a:pt x="27" y="47"/>
                    <a:pt x="27" y="46"/>
                    <a:pt x="28" y="45"/>
                  </a:cubicBezTo>
                  <a:cubicBezTo>
                    <a:pt x="29" y="43"/>
                    <a:pt x="32" y="42"/>
                    <a:pt x="35" y="42"/>
                  </a:cubicBezTo>
                  <a:close/>
                  <a:moveTo>
                    <a:pt x="40" y="62"/>
                  </a:moveTo>
                  <a:cubicBezTo>
                    <a:pt x="47" y="63"/>
                    <a:pt x="49" y="63"/>
                    <a:pt x="49" y="66"/>
                  </a:cubicBezTo>
                  <a:cubicBezTo>
                    <a:pt x="49" y="70"/>
                    <a:pt x="46" y="72"/>
                    <a:pt x="40" y="73"/>
                  </a:cubicBezTo>
                  <a:lnTo>
                    <a:pt x="40" y="6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" name="Freeform 12"/>
            <p:cNvSpPr>
              <a:spLocks noEditPoints="1"/>
            </p:cNvSpPr>
            <p:nvPr/>
          </p:nvSpPr>
          <p:spPr bwMode="auto">
            <a:xfrm>
              <a:off x="3697931" y="981040"/>
              <a:ext cx="311944" cy="267891"/>
            </a:xfrm>
            <a:custGeom>
              <a:avLst/>
              <a:gdLst>
                <a:gd name="T0" fmla="*/ 88 w 111"/>
                <a:gd name="T1" fmla="*/ 79 h 95"/>
                <a:gd name="T2" fmla="*/ 88 w 111"/>
                <a:gd name="T3" fmla="*/ 92 h 95"/>
                <a:gd name="T4" fmla="*/ 75 w 111"/>
                <a:gd name="T5" fmla="*/ 92 h 95"/>
                <a:gd name="T6" fmla="*/ 52 w 111"/>
                <a:gd name="T7" fmla="*/ 67 h 95"/>
                <a:gd name="T8" fmla="*/ 30 w 111"/>
                <a:gd name="T9" fmla="*/ 93 h 95"/>
                <a:gd name="T10" fmla="*/ 23 w 111"/>
                <a:gd name="T11" fmla="*/ 93 h 95"/>
                <a:gd name="T12" fmla="*/ 17 w 111"/>
                <a:gd name="T13" fmla="*/ 88 h 95"/>
                <a:gd name="T14" fmla="*/ 17 w 111"/>
                <a:gd name="T15" fmla="*/ 80 h 95"/>
                <a:gd name="T16" fmla="*/ 42 w 111"/>
                <a:gd name="T17" fmla="*/ 57 h 95"/>
                <a:gd name="T18" fmla="*/ 30 w 111"/>
                <a:gd name="T19" fmla="*/ 45 h 95"/>
                <a:gd name="T20" fmla="*/ 20 w 111"/>
                <a:gd name="T21" fmla="*/ 41 h 95"/>
                <a:gd name="T22" fmla="*/ 9 w 111"/>
                <a:gd name="T23" fmla="*/ 40 h 95"/>
                <a:gd name="T24" fmla="*/ 0 w 111"/>
                <a:gd name="T25" fmla="*/ 23 h 95"/>
                <a:gd name="T26" fmla="*/ 1 w 111"/>
                <a:gd name="T27" fmla="*/ 22 h 95"/>
                <a:gd name="T28" fmla="*/ 10 w 111"/>
                <a:gd name="T29" fmla="*/ 28 h 95"/>
                <a:gd name="T30" fmla="*/ 20 w 111"/>
                <a:gd name="T31" fmla="*/ 25 h 95"/>
                <a:gd name="T32" fmla="*/ 19 w 111"/>
                <a:gd name="T33" fmla="*/ 14 h 95"/>
                <a:gd name="T34" fmla="*/ 10 w 111"/>
                <a:gd name="T35" fmla="*/ 8 h 95"/>
                <a:gd name="T36" fmla="*/ 11 w 111"/>
                <a:gd name="T37" fmla="*/ 7 h 95"/>
                <a:gd name="T38" fmla="*/ 29 w 111"/>
                <a:gd name="T39" fmla="*/ 7 h 95"/>
                <a:gd name="T40" fmla="*/ 32 w 111"/>
                <a:gd name="T41" fmla="*/ 10 h 95"/>
                <a:gd name="T42" fmla="*/ 37 w 111"/>
                <a:gd name="T43" fmla="*/ 25 h 95"/>
                <a:gd name="T44" fmla="*/ 40 w 111"/>
                <a:gd name="T45" fmla="*/ 34 h 95"/>
                <a:gd name="T46" fmla="*/ 52 w 111"/>
                <a:gd name="T47" fmla="*/ 46 h 95"/>
                <a:gd name="T48" fmla="*/ 66 w 111"/>
                <a:gd name="T49" fmla="*/ 31 h 95"/>
                <a:gd name="T50" fmla="*/ 77 w 111"/>
                <a:gd name="T51" fmla="*/ 42 h 95"/>
                <a:gd name="T52" fmla="*/ 63 w 111"/>
                <a:gd name="T53" fmla="*/ 56 h 95"/>
                <a:gd name="T54" fmla="*/ 88 w 111"/>
                <a:gd name="T55" fmla="*/ 79 h 95"/>
                <a:gd name="T56" fmla="*/ 110 w 111"/>
                <a:gd name="T57" fmla="*/ 42 h 95"/>
                <a:gd name="T58" fmla="*/ 102 w 111"/>
                <a:gd name="T59" fmla="*/ 50 h 95"/>
                <a:gd name="T60" fmla="*/ 96 w 111"/>
                <a:gd name="T61" fmla="*/ 50 h 95"/>
                <a:gd name="T62" fmla="*/ 95 w 111"/>
                <a:gd name="T63" fmla="*/ 48 h 95"/>
                <a:gd name="T64" fmla="*/ 93 w 111"/>
                <a:gd name="T65" fmla="*/ 44 h 95"/>
                <a:gd name="T66" fmla="*/ 92 w 111"/>
                <a:gd name="T67" fmla="*/ 38 h 95"/>
                <a:gd name="T68" fmla="*/ 82 w 111"/>
                <a:gd name="T69" fmla="*/ 36 h 95"/>
                <a:gd name="T70" fmla="*/ 79 w 111"/>
                <a:gd name="T71" fmla="*/ 39 h 95"/>
                <a:gd name="T72" fmla="*/ 68 w 111"/>
                <a:gd name="T73" fmla="*/ 29 h 95"/>
                <a:gd name="T74" fmla="*/ 70 w 111"/>
                <a:gd name="T75" fmla="*/ 27 h 95"/>
                <a:gd name="T76" fmla="*/ 71 w 111"/>
                <a:gd name="T77" fmla="*/ 26 h 95"/>
                <a:gd name="T78" fmla="*/ 71 w 111"/>
                <a:gd name="T79" fmla="*/ 19 h 95"/>
                <a:gd name="T80" fmla="*/ 49 w 111"/>
                <a:gd name="T81" fmla="*/ 10 h 95"/>
                <a:gd name="T82" fmla="*/ 49 w 111"/>
                <a:gd name="T83" fmla="*/ 6 h 95"/>
                <a:gd name="T84" fmla="*/ 89 w 111"/>
                <a:gd name="T85" fmla="*/ 15 h 95"/>
                <a:gd name="T86" fmla="*/ 96 w 111"/>
                <a:gd name="T87" fmla="*/ 22 h 95"/>
                <a:gd name="T88" fmla="*/ 99 w 111"/>
                <a:gd name="T89" fmla="*/ 33 h 95"/>
                <a:gd name="T90" fmla="*/ 103 w 111"/>
                <a:gd name="T91" fmla="*/ 34 h 95"/>
                <a:gd name="T92" fmla="*/ 108 w 111"/>
                <a:gd name="T93" fmla="*/ 35 h 95"/>
                <a:gd name="T94" fmla="*/ 110 w 111"/>
                <a:gd name="T95" fmla="*/ 37 h 95"/>
                <a:gd name="T96" fmla="*/ 110 w 111"/>
                <a:gd name="T97" fmla="*/ 42 h 95"/>
                <a:gd name="T98" fmla="*/ 85 w 111"/>
                <a:gd name="T99" fmla="*/ 82 h 95"/>
                <a:gd name="T100" fmla="*/ 78 w 111"/>
                <a:gd name="T101" fmla="*/ 82 h 95"/>
                <a:gd name="T102" fmla="*/ 78 w 111"/>
                <a:gd name="T103" fmla="*/ 89 h 95"/>
                <a:gd name="T104" fmla="*/ 85 w 111"/>
                <a:gd name="T105" fmla="*/ 89 h 95"/>
                <a:gd name="T106" fmla="*/ 85 w 111"/>
                <a:gd name="T107" fmla="*/ 8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1" h="95">
                  <a:moveTo>
                    <a:pt x="88" y="79"/>
                  </a:moveTo>
                  <a:cubicBezTo>
                    <a:pt x="92" y="82"/>
                    <a:pt x="92" y="88"/>
                    <a:pt x="88" y="92"/>
                  </a:cubicBezTo>
                  <a:cubicBezTo>
                    <a:pt x="84" y="95"/>
                    <a:pt x="79" y="95"/>
                    <a:pt x="75" y="92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30" y="93"/>
                    <a:pt x="30" y="93"/>
                    <a:pt x="30" y="93"/>
                  </a:cubicBezTo>
                  <a:cubicBezTo>
                    <a:pt x="28" y="95"/>
                    <a:pt x="25" y="95"/>
                    <a:pt x="23" y="93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5" y="86"/>
                    <a:pt x="15" y="82"/>
                    <a:pt x="17" y="80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26" y="41"/>
                    <a:pt x="24" y="40"/>
                    <a:pt x="20" y="41"/>
                  </a:cubicBezTo>
                  <a:cubicBezTo>
                    <a:pt x="17" y="42"/>
                    <a:pt x="13" y="42"/>
                    <a:pt x="9" y="40"/>
                  </a:cubicBezTo>
                  <a:cubicBezTo>
                    <a:pt x="0" y="34"/>
                    <a:pt x="0" y="23"/>
                    <a:pt x="0" y="23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9" y="27"/>
                    <a:pt x="10" y="28"/>
                  </a:cubicBezTo>
                  <a:cubicBezTo>
                    <a:pt x="11" y="29"/>
                    <a:pt x="16" y="31"/>
                    <a:pt x="20" y="25"/>
                  </a:cubicBezTo>
                  <a:cubicBezTo>
                    <a:pt x="24" y="18"/>
                    <a:pt x="21" y="15"/>
                    <a:pt x="19" y="14"/>
                  </a:cubicBezTo>
                  <a:cubicBezTo>
                    <a:pt x="18" y="13"/>
                    <a:pt x="10" y="8"/>
                    <a:pt x="10" y="8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20" y="2"/>
                    <a:pt x="29" y="7"/>
                  </a:cubicBezTo>
                  <a:cubicBezTo>
                    <a:pt x="29" y="7"/>
                    <a:pt x="31" y="9"/>
                    <a:pt x="32" y="10"/>
                  </a:cubicBezTo>
                  <a:cubicBezTo>
                    <a:pt x="38" y="15"/>
                    <a:pt x="38" y="20"/>
                    <a:pt x="37" y="25"/>
                  </a:cubicBezTo>
                  <a:cubicBezTo>
                    <a:pt x="36" y="29"/>
                    <a:pt x="37" y="30"/>
                    <a:pt x="40" y="34"/>
                  </a:cubicBezTo>
                  <a:cubicBezTo>
                    <a:pt x="52" y="46"/>
                    <a:pt x="52" y="46"/>
                    <a:pt x="52" y="46"/>
                  </a:cubicBezTo>
                  <a:cubicBezTo>
                    <a:pt x="66" y="31"/>
                    <a:pt x="66" y="31"/>
                    <a:pt x="66" y="31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63" y="56"/>
                    <a:pt x="63" y="56"/>
                    <a:pt x="63" y="56"/>
                  </a:cubicBezTo>
                  <a:lnTo>
                    <a:pt x="88" y="79"/>
                  </a:lnTo>
                  <a:close/>
                  <a:moveTo>
                    <a:pt x="110" y="42"/>
                  </a:moveTo>
                  <a:cubicBezTo>
                    <a:pt x="102" y="50"/>
                    <a:pt x="102" y="50"/>
                    <a:pt x="102" y="50"/>
                  </a:cubicBezTo>
                  <a:cubicBezTo>
                    <a:pt x="100" y="52"/>
                    <a:pt x="98" y="52"/>
                    <a:pt x="96" y="50"/>
                  </a:cubicBezTo>
                  <a:cubicBezTo>
                    <a:pt x="95" y="48"/>
                    <a:pt x="95" y="48"/>
                    <a:pt x="95" y="48"/>
                  </a:cubicBezTo>
                  <a:cubicBezTo>
                    <a:pt x="93" y="47"/>
                    <a:pt x="93" y="45"/>
                    <a:pt x="93" y="44"/>
                  </a:cubicBezTo>
                  <a:cubicBezTo>
                    <a:pt x="95" y="43"/>
                    <a:pt x="94" y="41"/>
                    <a:pt x="92" y="38"/>
                  </a:cubicBezTo>
                  <a:cubicBezTo>
                    <a:pt x="88" y="35"/>
                    <a:pt x="84" y="35"/>
                    <a:pt x="82" y="36"/>
                  </a:cubicBezTo>
                  <a:cubicBezTo>
                    <a:pt x="81" y="37"/>
                    <a:pt x="79" y="39"/>
                    <a:pt x="79" y="39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70" y="27"/>
                    <a:pt x="70" y="27"/>
                    <a:pt x="70" y="27"/>
                  </a:cubicBezTo>
                  <a:cubicBezTo>
                    <a:pt x="70" y="27"/>
                    <a:pt x="71" y="27"/>
                    <a:pt x="71" y="26"/>
                  </a:cubicBezTo>
                  <a:cubicBezTo>
                    <a:pt x="75" y="22"/>
                    <a:pt x="71" y="19"/>
                    <a:pt x="71" y="19"/>
                  </a:cubicBezTo>
                  <a:cubicBezTo>
                    <a:pt x="62" y="10"/>
                    <a:pt x="49" y="10"/>
                    <a:pt x="49" y="10"/>
                  </a:cubicBezTo>
                  <a:cubicBezTo>
                    <a:pt x="49" y="6"/>
                    <a:pt x="49" y="6"/>
                    <a:pt x="49" y="6"/>
                  </a:cubicBezTo>
                  <a:cubicBezTo>
                    <a:pt x="75" y="0"/>
                    <a:pt x="85" y="11"/>
                    <a:pt x="89" y="15"/>
                  </a:cubicBezTo>
                  <a:cubicBezTo>
                    <a:pt x="92" y="18"/>
                    <a:pt x="95" y="21"/>
                    <a:pt x="96" y="22"/>
                  </a:cubicBezTo>
                  <a:cubicBezTo>
                    <a:pt x="98" y="24"/>
                    <a:pt x="96" y="30"/>
                    <a:pt x="99" y="33"/>
                  </a:cubicBezTo>
                  <a:cubicBezTo>
                    <a:pt x="100" y="34"/>
                    <a:pt x="102" y="34"/>
                    <a:pt x="103" y="34"/>
                  </a:cubicBezTo>
                  <a:cubicBezTo>
                    <a:pt x="105" y="33"/>
                    <a:pt x="107" y="34"/>
                    <a:pt x="108" y="35"/>
                  </a:cubicBezTo>
                  <a:cubicBezTo>
                    <a:pt x="110" y="37"/>
                    <a:pt x="110" y="37"/>
                    <a:pt x="110" y="37"/>
                  </a:cubicBezTo>
                  <a:cubicBezTo>
                    <a:pt x="111" y="38"/>
                    <a:pt x="111" y="41"/>
                    <a:pt x="110" y="42"/>
                  </a:cubicBezTo>
                  <a:close/>
                  <a:moveTo>
                    <a:pt x="85" y="82"/>
                  </a:moveTo>
                  <a:cubicBezTo>
                    <a:pt x="83" y="80"/>
                    <a:pt x="80" y="80"/>
                    <a:pt x="78" y="82"/>
                  </a:cubicBezTo>
                  <a:cubicBezTo>
                    <a:pt x="76" y="84"/>
                    <a:pt x="76" y="87"/>
                    <a:pt x="78" y="89"/>
                  </a:cubicBezTo>
                  <a:cubicBezTo>
                    <a:pt x="80" y="90"/>
                    <a:pt x="83" y="91"/>
                    <a:pt x="85" y="89"/>
                  </a:cubicBezTo>
                  <a:cubicBezTo>
                    <a:pt x="87" y="87"/>
                    <a:pt x="87" y="84"/>
                    <a:pt x="85" y="8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5284060" y="1003140"/>
              <a:ext cx="258366" cy="245269"/>
            </a:xfrm>
            <a:custGeom>
              <a:avLst/>
              <a:gdLst>
                <a:gd name="T0" fmla="*/ 92 w 92"/>
                <a:gd name="T1" fmla="*/ 22 h 87"/>
                <a:gd name="T2" fmla="*/ 92 w 92"/>
                <a:gd name="T3" fmla="*/ 55 h 87"/>
                <a:gd name="T4" fmla="*/ 87 w 92"/>
                <a:gd name="T5" fmla="*/ 61 h 87"/>
                <a:gd name="T6" fmla="*/ 32 w 92"/>
                <a:gd name="T7" fmla="*/ 61 h 87"/>
                <a:gd name="T8" fmla="*/ 26 w 92"/>
                <a:gd name="T9" fmla="*/ 56 h 87"/>
                <a:gd name="T10" fmla="*/ 16 w 92"/>
                <a:gd name="T11" fmla="*/ 19 h 87"/>
                <a:gd name="T12" fmla="*/ 11 w 92"/>
                <a:gd name="T13" fmla="*/ 12 h 87"/>
                <a:gd name="T14" fmla="*/ 0 w 92"/>
                <a:gd name="T15" fmla="*/ 5 h 87"/>
                <a:gd name="T16" fmla="*/ 4 w 92"/>
                <a:gd name="T17" fmla="*/ 0 h 87"/>
                <a:gd name="T18" fmla="*/ 6 w 92"/>
                <a:gd name="T19" fmla="*/ 0 h 87"/>
                <a:gd name="T20" fmla="*/ 25 w 92"/>
                <a:gd name="T21" fmla="*/ 12 h 87"/>
                <a:gd name="T22" fmla="*/ 87 w 92"/>
                <a:gd name="T23" fmla="*/ 16 h 87"/>
                <a:gd name="T24" fmla="*/ 92 w 92"/>
                <a:gd name="T25" fmla="*/ 22 h 87"/>
                <a:gd name="T26" fmla="*/ 31 w 92"/>
                <a:gd name="T27" fmla="*/ 67 h 87"/>
                <a:gd name="T28" fmla="*/ 22 w 92"/>
                <a:gd name="T29" fmla="*/ 77 h 87"/>
                <a:gd name="T30" fmla="*/ 31 w 92"/>
                <a:gd name="T31" fmla="*/ 87 h 87"/>
                <a:gd name="T32" fmla="*/ 41 w 92"/>
                <a:gd name="T33" fmla="*/ 77 h 87"/>
                <a:gd name="T34" fmla="*/ 31 w 92"/>
                <a:gd name="T35" fmla="*/ 67 h 87"/>
                <a:gd name="T36" fmla="*/ 27 w 92"/>
                <a:gd name="T37" fmla="*/ 23 h 87"/>
                <a:gd name="T38" fmla="*/ 31 w 92"/>
                <a:gd name="T39" fmla="*/ 36 h 87"/>
                <a:gd name="T40" fmla="*/ 45 w 92"/>
                <a:gd name="T41" fmla="*/ 36 h 87"/>
                <a:gd name="T42" fmla="*/ 45 w 92"/>
                <a:gd name="T43" fmla="*/ 24 h 87"/>
                <a:gd name="T44" fmla="*/ 27 w 92"/>
                <a:gd name="T45" fmla="*/ 23 h 87"/>
                <a:gd name="T46" fmla="*/ 36 w 92"/>
                <a:gd name="T47" fmla="*/ 50 h 87"/>
                <a:gd name="T48" fmla="*/ 45 w 92"/>
                <a:gd name="T49" fmla="*/ 50 h 87"/>
                <a:gd name="T50" fmla="*/ 45 w 92"/>
                <a:gd name="T51" fmla="*/ 39 h 87"/>
                <a:gd name="T52" fmla="*/ 32 w 92"/>
                <a:gd name="T53" fmla="*/ 39 h 87"/>
                <a:gd name="T54" fmla="*/ 36 w 92"/>
                <a:gd name="T55" fmla="*/ 50 h 87"/>
                <a:gd name="T56" fmla="*/ 64 w 92"/>
                <a:gd name="T57" fmla="*/ 36 h 87"/>
                <a:gd name="T58" fmla="*/ 64 w 92"/>
                <a:gd name="T59" fmla="*/ 25 h 87"/>
                <a:gd name="T60" fmla="*/ 50 w 92"/>
                <a:gd name="T61" fmla="*/ 24 h 87"/>
                <a:gd name="T62" fmla="*/ 50 w 92"/>
                <a:gd name="T63" fmla="*/ 36 h 87"/>
                <a:gd name="T64" fmla="*/ 64 w 92"/>
                <a:gd name="T65" fmla="*/ 36 h 87"/>
                <a:gd name="T66" fmla="*/ 50 w 92"/>
                <a:gd name="T67" fmla="*/ 39 h 87"/>
                <a:gd name="T68" fmla="*/ 50 w 92"/>
                <a:gd name="T69" fmla="*/ 50 h 87"/>
                <a:gd name="T70" fmla="*/ 64 w 92"/>
                <a:gd name="T71" fmla="*/ 50 h 87"/>
                <a:gd name="T72" fmla="*/ 64 w 92"/>
                <a:gd name="T73" fmla="*/ 39 h 87"/>
                <a:gd name="T74" fmla="*/ 50 w 92"/>
                <a:gd name="T75" fmla="*/ 39 h 87"/>
                <a:gd name="T76" fmla="*/ 78 w 92"/>
                <a:gd name="T77" fmla="*/ 67 h 87"/>
                <a:gd name="T78" fmla="*/ 68 w 92"/>
                <a:gd name="T79" fmla="*/ 77 h 87"/>
                <a:gd name="T80" fmla="*/ 78 w 92"/>
                <a:gd name="T81" fmla="*/ 87 h 87"/>
                <a:gd name="T82" fmla="*/ 88 w 92"/>
                <a:gd name="T83" fmla="*/ 77 h 87"/>
                <a:gd name="T84" fmla="*/ 78 w 92"/>
                <a:gd name="T85" fmla="*/ 67 h 87"/>
                <a:gd name="T86" fmla="*/ 82 w 92"/>
                <a:gd name="T87" fmla="*/ 26 h 87"/>
                <a:gd name="T88" fmla="*/ 69 w 92"/>
                <a:gd name="T89" fmla="*/ 25 h 87"/>
                <a:gd name="T90" fmla="*/ 69 w 92"/>
                <a:gd name="T91" fmla="*/ 36 h 87"/>
                <a:gd name="T92" fmla="*/ 82 w 92"/>
                <a:gd name="T93" fmla="*/ 36 h 87"/>
                <a:gd name="T94" fmla="*/ 82 w 92"/>
                <a:gd name="T95" fmla="*/ 26 h 87"/>
                <a:gd name="T96" fmla="*/ 82 w 92"/>
                <a:gd name="T97" fmla="*/ 50 h 87"/>
                <a:gd name="T98" fmla="*/ 82 w 92"/>
                <a:gd name="T99" fmla="*/ 39 h 87"/>
                <a:gd name="T100" fmla="*/ 69 w 92"/>
                <a:gd name="T101" fmla="*/ 39 h 87"/>
                <a:gd name="T102" fmla="*/ 69 w 92"/>
                <a:gd name="T103" fmla="*/ 50 h 87"/>
                <a:gd name="T104" fmla="*/ 82 w 92"/>
                <a:gd name="T105" fmla="*/ 5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2" h="87">
                  <a:moveTo>
                    <a:pt x="92" y="22"/>
                  </a:moveTo>
                  <a:cubicBezTo>
                    <a:pt x="92" y="55"/>
                    <a:pt x="92" y="55"/>
                    <a:pt x="92" y="55"/>
                  </a:cubicBezTo>
                  <a:cubicBezTo>
                    <a:pt x="92" y="58"/>
                    <a:pt x="90" y="61"/>
                    <a:pt x="87" y="61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29" y="61"/>
                    <a:pt x="26" y="58"/>
                    <a:pt x="26" y="56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4" y="12"/>
                    <a:pt x="11" y="12"/>
                  </a:cubicBezTo>
                  <a:cubicBezTo>
                    <a:pt x="6" y="10"/>
                    <a:pt x="0" y="13"/>
                    <a:pt x="0" y="5"/>
                  </a:cubicBezTo>
                  <a:cubicBezTo>
                    <a:pt x="0" y="0"/>
                    <a:pt x="4" y="0"/>
                    <a:pt x="4" y="0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3" y="0"/>
                    <a:pt x="21" y="3"/>
                    <a:pt x="25" y="12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90" y="17"/>
                    <a:pt x="92" y="19"/>
                    <a:pt x="92" y="22"/>
                  </a:cubicBezTo>
                  <a:close/>
                  <a:moveTo>
                    <a:pt x="31" y="67"/>
                  </a:moveTo>
                  <a:cubicBezTo>
                    <a:pt x="26" y="67"/>
                    <a:pt x="22" y="72"/>
                    <a:pt x="22" y="77"/>
                  </a:cubicBezTo>
                  <a:cubicBezTo>
                    <a:pt x="22" y="82"/>
                    <a:pt x="26" y="87"/>
                    <a:pt x="31" y="87"/>
                  </a:cubicBezTo>
                  <a:cubicBezTo>
                    <a:pt x="37" y="87"/>
                    <a:pt x="41" y="82"/>
                    <a:pt x="41" y="77"/>
                  </a:cubicBezTo>
                  <a:cubicBezTo>
                    <a:pt x="41" y="72"/>
                    <a:pt x="37" y="67"/>
                    <a:pt x="31" y="67"/>
                  </a:cubicBezTo>
                  <a:close/>
                  <a:moveTo>
                    <a:pt x="27" y="23"/>
                  </a:moveTo>
                  <a:cubicBezTo>
                    <a:pt x="31" y="36"/>
                    <a:pt x="31" y="36"/>
                    <a:pt x="31" y="36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5" y="24"/>
                    <a:pt x="45" y="24"/>
                    <a:pt x="45" y="24"/>
                  </a:cubicBezTo>
                  <a:lnTo>
                    <a:pt x="27" y="23"/>
                  </a:lnTo>
                  <a:close/>
                  <a:moveTo>
                    <a:pt x="36" y="50"/>
                  </a:moveTo>
                  <a:cubicBezTo>
                    <a:pt x="45" y="50"/>
                    <a:pt x="45" y="50"/>
                    <a:pt x="45" y="50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36" y="50"/>
                  </a:lnTo>
                  <a:close/>
                  <a:moveTo>
                    <a:pt x="64" y="36"/>
                  </a:moveTo>
                  <a:cubicBezTo>
                    <a:pt x="64" y="25"/>
                    <a:pt x="64" y="25"/>
                    <a:pt x="64" y="25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36"/>
                    <a:pt x="50" y="36"/>
                    <a:pt x="50" y="36"/>
                  </a:cubicBezTo>
                  <a:lnTo>
                    <a:pt x="64" y="36"/>
                  </a:lnTo>
                  <a:close/>
                  <a:moveTo>
                    <a:pt x="50" y="39"/>
                  </a:moveTo>
                  <a:cubicBezTo>
                    <a:pt x="50" y="50"/>
                    <a:pt x="50" y="50"/>
                    <a:pt x="50" y="50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39"/>
                    <a:pt x="64" y="39"/>
                    <a:pt x="64" y="39"/>
                  </a:cubicBezTo>
                  <a:lnTo>
                    <a:pt x="50" y="39"/>
                  </a:lnTo>
                  <a:close/>
                  <a:moveTo>
                    <a:pt x="78" y="67"/>
                  </a:moveTo>
                  <a:cubicBezTo>
                    <a:pt x="73" y="67"/>
                    <a:pt x="68" y="72"/>
                    <a:pt x="68" y="77"/>
                  </a:cubicBezTo>
                  <a:cubicBezTo>
                    <a:pt x="68" y="82"/>
                    <a:pt x="73" y="87"/>
                    <a:pt x="78" y="87"/>
                  </a:cubicBezTo>
                  <a:cubicBezTo>
                    <a:pt x="83" y="87"/>
                    <a:pt x="88" y="82"/>
                    <a:pt x="88" y="77"/>
                  </a:cubicBezTo>
                  <a:cubicBezTo>
                    <a:pt x="87" y="72"/>
                    <a:pt x="83" y="67"/>
                    <a:pt x="78" y="67"/>
                  </a:cubicBezTo>
                  <a:close/>
                  <a:moveTo>
                    <a:pt x="82" y="26"/>
                  </a:moveTo>
                  <a:cubicBezTo>
                    <a:pt x="69" y="25"/>
                    <a:pt x="69" y="25"/>
                    <a:pt x="69" y="25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82" y="36"/>
                    <a:pt x="82" y="36"/>
                    <a:pt x="82" y="36"/>
                  </a:cubicBezTo>
                  <a:lnTo>
                    <a:pt x="82" y="26"/>
                  </a:lnTo>
                  <a:close/>
                  <a:moveTo>
                    <a:pt x="82" y="50"/>
                  </a:moveTo>
                  <a:cubicBezTo>
                    <a:pt x="82" y="39"/>
                    <a:pt x="82" y="39"/>
                    <a:pt x="82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50"/>
                    <a:pt x="69" y="50"/>
                    <a:pt x="69" y="50"/>
                  </a:cubicBezTo>
                  <a:lnTo>
                    <a:pt x="82" y="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" name="Freeform 28"/>
            <p:cNvSpPr>
              <a:spLocks noEditPoints="1"/>
            </p:cNvSpPr>
            <p:nvPr/>
          </p:nvSpPr>
          <p:spPr bwMode="auto">
            <a:xfrm>
              <a:off x="2819351" y="2401210"/>
              <a:ext cx="247650" cy="251222"/>
            </a:xfrm>
            <a:custGeom>
              <a:avLst/>
              <a:gdLst>
                <a:gd name="T0" fmla="*/ 76 w 88"/>
                <a:gd name="T1" fmla="*/ 51 h 89"/>
                <a:gd name="T2" fmla="*/ 76 w 88"/>
                <a:gd name="T3" fmla="*/ 51 h 89"/>
                <a:gd name="T4" fmla="*/ 38 w 88"/>
                <a:gd name="T5" fmla="*/ 89 h 89"/>
                <a:gd name="T6" fmla="*/ 0 w 88"/>
                <a:gd name="T7" fmla="*/ 51 h 89"/>
                <a:gd name="T8" fmla="*/ 38 w 88"/>
                <a:gd name="T9" fmla="*/ 12 h 89"/>
                <a:gd name="T10" fmla="*/ 38 w 88"/>
                <a:gd name="T11" fmla="*/ 51 h 89"/>
                <a:gd name="T12" fmla="*/ 76 w 88"/>
                <a:gd name="T13" fmla="*/ 51 h 89"/>
                <a:gd name="T14" fmla="*/ 50 w 88"/>
                <a:gd name="T15" fmla="*/ 39 h 89"/>
                <a:gd name="T16" fmla="*/ 50 w 88"/>
                <a:gd name="T17" fmla="*/ 0 h 89"/>
                <a:gd name="T18" fmla="*/ 88 w 88"/>
                <a:gd name="T19" fmla="*/ 38 h 89"/>
                <a:gd name="T20" fmla="*/ 88 w 88"/>
                <a:gd name="T21" fmla="*/ 39 h 89"/>
                <a:gd name="T22" fmla="*/ 50 w 88"/>
                <a:gd name="T23" fmla="*/ 3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" h="89">
                  <a:moveTo>
                    <a:pt x="76" y="51"/>
                  </a:moveTo>
                  <a:cubicBezTo>
                    <a:pt x="76" y="51"/>
                    <a:pt x="76" y="51"/>
                    <a:pt x="76" y="51"/>
                  </a:cubicBezTo>
                  <a:cubicBezTo>
                    <a:pt x="76" y="72"/>
                    <a:pt x="59" y="89"/>
                    <a:pt x="38" y="89"/>
                  </a:cubicBezTo>
                  <a:cubicBezTo>
                    <a:pt x="17" y="89"/>
                    <a:pt x="0" y="72"/>
                    <a:pt x="0" y="51"/>
                  </a:cubicBezTo>
                  <a:cubicBezTo>
                    <a:pt x="0" y="29"/>
                    <a:pt x="17" y="12"/>
                    <a:pt x="38" y="12"/>
                  </a:cubicBezTo>
                  <a:cubicBezTo>
                    <a:pt x="38" y="51"/>
                    <a:pt x="38" y="51"/>
                    <a:pt x="38" y="51"/>
                  </a:cubicBezTo>
                  <a:lnTo>
                    <a:pt x="76" y="51"/>
                  </a:lnTo>
                  <a:close/>
                  <a:moveTo>
                    <a:pt x="50" y="39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71" y="0"/>
                    <a:pt x="88" y="17"/>
                    <a:pt x="88" y="38"/>
                  </a:cubicBezTo>
                  <a:cubicBezTo>
                    <a:pt x="88" y="39"/>
                    <a:pt x="88" y="39"/>
                    <a:pt x="88" y="39"/>
                  </a:cubicBezTo>
                  <a:lnTo>
                    <a:pt x="50" y="3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" name="Freeform 38"/>
            <p:cNvSpPr>
              <a:spLocks noEditPoints="1"/>
            </p:cNvSpPr>
            <p:nvPr/>
          </p:nvSpPr>
          <p:spPr bwMode="auto">
            <a:xfrm>
              <a:off x="5319366" y="3860440"/>
              <a:ext cx="205978" cy="255985"/>
            </a:xfrm>
            <a:custGeom>
              <a:avLst/>
              <a:gdLst>
                <a:gd name="T0" fmla="*/ 73 w 73"/>
                <a:gd name="T1" fmla="*/ 13 h 91"/>
                <a:gd name="T2" fmla="*/ 73 w 73"/>
                <a:gd name="T3" fmla="*/ 91 h 91"/>
                <a:gd name="T4" fmla="*/ 15 w 73"/>
                <a:gd name="T5" fmla="*/ 91 h 91"/>
                <a:gd name="T6" fmla="*/ 0 w 73"/>
                <a:gd name="T7" fmla="*/ 76 h 91"/>
                <a:gd name="T8" fmla="*/ 0 w 73"/>
                <a:gd name="T9" fmla="*/ 9 h 91"/>
                <a:gd name="T10" fmla="*/ 9 w 73"/>
                <a:gd name="T11" fmla="*/ 0 h 91"/>
                <a:gd name="T12" fmla="*/ 62 w 73"/>
                <a:gd name="T13" fmla="*/ 0 h 91"/>
                <a:gd name="T14" fmla="*/ 62 w 73"/>
                <a:gd name="T15" fmla="*/ 67 h 91"/>
                <a:gd name="T16" fmla="*/ 15 w 73"/>
                <a:gd name="T17" fmla="*/ 67 h 91"/>
                <a:gd name="T18" fmla="*/ 5 w 73"/>
                <a:gd name="T19" fmla="*/ 76 h 91"/>
                <a:gd name="T20" fmla="*/ 5 w 73"/>
                <a:gd name="T21" fmla="*/ 76 h 91"/>
                <a:gd name="T22" fmla="*/ 15 w 73"/>
                <a:gd name="T23" fmla="*/ 86 h 91"/>
                <a:gd name="T24" fmla="*/ 69 w 73"/>
                <a:gd name="T25" fmla="*/ 86 h 91"/>
                <a:gd name="T26" fmla="*/ 69 w 73"/>
                <a:gd name="T27" fmla="*/ 13 h 91"/>
                <a:gd name="T28" fmla="*/ 73 w 73"/>
                <a:gd name="T29" fmla="*/ 13 h 91"/>
                <a:gd name="T30" fmla="*/ 62 w 73"/>
                <a:gd name="T31" fmla="*/ 74 h 91"/>
                <a:gd name="T32" fmla="*/ 16 w 73"/>
                <a:gd name="T33" fmla="*/ 74 h 91"/>
                <a:gd name="T34" fmla="*/ 13 w 73"/>
                <a:gd name="T35" fmla="*/ 76 h 91"/>
                <a:gd name="T36" fmla="*/ 16 w 73"/>
                <a:gd name="T37" fmla="*/ 78 h 91"/>
                <a:gd name="T38" fmla="*/ 62 w 73"/>
                <a:gd name="T39" fmla="*/ 78 h 91"/>
                <a:gd name="T40" fmla="*/ 62 w 73"/>
                <a:gd name="T41" fmla="*/ 7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3" h="91">
                  <a:moveTo>
                    <a:pt x="73" y="13"/>
                  </a:moveTo>
                  <a:cubicBezTo>
                    <a:pt x="73" y="91"/>
                    <a:pt x="73" y="91"/>
                    <a:pt x="73" y="91"/>
                  </a:cubicBezTo>
                  <a:cubicBezTo>
                    <a:pt x="15" y="91"/>
                    <a:pt x="15" y="91"/>
                    <a:pt x="15" y="91"/>
                  </a:cubicBezTo>
                  <a:cubicBezTo>
                    <a:pt x="7" y="91"/>
                    <a:pt x="0" y="85"/>
                    <a:pt x="0" y="76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9" y="67"/>
                    <a:pt x="5" y="70"/>
                    <a:pt x="5" y="76"/>
                  </a:cubicBezTo>
                  <a:cubicBezTo>
                    <a:pt x="5" y="76"/>
                    <a:pt x="5" y="76"/>
                    <a:pt x="5" y="76"/>
                  </a:cubicBezTo>
                  <a:cubicBezTo>
                    <a:pt x="5" y="82"/>
                    <a:pt x="9" y="86"/>
                    <a:pt x="15" y="86"/>
                  </a:cubicBezTo>
                  <a:cubicBezTo>
                    <a:pt x="69" y="86"/>
                    <a:pt x="69" y="86"/>
                    <a:pt x="69" y="86"/>
                  </a:cubicBezTo>
                  <a:cubicBezTo>
                    <a:pt x="69" y="13"/>
                    <a:pt x="69" y="13"/>
                    <a:pt x="69" y="13"/>
                  </a:cubicBezTo>
                  <a:lnTo>
                    <a:pt x="73" y="13"/>
                  </a:lnTo>
                  <a:close/>
                  <a:moveTo>
                    <a:pt x="62" y="74"/>
                  </a:moveTo>
                  <a:cubicBezTo>
                    <a:pt x="16" y="74"/>
                    <a:pt x="16" y="74"/>
                    <a:pt x="16" y="74"/>
                  </a:cubicBezTo>
                  <a:cubicBezTo>
                    <a:pt x="15" y="74"/>
                    <a:pt x="13" y="75"/>
                    <a:pt x="13" y="76"/>
                  </a:cubicBezTo>
                  <a:cubicBezTo>
                    <a:pt x="13" y="77"/>
                    <a:pt x="15" y="78"/>
                    <a:pt x="16" y="78"/>
                  </a:cubicBezTo>
                  <a:cubicBezTo>
                    <a:pt x="62" y="78"/>
                    <a:pt x="62" y="78"/>
                    <a:pt x="62" y="78"/>
                  </a:cubicBezTo>
                  <a:lnTo>
                    <a:pt x="62" y="7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8" name="Freeform 70"/>
            <p:cNvSpPr>
              <a:spLocks noEditPoints="1"/>
            </p:cNvSpPr>
            <p:nvPr/>
          </p:nvSpPr>
          <p:spPr bwMode="auto">
            <a:xfrm>
              <a:off x="3729065" y="3874133"/>
              <a:ext cx="230981" cy="228600"/>
            </a:xfrm>
            <a:custGeom>
              <a:avLst/>
              <a:gdLst>
                <a:gd name="T0" fmla="*/ 13 w 82"/>
                <a:gd name="T1" fmla="*/ 30 h 81"/>
                <a:gd name="T2" fmla="*/ 41 w 82"/>
                <a:gd name="T3" fmla="*/ 3 h 81"/>
                <a:gd name="T4" fmla="*/ 60 w 82"/>
                <a:gd name="T5" fmla="*/ 3 h 81"/>
                <a:gd name="T6" fmla="*/ 36 w 82"/>
                <a:gd name="T7" fmla="*/ 26 h 81"/>
                <a:gd name="T8" fmla="*/ 18 w 82"/>
                <a:gd name="T9" fmla="*/ 35 h 81"/>
                <a:gd name="T10" fmla="*/ 15 w 82"/>
                <a:gd name="T11" fmla="*/ 56 h 81"/>
                <a:gd name="T12" fmla="*/ 26 w 82"/>
                <a:gd name="T13" fmla="*/ 67 h 81"/>
                <a:gd name="T14" fmla="*/ 46 w 82"/>
                <a:gd name="T15" fmla="*/ 63 h 81"/>
                <a:gd name="T16" fmla="*/ 55 w 82"/>
                <a:gd name="T17" fmla="*/ 46 h 81"/>
                <a:gd name="T18" fmla="*/ 79 w 82"/>
                <a:gd name="T19" fmla="*/ 22 h 81"/>
                <a:gd name="T20" fmla="*/ 79 w 82"/>
                <a:gd name="T21" fmla="*/ 41 h 81"/>
                <a:gd name="T22" fmla="*/ 52 w 82"/>
                <a:gd name="T23" fmla="*/ 68 h 81"/>
                <a:gd name="T24" fmla="*/ 0 w 82"/>
                <a:gd name="T25" fmla="*/ 81 h 81"/>
                <a:gd name="T26" fmla="*/ 0 w 82"/>
                <a:gd name="T27" fmla="*/ 81 h 81"/>
                <a:gd name="T28" fmla="*/ 13 w 82"/>
                <a:gd name="T29" fmla="*/ 30 h 81"/>
                <a:gd name="T30" fmla="*/ 42 w 82"/>
                <a:gd name="T31" fmla="*/ 33 h 81"/>
                <a:gd name="T32" fmla="*/ 68 w 82"/>
                <a:gd name="T33" fmla="*/ 7 h 81"/>
                <a:gd name="T34" fmla="*/ 72 w 82"/>
                <a:gd name="T35" fmla="*/ 10 h 81"/>
                <a:gd name="T36" fmla="*/ 75 w 82"/>
                <a:gd name="T37" fmla="*/ 13 h 81"/>
                <a:gd name="T38" fmla="*/ 49 w 82"/>
                <a:gd name="T39" fmla="*/ 40 h 81"/>
                <a:gd name="T40" fmla="*/ 35 w 82"/>
                <a:gd name="T41" fmla="*/ 46 h 81"/>
                <a:gd name="T42" fmla="*/ 35 w 82"/>
                <a:gd name="T43" fmla="*/ 46 h 81"/>
                <a:gd name="T44" fmla="*/ 42 w 82"/>
                <a:gd name="T45" fmla="*/ 3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2" h="81">
                  <a:moveTo>
                    <a:pt x="13" y="30"/>
                  </a:moveTo>
                  <a:cubicBezTo>
                    <a:pt x="41" y="3"/>
                    <a:pt x="41" y="3"/>
                    <a:pt x="41" y="3"/>
                  </a:cubicBezTo>
                  <a:cubicBezTo>
                    <a:pt x="41" y="3"/>
                    <a:pt x="50" y="0"/>
                    <a:pt x="60" y="3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9" y="61"/>
                    <a:pt x="22" y="63"/>
                    <a:pt x="26" y="6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79" y="22"/>
                    <a:pt x="79" y="22"/>
                    <a:pt x="79" y="22"/>
                  </a:cubicBezTo>
                  <a:cubicBezTo>
                    <a:pt x="82" y="32"/>
                    <a:pt x="79" y="41"/>
                    <a:pt x="79" y="41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lnTo>
                    <a:pt x="13" y="30"/>
                  </a:lnTo>
                  <a:close/>
                  <a:moveTo>
                    <a:pt x="42" y="33"/>
                  </a:moveTo>
                  <a:cubicBezTo>
                    <a:pt x="68" y="7"/>
                    <a:pt x="68" y="7"/>
                    <a:pt x="68" y="7"/>
                  </a:cubicBezTo>
                  <a:cubicBezTo>
                    <a:pt x="70" y="8"/>
                    <a:pt x="70" y="8"/>
                    <a:pt x="72" y="10"/>
                  </a:cubicBezTo>
                  <a:cubicBezTo>
                    <a:pt x="74" y="11"/>
                    <a:pt x="74" y="12"/>
                    <a:pt x="75" y="13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5" y="46"/>
                    <a:pt x="35" y="46"/>
                  </a:cubicBezTo>
                  <a:lnTo>
                    <a:pt x="42" y="3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29" name="Group 56"/>
            <p:cNvGrpSpPr/>
            <p:nvPr/>
          </p:nvGrpSpPr>
          <p:grpSpPr>
            <a:xfrm>
              <a:off x="4027117" y="2038624"/>
              <a:ext cx="1101895" cy="986110"/>
              <a:chOff x="4411663" y="2100263"/>
              <a:chExt cx="3625850" cy="3244850"/>
            </a:xfrm>
            <a:solidFill>
              <a:schemeClr val="tx1">
                <a:lumMod val="40000"/>
                <a:lumOff val="60000"/>
              </a:schemeClr>
            </a:solidFill>
          </p:grpSpPr>
          <p:sp>
            <p:nvSpPr>
              <p:cNvPr id="30" name="Freeform 5"/>
              <p:cNvSpPr/>
              <p:nvPr/>
            </p:nvSpPr>
            <p:spPr bwMode="auto">
              <a:xfrm>
                <a:off x="5495926" y="2655888"/>
                <a:ext cx="1331913" cy="965200"/>
              </a:xfrm>
              <a:custGeom>
                <a:avLst/>
                <a:gdLst>
                  <a:gd name="T0" fmla="*/ 257 w 671"/>
                  <a:gd name="T1" fmla="*/ 415 h 486"/>
                  <a:gd name="T2" fmla="*/ 437 w 671"/>
                  <a:gd name="T3" fmla="*/ 451 h 486"/>
                  <a:gd name="T4" fmla="*/ 550 w 671"/>
                  <a:gd name="T5" fmla="*/ 411 h 486"/>
                  <a:gd name="T6" fmla="*/ 667 w 671"/>
                  <a:gd name="T7" fmla="*/ 195 h 486"/>
                  <a:gd name="T8" fmla="*/ 504 w 671"/>
                  <a:gd name="T9" fmla="*/ 20 h 486"/>
                  <a:gd name="T10" fmla="*/ 325 w 671"/>
                  <a:gd name="T11" fmla="*/ 106 h 486"/>
                  <a:gd name="T12" fmla="*/ 304 w 671"/>
                  <a:gd name="T13" fmla="*/ 119 h 486"/>
                  <a:gd name="T14" fmla="*/ 282 w 671"/>
                  <a:gd name="T15" fmla="*/ 109 h 486"/>
                  <a:gd name="T16" fmla="*/ 121 w 671"/>
                  <a:gd name="T17" fmla="*/ 86 h 486"/>
                  <a:gd name="T18" fmla="*/ 0 w 671"/>
                  <a:gd name="T19" fmla="*/ 210 h 486"/>
                  <a:gd name="T20" fmla="*/ 15 w 671"/>
                  <a:gd name="T21" fmla="*/ 221 h 486"/>
                  <a:gd name="T22" fmla="*/ 152 w 671"/>
                  <a:gd name="T23" fmla="*/ 486 h 486"/>
                  <a:gd name="T24" fmla="*/ 257 w 671"/>
                  <a:gd name="T25" fmla="*/ 415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1" h="486">
                    <a:moveTo>
                      <a:pt x="257" y="415"/>
                    </a:moveTo>
                    <a:cubicBezTo>
                      <a:pt x="343" y="398"/>
                      <a:pt x="408" y="432"/>
                      <a:pt x="437" y="451"/>
                    </a:cubicBezTo>
                    <a:cubicBezTo>
                      <a:pt x="458" y="438"/>
                      <a:pt x="499" y="418"/>
                      <a:pt x="550" y="411"/>
                    </a:cubicBezTo>
                    <a:cubicBezTo>
                      <a:pt x="552" y="348"/>
                      <a:pt x="578" y="244"/>
                      <a:pt x="667" y="195"/>
                    </a:cubicBezTo>
                    <a:cubicBezTo>
                      <a:pt x="671" y="149"/>
                      <a:pt x="635" y="41"/>
                      <a:pt x="504" y="20"/>
                    </a:cubicBezTo>
                    <a:cubicBezTo>
                      <a:pt x="383" y="0"/>
                      <a:pt x="327" y="101"/>
                      <a:pt x="325" y="106"/>
                    </a:cubicBezTo>
                    <a:cubicBezTo>
                      <a:pt x="321" y="114"/>
                      <a:pt x="313" y="119"/>
                      <a:pt x="304" y="119"/>
                    </a:cubicBezTo>
                    <a:cubicBezTo>
                      <a:pt x="295" y="120"/>
                      <a:pt x="287" y="116"/>
                      <a:pt x="282" y="109"/>
                    </a:cubicBezTo>
                    <a:cubicBezTo>
                      <a:pt x="280" y="107"/>
                      <a:pt x="241" y="58"/>
                      <a:pt x="121" y="86"/>
                    </a:cubicBezTo>
                    <a:cubicBezTo>
                      <a:pt x="24" y="109"/>
                      <a:pt x="4" y="183"/>
                      <a:pt x="0" y="210"/>
                    </a:cubicBezTo>
                    <a:cubicBezTo>
                      <a:pt x="5" y="214"/>
                      <a:pt x="10" y="217"/>
                      <a:pt x="15" y="221"/>
                    </a:cubicBezTo>
                    <a:cubicBezTo>
                      <a:pt x="114" y="292"/>
                      <a:pt x="144" y="408"/>
                      <a:pt x="152" y="486"/>
                    </a:cubicBezTo>
                    <a:cubicBezTo>
                      <a:pt x="173" y="455"/>
                      <a:pt x="206" y="425"/>
                      <a:pt x="257" y="4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6"/>
              <p:cNvSpPr/>
              <p:nvPr/>
            </p:nvSpPr>
            <p:spPr bwMode="auto">
              <a:xfrm>
                <a:off x="4411663" y="2100263"/>
                <a:ext cx="3625850" cy="3244850"/>
              </a:xfrm>
              <a:custGeom>
                <a:avLst/>
                <a:gdLst>
                  <a:gd name="T0" fmla="*/ 1693 w 1826"/>
                  <a:gd name="T1" fmla="*/ 570 h 1635"/>
                  <a:gd name="T2" fmla="*/ 1260 w 1826"/>
                  <a:gd name="T3" fmla="*/ 230 h 1635"/>
                  <a:gd name="T4" fmla="*/ 349 w 1826"/>
                  <a:gd name="T5" fmla="*/ 330 h 1635"/>
                  <a:gd name="T6" fmla="*/ 475 w 1826"/>
                  <a:gd name="T7" fmla="*/ 997 h 1635"/>
                  <a:gd name="T8" fmla="*/ 531 w 1826"/>
                  <a:gd name="T9" fmla="*/ 542 h 1635"/>
                  <a:gd name="T10" fmla="*/ 281 w 1826"/>
                  <a:gd name="T11" fmla="*/ 686 h 1635"/>
                  <a:gd name="T12" fmla="*/ 443 w 1826"/>
                  <a:gd name="T13" fmla="*/ 744 h 1635"/>
                  <a:gd name="T14" fmla="*/ 463 w 1826"/>
                  <a:gd name="T15" fmla="*/ 791 h 1635"/>
                  <a:gd name="T16" fmla="*/ 233 w 1826"/>
                  <a:gd name="T17" fmla="*/ 705 h 1635"/>
                  <a:gd name="T18" fmla="*/ 497 w 1826"/>
                  <a:gd name="T19" fmla="*/ 467 h 1635"/>
                  <a:gd name="T20" fmla="*/ 843 w 1826"/>
                  <a:gd name="T21" fmla="*/ 335 h 1635"/>
                  <a:gd name="T22" fmla="*/ 1222 w 1826"/>
                  <a:gd name="T23" fmla="*/ 345 h 1635"/>
                  <a:gd name="T24" fmla="*/ 1547 w 1826"/>
                  <a:gd name="T25" fmla="*/ 530 h 1635"/>
                  <a:gd name="T26" fmla="*/ 1661 w 1826"/>
                  <a:gd name="T27" fmla="*/ 942 h 1635"/>
                  <a:gd name="T28" fmla="*/ 1357 w 1826"/>
                  <a:gd name="T29" fmla="*/ 1040 h 1635"/>
                  <a:gd name="T30" fmla="*/ 862 w 1826"/>
                  <a:gd name="T31" fmla="*/ 1118 h 1635"/>
                  <a:gd name="T32" fmla="*/ 764 w 1826"/>
                  <a:gd name="T33" fmla="*/ 1041 h 1635"/>
                  <a:gd name="T34" fmla="*/ 811 w 1826"/>
                  <a:gd name="T35" fmla="*/ 1019 h 1635"/>
                  <a:gd name="T36" fmla="*/ 1005 w 1826"/>
                  <a:gd name="T37" fmla="*/ 994 h 1635"/>
                  <a:gd name="T38" fmla="*/ 1552 w 1826"/>
                  <a:gd name="T39" fmla="*/ 1018 h 1635"/>
                  <a:gd name="T40" fmla="*/ 1558 w 1826"/>
                  <a:gd name="T41" fmla="*/ 777 h 1635"/>
                  <a:gd name="T42" fmla="*/ 1510 w 1826"/>
                  <a:gd name="T43" fmla="*/ 566 h 1635"/>
                  <a:gd name="T44" fmla="*/ 1148 w 1826"/>
                  <a:gd name="T45" fmla="*/ 688 h 1635"/>
                  <a:gd name="T46" fmla="*/ 1349 w 1826"/>
                  <a:gd name="T47" fmla="*/ 838 h 1635"/>
                  <a:gd name="T48" fmla="*/ 997 w 1826"/>
                  <a:gd name="T49" fmla="*/ 783 h 1635"/>
                  <a:gd name="T50" fmla="*/ 813 w 1826"/>
                  <a:gd name="T51" fmla="*/ 745 h 1635"/>
                  <a:gd name="T52" fmla="*/ 692 w 1826"/>
                  <a:gd name="T53" fmla="*/ 888 h 1635"/>
                  <a:gd name="T54" fmla="*/ 498 w 1826"/>
                  <a:gd name="T55" fmla="*/ 1124 h 1635"/>
                  <a:gd name="T56" fmla="*/ 872 w 1826"/>
                  <a:gd name="T57" fmla="*/ 1365 h 1635"/>
                  <a:gd name="T58" fmla="*/ 1239 w 1826"/>
                  <a:gd name="T59" fmla="*/ 1226 h 1635"/>
                  <a:gd name="T60" fmla="*/ 1181 w 1826"/>
                  <a:gd name="T61" fmla="*/ 1153 h 1635"/>
                  <a:gd name="T62" fmla="*/ 1287 w 1826"/>
                  <a:gd name="T63" fmla="*/ 1209 h 1635"/>
                  <a:gd name="T64" fmla="*/ 1255 w 1826"/>
                  <a:gd name="T65" fmla="*/ 1364 h 1635"/>
                  <a:gd name="T66" fmla="*/ 893 w 1826"/>
                  <a:gd name="T67" fmla="*/ 1426 h 1635"/>
                  <a:gd name="T68" fmla="*/ 1430 w 1826"/>
                  <a:gd name="T69" fmla="*/ 1508 h 1635"/>
                  <a:gd name="T70" fmla="*/ 1819 w 1826"/>
                  <a:gd name="T71" fmla="*/ 861 h 1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826" h="1635">
                    <a:moveTo>
                      <a:pt x="1819" y="861"/>
                    </a:moveTo>
                    <a:cubicBezTo>
                      <a:pt x="1812" y="650"/>
                      <a:pt x="1693" y="570"/>
                      <a:pt x="1693" y="570"/>
                    </a:cubicBezTo>
                    <a:cubicBezTo>
                      <a:pt x="1693" y="570"/>
                      <a:pt x="1679" y="468"/>
                      <a:pt x="1586" y="359"/>
                    </a:cubicBezTo>
                    <a:cubicBezTo>
                      <a:pt x="1442" y="202"/>
                      <a:pt x="1260" y="230"/>
                      <a:pt x="1260" y="230"/>
                    </a:cubicBezTo>
                    <a:cubicBezTo>
                      <a:pt x="1023" y="0"/>
                      <a:pt x="781" y="177"/>
                      <a:pt x="781" y="177"/>
                    </a:cubicBezTo>
                    <a:cubicBezTo>
                      <a:pt x="444" y="67"/>
                      <a:pt x="349" y="330"/>
                      <a:pt x="349" y="330"/>
                    </a:cubicBezTo>
                    <a:cubicBezTo>
                      <a:pt x="156" y="351"/>
                      <a:pt x="0" y="577"/>
                      <a:pt x="140" y="819"/>
                    </a:cubicBezTo>
                    <a:cubicBezTo>
                      <a:pt x="248" y="1004"/>
                      <a:pt x="407" y="1006"/>
                      <a:pt x="475" y="997"/>
                    </a:cubicBezTo>
                    <a:cubicBezTo>
                      <a:pt x="497" y="939"/>
                      <a:pt x="545" y="874"/>
                      <a:pt x="649" y="845"/>
                    </a:cubicBezTo>
                    <a:cubicBezTo>
                      <a:pt x="650" y="835"/>
                      <a:pt x="663" y="637"/>
                      <a:pt x="531" y="542"/>
                    </a:cubicBezTo>
                    <a:cubicBezTo>
                      <a:pt x="452" y="486"/>
                      <a:pt x="365" y="500"/>
                      <a:pt x="316" y="537"/>
                    </a:cubicBezTo>
                    <a:cubicBezTo>
                      <a:pt x="271" y="572"/>
                      <a:pt x="258" y="627"/>
                      <a:pt x="281" y="686"/>
                    </a:cubicBezTo>
                    <a:cubicBezTo>
                      <a:pt x="293" y="717"/>
                      <a:pt x="311" y="737"/>
                      <a:pt x="336" y="747"/>
                    </a:cubicBezTo>
                    <a:cubicBezTo>
                      <a:pt x="385" y="768"/>
                      <a:pt x="442" y="744"/>
                      <a:pt x="443" y="744"/>
                    </a:cubicBezTo>
                    <a:cubicBezTo>
                      <a:pt x="456" y="739"/>
                      <a:pt x="471" y="745"/>
                      <a:pt x="476" y="758"/>
                    </a:cubicBezTo>
                    <a:cubicBezTo>
                      <a:pt x="482" y="771"/>
                      <a:pt x="476" y="786"/>
                      <a:pt x="463" y="791"/>
                    </a:cubicBezTo>
                    <a:cubicBezTo>
                      <a:pt x="459" y="793"/>
                      <a:pt x="385" y="823"/>
                      <a:pt x="317" y="795"/>
                    </a:cubicBezTo>
                    <a:cubicBezTo>
                      <a:pt x="279" y="779"/>
                      <a:pt x="251" y="749"/>
                      <a:pt x="233" y="705"/>
                    </a:cubicBezTo>
                    <a:cubicBezTo>
                      <a:pt x="202" y="624"/>
                      <a:pt x="221" y="546"/>
                      <a:pt x="285" y="496"/>
                    </a:cubicBezTo>
                    <a:cubicBezTo>
                      <a:pt x="344" y="451"/>
                      <a:pt x="424" y="441"/>
                      <a:pt x="497" y="467"/>
                    </a:cubicBezTo>
                    <a:cubicBezTo>
                      <a:pt x="510" y="414"/>
                      <a:pt x="552" y="341"/>
                      <a:pt x="655" y="316"/>
                    </a:cubicBezTo>
                    <a:cubicBezTo>
                      <a:pt x="754" y="293"/>
                      <a:pt x="813" y="315"/>
                      <a:pt x="843" y="335"/>
                    </a:cubicBezTo>
                    <a:cubicBezTo>
                      <a:pt x="879" y="288"/>
                      <a:pt x="953" y="232"/>
                      <a:pt x="1058" y="249"/>
                    </a:cubicBezTo>
                    <a:cubicBezTo>
                      <a:pt x="1146" y="263"/>
                      <a:pt x="1196" y="309"/>
                      <a:pt x="1222" y="345"/>
                    </a:cubicBezTo>
                    <a:cubicBezTo>
                      <a:pt x="1247" y="379"/>
                      <a:pt x="1262" y="418"/>
                      <a:pt x="1264" y="455"/>
                    </a:cubicBezTo>
                    <a:cubicBezTo>
                      <a:pt x="1364" y="430"/>
                      <a:pt x="1479" y="461"/>
                      <a:pt x="1547" y="530"/>
                    </a:cubicBezTo>
                    <a:cubicBezTo>
                      <a:pt x="1602" y="586"/>
                      <a:pt x="1621" y="663"/>
                      <a:pt x="1601" y="747"/>
                    </a:cubicBezTo>
                    <a:cubicBezTo>
                      <a:pt x="1627" y="772"/>
                      <a:pt x="1676" y="835"/>
                      <a:pt x="1661" y="942"/>
                    </a:cubicBezTo>
                    <a:cubicBezTo>
                      <a:pt x="1653" y="998"/>
                      <a:pt x="1622" y="1042"/>
                      <a:pt x="1573" y="1064"/>
                    </a:cubicBezTo>
                    <a:cubicBezTo>
                      <a:pt x="1511" y="1093"/>
                      <a:pt x="1426" y="1084"/>
                      <a:pt x="1357" y="1040"/>
                    </a:cubicBezTo>
                    <a:cubicBezTo>
                      <a:pt x="1260" y="979"/>
                      <a:pt x="1107" y="975"/>
                      <a:pt x="1038" y="1033"/>
                    </a:cubicBezTo>
                    <a:cubicBezTo>
                      <a:pt x="983" y="1079"/>
                      <a:pt x="921" y="1123"/>
                      <a:pt x="862" y="1118"/>
                    </a:cubicBezTo>
                    <a:cubicBezTo>
                      <a:pt x="857" y="1118"/>
                      <a:pt x="852" y="1117"/>
                      <a:pt x="848" y="1116"/>
                    </a:cubicBezTo>
                    <a:cubicBezTo>
                      <a:pt x="813" y="1109"/>
                      <a:pt x="785" y="1083"/>
                      <a:pt x="764" y="1041"/>
                    </a:cubicBezTo>
                    <a:cubicBezTo>
                      <a:pt x="758" y="1028"/>
                      <a:pt x="764" y="1012"/>
                      <a:pt x="777" y="1006"/>
                    </a:cubicBezTo>
                    <a:cubicBezTo>
                      <a:pt x="789" y="1000"/>
                      <a:pt x="805" y="1006"/>
                      <a:pt x="811" y="1019"/>
                    </a:cubicBezTo>
                    <a:cubicBezTo>
                      <a:pt x="824" y="1046"/>
                      <a:pt x="840" y="1062"/>
                      <a:pt x="859" y="1066"/>
                    </a:cubicBezTo>
                    <a:cubicBezTo>
                      <a:pt x="901" y="1075"/>
                      <a:pt x="962" y="1029"/>
                      <a:pt x="1005" y="994"/>
                    </a:cubicBezTo>
                    <a:cubicBezTo>
                      <a:pt x="1093" y="921"/>
                      <a:pt x="1266" y="922"/>
                      <a:pt x="1385" y="997"/>
                    </a:cubicBezTo>
                    <a:cubicBezTo>
                      <a:pt x="1439" y="1032"/>
                      <a:pt x="1505" y="1040"/>
                      <a:pt x="1552" y="1018"/>
                    </a:cubicBezTo>
                    <a:cubicBezTo>
                      <a:pt x="1585" y="1003"/>
                      <a:pt x="1605" y="974"/>
                      <a:pt x="1610" y="935"/>
                    </a:cubicBezTo>
                    <a:cubicBezTo>
                      <a:pt x="1625" y="827"/>
                      <a:pt x="1558" y="777"/>
                      <a:pt x="1558" y="777"/>
                    </a:cubicBezTo>
                    <a:cubicBezTo>
                      <a:pt x="1549" y="770"/>
                      <a:pt x="1545" y="759"/>
                      <a:pt x="1548" y="749"/>
                    </a:cubicBezTo>
                    <a:cubicBezTo>
                      <a:pt x="1569" y="676"/>
                      <a:pt x="1556" y="613"/>
                      <a:pt x="1510" y="566"/>
                    </a:cubicBezTo>
                    <a:cubicBezTo>
                      <a:pt x="1454" y="509"/>
                      <a:pt x="1358" y="484"/>
                      <a:pt x="1275" y="505"/>
                    </a:cubicBezTo>
                    <a:cubicBezTo>
                      <a:pt x="1166" y="533"/>
                      <a:pt x="1150" y="650"/>
                      <a:pt x="1148" y="688"/>
                    </a:cubicBezTo>
                    <a:cubicBezTo>
                      <a:pt x="1212" y="691"/>
                      <a:pt x="1284" y="720"/>
                      <a:pt x="1352" y="802"/>
                    </a:cubicBezTo>
                    <a:cubicBezTo>
                      <a:pt x="1361" y="813"/>
                      <a:pt x="1359" y="829"/>
                      <a:pt x="1349" y="838"/>
                    </a:cubicBezTo>
                    <a:cubicBezTo>
                      <a:pt x="1338" y="847"/>
                      <a:pt x="1321" y="846"/>
                      <a:pt x="1312" y="835"/>
                    </a:cubicBezTo>
                    <a:cubicBezTo>
                      <a:pt x="1168" y="659"/>
                      <a:pt x="1004" y="778"/>
                      <a:pt x="997" y="783"/>
                    </a:cubicBezTo>
                    <a:cubicBezTo>
                      <a:pt x="987" y="790"/>
                      <a:pt x="974" y="789"/>
                      <a:pt x="964" y="781"/>
                    </a:cubicBezTo>
                    <a:cubicBezTo>
                      <a:pt x="962" y="779"/>
                      <a:pt x="902" y="727"/>
                      <a:pt x="813" y="745"/>
                    </a:cubicBezTo>
                    <a:cubicBezTo>
                      <a:pt x="728" y="762"/>
                      <a:pt x="713" y="865"/>
                      <a:pt x="713" y="866"/>
                    </a:cubicBezTo>
                    <a:cubicBezTo>
                      <a:pt x="712" y="877"/>
                      <a:pt x="703" y="886"/>
                      <a:pt x="692" y="888"/>
                    </a:cubicBezTo>
                    <a:cubicBezTo>
                      <a:pt x="497" y="923"/>
                      <a:pt x="507" y="1095"/>
                      <a:pt x="508" y="1102"/>
                    </a:cubicBezTo>
                    <a:cubicBezTo>
                      <a:pt x="509" y="1111"/>
                      <a:pt x="505" y="1119"/>
                      <a:pt x="498" y="1124"/>
                    </a:cubicBezTo>
                    <a:cubicBezTo>
                      <a:pt x="528" y="1379"/>
                      <a:pt x="870" y="1357"/>
                      <a:pt x="870" y="1357"/>
                    </a:cubicBezTo>
                    <a:cubicBezTo>
                      <a:pt x="870" y="1359"/>
                      <a:pt x="871" y="1362"/>
                      <a:pt x="872" y="1365"/>
                    </a:cubicBezTo>
                    <a:cubicBezTo>
                      <a:pt x="881" y="1369"/>
                      <a:pt x="1111" y="1455"/>
                      <a:pt x="1214" y="1332"/>
                    </a:cubicBezTo>
                    <a:cubicBezTo>
                      <a:pt x="1240" y="1290"/>
                      <a:pt x="1248" y="1253"/>
                      <a:pt x="1239" y="1226"/>
                    </a:cubicBezTo>
                    <a:cubicBezTo>
                      <a:pt x="1228" y="1196"/>
                      <a:pt x="1198" y="1185"/>
                      <a:pt x="1197" y="1185"/>
                    </a:cubicBezTo>
                    <a:cubicBezTo>
                      <a:pt x="1184" y="1181"/>
                      <a:pt x="1177" y="1166"/>
                      <a:pt x="1181" y="1153"/>
                    </a:cubicBezTo>
                    <a:cubicBezTo>
                      <a:pt x="1186" y="1139"/>
                      <a:pt x="1201" y="1132"/>
                      <a:pt x="1214" y="1137"/>
                    </a:cubicBezTo>
                    <a:cubicBezTo>
                      <a:pt x="1216" y="1137"/>
                      <a:pt x="1268" y="1156"/>
                      <a:pt x="1287" y="1209"/>
                    </a:cubicBezTo>
                    <a:cubicBezTo>
                      <a:pt x="1302" y="1252"/>
                      <a:pt x="1292" y="1303"/>
                      <a:pt x="1257" y="1361"/>
                    </a:cubicBezTo>
                    <a:cubicBezTo>
                      <a:pt x="1256" y="1362"/>
                      <a:pt x="1256" y="1363"/>
                      <a:pt x="1255" y="1364"/>
                    </a:cubicBezTo>
                    <a:cubicBezTo>
                      <a:pt x="1191" y="1442"/>
                      <a:pt x="1093" y="1455"/>
                      <a:pt x="1010" y="1448"/>
                    </a:cubicBezTo>
                    <a:cubicBezTo>
                      <a:pt x="963" y="1444"/>
                      <a:pt x="921" y="1434"/>
                      <a:pt x="893" y="1426"/>
                    </a:cubicBezTo>
                    <a:cubicBezTo>
                      <a:pt x="953" y="1558"/>
                      <a:pt x="1087" y="1619"/>
                      <a:pt x="1231" y="1626"/>
                    </a:cubicBezTo>
                    <a:cubicBezTo>
                      <a:pt x="1397" y="1635"/>
                      <a:pt x="1430" y="1508"/>
                      <a:pt x="1430" y="1508"/>
                    </a:cubicBezTo>
                    <a:cubicBezTo>
                      <a:pt x="1656" y="1419"/>
                      <a:pt x="1607" y="1192"/>
                      <a:pt x="1607" y="1192"/>
                    </a:cubicBezTo>
                    <a:cubicBezTo>
                      <a:pt x="1701" y="1178"/>
                      <a:pt x="1826" y="1072"/>
                      <a:pt x="1819" y="86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52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9" name="等腰三角形 58"/>
          <p:cNvSpPr/>
          <p:nvPr/>
        </p:nvSpPr>
        <p:spPr>
          <a:xfrm rot="5400000">
            <a:off x="350557" y="280293"/>
            <a:ext cx="207812" cy="17017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3672178" y="2345497"/>
            <a:ext cx="4806316" cy="986700"/>
            <a:chOff x="3672178" y="2345497"/>
            <a:chExt cx="4806316" cy="986700"/>
          </a:xfrm>
        </p:grpSpPr>
        <p:grpSp>
          <p:nvGrpSpPr>
            <p:cNvPr id="4" name="组合 3"/>
            <p:cNvGrpSpPr/>
            <p:nvPr/>
          </p:nvGrpSpPr>
          <p:grpSpPr>
            <a:xfrm>
              <a:off x="3672178" y="2345497"/>
              <a:ext cx="2891838" cy="986700"/>
              <a:chOff x="4896238" y="2105129"/>
              <a:chExt cx="3855784" cy="1315600"/>
            </a:xfrm>
          </p:grpSpPr>
          <p:sp>
            <p:nvSpPr>
              <p:cNvPr id="32" name="任意多边形: 形状 31"/>
              <p:cNvSpPr/>
              <p:nvPr/>
            </p:nvSpPr>
            <p:spPr bwMode="auto">
              <a:xfrm>
                <a:off x="5491981" y="2278884"/>
                <a:ext cx="2788409" cy="810872"/>
              </a:xfrm>
              <a:custGeom>
                <a:avLst/>
                <a:gdLst>
                  <a:gd name="T0" fmla="*/ 0 w 337"/>
                  <a:gd name="T1" fmla="*/ 98 h 98"/>
                  <a:gd name="T2" fmla="*/ 337 w 337"/>
                  <a:gd name="T3" fmla="*/ 98 h 98"/>
                  <a:gd name="T4" fmla="*/ 281 w 337"/>
                  <a:gd name="T5" fmla="*/ 0 h 98"/>
                  <a:gd name="T6" fmla="*/ 0 w 337"/>
                  <a:gd name="T7" fmla="*/ 0 h 98"/>
                  <a:gd name="T8" fmla="*/ 0 w 337"/>
                  <a:gd name="T9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7" h="98">
                    <a:moveTo>
                      <a:pt x="0" y="98"/>
                    </a:moveTo>
                    <a:lnTo>
                      <a:pt x="337" y="98"/>
                    </a:lnTo>
                    <a:lnTo>
                      <a:pt x="281" y="0"/>
                    </a:lnTo>
                    <a:lnTo>
                      <a:pt x="0" y="0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任意多边形: 形状 32"/>
              <p:cNvSpPr/>
              <p:nvPr/>
            </p:nvSpPr>
            <p:spPr bwMode="auto">
              <a:xfrm>
                <a:off x="5351322" y="2899452"/>
                <a:ext cx="2167841" cy="521277"/>
              </a:xfrm>
              <a:custGeom>
                <a:avLst/>
                <a:gdLst>
                  <a:gd name="T0" fmla="*/ 0 w 262"/>
                  <a:gd name="T1" fmla="*/ 63 h 63"/>
                  <a:gd name="T2" fmla="*/ 224 w 262"/>
                  <a:gd name="T3" fmla="*/ 63 h 63"/>
                  <a:gd name="T4" fmla="*/ 262 w 262"/>
                  <a:gd name="T5" fmla="*/ 0 h 63"/>
                  <a:gd name="T6" fmla="*/ 0 w 262"/>
                  <a:gd name="T7" fmla="*/ 0 h 63"/>
                  <a:gd name="T8" fmla="*/ 0 w 262"/>
                  <a:gd name="T9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63">
                    <a:moveTo>
                      <a:pt x="0" y="63"/>
                    </a:moveTo>
                    <a:lnTo>
                      <a:pt x="224" y="63"/>
                    </a:lnTo>
                    <a:lnTo>
                      <a:pt x="262" y="0"/>
                    </a:lnTo>
                    <a:lnTo>
                      <a:pt x="0" y="0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任意多边形: 形状 33"/>
              <p:cNvSpPr/>
              <p:nvPr/>
            </p:nvSpPr>
            <p:spPr bwMode="auto">
              <a:xfrm>
                <a:off x="4896238" y="2899452"/>
                <a:ext cx="2176118" cy="521277"/>
              </a:xfrm>
              <a:custGeom>
                <a:avLst/>
                <a:gdLst>
                  <a:gd name="T0" fmla="*/ 0 w 263"/>
                  <a:gd name="T1" fmla="*/ 63 h 63"/>
                  <a:gd name="T2" fmla="*/ 225 w 263"/>
                  <a:gd name="T3" fmla="*/ 63 h 63"/>
                  <a:gd name="T4" fmla="*/ 263 w 263"/>
                  <a:gd name="T5" fmla="*/ 0 h 63"/>
                  <a:gd name="T6" fmla="*/ 0 w 263"/>
                  <a:gd name="T7" fmla="*/ 0 h 63"/>
                  <a:gd name="T8" fmla="*/ 0 w 263"/>
                  <a:gd name="T9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63">
                    <a:moveTo>
                      <a:pt x="0" y="63"/>
                    </a:moveTo>
                    <a:lnTo>
                      <a:pt x="225" y="63"/>
                    </a:lnTo>
                    <a:lnTo>
                      <a:pt x="263" y="0"/>
                    </a:lnTo>
                    <a:lnTo>
                      <a:pt x="0" y="0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anchor="ctr" anchorCtr="1" compatLnSpc="1">
                <a:normAutofit fontScale="775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900">
                    <a:solidFill>
                      <a:schemeClr val="bg1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900">
                    <a:solidFill>
                      <a:schemeClr val="bg1"/>
                    </a:solidFill>
                    <a:cs typeface="+mn-ea"/>
                    <a:sym typeface="+mn-lt"/>
                  </a:rPr>
                </a:br>
                <a:r>
                  <a:rPr lang="zh-CN" altLang="en-US" sz="900">
                    <a:solidFill>
                      <a:schemeClr val="bg1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35" name="任意多边形: 形状 34"/>
              <p:cNvSpPr/>
              <p:nvPr/>
            </p:nvSpPr>
            <p:spPr bwMode="auto">
              <a:xfrm>
                <a:off x="4896238" y="2278884"/>
                <a:ext cx="2796681" cy="537826"/>
              </a:xfrm>
              <a:custGeom>
                <a:avLst/>
                <a:gdLst>
                  <a:gd name="T0" fmla="*/ 0 w 338"/>
                  <a:gd name="T1" fmla="*/ 65 h 65"/>
                  <a:gd name="T2" fmla="*/ 338 w 338"/>
                  <a:gd name="T3" fmla="*/ 65 h 65"/>
                  <a:gd name="T4" fmla="*/ 263 w 338"/>
                  <a:gd name="T5" fmla="*/ 0 h 65"/>
                  <a:gd name="T6" fmla="*/ 0 w 338"/>
                  <a:gd name="T7" fmla="*/ 0 h 65"/>
                  <a:gd name="T8" fmla="*/ 0 w 338"/>
                  <a:gd name="T9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65">
                    <a:moveTo>
                      <a:pt x="0" y="65"/>
                    </a:moveTo>
                    <a:lnTo>
                      <a:pt x="338" y="65"/>
                    </a:lnTo>
                    <a:lnTo>
                      <a:pt x="263" y="0"/>
                    </a:lnTo>
                    <a:lnTo>
                      <a:pt x="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zh-CN" altLang="en-US" sz="1200" b="1">
                    <a:solidFill>
                      <a:schemeClr val="bg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6" name="椭圆 35"/>
              <p:cNvSpPr/>
              <p:nvPr/>
            </p:nvSpPr>
            <p:spPr bwMode="auto">
              <a:xfrm>
                <a:off x="7568808" y="2105129"/>
                <a:ext cx="1183214" cy="1174937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 bwMode="auto">
              <a:xfrm>
                <a:off x="7692919" y="2229239"/>
                <a:ext cx="934988" cy="93498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anchor="ctr" anchorCtr="1" compatLnSpc="1">
                <a:normAutofit fontScale="85000" lnSpcReduction="10000"/>
              </a:bodyPr>
              <a:lstStyle/>
              <a:p>
                <a:pPr algn="ctr"/>
                <a:r>
                  <a:rPr lang="en-US" altLang="zh-CN" sz="2400">
                    <a:solidFill>
                      <a:schemeClr val="accent2">
                        <a:lumMod val="100000"/>
                      </a:schemeClr>
                    </a:solidFill>
                    <a:cs typeface="+mn-ea"/>
                    <a:sym typeface="+mn-lt"/>
                  </a:rPr>
                  <a:t>02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6771937" y="2565446"/>
              <a:ext cx="1706557" cy="661253"/>
              <a:chOff x="9149183" y="1903956"/>
              <a:chExt cx="2275409" cy="881671"/>
            </a:xfrm>
          </p:grpSpPr>
          <p:sp>
            <p:nvSpPr>
              <p:cNvPr id="14" name="文本框 45"/>
              <p:cNvSpPr txBox="1"/>
              <p:nvPr/>
            </p:nvSpPr>
            <p:spPr>
              <a:xfrm>
                <a:off x="9149183" y="1903956"/>
                <a:ext cx="2275409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r>
                  <a:rPr lang="zh-CN" altLang="en-US" b="1" dirty="0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9149183" y="2180954"/>
                <a:ext cx="2275409" cy="604673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normAutofit fontScale="850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</a:br>
                <a: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41" name="组合 40"/>
          <p:cNvGrpSpPr/>
          <p:nvPr/>
        </p:nvGrpSpPr>
        <p:grpSpPr>
          <a:xfrm>
            <a:off x="654929" y="1383618"/>
            <a:ext cx="4792069" cy="974290"/>
            <a:chOff x="654929" y="1383618"/>
            <a:chExt cx="4792069" cy="974290"/>
          </a:xfrm>
        </p:grpSpPr>
        <p:grpSp>
          <p:nvGrpSpPr>
            <p:cNvPr id="5" name="组合 4"/>
            <p:cNvGrpSpPr/>
            <p:nvPr/>
          </p:nvGrpSpPr>
          <p:grpSpPr>
            <a:xfrm>
              <a:off x="2579983" y="1383618"/>
              <a:ext cx="2867015" cy="974290"/>
              <a:chOff x="3439978" y="822624"/>
              <a:chExt cx="3822687" cy="1299053"/>
            </a:xfrm>
          </p:grpSpPr>
          <p:sp>
            <p:nvSpPr>
              <p:cNvPr id="26" name="任意多边形: 形状 25"/>
              <p:cNvSpPr/>
              <p:nvPr/>
            </p:nvSpPr>
            <p:spPr bwMode="auto">
              <a:xfrm>
                <a:off x="3878514" y="979837"/>
                <a:ext cx="2788409" cy="810872"/>
              </a:xfrm>
              <a:custGeom>
                <a:avLst/>
                <a:gdLst>
                  <a:gd name="T0" fmla="*/ 337 w 337"/>
                  <a:gd name="T1" fmla="*/ 98 h 98"/>
                  <a:gd name="T2" fmla="*/ 0 w 337"/>
                  <a:gd name="T3" fmla="*/ 98 h 98"/>
                  <a:gd name="T4" fmla="*/ 56 w 337"/>
                  <a:gd name="T5" fmla="*/ 0 h 98"/>
                  <a:gd name="T6" fmla="*/ 337 w 337"/>
                  <a:gd name="T7" fmla="*/ 0 h 98"/>
                  <a:gd name="T8" fmla="*/ 337 w 337"/>
                  <a:gd name="T9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7" h="98">
                    <a:moveTo>
                      <a:pt x="337" y="98"/>
                    </a:moveTo>
                    <a:lnTo>
                      <a:pt x="0" y="98"/>
                    </a:lnTo>
                    <a:lnTo>
                      <a:pt x="56" y="0"/>
                    </a:lnTo>
                    <a:lnTo>
                      <a:pt x="337" y="0"/>
                    </a:lnTo>
                    <a:lnTo>
                      <a:pt x="337" y="9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" name="任意多边形: 形状 26"/>
              <p:cNvSpPr/>
              <p:nvPr/>
            </p:nvSpPr>
            <p:spPr bwMode="auto">
              <a:xfrm>
                <a:off x="4639740" y="1600400"/>
                <a:ext cx="2167841" cy="521277"/>
              </a:xfrm>
              <a:custGeom>
                <a:avLst/>
                <a:gdLst>
                  <a:gd name="T0" fmla="*/ 262 w 262"/>
                  <a:gd name="T1" fmla="*/ 63 h 63"/>
                  <a:gd name="T2" fmla="*/ 38 w 262"/>
                  <a:gd name="T3" fmla="*/ 63 h 63"/>
                  <a:gd name="T4" fmla="*/ 0 w 262"/>
                  <a:gd name="T5" fmla="*/ 0 h 63"/>
                  <a:gd name="T6" fmla="*/ 262 w 262"/>
                  <a:gd name="T7" fmla="*/ 0 h 63"/>
                  <a:gd name="T8" fmla="*/ 262 w 262"/>
                  <a:gd name="T9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63">
                    <a:moveTo>
                      <a:pt x="262" y="63"/>
                    </a:moveTo>
                    <a:lnTo>
                      <a:pt x="38" y="63"/>
                    </a:lnTo>
                    <a:lnTo>
                      <a:pt x="0" y="0"/>
                    </a:lnTo>
                    <a:lnTo>
                      <a:pt x="262" y="0"/>
                    </a:lnTo>
                    <a:lnTo>
                      <a:pt x="262" y="6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任意多边形: 形状 27"/>
              <p:cNvSpPr/>
              <p:nvPr/>
            </p:nvSpPr>
            <p:spPr bwMode="auto">
              <a:xfrm>
                <a:off x="5086547" y="1600400"/>
                <a:ext cx="2176118" cy="521277"/>
              </a:xfrm>
              <a:custGeom>
                <a:avLst/>
                <a:gdLst>
                  <a:gd name="T0" fmla="*/ 263 w 263"/>
                  <a:gd name="T1" fmla="*/ 63 h 63"/>
                  <a:gd name="T2" fmla="*/ 38 w 263"/>
                  <a:gd name="T3" fmla="*/ 63 h 63"/>
                  <a:gd name="T4" fmla="*/ 0 w 263"/>
                  <a:gd name="T5" fmla="*/ 0 h 63"/>
                  <a:gd name="T6" fmla="*/ 263 w 263"/>
                  <a:gd name="T7" fmla="*/ 0 h 63"/>
                  <a:gd name="T8" fmla="*/ 263 w 263"/>
                  <a:gd name="T9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63">
                    <a:moveTo>
                      <a:pt x="263" y="63"/>
                    </a:moveTo>
                    <a:lnTo>
                      <a:pt x="38" y="63"/>
                    </a:lnTo>
                    <a:lnTo>
                      <a:pt x="0" y="0"/>
                    </a:lnTo>
                    <a:lnTo>
                      <a:pt x="263" y="0"/>
                    </a:lnTo>
                    <a:lnTo>
                      <a:pt x="263" y="63"/>
                    </a:ln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anchor="ctr" anchorCtr="1" compatLnSpc="1">
                <a:normAutofit fontScale="775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900">
                    <a:solidFill>
                      <a:schemeClr val="bg1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900">
                    <a:solidFill>
                      <a:schemeClr val="bg1"/>
                    </a:solidFill>
                    <a:cs typeface="+mn-ea"/>
                    <a:sym typeface="+mn-lt"/>
                  </a:rPr>
                </a:br>
                <a:r>
                  <a:rPr lang="zh-CN" altLang="en-US" sz="900">
                    <a:solidFill>
                      <a:schemeClr val="bg1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29" name="任意多边形: 形状 28"/>
              <p:cNvSpPr/>
              <p:nvPr/>
            </p:nvSpPr>
            <p:spPr bwMode="auto">
              <a:xfrm>
                <a:off x="4465980" y="979837"/>
                <a:ext cx="2796681" cy="537826"/>
              </a:xfrm>
              <a:custGeom>
                <a:avLst/>
                <a:gdLst>
                  <a:gd name="T0" fmla="*/ 338 w 338"/>
                  <a:gd name="T1" fmla="*/ 65 h 65"/>
                  <a:gd name="T2" fmla="*/ 0 w 338"/>
                  <a:gd name="T3" fmla="*/ 65 h 65"/>
                  <a:gd name="T4" fmla="*/ 75 w 338"/>
                  <a:gd name="T5" fmla="*/ 0 h 65"/>
                  <a:gd name="T6" fmla="*/ 338 w 338"/>
                  <a:gd name="T7" fmla="*/ 0 h 65"/>
                  <a:gd name="T8" fmla="*/ 338 w 338"/>
                  <a:gd name="T9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65">
                    <a:moveTo>
                      <a:pt x="338" y="65"/>
                    </a:moveTo>
                    <a:lnTo>
                      <a:pt x="0" y="65"/>
                    </a:lnTo>
                    <a:lnTo>
                      <a:pt x="75" y="0"/>
                    </a:lnTo>
                    <a:lnTo>
                      <a:pt x="338" y="0"/>
                    </a:lnTo>
                    <a:lnTo>
                      <a:pt x="338" y="65"/>
                    </a:ln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zh-CN" altLang="en-US" sz="1200" b="1">
                    <a:solidFill>
                      <a:schemeClr val="bg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0" name="椭圆 29"/>
              <p:cNvSpPr/>
              <p:nvPr/>
            </p:nvSpPr>
            <p:spPr bwMode="auto">
              <a:xfrm>
                <a:off x="3439978" y="822624"/>
                <a:ext cx="1133568" cy="1125292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 bwMode="auto">
              <a:xfrm>
                <a:off x="3547546" y="930192"/>
                <a:ext cx="901891" cy="89361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anchor="ctr" anchorCtr="1" compatLnSpc="1">
                <a:normAutofit fontScale="77500" lnSpcReduction="20000"/>
              </a:bodyPr>
              <a:lstStyle/>
              <a:p>
                <a:pPr algn="ctr"/>
                <a:r>
                  <a:rPr lang="en-US" altLang="zh-CN" sz="2400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01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654929" y="1566334"/>
              <a:ext cx="1709161" cy="661253"/>
              <a:chOff x="226567" y="1979542"/>
              <a:chExt cx="2278881" cy="881671"/>
            </a:xfrm>
          </p:grpSpPr>
          <p:sp>
            <p:nvSpPr>
              <p:cNvPr id="12" name="文本框 41"/>
              <p:cNvSpPr txBox="1"/>
              <p:nvPr/>
            </p:nvSpPr>
            <p:spPr>
              <a:xfrm>
                <a:off x="226567" y="1979542"/>
                <a:ext cx="2278881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r"/>
                <a:r>
                  <a:rPr lang="zh-CN" altLang="en-US" b="1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226567" y="2256540"/>
                <a:ext cx="2278881" cy="604673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normAutofit fontScale="850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</a:br>
                <a: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682287" y="3344604"/>
            <a:ext cx="4764712" cy="974289"/>
            <a:chOff x="682287" y="3344604"/>
            <a:chExt cx="4764712" cy="974289"/>
          </a:xfrm>
        </p:grpSpPr>
        <p:grpSp>
          <p:nvGrpSpPr>
            <p:cNvPr id="6" name="组合 5"/>
            <p:cNvGrpSpPr/>
            <p:nvPr/>
          </p:nvGrpSpPr>
          <p:grpSpPr>
            <a:xfrm>
              <a:off x="2592395" y="3344604"/>
              <a:ext cx="2854604" cy="974289"/>
              <a:chOff x="3456527" y="3437273"/>
              <a:chExt cx="3806138" cy="1299052"/>
            </a:xfrm>
          </p:grpSpPr>
          <p:sp>
            <p:nvSpPr>
              <p:cNvPr id="16" name="任意多边形: 形状 15"/>
              <p:cNvSpPr/>
              <p:nvPr/>
            </p:nvSpPr>
            <p:spPr bwMode="auto">
              <a:xfrm>
                <a:off x="3878514" y="3577937"/>
                <a:ext cx="2788409" cy="810872"/>
              </a:xfrm>
              <a:custGeom>
                <a:avLst/>
                <a:gdLst>
                  <a:gd name="T0" fmla="*/ 337 w 337"/>
                  <a:gd name="T1" fmla="*/ 98 h 98"/>
                  <a:gd name="T2" fmla="*/ 0 w 337"/>
                  <a:gd name="T3" fmla="*/ 98 h 98"/>
                  <a:gd name="T4" fmla="*/ 56 w 337"/>
                  <a:gd name="T5" fmla="*/ 0 h 98"/>
                  <a:gd name="T6" fmla="*/ 337 w 337"/>
                  <a:gd name="T7" fmla="*/ 0 h 98"/>
                  <a:gd name="T8" fmla="*/ 337 w 337"/>
                  <a:gd name="T9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7" h="98">
                    <a:moveTo>
                      <a:pt x="337" y="98"/>
                    </a:moveTo>
                    <a:lnTo>
                      <a:pt x="0" y="98"/>
                    </a:lnTo>
                    <a:lnTo>
                      <a:pt x="56" y="0"/>
                    </a:lnTo>
                    <a:lnTo>
                      <a:pt x="337" y="0"/>
                    </a:lnTo>
                    <a:lnTo>
                      <a:pt x="337" y="98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" name="任意多边形: 形状 16"/>
              <p:cNvSpPr/>
              <p:nvPr/>
            </p:nvSpPr>
            <p:spPr bwMode="auto">
              <a:xfrm>
                <a:off x="4639740" y="4198499"/>
                <a:ext cx="2167841" cy="537826"/>
              </a:xfrm>
              <a:custGeom>
                <a:avLst/>
                <a:gdLst>
                  <a:gd name="T0" fmla="*/ 262 w 262"/>
                  <a:gd name="T1" fmla="*/ 65 h 65"/>
                  <a:gd name="T2" fmla="*/ 38 w 262"/>
                  <a:gd name="T3" fmla="*/ 65 h 65"/>
                  <a:gd name="T4" fmla="*/ 0 w 262"/>
                  <a:gd name="T5" fmla="*/ 0 h 65"/>
                  <a:gd name="T6" fmla="*/ 262 w 262"/>
                  <a:gd name="T7" fmla="*/ 0 h 65"/>
                  <a:gd name="T8" fmla="*/ 262 w 262"/>
                  <a:gd name="T9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65">
                    <a:moveTo>
                      <a:pt x="262" y="65"/>
                    </a:moveTo>
                    <a:lnTo>
                      <a:pt x="38" y="65"/>
                    </a:lnTo>
                    <a:lnTo>
                      <a:pt x="0" y="0"/>
                    </a:lnTo>
                    <a:lnTo>
                      <a:pt x="262" y="0"/>
                    </a:lnTo>
                    <a:lnTo>
                      <a:pt x="262" y="65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" name="任意多边形: 形状 17"/>
              <p:cNvSpPr/>
              <p:nvPr/>
            </p:nvSpPr>
            <p:spPr bwMode="auto">
              <a:xfrm>
                <a:off x="5086547" y="4198499"/>
                <a:ext cx="2176118" cy="537826"/>
              </a:xfrm>
              <a:custGeom>
                <a:avLst/>
                <a:gdLst>
                  <a:gd name="T0" fmla="*/ 263 w 263"/>
                  <a:gd name="T1" fmla="*/ 65 h 65"/>
                  <a:gd name="T2" fmla="*/ 38 w 263"/>
                  <a:gd name="T3" fmla="*/ 65 h 65"/>
                  <a:gd name="T4" fmla="*/ 0 w 263"/>
                  <a:gd name="T5" fmla="*/ 0 h 65"/>
                  <a:gd name="T6" fmla="*/ 263 w 263"/>
                  <a:gd name="T7" fmla="*/ 0 h 65"/>
                  <a:gd name="T8" fmla="*/ 263 w 263"/>
                  <a:gd name="T9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3" h="65">
                    <a:moveTo>
                      <a:pt x="263" y="65"/>
                    </a:moveTo>
                    <a:lnTo>
                      <a:pt x="38" y="65"/>
                    </a:lnTo>
                    <a:lnTo>
                      <a:pt x="0" y="0"/>
                    </a:lnTo>
                    <a:lnTo>
                      <a:pt x="263" y="0"/>
                    </a:lnTo>
                    <a:lnTo>
                      <a:pt x="263" y="6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anchor="ctr" anchorCtr="1" compatLnSpc="1">
                <a:normAutofit fontScale="77500" lnSpcReduction="2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900">
                    <a:solidFill>
                      <a:schemeClr val="bg1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900">
                    <a:solidFill>
                      <a:schemeClr val="bg1"/>
                    </a:solidFill>
                    <a:cs typeface="+mn-ea"/>
                    <a:sym typeface="+mn-lt"/>
                  </a:rPr>
                </a:br>
                <a:r>
                  <a:rPr lang="zh-CN" altLang="en-US" sz="900">
                    <a:solidFill>
                      <a:schemeClr val="bg1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19" name="任意多边形: 形状 18"/>
              <p:cNvSpPr/>
              <p:nvPr/>
            </p:nvSpPr>
            <p:spPr bwMode="auto">
              <a:xfrm>
                <a:off x="4465980" y="3577937"/>
                <a:ext cx="2796681" cy="537826"/>
              </a:xfrm>
              <a:custGeom>
                <a:avLst/>
                <a:gdLst>
                  <a:gd name="T0" fmla="*/ 338 w 338"/>
                  <a:gd name="T1" fmla="*/ 65 h 65"/>
                  <a:gd name="T2" fmla="*/ 0 w 338"/>
                  <a:gd name="T3" fmla="*/ 65 h 65"/>
                  <a:gd name="T4" fmla="*/ 75 w 338"/>
                  <a:gd name="T5" fmla="*/ 0 h 65"/>
                  <a:gd name="T6" fmla="*/ 338 w 338"/>
                  <a:gd name="T7" fmla="*/ 0 h 65"/>
                  <a:gd name="T8" fmla="*/ 338 w 338"/>
                  <a:gd name="T9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65">
                    <a:moveTo>
                      <a:pt x="338" y="65"/>
                    </a:moveTo>
                    <a:lnTo>
                      <a:pt x="0" y="65"/>
                    </a:lnTo>
                    <a:lnTo>
                      <a:pt x="75" y="0"/>
                    </a:lnTo>
                    <a:lnTo>
                      <a:pt x="338" y="0"/>
                    </a:lnTo>
                    <a:lnTo>
                      <a:pt x="338" y="6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none" lIns="91440" tIns="45720" rIns="91440" bIns="45720" anchor="ctr" anchorCtr="1" compatLnSpc="1">
                <a:normAutofit/>
              </a:bodyPr>
              <a:lstStyle/>
              <a:p>
                <a:pPr algn="ctr"/>
                <a:r>
                  <a:rPr lang="zh-CN" altLang="en-US" sz="1200" b="1">
                    <a:solidFill>
                      <a:schemeClr val="bg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0" name="椭圆 19"/>
              <p:cNvSpPr/>
              <p:nvPr/>
            </p:nvSpPr>
            <p:spPr bwMode="auto">
              <a:xfrm>
                <a:off x="3456527" y="3437273"/>
                <a:ext cx="1117020" cy="1108743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 bwMode="auto">
              <a:xfrm>
                <a:off x="3580642" y="3561388"/>
                <a:ext cx="868794" cy="86051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anchor="ctr" anchorCtr="1" compatLnSpc="1">
                <a:normAutofit fontScale="70000" lnSpcReduction="20000"/>
              </a:bodyPr>
              <a:lstStyle/>
              <a:p>
                <a:pPr algn="ctr"/>
                <a:r>
                  <a:rPr lang="en-US" altLang="zh-CN" sz="2400">
                    <a:solidFill>
                      <a:schemeClr val="accent3">
                        <a:lumMod val="100000"/>
                      </a:schemeClr>
                    </a:solidFill>
                    <a:cs typeface="+mn-ea"/>
                    <a:sym typeface="+mn-lt"/>
                  </a:rPr>
                  <a:t>03</a:t>
                </a: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682287" y="3514909"/>
              <a:ext cx="1681803" cy="661253"/>
              <a:chOff x="226567" y="4072373"/>
              <a:chExt cx="2242404" cy="881671"/>
            </a:xfrm>
          </p:grpSpPr>
          <p:sp>
            <p:nvSpPr>
              <p:cNvPr id="10" name="文本框 43"/>
              <p:cNvSpPr txBox="1"/>
              <p:nvPr/>
            </p:nvSpPr>
            <p:spPr>
              <a:xfrm>
                <a:off x="226567" y="4072373"/>
                <a:ext cx="2242404" cy="276999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 fontScale="92500" lnSpcReduction="20000"/>
              </a:bodyPr>
              <a:lstStyle/>
              <a:p>
                <a:pPr algn="r"/>
                <a:r>
                  <a:rPr lang="zh-CN" altLang="en-US" b="1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226567" y="4349371"/>
                <a:ext cx="2242404" cy="604673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normAutofit fontScale="850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</a:br>
                <a:r>
                  <a:rPr lang="zh-CN" altLang="en-US" sz="1050">
                    <a:solidFill>
                      <a:sysClr val="windowText" lastClr="000000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4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等腰三角形 46"/>
          <p:cNvSpPr/>
          <p:nvPr/>
        </p:nvSpPr>
        <p:spPr>
          <a:xfrm rot="5400000">
            <a:off x="350557" y="280293"/>
            <a:ext cx="207812" cy="17017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900983" y="2309582"/>
            <a:ext cx="1574327" cy="1883536"/>
            <a:chOff x="900983" y="2309582"/>
            <a:chExt cx="1574327" cy="1883536"/>
          </a:xfrm>
        </p:grpSpPr>
        <p:sp>
          <p:nvSpPr>
            <p:cNvPr id="4" name="Freeform: Shape 1"/>
            <p:cNvSpPr/>
            <p:nvPr/>
          </p:nvSpPr>
          <p:spPr bwMode="auto">
            <a:xfrm>
              <a:off x="1812159" y="2684578"/>
              <a:ext cx="276971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pPr marL="0" indent="0">
                <a:buSzTx/>
                <a:buFontTx/>
                <a:buNone/>
              </a:pPr>
              <a:r>
                <a:rPr lang="id-ID" sz="2400">
                  <a:solidFill>
                    <a:srgbClr val="53585F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5" name="Freeform: Shape 2"/>
            <p:cNvSpPr/>
            <p:nvPr/>
          </p:nvSpPr>
          <p:spPr bwMode="auto">
            <a:xfrm>
              <a:off x="1425978" y="2309582"/>
              <a:ext cx="1049332" cy="1170385"/>
            </a:xfrm>
            <a:custGeom>
              <a:avLst/>
              <a:gdLst>
                <a:gd name="T0" fmla="+- 0 10800 961"/>
                <a:gd name="T1" fmla="*/ T0 w 19679"/>
                <a:gd name="T2" fmla="*/ 10800 h 21600"/>
                <a:gd name="T3" fmla="+- 0 10800 961"/>
                <a:gd name="T4" fmla="*/ T3 w 19679"/>
                <a:gd name="T5" fmla="*/ 10800 h 21600"/>
                <a:gd name="T6" fmla="+- 0 10800 961"/>
                <a:gd name="T7" fmla="*/ T6 w 19679"/>
                <a:gd name="T8" fmla="*/ 10800 h 21600"/>
                <a:gd name="T9" fmla="+- 0 10800 961"/>
                <a:gd name="T10" fmla="*/ T9 w 1967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600">
                  <a:moveTo>
                    <a:pt x="9838" y="0"/>
                  </a:moveTo>
                  <a:cubicBezTo>
                    <a:pt x="7321" y="0"/>
                    <a:pt x="4802" y="944"/>
                    <a:pt x="2881" y="2835"/>
                  </a:cubicBezTo>
                  <a:cubicBezTo>
                    <a:pt x="-961" y="6616"/>
                    <a:pt x="-961" y="12749"/>
                    <a:pt x="2881" y="16530"/>
                  </a:cubicBezTo>
                  <a:cubicBezTo>
                    <a:pt x="4639" y="18260"/>
                    <a:pt x="6897" y="19188"/>
                    <a:pt x="9197" y="19335"/>
                  </a:cubicBezTo>
                  <a:cubicBezTo>
                    <a:pt x="8918" y="20157"/>
                    <a:pt x="8453" y="20930"/>
                    <a:pt x="7797" y="21600"/>
                  </a:cubicBezTo>
                  <a:cubicBezTo>
                    <a:pt x="8874" y="21508"/>
                    <a:pt x="9927" y="21069"/>
                    <a:pt x="10751" y="20282"/>
                  </a:cubicBezTo>
                  <a:cubicBezTo>
                    <a:pt x="11091" y="19958"/>
                    <a:pt x="11357" y="19595"/>
                    <a:pt x="11572" y="19211"/>
                  </a:cubicBezTo>
                  <a:cubicBezTo>
                    <a:pt x="13486" y="18876"/>
                    <a:pt x="15317" y="17986"/>
                    <a:pt x="16796" y="16530"/>
                  </a:cubicBezTo>
                  <a:cubicBezTo>
                    <a:pt x="20638" y="12749"/>
                    <a:pt x="20638" y="6616"/>
                    <a:pt x="16796" y="2835"/>
                  </a:cubicBezTo>
                  <a:cubicBezTo>
                    <a:pt x="14875" y="944"/>
                    <a:pt x="12356" y="0"/>
                    <a:pt x="9838" y="0"/>
                  </a:cubicBezTo>
                  <a:close/>
                  <a:moveTo>
                    <a:pt x="9838" y="3047"/>
                  </a:moveTo>
                  <a:cubicBezTo>
                    <a:pt x="11564" y="3047"/>
                    <a:pt x="13290" y="3694"/>
                    <a:pt x="14607" y="4990"/>
                  </a:cubicBezTo>
                  <a:cubicBezTo>
                    <a:pt x="17240" y="7581"/>
                    <a:pt x="17240" y="11784"/>
                    <a:pt x="14607" y="14375"/>
                  </a:cubicBezTo>
                  <a:cubicBezTo>
                    <a:pt x="11973" y="16967"/>
                    <a:pt x="7703" y="16967"/>
                    <a:pt x="5070" y="14375"/>
                  </a:cubicBezTo>
                  <a:cubicBezTo>
                    <a:pt x="2437" y="11784"/>
                    <a:pt x="2437" y="7581"/>
                    <a:pt x="5070" y="4990"/>
                  </a:cubicBezTo>
                  <a:cubicBezTo>
                    <a:pt x="6387" y="3694"/>
                    <a:pt x="8113" y="3047"/>
                    <a:pt x="9838" y="304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Freeform: Shape 13"/>
            <p:cNvSpPr/>
            <p:nvPr/>
          </p:nvSpPr>
          <p:spPr bwMode="auto">
            <a:xfrm>
              <a:off x="900983" y="3560886"/>
              <a:ext cx="1569722" cy="632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 marL="0" indent="0" algn="r">
                <a:lnSpc>
                  <a:spcPct val="120000"/>
                </a:lnSpc>
                <a:buSzTx/>
                <a:buFontTx/>
                <a:buNone/>
              </a:pPr>
              <a:r>
                <a:rPr lang="zh-CN" altLang="en-US" sz="1100">
                  <a:solidFill>
                    <a:srgbClr val="53585F"/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475310" y="950383"/>
            <a:ext cx="1574327" cy="1884194"/>
            <a:chOff x="2475310" y="950383"/>
            <a:chExt cx="1574327" cy="1884194"/>
          </a:xfrm>
        </p:grpSpPr>
        <p:sp>
          <p:nvSpPr>
            <p:cNvPr id="6" name="Freeform: Shape 3"/>
            <p:cNvSpPr/>
            <p:nvPr/>
          </p:nvSpPr>
          <p:spPr bwMode="auto">
            <a:xfrm>
              <a:off x="2475310" y="1649719"/>
              <a:ext cx="1049332" cy="1184858"/>
            </a:xfrm>
            <a:custGeom>
              <a:avLst/>
              <a:gdLst>
                <a:gd name="T0" fmla="+- 0 10800 961"/>
                <a:gd name="T1" fmla="*/ T0 w 19679"/>
                <a:gd name="T2" fmla="*/ 10352 h 20704"/>
                <a:gd name="T3" fmla="+- 0 10800 961"/>
                <a:gd name="T4" fmla="*/ T3 w 19679"/>
                <a:gd name="T5" fmla="*/ 10352 h 20704"/>
                <a:gd name="T6" fmla="+- 0 10800 961"/>
                <a:gd name="T7" fmla="*/ T6 w 19679"/>
                <a:gd name="T8" fmla="*/ 10352 h 20704"/>
                <a:gd name="T9" fmla="+- 0 10800 961"/>
                <a:gd name="T10" fmla="*/ T9 w 19679"/>
                <a:gd name="T11" fmla="*/ 10352 h 2070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0704">
                  <a:moveTo>
                    <a:pt x="11880" y="0"/>
                  </a:moveTo>
                  <a:cubicBezTo>
                    <a:pt x="10803" y="87"/>
                    <a:pt x="9750" y="505"/>
                    <a:pt x="8926" y="1250"/>
                  </a:cubicBezTo>
                  <a:cubicBezTo>
                    <a:pt x="8506" y="1629"/>
                    <a:pt x="8190" y="2063"/>
                    <a:pt x="7960" y="2524"/>
                  </a:cubicBezTo>
                  <a:cubicBezTo>
                    <a:pt x="6100" y="2860"/>
                    <a:pt x="4322" y="3700"/>
                    <a:pt x="2881" y="5043"/>
                  </a:cubicBezTo>
                  <a:cubicBezTo>
                    <a:pt x="-961" y="8625"/>
                    <a:pt x="-961" y="14435"/>
                    <a:pt x="2881" y="18017"/>
                  </a:cubicBezTo>
                  <a:cubicBezTo>
                    <a:pt x="6723" y="21600"/>
                    <a:pt x="12954" y="21599"/>
                    <a:pt x="16796" y="18017"/>
                  </a:cubicBezTo>
                  <a:cubicBezTo>
                    <a:pt x="20638" y="14435"/>
                    <a:pt x="20638" y="8625"/>
                    <a:pt x="16796" y="5043"/>
                  </a:cubicBezTo>
                  <a:cubicBezTo>
                    <a:pt x="15021" y="3388"/>
                    <a:pt x="12736" y="2509"/>
                    <a:pt x="10412" y="2383"/>
                  </a:cubicBezTo>
                  <a:cubicBezTo>
                    <a:pt x="10678" y="1519"/>
                    <a:pt x="11159" y="697"/>
                    <a:pt x="11880" y="0"/>
                  </a:cubicBezTo>
                  <a:close/>
                  <a:moveTo>
                    <a:pt x="9838" y="5244"/>
                  </a:moveTo>
                  <a:cubicBezTo>
                    <a:pt x="11564" y="5244"/>
                    <a:pt x="13290" y="5857"/>
                    <a:pt x="14607" y="7085"/>
                  </a:cubicBezTo>
                  <a:cubicBezTo>
                    <a:pt x="17240" y="9540"/>
                    <a:pt x="17240" y="13521"/>
                    <a:pt x="14607" y="15976"/>
                  </a:cubicBezTo>
                  <a:cubicBezTo>
                    <a:pt x="11974" y="18431"/>
                    <a:pt x="7703" y="18431"/>
                    <a:pt x="5070" y="15976"/>
                  </a:cubicBezTo>
                  <a:cubicBezTo>
                    <a:pt x="2437" y="13521"/>
                    <a:pt x="2437" y="9540"/>
                    <a:pt x="5070" y="7085"/>
                  </a:cubicBezTo>
                  <a:cubicBezTo>
                    <a:pt x="6387" y="5857"/>
                    <a:pt x="8113" y="5244"/>
                    <a:pt x="9838" y="52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Freeform: Shape 8"/>
            <p:cNvSpPr/>
            <p:nvPr/>
          </p:nvSpPr>
          <p:spPr bwMode="auto">
            <a:xfrm>
              <a:off x="2479915" y="950383"/>
              <a:ext cx="1569722" cy="63288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 marL="0" indent="0" algn="l">
                <a:lnSpc>
                  <a:spcPct val="120000"/>
                </a:lnSpc>
                <a:buSzTx/>
                <a:buFontTx/>
                <a:buNone/>
              </a:pPr>
              <a:r>
                <a:rPr lang="zh-CN" altLang="en-US" sz="1100">
                  <a:solidFill>
                    <a:srgbClr val="53585F"/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  <p:sp>
          <p:nvSpPr>
            <p:cNvPr id="17" name="Freeform: Shape 14"/>
            <p:cNvSpPr/>
            <p:nvPr/>
          </p:nvSpPr>
          <p:spPr bwMode="auto">
            <a:xfrm>
              <a:off x="2861491" y="2159583"/>
              <a:ext cx="276971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pPr marL="0" indent="0">
                <a:buSzTx/>
                <a:buFontTx/>
                <a:buNone/>
              </a:pPr>
              <a:r>
                <a:rPr lang="id-ID" sz="2400">
                  <a:solidFill>
                    <a:srgbClr val="53585F"/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000305" y="2309582"/>
            <a:ext cx="1574327" cy="1883536"/>
            <a:chOff x="3000305" y="2309582"/>
            <a:chExt cx="1574327" cy="1883536"/>
          </a:xfrm>
        </p:grpSpPr>
        <p:sp>
          <p:nvSpPr>
            <p:cNvPr id="7" name="Freeform: Shape 4"/>
            <p:cNvSpPr/>
            <p:nvPr/>
          </p:nvSpPr>
          <p:spPr bwMode="auto">
            <a:xfrm>
              <a:off x="3524642" y="2309582"/>
              <a:ext cx="1049990" cy="1170385"/>
            </a:xfrm>
            <a:custGeom>
              <a:avLst/>
              <a:gdLst>
                <a:gd name="T0" fmla="+- 0 10800 961"/>
                <a:gd name="T1" fmla="*/ T0 w 19679"/>
                <a:gd name="T2" fmla="*/ 10800 h 21600"/>
                <a:gd name="T3" fmla="+- 0 10800 961"/>
                <a:gd name="T4" fmla="*/ T3 w 19679"/>
                <a:gd name="T5" fmla="*/ 10800 h 21600"/>
                <a:gd name="T6" fmla="+- 0 10800 961"/>
                <a:gd name="T7" fmla="*/ T6 w 19679"/>
                <a:gd name="T8" fmla="*/ 10800 h 21600"/>
                <a:gd name="T9" fmla="+- 0 10800 961"/>
                <a:gd name="T10" fmla="*/ T9 w 1967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600">
                  <a:moveTo>
                    <a:pt x="9838" y="0"/>
                  </a:moveTo>
                  <a:cubicBezTo>
                    <a:pt x="7321" y="0"/>
                    <a:pt x="4802" y="944"/>
                    <a:pt x="2881" y="2835"/>
                  </a:cubicBezTo>
                  <a:cubicBezTo>
                    <a:pt x="-961" y="6616"/>
                    <a:pt x="-961" y="12749"/>
                    <a:pt x="2881" y="16530"/>
                  </a:cubicBezTo>
                  <a:cubicBezTo>
                    <a:pt x="4648" y="18270"/>
                    <a:pt x="6921" y="19199"/>
                    <a:pt x="9234" y="19338"/>
                  </a:cubicBezTo>
                  <a:cubicBezTo>
                    <a:pt x="8955" y="20157"/>
                    <a:pt x="8491" y="20932"/>
                    <a:pt x="7837" y="21600"/>
                  </a:cubicBezTo>
                  <a:cubicBezTo>
                    <a:pt x="8914" y="21508"/>
                    <a:pt x="9967" y="21069"/>
                    <a:pt x="10791" y="20282"/>
                  </a:cubicBezTo>
                  <a:cubicBezTo>
                    <a:pt x="11132" y="19957"/>
                    <a:pt x="11400" y="19590"/>
                    <a:pt x="11615" y="19205"/>
                  </a:cubicBezTo>
                  <a:cubicBezTo>
                    <a:pt x="13512" y="18863"/>
                    <a:pt x="15329" y="17974"/>
                    <a:pt x="16796" y="16530"/>
                  </a:cubicBezTo>
                  <a:cubicBezTo>
                    <a:pt x="20638" y="12749"/>
                    <a:pt x="20638" y="6616"/>
                    <a:pt x="16796" y="2835"/>
                  </a:cubicBezTo>
                  <a:cubicBezTo>
                    <a:pt x="14875" y="944"/>
                    <a:pt x="12356" y="0"/>
                    <a:pt x="9838" y="0"/>
                  </a:cubicBezTo>
                  <a:close/>
                  <a:moveTo>
                    <a:pt x="9838" y="3047"/>
                  </a:moveTo>
                  <a:cubicBezTo>
                    <a:pt x="11564" y="3047"/>
                    <a:pt x="13290" y="3694"/>
                    <a:pt x="14607" y="4990"/>
                  </a:cubicBezTo>
                  <a:cubicBezTo>
                    <a:pt x="17240" y="7581"/>
                    <a:pt x="17240" y="11784"/>
                    <a:pt x="14607" y="14375"/>
                  </a:cubicBezTo>
                  <a:cubicBezTo>
                    <a:pt x="11973" y="16967"/>
                    <a:pt x="7703" y="16967"/>
                    <a:pt x="5070" y="14375"/>
                  </a:cubicBezTo>
                  <a:cubicBezTo>
                    <a:pt x="2437" y="11784"/>
                    <a:pt x="2437" y="7581"/>
                    <a:pt x="5070" y="4990"/>
                  </a:cubicBezTo>
                  <a:cubicBezTo>
                    <a:pt x="6387" y="3694"/>
                    <a:pt x="8113" y="3047"/>
                    <a:pt x="9838" y="30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Freeform: Shape 12"/>
            <p:cNvSpPr/>
            <p:nvPr/>
          </p:nvSpPr>
          <p:spPr bwMode="auto">
            <a:xfrm>
              <a:off x="3000305" y="3560886"/>
              <a:ext cx="1569722" cy="632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 marL="0" indent="0" algn="r">
                <a:lnSpc>
                  <a:spcPct val="120000"/>
                </a:lnSpc>
                <a:buSzTx/>
                <a:buFontTx/>
                <a:buNone/>
              </a:pPr>
              <a:r>
                <a:rPr lang="zh-CN" altLang="en-US" sz="1100">
                  <a:solidFill>
                    <a:srgbClr val="53585F"/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  <p:sp>
          <p:nvSpPr>
            <p:cNvPr id="18" name="Freeform: Shape 15"/>
            <p:cNvSpPr/>
            <p:nvPr/>
          </p:nvSpPr>
          <p:spPr bwMode="auto">
            <a:xfrm>
              <a:off x="3910823" y="2684578"/>
              <a:ext cx="277629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pPr marL="0" indent="0">
                <a:buSzTx/>
                <a:buFontTx/>
                <a:buNone/>
              </a:pPr>
              <a:r>
                <a:rPr lang="id-ID" sz="2400">
                  <a:solidFill>
                    <a:srgbClr val="53585F"/>
                  </a:solidFill>
                  <a:cs typeface="+mn-ea"/>
                  <a:sym typeface="+mn-lt"/>
                </a:rPr>
                <a:t>03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573974" y="950383"/>
            <a:ext cx="1569722" cy="1884194"/>
            <a:chOff x="4573974" y="950383"/>
            <a:chExt cx="1569722" cy="1884194"/>
          </a:xfrm>
        </p:grpSpPr>
        <p:sp>
          <p:nvSpPr>
            <p:cNvPr id="8" name="Freeform: Shape 5"/>
            <p:cNvSpPr/>
            <p:nvPr/>
          </p:nvSpPr>
          <p:spPr bwMode="auto">
            <a:xfrm>
              <a:off x="4573974" y="1649719"/>
              <a:ext cx="1049990" cy="1184858"/>
            </a:xfrm>
            <a:custGeom>
              <a:avLst/>
              <a:gdLst>
                <a:gd name="T0" fmla="+- 0 10800 961"/>
                <a:gd name="T1" fmla="*/ T0 w 19679"/>
                <a:gd name="T2" fmla="*/ 10352 h 20704"/>
                <a:gd name="T3" fmla="+- 0 10800 961"/>
                <a:gd name="T4" fmla="*/ T3 w 19679"/>
                <a:gd name="T5" fmla="*/ 10352 h 20704"/>
                <a:gd name="T6" fmla="+- 0 10800 961"/>
                <a:gd name="T7" fmla="*/ T6 w 19679"/>
                <a:gd name="T8" fmla="*/ 10352 h 20704"/>
                <a:gd name="T9" fmla="+- 0 10800 961"/>
                <a:gd name="T10" fmla="*/ T9 w 19679"/>
                <a:gd name="T11" fmla="*/ 10352 h 2070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0704">
                  <a:moveTo>
                    <a:pt x="11963" y="0"/>
                  </a:moveTo>
                  <a:cubicBezTo>
                    <a:pt x="10886" y="87"/>
                    <a:pt x="9837" y="505"/>
                    <a:pt x="9012" y="1250"/>
                  </a:cubicBezTo>
                  <a:cubicBezTo>
                    <a:pt x="8596" y="1626"/>
                    <a:pt x="8279" y="2055"/>
                    <a:pt x="8050" y="2513"/>
                  </a:cubicBezTo>
                  <a:cubicBezTo>
                    <a:pt x="6157" y="2837"/>
                    <a:pt x="4344" y="3678"/>
                    <a:pt x="2881" y="5043"/>
                  </a:cubicBezTo>
                  <a:cubicBezTo>
                    <a:pt x="-961" y="8625"/>
                    <a:pt x="-961" y="14435"/>
                    <a:pt x="2881" y="18017"/>
                  </a:cubicBezTo>
                  <a:cubicBezTo>
                    <a:pt x="6723" y="21600"/>
                    <a:pt x="12954" y="21599"/>
                    <a:pt x="16796" y="18017"/>
                  </a:cubicBezTo>
                  <a:cubicBezTo>
                    <a:pt x="20638" y="14435"/>
                    <a:pt x="20638" y="8625"/>
                    <a:pt x="16796" y="5043"/>
                  </a:cubicBezTo>
                  <a:cubicBezTo>
                    <a:pt x="15042" y="3408"/>
                    <a:pt x="12790" y="2528"/>
                    <a:pt x="10495" y="2386"/>
                  </a:cubicBezTo>
                  <a:cubicBezTo>
                    <a:pt x="10761" y="1521"/>
                    <a:pt x="11241" y="697"/>
                    <a:pt x="11963" y="0"/>
                  </a:cubicBezTo>
                  <a:close/>
                  <a:moveTo>
                    <a:pt x="9838" y="5244"/>
                  </a:moveTo>
                  <a:cubicBezTo>
                    <a:pt x="11564" y="5244"/>
                    <a:pt x="13290" y="5857"/>
                    <a:pt x="14607" y="7085"/>
                  </a:cubicBezTo>
                  <a:cubicBezTo>
                    <a:pt x="17240" y="9540"/>
                    <a:pt x="17240" y="13521"/>
                    <a:pt x="14607" y="15976"/>
                  </a:cubicBezTo>
                  <a:cubicBezTo>
                    <a:pt x="11974" y="18431"/>
                    <a:pt x="7703" y="18431"/>
                    <a:pt x="5070" y="15976"/>
                  </a:cubicBezTo>
                  <a:cubicBezTo>
                    <a:pt x="2437" y="13521"/>
                    <a:pt x="2437" y="9540"/>
                    <a:pt x="5070" y="7085"/>
                  </a:cubicBezTo>
                  <a:cubicBezTo>
                    <a:pt x="6387" y="5857"/>
                    <a:pt x="8113" y="5244"/>
                    <a:pt x="9838" y="52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Freeform: Shape 9"/>
            <p:cNvSpPr/>
            <p:nvPr/>
          </p:nvSpPr>
          <p:spPr bwMode="auto">
            <a:xfrm>
              <a:off x="4574632" y="950383"/>
              <a:ext cx="1569064" cy="63288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 marL="0" indent="0" algn="l">
                <a:lnSpc>
                  <a:spcPct val="120000"/>
                </a:lnSpc>
                <a:buSzTx/>
                <a:buFontTx/>
                <a:buNone/>
              </a:pPr>
              <a:r>
                <a:rPr lang="zh-CN" altLang="en-US" sz="1100">
                  <a:solidFill>
                    <a:srgbClr val="53585F"/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  <p:sp>
          <p:nvSpPr>
            <p:cNvPr id="19" name="Freeform: Shape 16"/>
            <p:cNvSpPr/>
            <p:nvPr/>
          </p:nvSpPr>
          <p:spPr bwMode="auto">
            <a:xfrm>
              <a:off x="4964760" y="2159583"/>
              <a:ext cx="277629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pPr marL="0" indent="0">
                <a:buSzTx/>
                <a:buFontTx/>
                <a:buNone/>
              </a:pPr>
              <a:r>
                <a:rPr lang="id-ID" sz="2400">
                  <a:solidFill>
                    <a:srgbClr val="53585F"/>
                  </a:solidFill>
                  <a:cs typeface="+mn-ea"/>
                  <a:sym typeface="+mn-lt"/>
                </a:rPr>
                <a:t>04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103574" y="2309582"/>
            <a:ext cx="1569722" cy="1883536"/>
            <a:chOff x="5103574" y="2309582"/>
            <a:chExt cx="1569722" cy="1883536"/>
          </a:xfrm>
        </p:grpSpPr>
        <p:sp>
          <p:nvSpPr>
            <p:cNvPr id="9" name="Freeform: Shape 6"/>
            <p:cNvSpPr/>
            <p:nvPr/>
          </p:nvSpPr>
          <p:spPr bwMode="auto">
            <a:xfrm>
              <a:off x="5623964" y="2309582"/>
              <a:ext cx="1049332" cy="1170385"/>
            </a:xfrm>
            <a:custGeom>
              <a:avLst/>
              <a:gdLst>
                <a:gd name="T0" fmla="+- 0 10800 961"/>
                <a:gd name="T1" fmla="*/ T0 w 19679"/>
                <a:gd name="T2" fmla="*/ 10800 h 21600"/>
                <a:gd name="T3" fmla="+- 0 10800 961"/>
                <a:gd name="T4" fmla="*/ T3 w 19679"/>
                <a:gd name="T5" fmla="*/ 10800 h 21600"/>
                <a:gd name="T6" fmla="+- 0 10800 961"/>
                <a:gd name="T7" fmla="*/ T6 w 19679"/>
                <a:gd name="T8" fmla="*/ 10800 h 21600"/>
                <a:gd name="T9" fmla="+- 0 10800 961"/>
                <a:gd name="T10" fmla="*/ T9 w 1967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1600">
                  <a:moveTo>
                    <a:pt x="9838" y="0"/>
                  </a:moveTo>
                  <a:cubicBezTo>
                    <a:pt x="7321" y="0"/>
                    <a:pt x="4802" y="944"/>
                    <a:pt x="2881" y="2835"/>
                  </a:cubicBezTo>
                  <a:cubicBezTo>
                    <a:pt x="-961" y="6616"/>
                    <a:pt x="-961" y="12749"/>
                    <a:pt x="2881" y="16530"/>
                  </a:cubicBezTo>
                  <a:cubicBezTo>
                    <a:pt x="4617" y="18240"/>
                    <a:pt x="6842" y="19168"/>
                    <a:pt x="9114" y="19332"/>
                  </a:cubicBezTo>
                  <a:cubicBezTo>
                    <a:pt x="8835" y="20154"/>
                    <a:pt x="8369" y="20930"/>
                    <a:pt x="7714" y="21600"/>
                  </a:cubicBezTo>
                  <a:cubicBezTo>
                    <a:pt x="8791" y="21508"/>
                    <a:pt x="9844" y="21069"/>
                    <a:pt x="10668" y="20282"/>
                  </a:cubicBezTo>
                  <a:cubicBezTo>
                    <a:pt x="11003" y="19962"/>
                    <a:pt x="11269" y="19602"/>
                    <a:pt x="11482" y="19223"/>
                  </a:cubicBezTo>
                  <a:cubicBezTo>
                    <a:pt x="13428" y="18900"/>
                    <a:pt x="15295" y="18008"/>
                    <a:pt x="16796" y="16530"/>
                  </a:cubicBezTo>
                  <a:cubicBezTo>
                    <a:pt x="20638" y="12749"/>
                    <a:pt x="20638" y="6616"/>
                    <a:pt x="16796" y="2835"/>
                  </a:cubicBezTo>
                  <a:cubicBezTo>
                    <a:pt x="14875" y="944"/>
                    <a:pt x="12356" y="0"/>
                    <a:pt x="9838" y="0"/>
                  </a:cubicBezTo>
                  <a:close/>
                  <a:moveTo>
                    <a:pt x="9838" y="3047"/>
                  </a:moveTo>
                  <a:cubicBezTo>
                    <a:pt x="11564" y="3047"/>
                    <a:pt x="13290" y="3694"/>
                    <a:pt x="14607" y="4990"/>
                  </a:cubicBezTo>
                  <a:cubicBezTo>
                    <a:pt x="17240" y="7581"/>
                    <a:pt x="17240" y="11784"/>
                    <a:pt x="14607" y="14375"/>
                  </a:cubicBezTo>
                  <a:cubicBezTo>
                    <a:pt x="11974" y="16967"/>
                    <a:pt x="7703" y="16967"/>
                    <a:pt x="5070" y="14375"/>
                  </a:cubicBezTo>
                  <a:cubicBezTo>
                    <a:pt x="2437" y="11784"/>
                    <a:pt x="2437" y="7581"/>
                    <a:pt x="5070" y="4990"/>
                  </a:cubicBezTo>
                  <a:cubicBezTo>
                    <a:pt x="6387" y="3694"/>
                    <a:pt x="8113" y="3047"/>
                    <a:pt x="9838" y="304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Freeform: Shape 11"/>
            <p:cNvSpPr/>
            <p:nvPr/>
          </p:nvSpPr>
          <p:spPr bwMode="auto">
            <a:xfrm>
              <a:off x="5103574" y="3560886"/>
              <a:ext cx="1569722" cy="632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 marL="0" indent="0" algn="r">
                <a:lnSpc>
                  <a:spcPct val="120000"/>
                </a:lnSpc>
                <a:buSzTx/>
                <a:buFontTx/>
                <a:buNone/>
              </a:pPr>
              <a:r>
                <a:rPr lang="zh-CN" altLang="en-US" sz="1100">
                  <a:solidFill>
                    <a:srgbClr val="53585F"/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  <p:sp>
          <p:nvSpPr>
            <p:cNvPr id="20" name="Freeform: Shape 17"/>
            <p:cNvSpPr/>
            <p:nvPr/>
          </p:nvSpPr>
          <p:spPr bwMode="auto">
            <a:xfrm>
              <a:off x="6005540" y="2684578"/>
              <a:ext cx="276971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pPr marL="0" indent="0">
                <a:buSzTx/>
                <a:buFontTx/>
                <a:buNone/>
              </a:pPr>
              <a:r>
                <a:rPr lang="id-ID" sz="2400">
                  <a:solidFill>
                    <a:srgbClr val="53585F"/>
                  </a:solidFill>
                  <a:cs typeface="+mn-ea"/>
                  <a:sym typeface="+mn-lt"/>
                </a:rPr>
                <a:t>05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673296" y="950383"/>
            <a:ext cx="1569722" cy="1884194"/>
            <a:chOff x="6673296" y="950383"/>
            <a:chExt cx="1569722" cy="1884194"/>
          </a:xfrm>
        </p:grpSpPr>
        <p:sp>
          <p:nvSpPr>
            <p:cNvPr id="10" name="Freeform: Shape 7"/>
            <p:cNvSpPr/>
            <p:nvPr/>
          </p:nvSpPr>
          <p:spPr bwMode="auto">
            <a:xfrm>
              <a:off x="6673296" y="1649719"/>
              <a:ext cx="1049332" cy="1184858"/>
            </a:xfrm>
            <a:custGeom>
              <a:avLst/>
              <a:gdLst>
                <a:gd name="T0" fmla="+- 0 10800 961"/>
                <a:gd name="T1" fmla="*/ T0 w 19679"/>
                <a:gd name="T2" fmla="*/ 10352 h 20704"/>
                <a:gd name="T3" fmla="+- 0 10800 961"/>
                <a:gd name="T4" fmla="*/ T3 w 19679"/>
                <a:gd name="T5" fmla="*/ 10352 h 20704"/>
                <a:gd name="T6" fmla="+- 0 10800 961"/>
                <a:gd name="T7" fmla="*/ T6 w 19679"/>
                <a:gd name="T8" fmla="*/ 10352 h 20704"/>
                <a:gd name="T9" fmla="+- 0 10800 961"/>
                <a:gd name="T10" fmla="*/ T9 w 19679"/>
                <a:gd name="T11" fmla="*/ 10352 h 2070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9679" h="20704">
                  <a:moveTo>
                    <a:pt x="11880" y="0"/>
                  </a:moveTo>
                  <a:cubicBezTo>
                    <a:pt x="10803" y="87"/>
                    <a:pt x="9750" y="505"/>
                    <a:pt x="8926" y="1250"/>
                  </a:cubicBezTo>
                  <a:cubicBezTo>
                    <a:pt x="8506" y="1629"/>
                    <a:pt x="8190" y="2063"/>
                    <a:pt x="7960" y="2524"/>
                  </a:cubicBezTo>
                  <a:cubicBezTo>
                    <a:pt x="6098" y="2859"/>
                    <a:pt x="4322" y="3699"/>
                    <a:pt x="2881" y="5043"/>
                  </a:cubicBezTo>
                  <a:cubicBezTo>
                    <a:pt x="-961" y="8625"/>
                    <a:pt x="-961" y="14435"/>
                    <a:pt x="2881" y="18017"/>
                  </a:cubicBezTo>
                  <a:cubicBezTo>
                    <a:pt x="6723" y="21600"/>
                    <a:pt x="12954" y="21599"/>
                    <a:pt x="16796" y="18017"/>
                  </a:cubicBezTo>
                  <a:cubicBezTo>
                    <a:pt x="20638" y="14435"/>
                    <a:pt x="20638" y="8625"/>
                    <a:pt x="16796" y="5043"/>
                  </a:cubicBezTo>
                  <a:cubicBezTo>
                    <a:pt x="15021" y="3388"/>
                    <a:pt x="12736" y="2509"/>
                    <a:pt x="10412" y="2383"/>
                  </a:cubicBezTo>
                  <a:cubicBezTo>
                    <a:pt x="10678" y="1519"/>
                    <a:pt x="11159" y="697"/>
                    <a:pt x="11880" y="0"/>
                  </a:cubicBezTo>
                  <a:close/>
                  <a:moveTo>
                    <a:pt x="9838" y="5244"/>
                  </a:moveTo>
                  <a:cubicBezTo>
                    <a:pt x="11564" y="5244"/>
                    <a:pt x="13290" y="5857"/>
                    <a:pt x="14607" y="7085"/>
                  </a:cubicBezTo>
                  <a:cubicBezTo>
                    <a:pt x="17240" y="9540"/>
                    <a:pt x="17240" y="13521"/>
                    <a:pt x="14607" y="15976"/>
                  </a:cubicBezTo>
                  <a:cubicBezTo>
                    <a:pt x="11974" y="18431"/>
                    <a:pt x="7703" y="18431"/>
                    <a:pt x="5070" y="15976"/>
                  </a:cubicBezTo>
                  <a:cubicBezTo>
                    <a:pt x="2437" y="13521"/>
                    <a:pt x="2437" y="9540"/>
                    <a:pt x="5070" y="7085"/>
                  </a:cubicBezTo>
                  <a:cubicBezTo>
                    <a:pt x="6387" y="5857"/>
                    <a:pt x="8113" y="5244"/>
                    <a:pt x="9838" y="524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Freeform: Shape 10"/>
            <p:cNvSpPr/>
            <p:nvPr/>
          </p:nvSpPr>
          <p:spPr bwMode="auto">
            <a:xfrm>
              <a:off x="6673296" y="950383"/>
              <a:ext cx="1569722" cy="63288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normAutofit/>
            </a:bodyPr>
            <a:lstStyle/>
            <a:p>
              <a:pPr marL="0" indent="0" algn="l">
                <a:lnSpc>
                  <a:spcPct val="120000"/>
                </a:lnSpc>
                <a:buSzTx/>
                <a:buFontTx/>
                <a:buNone/>
              </a:pPr>
              <a:r>
                <a:rPr lang="zh-CN" altLang="en-US" sz="1100">
                  <a:solidFill>
                    <a:srgbClr val="53585F"/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  <p:sp>
          <p:nvSpPr>
            <p:cNvPr id="21" name="Freeform: Shape 18"/>
            <p:cNvSpPr/>
            <p:nvPr/>
          </p:nvSpPr>
          <p:spPr bwMode="auto">
            <a:xfrm>
              <a:off x="7059477" y="2159583"/>
              <a:ext cx="276971" cy="2999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 fontScale="92500" lnSpcReduction="20000"/>
            </a:bodyPr>
            <a:lstStyle/>
            <a:p>
              <a:pPr marL="0" indent="0">
                <a:buSzTx/>
                <a:buFontTx/>
                <a:buNone/>
              </a:pPr>
              <a:r>
                <a:rPr lang="id-ID" sz="2400">
                  <a:solidFill>
                    <a:srgbClr val="53585F"/>
                  </a:solidFill>
                  <a:cs typeface="+mn-ea"/>
                  <a:sym typeface="+mn-lt"/>
                </a:rPr>
                <a:t>06</a:t>
              </a:r>
            </a:p>
          </p:txBody>
        </p:sp>
      </p:grpSp>
      <p:sp>
        <p:nvSpPr>
          <p:cNvPr id="2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等腰三角形 28"/>
          <p:cNvSpPr/>
          <p:nvPr/>
        </p:nvSpPr>
        <p:spPr>
          <a:xfrm rot="5400000">
            <a:off x="350557" y="280293"/>
            <a:ext cx="207812" cy="17017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923928" y="1467883"/>
            <a:ext cx="18149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200" spc="300" dirty="0">
                <a:latin typeface="Agency FB" panose="020B0503020202020204" pitchFamily="34" charset="0"/>
                <a:cs typeface="+mn-ea"/>
                <a:sym typeface="+mn-lt"/>
              </a:rPr>
              <a:t>03</a:t>
            </a:r>
            <a:endParaRPr lang="zh-CN" altLang="en-US" sz="7200" spc="300" dirty="0"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43" name="TextBox 7"/>
          <p:cNvSpPr>
            <a:spLocks noChangeArrowheads="1"/>
          </p:cNvSpPr>
          <p:nvPr/>
        </p:nvSpPr>
        <p:spPr bwMode="auto">
          <a:xfrm>
            <a:off x="1774427" y="2486744"/>
            <a:ext cx="539344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成功项目展示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899196" y="-680498"/>
            <a:ext cx="5825191" cy="6186592"/>
            <a:chOff x="5899196" y="-680498"/>
            <a:chExt cx="5825191" cy="61865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5776177" y="2144604"/>
              <a:ext cx="3484509" cy="3238471"/>
            </a:xfrm>
            <a:prstGeom prst="rect">
              <a:avLst/>
            </a:prstGeom>
          </p:spPr>
        </p:pic>
        <p:sp>
          <p:nvSpPr>
            <p:cNvPr id="9" name="Freeform 5"/>
            <p:cNvSpPr/>
            <p:nvPr/>
          </p:nvSpPr>
          <p:spPr bwMode="auto">
            <a:xfrm rot="5400000">
              <a:off x="8211337" y="-993217"/>
              <a:ext cx="3200332" cy="3825769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solidFill>
              <a:srgbClr val="3391A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  <p:sp>
        <p:nvSpPr>
          <p:cNvPr id="10" name="Freeform 5"/>
          <p:cNvSpPr/>
          <p:nvPr/>
        </p:nvSpPr>
        <p:spPr bwMode="auto">
          <a:xfrm rot="5400000">
            <a:off x="340286" y="3877763"/>
            <a:ext cx="3855024" cy="4608405"/>
          </a:xfrm>
          <a:custGeom>
            <a:avLst/>
            <a:gdLst>
              <a:gd name="T0" fmla="*/ 1405 w 2712"/>
              <a:gd name="T1" fmla="*/ 0 h 3242"/>
              <a:gd name="T2" fmla="*/ 0 w 2712"/>
              <a:gd name="T3" fmla="*/ 811 h 3242"/>
              <a:gd name="T4" fmla="*/ 0 w 2712"/>
              <a:gd name="T5" fmla="*/ 2432 h 3242"/>
              <a:gd name="T6" fmla="*/ 1405 w 2712"/>
              <a:gd name="T7" fmla="*/ 3242 h 3242"/>
              <a:gd name="T8" fmla="*/ 2712 w 2712"/>
              <a:gd name="T9" fmla="*/ 2486 h 3242"/>
              <a:gd name="T10" fmla="*/ 2712 w 2712"/>
              <a:gd name="T11" fmla="*/ 757 h 3242"/>
              <a:gd name="T12" fmla="*/ 1405 w 2712"/>
              <a:gd name="T13" fmla="*/ 0 h 3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12" h="3242">
                <a:moveTo>
                  <a:pt x="1405" y="0"/>
                </a:moveTo>
                <a:lnTo>
                  <a:pt x="0" y="811"/>
                </a:lnTo>
                <a:lnTo>
                  <a:pt x="0" y="2432"/>
                </a:lnTo>
                <a:lnTo>
                  <a:pt x="1405" y="3242"/>
                </a:lnTo>
                <a:lnTo>
                  <a:pt x="2712" y="2486"/>
                </a:lnTo>
                <a:lnTo>
                  <a:pt x="2712" y="757"/>
                </a:lnTo>
                <a:lnTo>
                  <a:pt x="1405" y="0"/>
                </a:lnTo>
                <a:close/>
              </a:path>
            </a:pathLst>
          </a:custGeom>
          <a:solidFill>
            <a:srgbClr val="3391A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-1124301" y="-2110778"/>
            <a:ext cx="5272881" cy="3977536"/>
            <a:chOff x="-1124301" y="-2110778"/>
            <a:chExt cx="5272881" cy="3977536"/>
          </a:xfrm>
        </p:grpSpPr>
        <p:sp>
          <p:nvSpPr>
            <p:cNvPr id="12" name="Freeform 5"/>
            <p:cNvSpPr/>
            <p:nvPr/>
          </p:nvSpPr>
          <p:spPr bwMode="auto">
            <a:xfrm rot="5400000">
              <a:off x="-747610" y="-2364957"/>
              <a:ext cx="3855024" cy="4608405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blipFill dpi="0" rotWithShape="0">
              <a:blip r:embed="rId5"/>
              <a:srcRect/>
              <a:stretch>
                <a:fillRect/>
              </a:stretch>
            </a:blip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13" name="Freeform 5"/>
            <p:cNvSpPr/>
            <p:nvPr/>
          </p:nvSpPr>
          <p:spPr bwMode="auto">
            <a:xfrm rot="5400000">
              <a:off x="-83134" y="-2487469"/>
              <a:ext cx="3855024" cy="4608405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noFill/>
            <a:ln>
              <a:solidFill>
                <a:srgbClr val="3391AA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18583" y="1146956"/>
            <a:ext cx="1760631" cy="3233996"/>
            <a:chOff x="818583" y="1146956"/>
            <a:chExt cx="1760631" cy="3233996"/>
          </a:xfrm>
        </p:grpSpPr>
        <p:sp>
          <p:nvSpPr>
            <p:cNvPr id="4" name="Freeform: Shape 36"/>
            <p:cNvSpPr/>
            <p:nvPr/>
          </p:nvSpPr>
          <p:spPr>
            <a:xfrm>
              <a:off x="971600" y="2220711"/>
              <a:ext cx="1440161" cy="2160241"/>
            </a:xfrm>
            <a:custGeom>
              <a:avLst/>
              <a:gdLst>
                <a:gd name="connsiteX0" fmla="*/ 528059 w 1920214"/>
                <a:gd name="connsiteY0" fmla="*/ 0 h 2880321"/>
                <a:gd name="connsiteX1" fmla="*/ 672075 w 1920214"/>
                <a:gd name="connsiteY1" fmla="*/ 0 h 2880321"/>
                <a:gd name="connsiteX2" fmla="*/ 1248139 w 1920214"/>
                <a:gd name="connsiteY2" fmla="*/ 0 h 2880321"/>
                <a:gd name="connsiteX3" fmla="*/ 1392154 w 1920214"/>
                <a:gd name="connsiteY3" fmla="*/ 0 h 2880321"/>
                <a:gd name="connsiteX4" fmla="*/ 1440160 w 1920214"/>
                <a:gd name="connsiteY4" fmla="*/ 48006 h 2880321"/>
                <a:gd name="connsiteX5" fmla="*/ 1440160 w 1920214"/>
                <a:gd name="connsiteY5" fmla="*/ 240026 h 2880321"/>
                <a:gd name="connsiteX6" fmla="*/ 1392154 w 1920214"/>
                <a:gd name="connsiteY6" fmla="*/ 288032 h 2880321"/>
                <a:gd name="connsiteX7" fmla="*/ 1248139 w 1920214"/>
                <a:gd name="connsiteY7" fmla="*/ 288032 h 2880321"/>
                <a:gd name="connsiteX8" fmla="*/ 1248139 w 1920214"/>
                <a:gd name="connsiteY8" fmla="*/ 1102527 h 2880321"/>
                <a:gd name="connsiteX9" fmla="*/ 1333824 w 1920214"/>
                <a:gd name="connsiteY9" fmla="*/ 1127795 h 2880321"/>
                <a:gd name="connsiteX10" fmla="*/ 1920214 w 1920214"/>
                <a:gd name="connsiteY10" fmla="*/ 1968219 h 2880321"/>
                <a:gd name="connsiteX11" fmla="*/ 960107 w 1920214"/>
                <a:gd name="connsiteY11" fmla="*/ 2880321 h 2880321"/>
                <a:gd name="connsiteX12" fmla="*/ 0 w 1920214"/>
                <a:gd name="connsiteY12" fmla="*/ 1968219 h 2880321"/>
                <a:gd name="connsiteX13" fmla="*/ 586390 w 1920214"/>
                <a:gd name="connsiteY13" fmla="*/ 1127795 h 2880321"/>
                <a:gd name="connsiteX14" fmla="*/ 672075 w 1920214"/>
                <a:gd name="connsiteY14" fmla="*/ 1102527 h 2880321"/>
                <a:gd name="connsiteX15" fmla="*/ 672075 w 1920214"/>
                <a:gd name="connsiteY15" fmla="*/ 288032 h 2880321"/>
                <a:gd name="connsiteX16" fmla="*/ 528059 w 1920214"/>
                <a:gd name="connsiteY16" fmla="*/ 288032 h 2880321"/>
                <a:gd name="connsiteX17" fmla="*/ 480053 w 1920214"/>
                <a:gd name="connsiteY17" fmla="*/ 240026 h 2880321"/>
                <a:gd name="connsiteX18" fmla="*/ 480053 w 1920214"/>
                <a:gd name="connsiteY18" fmla="*/ 48006 h 2880321"/>
                <a:gd name="connsiteX19" fmla="*/ 528059 w 1920214"/>
                <a:gd name="connsiteY19" fmla="*/ 0 h 2880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20214" h="2880321">
                  <a:moveTo>
                    <a:pt x="528059" y="0"/>
                  </a:moveTo>
                  <a:lnTo>
                    <a:pt x="672075" y="0"/>
                  </a:lnTo>
                  <a:lnTo>
                    <a:pt x="1248139" y="0"/>
                  </a:lnTo>
                  <a:lnTo>
                    <a:pt x="1392154" y="0"/>
                  </a:lnTo>
                  <a:cubicBezTo>
                    <a:pt x="1418667" y="0"/>
                    <a:pt x="1440160" y="21493"/>
                    <a:pt x="1440160" y="48006"/>
                  </a:cubicBezTo>
                  <a:lnTo>
                    <a:pt x="1440160" y="240026"/>
                  </a:lnTo>
                  <a:cubicBezTo>
                    <a:pt x="1440160" y="266539"/>
                    <a:pt x="1418667" y="288032"/>
                    <a:pt x="1392154" y="288032"/>
                  </a:cubicBezTo>
                  <a:lnTo>
                    <a:pt x="1248139" y="288032"/>
                  </a:lnTo>
                  <a:lnTo>
                    <a:pt x="1248139" y="1102527"/>
                  </a:lnTo>
                  <a:lnTo>
                    <a:pt x="1333824" y="1127795"/>
                  </a:lnTo>
                  <a:cubicBezTo>
                    <a:pt x="1678421" y="1266259"/>
                    <a:pt x="1920214" y="1590414"/>
                    <a:pt x="1920214" y="1968219"/>
                  </a:cubicBezTo>
                  <a:cubicBezTo>
                    <a:pt x="1920214" y="2471959"/>
                    <a:pt x="1490359" y="2880321"/>
                    <a:pt x="960107" y="2880321"/>
                  </a:cubicBezTo>
                  <a:cubicBezTo>
                    <a:pt x="429855" y="2880321"/>
                    <a:pt x="0" y="2471959"/>
                    <a:pt x="0" y="1968219"/>
                  </a:cubicBezTo>
                  <a:cubicBezTo>
                    <a:pt x="0" y="1590414"/>
                    <a:pt x="241793" y="1266259"/>
                    <a:pt x="586390" y="1127795"/>
                  </a:cubicBezTo>
                  <a:lnTo>
                    <a:pt x="672075" y="1102527"/>
                  </a:lnTo>
                  <a:lnTo>
                    <a:pt x="672075" y="288032"/>
                  </a:lnTo>
                  <a:lnTo>
                    <a:pt x="528059" y="288032"/>
                  </a:lnTo>
                  <a:cubicBezTo>
                    <a:pt x="501546" y="288032"/>
                    <a:pt x="480053" y="266539"/>
                    <a:pt x="480053" y="240026"/>
                  </a:cubicBezTo>
                  <a:lnTo>
                    <a:pt x="480053" y="48006"/>
                  </a:lnTo>
                  <a:cubicBezTo>
                    <a:pt x="480053" y="21493"/>
                    <a:pt x="501546" y="0"/>
                    <a:pt x="52805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Freeform: Shape 14"/>
            <p:cNvSpPr/>
            <p:nvPr/>
          </p:nvSpPr>
          <p:spPr>
            <a:xfrm rot="17384753">
              <a:off x="1129879" y="3147083"/>
              <a:ext cx="1072080" cy="1288131"/>
            </a:xfrm>
            <a:custGeom>
              <a:avLst/>
              <a:gdLst>
                <a:gd name="connsiteX0" fmla="*/ 1072041 w 1230349"/>
                <a:gd name="connsiteY0" fmla="*/ 1139095 h 1364458"/>
                <a:gd name="connsiteX1" fmla="*/ 283459 w 1230349"/>
                <a:gd name="connsiteY1" fmla="*/ 1256777 h 1364458"/>
                <a:gd name="connsiteX2" fmla="*/ 17206 w 1230349"/>
                <a:gd name="connsiteY2" fmla="*/ 522003 h 1364458"/>
                <a:gd name="connsiteX3" fmla="*/ 615175 w 1230349"/>
                <a:gd name="connsiteY3" fmla="*/ -1 h 1364458"/>
                <a:gd name="connsiteX4" fmla="*/ 1072041 w 1230349"/>
                <a:gd name="connsiteY4" fmla="*/ 1139095 h 1364458"/>
                <a:gd name="connsiteX0-1" fmla="*/ 1072080 w 1072080"/>
                <a:gd name="connsiteY0-2" fmla="*/ 1139096 h 1364480"/>
                <a:gd name="connsiteX1-3" fmla="*/ 283498 w 1072080"/>
                <a:gd name="connsiteY1-4" fmla="*/ 1256778 h 1364480"/>
                <a:gd name="connsiteX2-5" fmla="*/ 17245 w 1072080"/>
                <a:gd name="connsiteY2-6" fmla="*/ 522004 h 1364480"/>
                <a:gd name="connsiteX3-7" fmla="*/ 615214 w 1072080"/>
                <a:gd name="connsiteY3-8" fmla="*/ 0 h 1364480"/>
                <a:gd name="connsiteX4-9" fmla="*/ 1072080 w 1072080"/>
                <a:gd name="connsiteY4-10" fmla="*/ 1139096 h 1364480"/>
                <a:gd name="connsiteX0-11" fmla="*/ 1072080 w 1072080"/>
                <a:gd name="connsiteY0-12" fmla="*/ 1139096 h 1364480"/>
                <a:gd name="connsiteX1-13" fmla="*/ 283498 w 1072080"/>
                <a:gd name="connsiteY1-14" fmla="*/ 1256778 h 1364480"/>
                <a:gd name="connsiteX2-15" fmla="*/ 17245 w 1072080"/>
                <a:gd name="connsiteY2-16" fmla="*/ 522004 h 1364480"/>
                <a:gd name="connsiteX3-17" fmla="*/ 615214 w 1072080"/>
                <a:gd name="connsiteY3-18" fmla="*/ 0 h 1364480"/>
                <a:gd name="connsiteX4-19" fmla="*/ 1072080 w 1072080"/>
                <a:gd name="connsiteY4-20" fmla="*/ 1139096 h 1364480"/>
                <a:gd name="connsiteX0-21" fmla="*/ 1072080 w 1072080"/>
                <a:gd name="connsiteY0-22" fmla="*/ 1139096 h 1364480"/>
                <a:gd name="connsiteX1-23" fmla="*/ 283498 w 1072080"/>
                <a:gd name="connsiteY1-24" fmla="*/ 1256778 h 1364480"/>
                <a:gd name="connsiteX2-25" fmla="*/ 17245 w 1072080"/>
                <a:gd name="connsiteY2-26" fmla="*/ 522004 h 1364480"/>
                <a:gd name="connsiteX3-27" fmla="*/ 615214 w 1072080"/>
                <a:gd name="connsiteY3-28" fmla="*/ 0 h 1364480"/>
                <a:gd name="connsiteX4-29" fmla="*/ 1072080 w 1072080"/>
                <a:gd name="connsiteY4-30" fmla="*/ 1139096 h 1364480"/>
                <a:gd name="connsiteX0-31" fmla="*/ 1072080 w 1072080"/>
                <a:gd name="connsiteY0-32" fmla="*/ 1139096 h 1364480"/>
                <a:gd name="connsiteX1-33" fmla="*/ 283498 w 1072080"/>
                <a:gd name="connsiteY1-34" fmla="*/ 1256778 h 1364480"/>
                <a:gd name="connsiteX2-35" fmla="*/ 17245 w 1072080"/>
                <a:gd name="connsiteY2-36" fmla="*/ 522004 h 1364480"/>
                <a:gd name="connsiteX3-37" fmla="*/ 615214 w 1072080"/>
                <a:gd name="connsiteY3-38" fmla="*/ 0 h 1364480"/>
                <a:gd name="connsiteX4-39" fmla="*/ 1072080 w 1072080"/>
                <a:gd name="connsiteY4-40" fmla="*/ 1139096 h 1364480"/>
                <a:gd name="connsiteX0-41" fmla="*/ 1072080 w 1072080"/>
                <a:gd name="connsiteY0-42" fmla="*/ 1097514 h 1322898"/>
                <a:gd name="connsiteX1-43" fmla="*/ 283498 w 1072080"/>
                <a:gd name="connsiteY1-44" fmla="*/ 1215196 h 1322898"/>
                <a:gd name="connsiteX2-45" fmla="*/ 17245 w 1072080"/>
                <a:gd name="connsiteY2-46" fmla="*/ 480422 h 1322898"/>
                <a:gd name="connsiteX3-47" fmla="*/ 512972 w 1072080"/>
                <a:gd name="connsiteY3-48" fmla="*/ 0 h 1322898"/>
                <a:gd name="connsiteX4-49" fmla="*/ 1072080 w 1072080"/>
                <a:gd name="connsiteY4-50" fmla="*/ 1097514 h 132289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72080" h="1322898">
                  <a:moveTo>
                    <a:pt x="1072080" y="1097514"/>
                  </a:moveTo>
                  <a:cubicBezTo>
                    <a:pt x="870556" y="1345364"/>
                    <a:pt x="536931" y="1395152"/>
                    <a:pt x="283498" y="1215196"/>
                  </a:cubicBezTo>
                  <a:cubicBezTo>
                    <a:pt x="62539" y="1058299"/>
                    <a:pt x="-44374" y="763253"/>
                    <a:pt x="17245" y="480422"/>
                  </a:cubicBezTo>
                  <a:cubicBezTo>
                    <a:pt x="83967" y="174169"/>
                    <a:pt x="228873" y="0"/>
                    <a:pt x="512972" y="0"/>
                  </a:cubicBezTo>
                  <a:cubicBezTo>
                    <a:pt x="666152" y="164569"/>
                    <a:pt x="708983" y="905772"/>
                    <a:pt x="1072080" y="1097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Teardrop 17"/>
            <p:cNvSpPr/>
            <p:nvPr/>
          </p:nvSpPr>
          <p:spPr>
            <a:xfrm rot="18900000">
              <a:off x="1592404" y="1977420"/>
              <a:ext cx="216024" cy="216024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3" name="Group 25"/>
            <p:cNvGrpSpPr/>
            <p:nvPr/>
          </p:nvGrpSpPr>
          <p:grpSpPr>
            <a:xfrm>
              <a:off x="818583" y="1146956"/>
              <a:ext cx="1760631" cy="830464"/>
              <a:chOff x="5157230" y="1101621"/>
              <a:chExt cx="2699991" cy="1107285"/>
            </a:xfrm>
          </p:grpSpPr>
          <p:sp>
            <p:nvSpPr>
              <p:cNvPr id="20" name="TextBox 26"/>
              <p:cNvSpPr txBox="1"/>
              <p:nvPr/>
            </p:nvSpPr>
            <p:spPr>
              <a:xfrm>
                <a:off x="5157230" y="1101621"/>
                <a:ext cx="2699991" cy="398468"/>
              </a:xfrm>
              <a:prstGeom prst="rect">
                <a:avLst/>
              </a:prstGeom>
              <a:noFill/>
            </p:spPr>
            <p:txBody>
              <a:bodyPr wrap="none" lIns="216000" tIns="0" rIns="216000" bIns="0" anchor="ctr" anchorCtr="1"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1" name="TextBox 27"/>
              <p:cNvSpPr txBox="1"/>
              <p:nvPr/>
            </p:nvSpPr>
            <p:spPr>
              <a:xfrm>
                <a:off x="5157231" y="1500087"/>
                <a:ext cx="2699990" cy="708819"/>
              </a:xfrm>
              <a:prstGeom prst="rect">
                <a:avLst/>
              </a:prstGeom>
            </p:spPr>
            <p:txBody>
              <a:bodyPr vert="horz" wrap="square" lIns="216000" tIns="0" rIns="216000" bIns="0" anchor="t" anchorCtr="1">
                <a:normAutofit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3700421" y="1146956"/>
            <a:ext cx="1760631" cy="3233996"/>
            <a:chOff x="3700421" y="1146956"/>
            <a:chExt cx="1760631" cy="3233996"/>
          </a:xfrm>
        </p:grpSpPr>
        <p:sp>
          <p:nvSpPr>
            <p:cNvPr id="6" name="Freeform: Shape 35"/>
            <p:cNvSpPr/>
            <p:nvPr/>
          </p:nvSpPr>
          <p:spPr>
            <a:xfrm>
              <a:off x="3851921" y="2220711"/>
              <a:ext cx="1440161" cy="2160241"/>
            </a:xfrm>
            <a:custGeom>
              <a:avLst/>
              <a:gdLst>
                <a:gd name="connsiteX0" fmla="*/ 528059 w 1920214"/>
                <a:gd name="connsiteY0" fmla="*/ 0 h 2880321"/>
                <a:gd name="connsiteX1" fmla="*/ 672075 w 1920214"/>
                <a:gd name="connsiteY1" fmla="*/ 0 h 2880321"/>
                <a:gd name="connsiteX2" fmla="*/ 1248139 w 1920214"/>
                <a:gd name="connsiteY2" fmla="*/ 0 h 2880321"/>
                <a:gd name="connsiteX3" fmla="*/ 1392154 w 1920214"/>
                <a:gd name="connsiteY3" fmla="*/ 0 h 2880321"/>
                <a:gd name="connsiteX4" fmla="*/ 1440160 w 1920214"/>
                <a:gd name="connsiteY4" fmla="*/ 48006 h 2880321"/>
                <a:gd name="connsiteX5" fmla="*/ 1440160 w 1920214"/>
                <a:gd name="connsiteY5" fmla="*/ 240026 h 2880321"/>
                <a:gd name="connsiteX6" fmla="*/ 1392154 w 1920214"/>
                <a:gd name="connsiteY6" fmla="*/ 288032 h 2880321"/>
                <a:gd name="connsiteX7" fmla="*/ 1248139 w 1920214"/>
                <a:gd name="connsiteY7" fmla="*/ 288032 h 2880321"/>
                <a:gd name="connsiteX8" fmla="*/ 1248139 w 1920214"/>
                <a:gd name="connsiteY8" fmla="*/ 1102527 h 2880321"/>
                <a:gd name="connsiteX9" fmla="*/ 1333824 w 1920214"/>
                <a:gd name="connsiteY9" fmla="*/ 1127795 h 2880321"/>
                <a:gd name="connsiteX10" fmla="*/ 1920214 w 1920214"/>
                <a:gd name="connsiteY10" fmla="*/ 1968219 h 2880321"/>
                <a:gd name="connsiteX11" fmla="*/ 960107 w 1920214"/>
                <a:gd name="connsiteY11" fmla="*/ 2880321 h 2880321"/>
                <a:gd name="connsiteX12" fmla="*/ 0 w 1920214"/>
                <a:gd name="connsiteY12" fmla="*/ 1968219 h 2880321"/>
                <a:gd name="connsiteX13" fmla="*/ 586390 w 1920214"/>
                <a:gd name="connsiteY13" fmla="*/ 1127795 h 2880321"/>
                <a:gd name="connsiteX14" fmla="*/ 672075 w 1920214"/>
                <a:gd name="connsiteY14" fmla="*/ 1102527 h 2880321"/>
                <a:gd name="connsiteX15" fmla="*/ 672075 w 1920214"/>
                <a:gd name="connsiteY15" fmla="*/ 288032 h 2880321"/>
                <a:gd name="connsiteX16" fmla="*/ 528059 w 1920214"/>
                <a:gd name="connsiteY16" fmla="*/ 288032 h 2880321"/>
                <a:gd name="connsiteX17" fmla="*/ 480053 w 1920214"/>
                <a:gd name="connsiteY17" fmla="*/ 240026 h 2880321"/>
                <a:gd name="connsiteX18" fmla="*/ 480053 w 1920214"/>
                <a:gd name="connsiteY18" fmla="*/ 48006 h 2880321"/>
                <a:gd name="connsiteX19" fmla="*/ 528059 w 1920214"/>
                <a:gd name="connsiteY19" fmla="*/ 0 h 2880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20214" h="2880321">
                  <a:moveTo>
                    <a:pt x="528059" y="0"/>
                  </a:moveTo>
                  <a:lnTo>
                    <a:pt x="672075" y="0"/>
                  </a:lnTo>
                  <a:lnTo>
                    <a:pt x="1248139" y="0"/>
                  </a:lnTo>
                  <a:lnTo>
                    <a:pt x="1392154" y="0"/>
                  </a:lnTo>
                  <a:cubicBezTo>
                    <a:pt x="1418667" y="0"/>
                    <a:pt x="1440160" y="21493"/>
                    <a:pt x="1440160" y="48006"/>
                  </a:cubicBezTo>
                  <a:lnTo>
                    <a:pt x="1440160" y="240026"/>
                  </a:lnTo>
                  <a:cubicBezTo>
                    <a:pt x="1440160" y="266539"/>
                    <a:pt x="1418667" y="288032"/>
                    <a:pt x="1392154" y="288032"/>
                  </a:cubicBezTo>
                  <a:lnTo>
                    <a:pt x="1248139" y="288032"/>
                  </a:lnTo>
                  <a:lnTo>
                    <a:pt x="1248139" y="1102527"/>
                  </a:lnTo>
                  <a:lnTo>
                    <a:pt x="1333824" y="1127795"/>
                  </a:lnTo>
                  <a:cubicBezTo>
                    <a:pt x="1678421" y="1266259"/>
                    <a:pt x="1920214" y="1590414"/>
                    <a:pt x="1920214" y="1968219"/>
                  </a:cubicBezTo>
                  <a:cubicBezTo>
                    <a:pt x="1920214" y="2471959"/>
                    <a:pt x="1490359" y="2880321"/>
                    <a:pt x="960107" y="2880321"/>
                  </a:cubicBezTo>
                  <a:cubicBezTo>
                    <a:pt x="429855" y="2880321"/>
                    <a:pt x="0" y="2471959"/>
                    <a:pt x="0" y="1968219"/>
                  </a:cubicBezTo>
                  <a:cubicBezTo>
                    <a:pt x="0" y="1590414"/>
                    <a:pt x="241793" y="1266259"/>
                    <a:pt x="586390" y="1127795"/>
                  </a:cubicBezTo>
                  <a:lnTo>
                    <a:pt x="672075" y="1102527"/>
                  </a:lnTo>
                  <a:lnTo>
                    <a:pt x="672075" y="288032"/>
                  </a:lnTo>
                  <a:lnTo>
                    <a:pt x="528059" y="288032"/>
                  </a:lnTo>
                  <a:cubicBezTo>
                    <a:pt x="501546" y="288032"/>
                    <a:pt x="480053" y="266539"/>
                    <a:pt x="480053" y="240026"/>
                  </a:cubicBezTo>
                  <a:lnTo>
                    <a:pt x="480053" y="48006"/>
                  </a:lnTo>
                  <a:cubicBezTo>
                    <a:pt x="480053" y="21493"/>
                    <a:pt x="501546" y="0"/>
                    <a:pt x="52805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Freeform: Shape 16"/>
            <p:cNvSpPr/>
            <p:nvPr/>
          </p:nvSpPr>
          <p:spPr>
            <a:xfrm rot="17360487">
              <a:off x="4121120" y="3299726"/>
              <a:ext cx="787279" cy="1294205"/>
            </a:xfrm>
            <a:custGeom>
              <a:avLst/>
              <a:gdLst>
                <a:gd name="connsiteX0" fmla="*/ 784880 w 1308604"/>
                <a:gd name="connsiteY0" fmla="*/ 1275518 h 1288478"/>
                <a:gd name="connsiteX1" fmla="*/ 27967 w 1308604"/>
                <a:gd name="connsiteY1" fmla="*/ 830578 h 1288478"/>
                <a:gd name="connsiteX2" fmla="*/ 418231 w 1308604"/>
                <a:gd name="connsiteY2" fmla="*/ 43393 h 1288478"/>
                <a:gd name="connsiteX3" fmla="*/ 784880 w 1308604"/>
                <a:gd name="connsiteY3" fmla="*/ 1275518 h 1288478"/>
                <a:gd name="connsiteX0-1" fmla="*/ 787279 w 787279"/>
                <a:gd name="connsiteY0-2" fmla="*/ 1281152 h 1294205"/>
                <a:gd name="connsiteX1-3" fmla="*/ 30366 w 787279"/>
                <a:gd name="connsiteY1-4" fmla="*/ 836212 h 1294205"/>
                <a:gd name="connsiteX2-5" fmla="*/ 398693 w 787279"/>
                <a:gd name="connsiteY2-6" fmla="*/ 0 h 1294205"/>
                <a:gd name="connsiteX3-7" fmla="*/ 787279 w 787279"/>
                <a:gd name="connsiteY3-8" fmla="*/ 1281152 h 1294205"/>
                <a:gd name="connsiteX0-9" fmla="*/ 787279 w 787279"/>
                <a:gd name="connsiteY0-10" fmla="*/ 1281152 h 1294205"/>
                <a:gd name="connsiteX1-11" fmla="*/ 30366 w 787279"/>
                <a:gd name="connsiteY1-12" fmla="*/ 836212 h 1294205"/>
                <a:gd name="connsiteX2-13" fmla="*/ 398693 w 787279"/>
                <a:gd name="connsiteY2-14" fmla="*/ 0 h 1294205"/>
                <a:gd name="connsiteX3-15" fmla="*/ 787279 w 787279"/>
                <a:gd name="connsiteY3-16" fmla="*/ 1281152 h 1294205"/>
                <a:gd name="connsiteX0-17" fmla="*/ 787279 w 787279"/>
                <a:gd name="connsiteY0-18" fmla="*/ 1281152 h 1294205"/>
                <a:gd name="connsiteX1-19" fmla="*/ 30366 w 787279"/>
                <a:gd name="connsiteY1-20" fmla="*/ 836212 h 1294205"/>
                <a:gd name="connsiteX2-21" fmla="*/ 398693 w 787279"/>
                <a:gd name="connsiteY2-22" fmla="*/ 0 h 1294205"/>
                <a:gd name="connsiteX3-23" fmla="*/ 787279 w 787279"/>
                <a:gd name="connsiteY3-24" fmla="*/ 1281152 h 129420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787279" h="1294205">
                  <a:moveTo>
                    <a:pt x="787279" y="1281152"/>
                  </a:moveTo>
                  <a:cubicBezTo>
                    <a:pt x="456136" y="1347557"/>
                    <a:pt x="128113" y="1154734"/>
                    <a:pt x="30366" y="836212"/>
                  </a:cubicBezTo>
                  <a:cubicBezTo>
                    <a:pt x="-68603" y="513706"/>
                    <a:pt x="79571" y="121555"/>
                    <a:pt x="398693" y="0"/>
                  </a:cubicBezTo>
                  <a:cubicBezTo>
                    <a:pt x="590757" y="367281"/>
                    <a:pt x="584119" y="747583"/>
                    <a:pt x="787279" y="128115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Teardrop 18"/>
            <p:cNvSpPr/>
            <p:nvPr/>
          </p:nvSpPr>
          <p:spPr>
            <a:xfrm rot="18900000">
              <a:off x="4472724" y="1977420"/>
              <a:ext cx="216024" cy="216024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4" name="Group 28"/>
            <p:cNvGrpSpPr/>
            <p:nvPr/>
          </p:nvGrpSpPr>
          <p:grpSpPr>
            <a:xfrm>
              <a:off x="3700421" y="1146956"/>
              <a:ext cx="1760631" cy="830464"/>
              <a:chOff x="5157230" y="1101621"/>
              <a:chExt cx="2699991" cy="1107285"/>
            </a:xfrm>
          </p:grpSpPr>
          <p:sp>
            <p:nvSpPr>
              <p:cNvPr id="18" name="TextBox 29"/>
              <p:cNvSpPr txBox="1"/>
              <p:nvPr/>
            </p:nvSpPr>
            <p:spPr>
              <a:xfrm>
                <a:off x="5157230" y="1101621"/>
                <a:ext cx="2699991" cy="398468"/>
              </a:xfrm>
              <a:prstGeom prst="rect">
                <a:avLst/>
              </a:prstGeom>
              <a:noFill/>
            </p:spPr>
            <p:txBody>
              <a:bodyPr wrap="none" lIns="216000" tIns="0" rIns="216000" bIns="0" anchor="ctr" anchorCtr="1"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accent4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9" name="TextBox 30"/>
              <p:cNvSpPr txBox="1"/>
              <p:nvPr/>
            </p:nvSpPr>
            <p:spPr>
              <a:xfrm>
                <a:off x="5157231" y="1500087"/>
                <a:ext cx="2699990" cy="708819"/>
              </a:xfrm>
              <a:prstGeom prst="rect">
                <a:avLst/>
              </a:prstGeom>
            </p:spPr>
            <p:txBody>
              <a:bodyPr vert="horz" wrap="square" lIns="216000" tIns="0" rIns="216000" bIns="0" anchor="t" anchorCtr="1">
                <a:normAutofit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6582258" y="1146956"/>
            <a:ext cx="1760631" cy="3233996"/>
            <a:chOff x="6582258" y="1146956"/>
            <a:chExt cx="1760631" cy="3233996"/>
          </a:xfrm>
        </p:grpSpPr>
        <p:sp>
          <p:nvSpPr>
            <p:cNvPr id="5" name="Freeform: Shape 34"/>
            <p:cNvSpPr/>
            <p:nvPr/>
          </p:nvSpPr>
          <p:spPr>
            <a:xfrm>
              <a:off x="6732239" y="2220711"/>
              <a:ext cx="1440161" cy="2160241"/>
            </a:xfrm>
            <a:custGeom>
              <a:avLst/>
              <a:gdLst>
                <a:gd name="connsiteX0" fmla="*/ 528059 w 1920214"/>
                <a:gd name="connsiteY0" fmla="*/ 0 h 2880321"/>
                <a:gd name="connsiteX1" fmla="*/ 672075 w 1920214"/>
                <a:gd name="connsiteY1" fmla="*/ 0 h 2880321"/>
                <a:gd name="connsiteX2" fmla="*/ 1248139 w 1920214"/>
                <a:gd name="connsiteY2" fmla="*/ 0 h 2880321"/>
                <a:gd name="connsiteX3" fmla="*/ 1392154 w 1920214"/>
                <a:gd name="connsiteY3" fmla="*/ 0 h 2880321"/>
                <a:gd name="connsiteX4" fmla="*/ 1440160 w 1920214"/>
                <a:gd name="connsiteY4" fmla="*/ 48006 h 2880321"/>
                <a:gd name="connsiteX5" fmla="*/ 1440160 w 1920214"/>
                <a:gd name="connsiteY5" fmla="*/ 240026 h 2880321"/>
                <a:gd name="connsiteX6" fmla="*/ 1392154 w 1920214"/>
                <a:gd name="connsiteY6" fmla="*/ 288032 h 2880321"/>
                <a:gd name="connsiteX7" fmla="*/ 1248139 w 1920214"/>
                <a:gd name="connsiteY7" fmla="*/ 288032 h 2880321"/>
                <a:gd name="connsiteX8" fmla="*/ 1248139 w 1920214"/>
                <a:gd name="connsiteY8" fmla="*/ 1102527 h 2880321"/>
                <a:gd name="connsiteX9" fmla="*/ 1333824 w 1920214"/>
                <a:gd name="connsiteY9" fmla="*/ 1127795 h 2880321"/>
                <a:gd name="connsiteX10" fmla="*/ 1920214 w 1920214"/>
                <a:gd name="connsiteY10" fmla="*/ 1968219 h 2880321"/>
                <a:gd name="connsiteX11" fmla="*/ 960107 w 1920214"/>
                <a:gd name="connsiteY11" fmla="*/ 2880321 h 2880321"/>
                <a:gd name="connsiteX12" fmla="*/ 0 w 1920214"/>
                <a:gd name="connsiteY12" fmla="*/ 1968219 h 2880321"/>
                <a:gd name="connsiteX13" fmla="*/ 586390 w 1920214"/>
                <a:gd name="connsiteY13" fmla="*/ 1127795 h 2880321"/>
                <a:gd name="connsiteX14" fmla="*/ 672075 w 1920214"/>
                <a:gd name="connsiteY14" fmla="*/ 1102527 h 2880321"/>
                <a:gd name="connsiteX15" fmla="*/ 672075 w 1920214"/>
                <a:gd name="connsiteY15" fmla="*/ 288032 h 2880321"/>
                <a:gd name="connsiteX16" fmla="*/ 528059 w 1920214"/>
                <a:gd name="connsiteY16" fmla="*/ 288032 h 2880321"/>
                <a:gd name="connsiteX17" fmla="*/ 480053 w 1920214"/>
                <a:gd name="connsiteY17" fmla="*/ 240026 h 2880321"/>
                <a:gd name="connsiteX18" fmla="*/ 480053 w 1920214"/>
                <a:gd name="connsiteY18" fmla="*/ 48006 h 2880321"/>
                <a:gd name="connsiteX19" fmla="*/ 528059 w 1920214"/>
                <a:gd name="connsiteY19" fmla="*/ 0 h 2880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20214" h="2880321">
                  <a:moveTo>
                    <a:pt x="528059" y="0"/>
                  </a:moveTo>
                  <a:lnTo>
                    <a:pt x="672075" y="0"/>
                  </a:lnTo>
                  <a:lnTo>
                    <a:pt x="1248139" y="0"/>
                  </a:lnTo>
                  <a:lnTo>
                    <a:pt x="1392154" y="0"/>
                  </a:lnTo>
                  <a:cubicBezTo>
                    <a:pt x="1418667" y="0"/>
                    <a:pt x="1440160" y="21493"/>
                    <a:pt x="1440160" y="48006"/>
                  </a:cubicBezTo>
                  <a:lnTo>
                    <a:pt x="1440160" y="240026"/>
                  </a:lnTo>
                  <a:cubicBezTo>
                    <a:pt x="1440160" y="266539"/>
                    <a:pt x="1418667" y="288032"/>
                    <a:pt x="1392154" y="288032"/>
                  </a:cubicBezTo>
                  <a:lnTo>
                    <a:pt x="1248139" y="288032"/>
                  </a:lnTo>
                  <a:lnTo>
                    <a:pt x="1248139" y="1102527"/>
                  </a:lnTo>
                  <a:lnTo>
                    <a:pt x="1333824" y="1127795"/>
                  </a:lnTo>
                  <a:cubicBezTo>
                    <a:pt x="1678421" y="1266259"/>
                    <a:pt x="1920214" y="1590414"/>
                    <a:pt x="1920214" y="1968219"/>
                  </a:cubicBezTo>
                  <a:cubicBezTo>
                    <a:pt x="1920214" y="2471959"/>
                    <a:pt x="1490359" y="2880321"/>
                    <a:pt x="960107" y="2880321"/>
                  </a:cubicBezTo>
                  <a:cubicBezTo>
                    <a:pt x="429855" y="2880321"/>
                    <a:pt x="0" y="2471959"/>
                    <a:pt x="0" y="1968219"/>
                  </a:cubicBezTo>
                  <a:cubicBezTo>
                    <a:pt x="0" y="1590414"/>
                    <a:pt x="241793" y="1266259"/>
                    <a:pt x="586390" y="1127795"/>
                  </a:cubicBezTo>
                  <a:lnTo>
                    <a:pt x="672075" y="1102527"/>
                  </a:lnTo>
                  <a:lnTo>
                    <a:pt x="672075" y="288032"/>
                  </a:lnTo>
                  <a:lnTo>
                    <a:pt x="528059" y="288032"/>
                  </a:lnTo>
                  <a:cubicBezTo>
                    <a:pt x="501546" y="288032"/>
                    <a:pt x="480053" y="266539"/>
                    <a:pt x="480053" y="240026"/>
                  </a:cubicBezTo>
                  <a:lnTo>
                    <a:pt x="480053" y="48006"/>
                  </a:lnTo>
                  <a:cubicBezTo>
                    <a:pt x="480053" y="21493"/>
                    <a:pt x="501546" y="0"/>
                    <a:pt x="528059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Freeform: Shape 15"/>
            <p:cNvSpPr/>
            <p:nvPr/>
          </p:nvSpPr>
          <p:spPr>
            <a:xfrm rot="17481949">
              <a:off x="7083213" y="3474011"/>
              <a:ext cx="675676" cy="1079455"/>
            </a:xfrm>
            <a:custGeom>
              <a:avLst/>
              <a:gdLst>
                <a:gd name="connsiteX0" fmla="*/ 675667 w 1191804"/>
                <a:gd name="connsiteY0" fmla="*/ 1295968 h 1301826"/>
                <a:gd name="connsiteX1" fmla="*/ 54536 w 1191804"/>
                <a:gd name="connsiteY1" fmla="*/ 922944 h 1301826"/>
                <a:gd name="connsiteX2" fmla="*/ 147348 w 1191804"/>
                <a:gd name="connsiteY2" fmla="*/ 222399 h 1301826"/>
                <a:gd name="connsiteX3" fmla="*/ 675667 w 1191804"/>
                <a:gd name="connsiteY3" fmla="*/ 1295968 h 1301826"/>
                <a:gd name="connsiteX0-1" fmla="*/ 675676 w 675676"/>
                <a:gd name="connsiteY0-2" fmla="*/ 1073569 h 1079455"/>
                <a:gd name="connsiteX1-3" fmla="*/ 54545 w 675676"/>
                <a:gd name="connsiteY1-4" fmla="*/ 700545 h 1079455"/>
                <a:gd name="connsiteX2-5" fmla="*/ 147357 w 675676"/>
                <a:gd name="connsiteY2-6" fmla="*/ 0 h 1079455"/>
                <a:gd name="connsiteX3-7" fmla="*/ 675676 w 675676"/>
                <a:gd name="connsiteY3-8" fmla="*/ 1073569 h 1079455"/>
                <a:gd name="connsiteX0-9" fmla="*/ 675676 w 675676"/>
                <a:gd name="connsiteY0-10" fmla="*/ 1073569 h 1079455"/>
                <a:gd name="connsiteX1-11" fmla="*/ 54545 w 675676"/>
                <a:gd name="connsiteY1-12" fmla="*/ 700545 h 1079455"/>
                <a:gd name="connsiteX2-13" fmla="*/ 147357 w 675676"/>
                <a:gd name="connsiteY2-14" fmla="*/ 0 h 1079455"/>
                <a:gd name="connsiteX3-15" fmla="*/ 675676 w 675676"/>
                <a:gd name="connsiteY3-16" fmla="*/ 1073569 h 10794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675676" h="1079455">
                  <a:moveTo>
                    <a:pt x="675676" y="1073569"/>
                  </a:moveTo>
                  <a:cubicBezTo>
                    <a:pt x="416077" y="1111870"/>
                    <a:pt x="164022" y="960497"/>
                    <a:pt x="54545" y="700545"/>
                  </a:cubicBezTo>
                  <a:cubicBezTo>
                    <a:pt x="-43619" y="467458"/>
                    <a:pt x="-7274" y="193127"/>
                    <a:pt x="147357" y="0"/>
                  </a:cubicBezTo>
                  <a:cubicBezTo>
                    <a:pt x="296367" y="435512"/>
                    <a:pt x="505724" y="560036"/>
                    <a:pt x="675676" y="10735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Teardrop 19"/>
            <p:cNvSpPr/>
            <p:nvPr/>
          </p:nvSpPr>
          <p:spPr>
            <a:xfrm rot="18900000">
              <a:off x="7353044" y="1977420"/>
              <a:ext cx="216024" cy="216024"/>
            </a:xfrm>
            <a:prstGeom prst="teardrop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5" name="Group 31"/>
            <p:cNvGrpSpPr/>
            <p:nvPr/>
          </p:nvGrpSpPr>
          <p:grpSpPr>
            <a:xfrm>
              <a:off x="6582258" y="1146956"/>
              <a:ext cx="1760631" cy="830464"/>
              <a:chOff x="5157230" y="1101621"/>
              <a:chExt cx="2699991" cy="1107285"/>
            </a:xfrm>
          </p:grpSpPr>
          <p:sp>
            <p:nvSpPr>
              <p:cNvPr id="16" name="TextBox 32"/>
              <p:cNvSpPr txBox="1"/>
              <p:nvPr/>
            </p:nvSpPr>
            <p:spPr>
              <a:xfrm>
                <a:off x="5157230" y="1101621"/>
                <a:ext cx="2699991" cy="398468"/>
              </a:xfrm>
              <a:prstGeom prst="rect">
                <a:avLst/>
              </a:prstGeom>
              <a:noFill/>
            </p:spPr>
            <p:txBody>
              <a:bodyPr wrap="none" lIns="216000" tIns="0" rIns="216000" bIns="0" anchor="ctr" anchorCtr="1"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accent6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7" name="TextBox 33"/>
              <p:cNvSpPr txBox="1"/>
              <p:nvPr/>
            </p:nvSpPr>
            <p:spPr>
              <a:xfrm>
                <a:off x="5157231" y="1500087"/>
                <a:ext cx="2699990" cy="708819"/>
              </a:xfrm>
              <a:prstGeom prst="rect">
                <a:avLst/>
              </a:prstGeom>
            </p:spPr>
            <p:txBody>
              <a:bodyPr vert="horz" wrap="square" lIns="216000" tIns="0" rIns="216000" bIns="0" anchor="t" anchorCtr="1">
                <a:normAutofit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lang="zh-CN" altLang="en-US" sz="100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2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</a:p>
        </p:txBody>
      </p:sp>
      <p:sp>
        <p:nvSpPr>
          <p:cNvPr id="31" name="等腰三角形 30"/>
          <p:cNvSpPr/>
          <p:nvPr/>
        </p:nvSpPr>
        <p:spPr>
          <a:xfrm rot="5400000">
            <a:off x="350557" y="280293"/>
            <a:ext cx="207812" cy="17017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2997536" y="1232467"/>
            <a:ext cx="3115105" cy="3103555"/>
            <a:chOff x="2997536" y="1232467"/>
            <a:chExt cx="3115105" cy="3103555"/>
          </a:xfrm>
        </p:grpSpPr>
        <p:sp>
          <p:nvSpPr>
            <p:cNvPr id="7" name="Block Arc 6"/>
            <p:cNvSpPr/>
            <p:nvPr/>
          </p:nvSpPr>
          <p:spPr>
            <a:xfrm rot="5834737" flipV="1">
              <a:off x="4835171" y="2160772"/>
              <a:ext cx="1277470" cy="1277470"/>
            </a:xfrm>
            <a:prstGeom prst="blockArc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Chord 8"/>
            <p:cNvSpPr/>
            <p:nvPr/>
          </p:nvSpPr>
          <p:spPr>
            <a:xfrm rot="9573229">
              <a:off x="4784627" y="1612445"/>
              <a:ext cx="939756" cy="939756"/>
            </a:xfrm>
            <a:prstGeom prst="chord">
              <a:avLst>
                <a:gd name="adj1" fmla="val 2809006"/>
                <a:gd name="adj2" fmla="val 15876219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2997536" y="1232467"/>
              <a:ext cx="2673569" cy="3103555"/>
              <a:chOff x="2997536" y="1232467"/>
              <a:chExt cx="2673569" cy="3103555"/>
            </a:xfrm>
          </p:grpSpPr>
          <p:sp>
            <p:nvSpPr>
              <p:cNvPr id="5" name="Block Arc 4"/>
              <p:cNvSpPr/>
              <p:nvPr/>
            </p:nvSpPr>
            <p:spPr>
              <a:xfrm rot="10421983">
                <a:off x="3922058" y="1232467"/>
                <a:ext cx="1277470" cy="1277470"/>
              </a:xfrm>
              <a:prstGeom prst="blockArc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" name="Block Arc 3"/>
              <p:cNvSpPr/>
              <p:nvPr/>
            </p:nvSpPr>
            <p:spPr>
              <a:xfrm rot="5878949">
                <a:off x="2997536" y="2139836"/>
                <a:ext cx="1277470" cy="1277470"/>
              </a:xfrm>
              <a:prstGeom prst="blockArc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" name="Block Arc 5"/>
              <p:cNvSpPr/>
              <p:nvPr/>
            </p:nvSpPr>
            <p:spPr>
              <a:xfrm rot="10377771" flipV="1">
                <a:off x="3901218" y="3058552"/>
                <a:ext cx="1277470" cy="1277470"/>
              </a:xfrm>
              <a:prstGeom prst="blockArc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" name="Chord 7"/>
              <p:cNvSpPr/>
              <p:nvPr/>
            </p:nvSpPr>
            <p:spPr>
              <a:xfrm rot="4171017">
                <a:off x="3392241" y="1606435"/>
                <a:ext cx="939756" cy="939756"/>
              </a:xfrm>
              <a:prstGeom prst="chord">
                <a:avLst>
                  <a:gd name="adj1" fmla="val 2809006"/>
                  <a:gd name="adj2" fmla="val 15876219"/>
                </a:avLst>
              </a:prstGeom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" name="Chord 9"/>
              <p:cNvSpPr/>
              <p:nvPr/>
            </p:nvSpPr>
            <p:spPr>
              <a:xfrm rot="6632884" flipH="1">
                <a:off x="3347477" y="3035510"/>
                <a:ext cx="939756" cy="939756"/>
              </a:xfrm>
              <a:prstGeom prst="chord">
                <a:avLst>
                  <a:gd name="adj1" fmla="val 2809006"/>
                  <a:gd name="adj2" fmla="val 15876219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" name="Chord 10"/>
              <p:cNvSpPr/>
              <p:nvPr/>
            </p:nvSpPr>
            <p:spPr>
              <a:xfrm rot="1271156" flipH="1">
                <a:off x="4731349" y="3005009"/>
                <a:ext cx="939756" cy="939756"/>
              </a:xfrm>
              <a:prstGeom prst="chord">
                <a:avLst>
                  <a:gd name="adj1" fmla="val 2809006"/>
                  <a:gd name="adj2" fmla="val 15876219"/>
                </a:avLst>
              </a:prstGeom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" name="Freeform: Shape 11"/>
              <p:cNvSpPr/>
              <p:nvPr/>
            </p:nvSpPr>
            <p:spPr bwMode="auto">
              <a:xfrm rot="19850178">
                <a:off x="3516143" y="3452089"/>
                <a:ext cx="366284" cy="338874"/>
              </a:xfrm>
              <a:custGeom>
                <a:avLst/>
                <a:gdLst/>
                <a:ahLst/>
                <a:cxnLst>
                  <a:cxn ang="0">
                    <a:pos x="39" y="36"/>
                  </a:cxn>
                  <a:cxn ang="0">
                    <a:pos x="41" y="44"/>
                  </a:cxn>
                  <a:cxn ang="0">
                    <a:pos x="35" y="50"/>
                  </a:cxn>
                  <a:cxn ang="0">
                    <a:pos x="27" y="53"/>
                  </a:cxn>
                  <a:cxn ang="0">
                    <a:pos x="18" y="53"/>
                  </a:cxn>
                  <a:cxn ang="0">
                    <a:pos x="11" y="50"/>
                  </a:cxn>
                  <a:cxn ang="0">
                    <a:pos x="4" y="44"/>
                  </a:cxn>
                  <a:cxn ang="0">
                    <a:pos x="6" y="36"/>
                  </a:cxn>
                  <a:cxn ang="0">
                    <a:pos x="0" y="28"/>
                  </a:cxn>
                  <a:cxn ang="0">
                    <a:pos x="7" y="23"/>
                  </a:cxn>
                  <a:cxn ang="0">
                    <a:pos x="4" y="18"/>
                  </a:cxn>
                  <a:cxn ang="0">
                    <a:pos x="15" y="16"/>
                  </a:cxn>
                  <a:cxn ang="0">
                    <a:pos x="19" y="8"/>
                  </a:cxn>
                  <a:cxn ang="0">
                    <a:pos x="28" y="15"/>
                  </a:cxn>
                  <a:cxn ang="0">
                    <a:pos x="35" y="12"/>
                  </a:cxn>
                  <a:cxn ang="0">
                    <a:pos x="41" y="19"/>
                  </a:cxn>
                  <a:cxn ang="0">
                    <a:pos x="45" y="27"/>
                  </a:cxn>
                  <a:cxn ang="0">
                    <a:pos x="23" y="22"/>
                  </a:cxn>
                  <a:cxn ang="0">
                    <a:pos x="32" y="31"/>
                  </a:cxn>
                  <a:cxn ang="0">
                    <a:pos x="63" y="16"/>
                  </a:cxn>
                  <a:cxn ang="0">
                    <a:pos x="64" y="24"/>
                  </a:cxn>
                  <a:cxn ang="0">
                    <a:pos x="55" y="22"/>
                  </a:cxn>
                  <a:cxn ang="0">
                    <a:pos x="46" y="24"/>
                  </a:cxn>
                  <a:cxn ang="0">
                    <a:pos x="46" y="16"/>
                  </a:cxn>
                  <a:cxn ang="0">
                    <a:pos x="46" y="9"/>
                  </a:cxn>
                  <a:cxn ang="0">
                    <a:pos x="46" y="2"/>
                  </a:cxn>
                  <a:cxn ang="0">
                    <a:pos x="55" y="4"/>
                  </a:cxn>
                  <a:cxn ang="0">
                    <a:pos x="59" y="0"/>
                  </a:cxn>
                  <a:cxn ang="0">
                    <a:pos x="62" y="7"/>
                  </a:cxn>
                  <a:cxn ang="0">
                    <a:pos x="68" y="15"/>
                  </a:cxn>
                  <a:cxn ang="0">
                    <a:pos x="62" y="55"/>
                  </a:cxn>
                  <a:cxn ang="0">
                    <a:pos x="59" y="63"/>
                  </a:cxn>
                  <a:cxn ang="0">
                    <a:pos x="54" y="59"/>
                  </a:cxn>
                  <a:cxn ang="0">
                    <a:pos x="45" y="60"/>
                  </a:cxn>
                  <a:cxn ang="0">
                    <a:pos x="41" y="52"/>
                  </a:cxn>
                  <a:cxn ang="0">
                    <a:pos x="47" y="44"/>
                  </a:cxn>
                  <a:cxn ang="0">
                    <a:pos x="50" y="36"/>
                  </a:cxn>
                  <a:cxn ang="0">
                    <a:pos x="56" y="40"/>
                  </a:cxn>
                  <a:cxn ang="0">
                    <a:pos x="64" y="39"/>
                  </a:cxn>
                  <a:cxn ang="0">
                    <a:pos x="63" y="46"/>
                  </a:cxn>
                  <a:cxn ang="0">
                    <a:pos x="55" y="8"/>
                  </a:cxn>
                  <a:cxn ang="0">
                    <a:pos x="59" y="13"/>
                  </a:cxn>
                  <a:cxn ang="0">
                    <a:pos x="50" y="49"/>
                  </a:cxn>
                  <a:cxn ang="0">
                    <a:pos x="55" y="45"/>
                  </a:cxn>
                </a:cxnLst>
                <a:rect l="0" t="0" r="r" b="b"/>
                <a:pathLst>
                  <a:path w="68" h="63">
                    <a:moveTo>
                      <a:pt x="45" y="35"/>
                    </a:moveTo>
                    <a:cubicBezTo>
                      <a:pt x="45" y="35"/>
                      <a:pt x="45" y="36"/>
                      <a:pt x="45" y="36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7"/>
                      <a:pt x="38" y="38"/>
                      <a:pt x="38" y="39"/>
                    </a:cubicBezTo>
                    <a:cubicBezTo>
                      <a:pt x="39" y="41"/>
                      <a:pt x="40" y="42"/>
                      <a:pt x="41" y="43"/>
                    </a:cubicBezTo>
                    <a:cubicBezTo>
                      <a:pt x="41" y="43"/>
                      <a:pt x="41" y="44"/>
                      <a:pt x="41" y="44"/>
                    </a:cubicBezTo>
                    <a:cubicBezTo>
                      <a:pt x="41" y="44"/>
                      <a:pt x="41" y="44"/>
                      <a:pt x="41" y="45"/>
                    </a:cubicBezTo>
                    <a:cubicBezTo>
                      <a:pt x="40" y="46"/>
                      <a:pt x="36" y="50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0" y="47"/>
                      <a:pt x="29" y="47"/>
                      <a:pt x="28" y="48"/>
                    </a:cubicBezTo>
                    <a:cubicBezTo>
                      <a:pt x="28" y="49"/>
                      <a:pt x="27" y="51"/>
                      <a:pt x="27" y="53"/>
                    </a:cubicBezTo>
                    <a:cubicBezTo>
                      <a:pt x="27" y="54"/>
                      <a:pt x="26" y="54"/>
                      <a:pt x="26" y="54"/>
                    </a:cubicBezTo>
                    <a:cubicBezTo>
                      <a:pt x="19" y="54"/>
                      <a:pt x="19" y="54"/>
                      <a:pt x="19" y="54"/>
                    </a:cubicBezTo>
                    <a:cubicBezTo>
                      <a:pt x="19" y="54"/>
                      <a:pt x="18" y="54"/>
                      <a:pt x="18" y="53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6" y="47"/>
                      <a:pt x="16" y="47"/>
                      <a:pt x="15" y="47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0"/>
                      <a:pt x="9" y="50"/>
                      <a:pt x="9" y="50"/>
                    </a:cubicBezTo>
                    <a:cubicBezTo>
                      <a:pt x="8" y="49"/>
                      <a:pt x="4" y="45"/>
                      <a:pt x="4" y="44"/>
                    </a:cubicBezTo>
                    <a:cubicBezTo>
                      <a:pt x="4" y="44"/>
                      <a:pt x="4" y="44"/>
                      <a:pt x="4" y="43"/>
                    </a:cubicBezTo>
                    <a:cubicBezTo>
                      <a:pt x="5" y="42"/>
                      <a:pt x="6" y="41"/>
                      <a:pt x="7" y="39"/>
                    </a:cubicBezTo>
                    <a:cubicBezTo>
                      <a:pt x="7" y="38"/>
                      <a:pt x="6" y="37"/>
                      <a:pt x="6" y="36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0" y="35"/>
                      <a:pt x="0" y="35"/>
                      <a:pt x="0" y="34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7"/>
                      <a:pt x="0" y="27"/>
                      <a:pt x="1" y="27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6" y="25"/>
                      <a:pt x="7" y="24"/>
                      <a:pt x="7" y="23"/>
                    </a:cubicBezTo>
                    <a:cubicBezTo>
                      <a:pt x="6" y="22"/>
                      <a:pt x="5" y="20"/>
                      <a:pt x="4" y="19"/>
                    </a:cubicBezTo>
                    <a:cubicBezTo>
                      <a:pt x="4" y="19"/>
                      <a:pt x="4" y="19"/>
                      <a:pt x="4" y="18"/>
                    </a:cubicBezTo>
                    <a:cubicBezTo>
                      <a:pt x="4" y="18"/>
                      <a:pt x="4" y="18"/>
                      <a:pt x="4" y="18"/>
                    </a:cubicBezTo>
                    <a:cubicBezTo>
                      <a:pt x="5" y="17"/>
                      <a:pt x="9" y="12"/>
                      <a:pt x="10" y="12"/>
                    </a:cubicBezTo>
                    <a:cubicBezTo>
                      <a:pt x="10" y="12"/>
                      <a:pt x="10" y="12"/>
                      <a:pt x="11" y="13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6" y="15"/>
                      <a:pt x="16" y="15"/>
                      <a:pt x="17" y="15"/>
                    </a:cubicBezTo>
                    <a:cubicBezTo>
                      <a:pt x="18" y="13"/>
                      <a:pt x="18" y="11"/>
                      <a:pt x="18" y="9"/>
                    </a:cubicBezTo>
                    <a:cubicBezTo>
                      <a:pt x="18" y="9"/>
                      <a:pt x="19" y="8"/>
                      <a:pt x="19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6" y="8"/>
                      <a:pt x="27" y="9"/>
                      <a:pt x="27" y="9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9" y="15"/>
                      <a:pt x="30" y="15"/>
                      <a:pt x="31" y="16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6" y="12"/>
                      <a:pt x="36" y="12"/>
                      <a:pt x="36" y="13"/>
                    </a:cubicBezTo>
                    <a:cubicBezTo>
                      <a:pt x="37" y="13"/>
                      <a:pt x="41" y="17"/>
                      <a:pt x="41" y="18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0" y="20"/>
                      <a:pt x="39" y="22"/>
                      <a:pt x="38" y="23"/>
                    </a:cubicBezTo>
                    <a:cubicBezTo>
                      <a:pt x="38" y="24"/>
                      <a:pt x="39" y="25"/>
                      <a:pt x="39" y="26"/>
                    </a:cubicBezTo>
                    <a:cubicBezTo>
                      <a:pt x="45" y="27"/>
                      <a:pt x="45" y="27"/>
                      <a:pt x="45" y="27"/>
                    </a:cubicBezTo>
                    <a:cubicBezTo>
                      <a:pt x="45" y="27"/>
                      <a:pt x="45" y="27"/>
                      <a:pt x="45" y="28"/>
                    </a:cubicBezTo>
                    <a:lnTo>
                      <a:pt x="45" y="35"/>
                    </a:lnTo>
                    <a:close/>
                    <a:moveTo>
                      <a:pt x="23" y="22"/>
                    </a:moveTo>
                    <a:cubicBezTo>
                      <a:pt x="18" y="22"/>
                      <a:pt x="13" y="26"/>
                      <a:pt x="13" y="31"/>
                    </a:cubicBezTo>
                    <a:cubicBezTo>
                      <a:pt x="13" y="36"/>
                      <a:pt x="18" y="40"/>
                      <a:pt x="23" y="40"/>
                    </a:cubicBezTo>
                    <a:cubicBezTo>
                      <a:pt x="28" y="40"/>
                      <a:pt x="32" y="36"/>
                      <a:pt x="32" y="31"/>
                    </a:cubicBezTo>
                    <a:cubicBezTo>
                      <a:pt x="32" y="26"/>
                      <a:pt x="28" y="22"/>
                      <a:pt x="23" y="22"/>
                    </a:cubicBezTo>
                    <a:close/>
                    <a:moveTo>
                      <a:pt x="68" y="15"/>
                    </a:moveTo>
                    <a:cubicBezTo>
                      <a:pt x="68" y="16"/>
                      <a:pt x="64" y="16"/>
                      <a:pt x="63" y="16"/>
                    </a:cubicBezTo>
                    <a:cubicBezTo>
                      <a:pt x="63" y="17"/>
                      <a:pt x="62" y="18"/>
                      <a:pt x="62" y="18"/>
                    </a:cubicBezTo>
                    <a:cubicBezTo>
                      <a:pt x="62" y="19"/>
                      <a:pt x="64" y="23"/>
                      <a:pt x="64" y="23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59" y="26"/>
                      <a:pt x="59" y="26"/>
                    </a:cubicBezTo>
                    <a:cubicBezTo>
                      <a:pt x="59" y="26"/>
                      <a:pt x="56" y="22"/>
                      <a:pt x="56" y="22"/>
                    </a:cubicBezTo>
                    <a:cubicBezTo>
                      <a:pt x="55" y="22"/>
                      <a:pt x="55" y="22"/>
                      <a:pt x="55" y="22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3" y="22"/>
                      <a:pt x="50" y="26"/>
                      <a:pt x="50" y="26"/>
                    </a:cubicBezTo>
                    <a:cubicBezTo>
                      <a:pt x="50" y="26"/>
                      <a:pt x="46" y="24"/>
                      <a:pt x="46" y="24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7" y="19"/>
                      <a:pt x="47" y="18"/>
                    </a:cubicBezTo>
                    <a:cubicBezTo>
                      <a:pt x="47" y="18"/>
                      <a:pt x="46" y="17"/>
                      <a:pt x="46" y="16"/>
                    </a:cubicBezTo>
                    <a:cubicBezTo>
                      <a:pt x="45" y="16"/>
                      <a:pt x="41" y="16"/>
                      <a:pt x="41" y="15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1" y="10"/>
                      <a:pt x="45" y="9"/>
                      <a:pt x="46" y="9"/>
                    </a:cubicBezTo>
                    <a:cubicBezTo>
                      <a:pt x="46" y="9"/>
                      <a:pt x="47" y="8"/>
                      <a:pt x="47" y="7"/>
                    </a:cubicBezTo>
                    <a:cubicBezTo>
                      <a:pt x="47" y="7"/>
                      <a:pt x="45" y="3"/>
                      <a:pt x="45" y="2"/>
                    </a:cubicBezTo>
                    <a:cubicBezTo>
                      <a:pt x="45" y="2"/>
                      <a:pt x="45" y="2"/>
                      <a:pt x="46" y="2"/>
                    </a:cubicBezTo>
                    <a:cubicBezTo>
                      <a:pt x="46" y="2"/>
                      <a:pt x="50" y="0"/>
                      <a:pt x="50" y="0"/>
                    </a:cubicBezTo>
                    <a:cubicBezTo>
                      <a:pt x="50" y="0"/>
                      <a:pt x="53" y="3"/>
                      <a:pt x="54" y="4"/>
                    </a:cubicBezTo>
                    <a:cubicBezTo>
                      <a:pt x="54" y="4"/>
                      <a:pt x="54" y="4"/>
                      <a:pt x="55" y="4"/>
                    </a:cubicBezTo>
                    <a:cubicBezTo>
                      <a:pt x="55" y="4"/>
                      <a:pt x="55" y="4"/>
                      <a:pt x="56" y="4"/>
                    </a:cubicBezTo>
                    <a:cubicBezTo>
                      <a:pt x="57" y="2"/>
                      <a:pt x="58" y="1"/>
                      <a:pt x="59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3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3"/>
                      <a:pt x="62" y="7"/>
                      <a:pt x="62" y="7"/>
                    </a:cubicBezTo>
                    <a:cubicBezTo>
                      <a:pt x="62" y="8"/>
                      <a:pt x="63" y="9"/>
                      <a:pt x="63" y="9"/>
                    </a:cubicBezTo>
                    <a:cubicBezTo>
                      <a:pt x="64" y="9"/>
                      <a:pt x="68" y="10"/>
                      <a:pt x="68" y="10"/>
                    </a:cubicBezTo>
                    <a:lnTo>
                      <a:pt x="68" y="15"/>
                    </a:lnTo>
                    <a:close/>
                    <a:moveTo>
                      <a:pt x="68" y="52"/>
                    </a:moveTo>
                    <a:cubicBezTo>
                      <a:pt x="68" y="52"/>
                      <a:pt x="64" y="53"/>
                      <a:pt x="63" y="53"/>
                    </a:cubicBezTo>
                    <a:cubicBezTo>
                      <a:pt x="63" y="54"/>
                      <a:pt x="62" y="54"/>
                      <a:pt x="62" y="55"/>
                    </a:cubicBezTo>
                    <a:cubicBezTo>
                      <a:pt x="62" y="56"/>
                      <a:pt x="64" y="59"/>
                      <a:pt x="64" y="60"/>
                    </a:cubicBezTo>
                    <a:cubicBezTo>
                      <a:pt x="64" y="60"/>
                      <a:pt x="64" y="60"/>
                      <a:pt x="64" y="60"/>
                    </a:cubicBezTo>
                    <a:cubicBezTo>
                      <a:pt x="63" y="60"/>
                      <a:pt x="59" y="63"/>
                      <a:pt x="59" y="63"/>
                    </a:cubicBezTo>
                    <a:cubicBezTo>
                      <a:pt x="59" y="63"/>
                      <a:pt x="56" y="59"/>
                      <a:pt x="56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4" y="59"/>
                      <a:pt x="54" y="59"/>
                      <a:pt x="54" y="59"/>
                    </a:cubicBezTo>
                    <a:cubicBezTo>
                      <a:pt x="53" y="59"/>
                      <a:pt x="50" y="63"/>
                      <a:pt x="50" y="63"/>
                    </a:cubicBezTo>
                    <a:cubicBezTo>
                      <a:pt x="50" y="63"/>
                      <a:pt x="46" y="60"/>
                      <a:pt x="46" y="60"/>
                    </a:cubicBezTo>
                    <a:cubicBezTo>
                      <a:pt x="45" y="60"/>
                      <a:pt x="45" y="60"/>
                      <a:pt x="45" y="60"/>
                    </a:cubicBezTo>
                    <a:cubicBezTo>
                      <a:pt x="45" y="59"/>
                      <a:pt x="47" y="56"/>
                      <a:pt x="47" y="55"/>
                    </a:cubicBezTo>
                    <a:cubicBezTo>
                      <a:pt x="47" y="54"/>
                      <a:pt x="46" y="54"/>
                      <a:pt x="46" y="53"/>
                    </a:cubicBezTo>
                    <a:cubicBezTo>
                      <a:pt x="45" y="53"/>
                      <a:pt x="41" y="52"/>
                      <a:pt x="41" y="52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41" y="46"/>
                      <a:pt x="45" y="46"/>
                      <a:pt x="46" y="46"/>
                    </a:cubicBezTo>
                    <a:cubicBezTo>
                      <a:pt x="46" y="45"/>
                      <a:pt x="47" y="45"/>
                      <a:pt x="47" y="44"/>
                    </a:cubicBezTo>
                    <a:cubicBezTo>
                      <a:pt x="47" y="43"/>
                      <a:pt x="45" y="40"/>
                      <a:pt x="45" y="39"/>
                    </a:cubicBezTo>
                    <a:cubicBezTo>
                      <a:pt x="45" y="39"/>
                      <a:pt x="45" y="39"/>
                      <a:pt x="46" y="39"/>
                    </a:cubicBezTo>
                    <a:cubicBezTo>
                      <a:pt x="46" y="39"/>
                      <a:pt x="50" y="36"/>
                      <a:pt x="50" y="36"/>
                    </a:cubicBezTo>
                    <a:cubicBezTo>
                      <a:pt x="50" y="36"/>
                      <a:pt x="53" y="40"/>
                      <a:pt x="54" y="40"/>
                    </a:cubicBezTo>
                    <a:cubicBezTo>
                      <a:pt x="54" y="40"/>
                      <a:pt x="54" y="40"/>
                      <a:pt x="55" y="40"/>
                    </a:cubicBezTo>
                    <a:cubicBezTo>
                      <a:pt x="55" y="40"/>
                      <a:pt x="55" y="40"/>
                      <a:pt x="56" y="40"/>
                    </a:cubicBezTo>
                    <a:cubicBezTo>
                      <a:pt x="57" y="39"/>
                      <a:pt x="58" y="38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6"/>
                      <a:pt x="63" y="39"/>
                      <a:pt x="64" y="39"/>
                    </a:cubicBezTo>
                    <a:cubicBezTo>
                      <a:pt x="64" y="39"/>
                      <a:pt x="64" y="39"/>
                      <a:pt x="64" y="39"/>
                    </a:cubicBezTo>
                    <a:cubicBezTo>
                      <a:pt x="64" y="40"/>
                      <a:pt x="62" y="43"/>
                      <a:pt x="62" y="44"/>
                    </a:cubicBezTo>
                    <a:cubicBezTo>
                      <a:pt x="62" y="45"/>
                      <a:pt x="63" y="45"/>
                      <a:pt x="63" y="46"/>
                    </a:cubicBezTo>
                    <a:cubicBezTo>
                      <a:pt x="64" y="46"/>
                      <a:pt x="68" y="46"/>
                      <a:pt x="68" y="47"/>
                    </a:cubicBezTo>
                    <a:lnTo>
                      <a:pt x="68" y="52"/>
                    </a:lnTo>
                    <a:close/>
                    <a:moveTo>
                      <a:pt x="55" y="8"/>
                    </a:moveTo>
                    <a:cubicBezTo>
                      <a:pt x="52" y="8"/>
                      <a:pt x="50" y="10"/>
                      <a:pt x="50" y="13"/>
                    </a:cubicBezTo>
                    <a:cubicBezTo>
                      <a:pt x="50" y="15"/>
                      <a:pt x="52" y="17"/>
                      <a:pt x="55" y="17"/>
                    </a:cubicBezTo>
                    <a:cubicBezTo>
                      <a:pt x="57" y="17"/>
                      <a:pt x="59" y="15"/>
                      <a:pt x="59" y="13"/>
                    </a:cubicBezTo>
                    <a:cubicBezTo>
                      <a:pt x="59" y="10"/>
                      <a:pt x="57" y="8"/>
                      <a:pt x="55" y="8"/>
                    </a:cubicBezTo>
                    <a:close/>
                    <a:moveTo>
                      <a:pt x="55" y="45"/>
                    </a:moveTo>
                    <a:cubicBezTo>
                      <a:pt x="52" y="45"/>
                      <a:pt x="50" y="47"/>
                      <a:pt x="50" y="49"/>
                    </a:cubicBezTo>
                    <a:cubicBezTo>
                      <a:pt x="50" y="52"/>
                      <a:pt x="52" y="54"/>
                      <a:pt x="55" y="54"/>
                    </a:cubicBezTo>
                    <a:cubicBezTo>
                      <a:pt x="57" y="54"/>
                      <a:pt x="59" y="52"/>
                      <a:pt x="59" y="49"/>
                    </a:cubicBezTo>
                    <a:cubicBezTo>
                      <a:pt x="59" y="47"/>
                      <a:pt x="57" y="45"/>
                      <a:pt x="55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" name="Freeform: Shape 12"/>
              <p:cNvSpPr/>
              <p:nvPr/>
            </p:nvSpPr>
            <p:spPr bwMode="auto">
              <a:xfrm>
                <a:off x="3619328" y="1824513"/>
                <a:ext cx="236016" cy="339438"/>
              </a:xfrm>
              <a:custGeom>
                <a:avLst/>
                <a:gdLst/>
                <a:ahLst/>
                <a:cxnLst>
                  <a:cxn ang="0">
                    <a:pos x="41" y="29"/>
                  </a:cxn>
                  <a:cxn ang="0">
                    <a:pos x="23" y="50"/>
                  </a:cxn>
                  <a:cxn ang="0">
                    <a:pos x="23" y="55"/>
                  </a:cxn>
                  <a:cxn ang="0">
                    <a:pos x="32" y="55"/>
                  </a:cxn>
                  <a:cxn ang="0">
                    <a:pos x="34" y="57"/>
                  </a:cxn>
                  <a:cxn ang="0">
                    <a:pos x="32" y="59"/>
                  </a:cxn>
                  <a:cxn ang="0">
                    <a:pos x="9" y="59"/>
                  </a:cxn>
                  <a:cxn ang="0">
                    <a:pos x="7" y="57"/>
                  </a:cxn>
                  <a:cxn ang="0">
                    <a:pos x="9" y="55"/>
                  </a:cxn>
                  <a:cxn ang="0">
                    <a:pos x="18" y="55"/>
                  </a:cxn>
                  <a:cxn ang="0">
                    <a:pos x="18" y="50"/>
                  </a:cxn>
                  <a:cxn ang="0">
                    <a:pos x="0" y="29"/>
                  </a:cxn>
                  <a:cxn ang="0">
                    <a:pos x="0" y="25"/>
                  </a:cxn>
                  <a:cxn ang="0">
                    <a:pos x="2" y="23"/>
                  </a:cxn>
                  <a:cxn ang="0">
                    <a:pos x="4" y="25"/>
                  </a:cxn>
                  <a:cxn ang="0">
                    <a:pos x="4" y="29"/>
                  </a:cxn>
                  <a:cxn ang="0">
                    <a:pos x="20" y="45"/>
                  </a:cxn>
                  <a:cxn ang="0">
                    <a:pos x="36" y="29"/>
                  </a:cxn>
                  <a:cxn ang="0">
                    <a:pos x="36" y="25"/>
                  </a:cxn>
                  <a:cxn ang="0">
                    <a:pos x="39" y="23"/>
                  </a:cxn>
                  <a:cxn ang="0">
                    <a:pos x="41" y="25"/>
                  </a:cxn>
                  <a:cxn ang="0">
                    <a:pos x="41" y="29"/>
                  </a:cxn>
                  <a:cxn ang="0">
                    <a:pos x="32" y="29"/>
                  </a:cxn>
                  <a:cxn ang="0">
                    <a:pos x="20" y="41"/>
                  </a:cxn>
                  <a:cxn ang="0">
                    <a:pos x="9" y="29"/>
                  </a:cxn>
                  <a:cxn ang="0">
                    <a:pos x="9" y="11"/>
                  </a:cxn>
                  <a:cxn ang="0">
                    <a:pos x="20" y="0"/>
                  </a:cxn>
                  <a:cxn ang="0">
                    <a:pos x="32" y="11"/>
                  </a:cxn>
                  <a:cxn ang="0">
                    <a:pos x="32" y="29"/>
                  </a:cxn>
                </a:cxnLst>
                <a:rect l="0" t="0" r="r" b="b"/>
                <a:pathLst>
                  <a:path w="41" h="59">
                    <a:moveTo>
                      <a:pt x="41" y="29"/>
                    </a:moveTo>
                    <a:cubicBezTo>
                      <a:pt x="41" y="40"/>
                      <a:pt x="33" y="49"/>
                      <a:pt x="23" y="50"/>
                    </a:cubicBezTo>
                    <a:cubicBezTo>
                      <a:pt x="23" y="55"/>
                      <a:pt x="23" y="55"/>
                      <a:pt x="2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3" y="55"/>
                      <a:pt x="34" y="56"/>
                      <a:pt x="34" y="57"/>
                    </a:cubicBezTo>
                    <a:cubicBezTo>
                      <a:pt x="34" y="58"/>
                      <a:pt x="33" y="59"/>
                      <a:pt x="32" y="59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8" y="59"/>
                      <a:pt x="7" y="58"/>
                      <a:pt x="7" y="57"/>
                    </a:cubicBezTo>
                    <a:cubicBezTo>
                      <a:pt x="7" y="56"/>
                      <a:pt x="8" y="55"/>
                      <a:pt x="9" y="5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8" y="49"/>
                      <a:pt x="0" y="40"/>
                      <a:pt x="0" y="29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4"/>
                      <a:pt x="1" y="23"/>
                      <a:pt x="2" y="23"/>
                    </a:cubicBezTo>
                    <a:cubicBezTo>
                      <a:pt x="3" y="23"/>
                      <a:pt x="4" y="24"/>
                      <a:pt x="4" y="25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38"/>
                      <a:pt x="12" y="45"/>
                      <a:pt x="20" y="45"/>
                    </a:cubicBezTo>
                    <a:cubicBezTo>
                      <a:pt x="29" y="45"/>
                      <a:pt x="36" y="38"/>
                      <a:pt x="36" y="29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6" y="24"/>
                      <a:pt x="37" y="23"/>
                      <a:pt x="39" y="23"/>
                    </a:cubicBezTo>
                    <a:cubicBezTo>
                      <a:pt x="40" y="23"/>
                      <a:pt x="41" y="24"/>
                      <a:pt x="41" y="25"/>
                    </a:cubicBezTo>
                    <a:lnTo>
                      <a:pt x="41" y="29"/>
                    </a:lnTo>
                    <a:close/>
                    <a:moveTo>
                      <a:pt x="32" y="29"/>
                    </a:moveTo>
                    <a:cubicBezTo>
                      <a:pt x="32" y="36"/>
                      <a:pt x="27" y="41"/>
                      <a:pt x="20" y="41"/>
                    </a:cubicBezTo>
                    <a:cubicBezTo>
                      <a:pt x="14" y="41"/>
                      <a:pt x="9" y="36"/>
                      <a:pt x="9" y="29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5"/>
                      <a:pt x="14" y="0"/>
                      <a:pt x="20" y="0"/>
                    </a:cubicBezTo>
                    <a:cubicBezTo>
                      <a:pt x="27" y="0"/>
                      <a:pt x="32" y="5"/>
                      <a:pt x="32" y="11"/>
                    </a:cubicBezTo>
                    <a:lnTo>
                      <a:pt x="32" y="2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" name="Freeform: Shape 13"/>
              <p:cNvSpPr/>
              <p:nvPr/>
            </p:nvSpPr>
            <p:spPr bwMode="auto">
              <a:xfrm rot="18907399">
                <a:off x="5218580" y="1869094"/>
                <a:ext cx="250276" cy="250276"/>
              </a:xfrm>
              <a:custGeom>
                <a:avLst/>
                <a:gdLst/>
                <a:ahLst/>
                <a:cxnLst>
                  <a:cxn ang="0">
                    <a:pos x="49" y="49"/>
                  </a:cxn>
                  <a:cxn ang="0">
                    <a:pos x="48" y="50"/>
                  </a:cxn>
                  <a:cxn ang="0">
                    <a:pos x="43" y="50"/>
                  </a:cxn>
                  <a:cxn ang="0">
                    <a:pos x="40" y="48"/>
                  </a:cxn>
                  <a:cxn ang="0">
                    <a:pos x="2" y="10"/>
                  </a:cxn>
                  <a:cxn ang="0">
                    <a:pos x="0" y="7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5" y="15"/>
                  </a:cxn>
                  <a:cxn ang="0">
                    <a:pos x="50" y="48"/>
                  </a:cxn>
                  <a:cxn ang="0">
                    <a:pos x="49" y="49"/>
                  </a:cxn>
                  <a:cxn ang="0">
                    <a:pos x="31" y="49"/>
                  </a:cxn>
                  <a:cxn ang="0">
                    <a:pos x="29" y="50"/>
                  </a:cxn>
                  <a:cxn ang="0">
                    <a:pos x="25" y="50"/>
                  </a:cxn>
                  <a:cxn ang="0">
                    <a:pos x="22" y="48"/>
                  </a:cxn>
                  <a:cxn ang="0">
                    <a:pos x="2" y="28"/>
                  </a:cxn>
                  <a:cxn ang="0">
                    <a:pos x="0" y="25"/>
                  </a:cxn>
                  <a:cxn ang="0">
                    <a:pos x="0" y="20"/>
                  </a:cxn>
                  <a:cxn ang="0">
                    <a:pos x="1" y="19"/>
                  </a:cxn>
                  <a:cxn ang="0">
                    <a:pos x="2" y="18"/>
                  </a:cxn>
                  <a:cxn ang="0">
                    <a:pos x="2" y="18"/>
                  </a:cxn>
                  <a:cxn ang="0">
                    <a:pos x="22" y="28"/>
                  </a:cxn>
                  <a:cxn ang="0">
                    <a:pos x="32" y="48"/>
                  </a:cxn>
                  <a:cxn ang="0">
                    <a:pos x="31" y="49"/>
                  </a:cxn>
                  <a:cxn ang="0">
                    <a:pos x="7" y="50"/>
                  </a:cxn>
                  <a:cxn ang="0">
                    <a:pos x="0" y="43"/>
                  </a:cxn>
                  <a:cxn ang="0">
                    <a:pos x="7" y="36"/>
                  </a:cxn>
                  <a:cxn ang="0">
                    <a:pos x="13" y="43"/>
                  </a:cxn>
                  <a:cxn ang="0">
                    <a:pos x="7" y="50"/>
                  </a:cxn>
                </a:cxnLst>
                <a:rect l="0" t="0" r="r" b="b"/>
                <a:pathLst>
                  <a:path w="50" h="50">
                    <a:moveTo>
                      <a:pt x="49" y="49"/>
                    </a:moveTo>
                    <a:cubicBezTo>
                      <a:pt x="49" y="50"/>
                      <a:pt x="48" y="50"/>
                      <a:pt x="48" y="50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41" y="50"/>
                      <a:pt x="40" y="49"/>
                      <a:pt x="40" y="48"/>
                    </a:cubicBezTo>
                    <a:cubicBezTo>
                      <a:pt x="39" y="27"/>
                      <a:pt x="23" y="11"/>
                      <a:pt x="2" y="10"/>
                    </a:cubicBezTo>
                    <a:cubicBezTo>
                      <a:pt x="1" y="9"/>
                      <a:pt x="0" y="8"/>
                      <a:pt x="0" y="7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5" y="1"/>
                      <a:pt x="26" y="6"/>
                      <a:pt x="35" y="15"/>
                    </a:cubicBezTo>
                    <a:cubicBezTo>
                      <a:pt x="44" y="24"/>
                      <a:pt x="49" y="35"/>
                      <a:pt x="50" y="48"/>
                    </a:cubicBezTo>
                    <a:cubicBezTo>
                      <a:pt x="50" y="48"/>
                      <a:pt x="50" y="49"/>
                      <a:pt x="49" y="49"/>
                    </a:cubicBezTo>
                    <a:close/>
                    <a:moveTo>
                      <a:pt x="31" y="49"/>
                    </a:moveTo>
                    <a:cubicBezTo>
                      <a:pt x="31" y="50"/>
                      <a:pt x="30" y="50"/>
                      <a:pt x="29" y="50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3" y="50"/>
                      <a:pt x="23" y="49"/>
                      <a:pt x="22" y="48"/>
                    </a:cubicBezTo>
                    <a:cubicBezTo>
                      <a:pt x="21" y="37"/>
                      <a:pt x="13" y="29"/>
                      <a:pt x="2" y="28"/>
                    </a:cubicBezTo>
                    <a:cubicBezTo>
                      <a:pt x="1" y="27"/>
                      <a:pt x="0" y="26"/>
                      <a:pt x="0" y="2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0" y="19"/>
                      <a:pt x="1" y="19"/>
                    </a:cubicBezTo>
                    <a:cubicBezTo>
                      <a:pt x="1" y="18"/>
                      <a:pt x="1" y="18"/>
                      <a:pt x="2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10" y="19"/>
                      <a:pt x="17" y="22"/>
                      <a:pt x="22" y="28"/>
                    </a:cubicBezTo>
                    <a:cubicBezTo>
                      <a:pt x="28" y="33"/>
                      <a:pt x="31" y="40"/>
                      <a:pt x="32" y="48"/>
                    </a:cubicBezTo>
                    <a:cubicBezTo>
                      <a:pt x="32" y="48"/>
                      <a:pt x="32" y="49"/>
                      <a:pt x="31" y="49"/>
                    </a:cubicBezTo>
                    <a:close/>
                    <a:moveTo>
                      <a:pt x="7" y="50"/>
                    </a:moveTo>
                    <a:cubicBezTo>
                      <a:pt x="3" y="50"/>
                      <a:pt x="0" y="47"/>
                      <a:pt x="0" y="43"/>
                    </a:cubicBezTo>
                    <a:cubicBezTo>
                      <a:pt x="0" y="40"/>
                      <a:pt x="3" y="36"/>
                      <a:pt x="7" y="36"/>
                    </a:cubicBezTo>
                    <a:cubicBezTo>
                      <a:pt x="10" y="36"/>
                      <a:pt x="13" y="40"/>
                      <a:pt x="13" y="43"/>
                    </a:cubicBezTo>
                    <a:cubicBezTo>
                      <a:pt x="13" y="47"/>
                      <a:pt x="10" y="50"/>
                      <a:pt x="7" y="5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" name="Freeform: Shape 14"/>
              <p:cNvSpPr/>
              <p:nvPr/>
            </p:nvSpPr>
            <p:spPr bwMode="auto">
              <a:xfrm>
                <a:off x="5092432" y="3479230"/>
                <a:ext cx="323666" cy="280680"/>
              </a:xfrm>
              <a:custGeom>
                <a:avLst/>
                <a:gdLst/>
                <a:ahLst/>
                <a:cxnLst>
                  <a:cxn ang="0">
                    <a:pos x="59" y="26"/>
                  </a:cxn>
                  <a:cxn ang="0">
                    <a:pos x="57" y="28"/>
                  </a:cxn>
                  <a:cxn ang="0">
                    <a:pos x="20" y="32"/>
                  </a:cxn>
                  <a:cxn ang="0">
                    <a:pos x="20" y="35"/>
                  </a:cxn>
                  <a:cxn ang="0">
                    <a:pos x="19" y="37"/>
                  </a:cxn>
                  <a:cxn ang="0">
                    <a:pos x="52" y="37"/>
                  </a:cxn>
                  <a:cxn ang="0">
                    <a:pos x="55" y="39"/>
                  </a:cxn>
                  <a:cxn ang="0">
                    <a:pos x="52" y="42"/>
                  </a:cxn>
                  <a:cxn ang="0">
                    <a:pos x="16" y="42"/>
                  </a:cxn>
                  <a:cxn ang="0">
                    <a:pos x="13" y="39"/>
                  </a:cxn>
                  <a:cxn ang="0">
                    <a:pos x="16" y="34"/>
                  </a:cxn>
                  <a:cxn ang="0">
                    <a:pos x="9" y="5"/>
                  </a:cxn>
                  <a:cxn ang="0">
                    <a:pos x="2" y="5"/>
                  </a:cxn>
                  <a:cxn ang="0">
                    <a:pos x="0" y="3"/>
                  </a:cxn>
                  <a:cxn ang="0">
                    <a:pos x="2" y="0"/>
                  </a:cxn>
                  <a:cxn ang="0">
                    <a:pos x="11" y="0"/>
                  </a:cxn>
                  <a:cxn ang="0">
                    <a:pos x="14" y="5"/>
                  </a:cxn>
                  <a:cxn ang="0">
                    <a:pos x="57" y="5"/>
                  </a:cxn>
                  <a:cxn ang="0">
                    <a:pos x="59" y="7"/>
                  </a:cxn>
                  <a:cxn ang="0">
                    <a:pos x="59" y="26"/>
                  </a:cxn>
                  <a:cxn ang="0">
                    <a:pos x="18" y="51"/>
                  </a:cxn>
                  <a:cxn ang="0">
                    <a:pos x="13" y="46"/>
                  </a:cxn>
                  <a:cxn ang="0">
                    <a:pos x="18" y="42"/>
                  </a:cxn>
                  <a:cxn ang="0">
                    <a:pos x="23" y="46"/>
                  </a:cxn>
                  <a:cxn ang="0">
                    <a:pos x="18" y="51"/>
                  </a:cxn>
                  <a:cxn ang="0">
                    <a:pos x="50" y="51"/>
                  </a:cxn>
                  <a:cxn ang="0">
                    <a:pos x="45" y="46"/>
                  </a:cxn>
                  <a:cxn ang="0">
                    <a:pos x="50" y="42"/>
                  </a:cxn>
                  <a:cxn ang="0">
                    <a:pos x="55" y="46"/>
                  </a:cxn>
                  <a:cxn ang="0">
                    <a:pos x="50" y="51"/>
                  </a:cxn>
                </a:cxnLst>
                <a:rect l="0" t="0" r="r" b="b"/>
                <a:pathLst>
                  <a:path w="59" h="51">
                    <a:moveTo>
                      <a:pt x="59" y="26"/>
                    </a:moveTo>
                    <a:cubicBezTo>
                      <a:pt x="59" y="27"/>
                      <a:pt x="58" y="28"/>
                      <a:pt x="57" y="28"/>
                    </a:cubicBezTo>
                    <a:cubicBezTo>
                      <a:pt x="20" y="32"/>
                      <a:pt x="20" y="32"/>
                      <a:pt x="20" y="32"/>
                    </a:cubicBezTo>
                    <a:cubicBezTo>
                      <a:pt x="20" y="33"/>
                      <a:pt x="20" y="34"/>
                      <a:pt x="20" y="35"/>
                    </a:cubicBezTo>
                    <a:cubicBezTo>
                      <a:pt x="20" y="36"/>
                      <a:pt x="20" y="36"/>
                      <a:pt x="19" y="37"/>
                    </a:cubicBezTo>
                    <a:cubicBezTo>
                      <a:pt x="52" y="37"/>
                      <a:pt x="52" y="37"/>
                      <a:pt x="52" y="37"/>
                    </a:cubicBezTo>
                    <a:cubicBezTo>
                      <a:pt x="54" y="37"/>
                      <a:pt x="55" y="38"/>
                      <a:pt x="55" y="39"/>
                    </a:cubicBezTo>
                    <a:cubicBezTo>
                      <a:pt x="55" y="41"/>
                      <a:pt x="54" y="42"/>
                      <a:pt x="52" y="42"/>
                    </a:cubicBezTo>
                    <a:cubicBezTo>
                      <a:pt x="16" y="42"/>
                      <a:pt x="16" y="42"/>
                      <a:pt x="16" y="42"/>
                    </a:cubicBezTo>
                    <a:cubicBezTo>
                      <a:pt x="15" y="42"/>
                      <a:pt x="13" y="41"/>
                      <a:pt x="13" y="39"/>
                    </a:cubicBezTo>
                    <a:cubicBezTo>
                      <a:pt x="13" y="38"/>
                      <a:pt x="15" y="35"/>
                      <a:pt x="16" y="34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4"/>
                      <a:pt x="0" y="3"/>
                    </a:cubicBezTo>
                    <a:cubicBezTo>
                      <a:pt x="0" y="2"/>
                      <a:pt x="1" y="0"/>
                      <a:pt x="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4" y="0"/>
                      <a:pt x="14" y="3"/>
                      <a:pt x="14" y="5"/>
                    </a:cubicBezTo>
                    <a:cubicBezTo>
                      <a:pt x="57" y="5"/>
                      <a:pt x="57" y="5"/>
                      <a:pt x="57" y="5"/>
                    </a:cubicBezTo>
                    <a:cubicBezTo>
                      <a:pt x="58" y="5"/>
                      <a:pt x="59" y="6"/>
                      <a:pt x="59" y="7"/>
                    </a:cubicBezTo>
                    <a:lnTo>
                      <a:pt x="59" y="26"/>
                    </a:lnTo>
                    <a:close/>
                    <a:moveTo>
                      <a:pt x="18" y="51"/>
                    </a:moveTo>
                    <a:cubicBezTo>
                      <a:pt x="16" y="51"/>
                      <a:pt x="13" y="49"/>
                      <a:pt x="13" y="46"/>
                    </a:cubicBezTo>
                    <a:cubicBezTo>
                      <a:pt x="13" y="44"/>
                      <a:pt x="16" y="42"/>
                      <a:pt x="18" y="42"/>
                    </a:cubicBezTo>
                    <a:cubicBezTo>
                      <a:pt x="21" y="42"/>
                      <a:pt x="23" y="44"/>
                      <a:pt x="23" y="46"/>
                    </a:cubicBezTo>
                    <a:cubicBezTo>
                      <a:pt x="23" y="49"/>
                      <a:pt x="21" y="51"/>
                      <a:pt x="18" y="51"/>
                    </a:cubicBezTo>
                    <a:close/>
                    <a:moveTo>
                      <a:pt x="50" y="51"/>
                    </a:moveTo>
                    <a:cubicBezTo>
                      <a:pt x="47" y="51"/>
                      <a:pt x="45" y="49"/>
                      <a:pt x="45" y="46"/>
                    </a:cubicBezTo>
                    <a:cubicBezTo>
                      <a:pt x="45" y="44"/>
                      <a:pt x="47" y="42"/>
                      <a:pt x="50" y="42"/>
                    </a:cubicBezTo>
                    <a:cubicBezTo>
                      <a:pt x="53" y="42"/>
                      <a:pt x="55" y="44"/>
                      <a:pt x="55" y="46"/>
                    </a:cubicBezTo>
                    <a:cubicBezTo>
                      <a:pt x="55" y="49"/>
                      <a:pt x="53" y="51"/>
                      <a:pt x="50" y="5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6" name="Group 24"/>
          <p:cNvGrpSpPr/>
          <p:nvPr/>
        </p:nvGrpSpPr>
        <p:grpSpPr>
          <a:xfrm>
            <a:off x="1038004" y="1221600"/>
            <a:ext cx="1649020" cy="755243"/>
            <a:chOff x="8328247" y="2276873"/>
            <a:chExt cx="2198693" cy="1006991"/>
          </a:xfrm>
        </p:grpSpPr>
        <p:sp>
          <p:nvSpPr>
            <p:cNvPr id="26" name="TextBox 27"/>
            <p:cNvSpPr txBox="1"/>
            <p:nvPr/>
          </p:nvSpPr>
          <p:spPr>
            <a:xfrm>
              <a:off x="8328247" y="2276873"/>
              <a:ext cx="2198693" cy="388226"/>
            </a:xfrm>
            <a:prstGeom prst="rect">
              <a:avLst/>
            </a:prstGeom>
            <a:noFill/>
          </p:spPr>
          <p:txBody>
            <a:bodyPr wrap="none" lIns="0" tIns="0" rIns="0" bIns="0" anchor="b" anchorCtr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7" name="TextBox 28"/>
            <p:cNvSpPr txBox="1"/>
            <p:nvPr/>
          </p:nvSpPr>
          <p:spPr>
            <a:xfrm>
              <a:off x="8328247" y="2665098"/>
              <a:ext cx="2198693" cy="618766"/>
            </a:xfrm>
            <a:prstGeom prst="rect">
              <a:avLst/>
            </a:prstGeom>
          </p:spPr>
          <p:txBody>
            <a:bodyPr vert="horz" wrap="square" lIns="0" tIns="0" rIns="0" bIns="0" anchor="ctr">
              <a:normAutofit fontScale="925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5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05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7" name="Group 29"/>
          <p:cNvGrpSpPr/>
          <p:nvPr/>
        </p:nvGrpSpPr>
        <p:grpSpPr>
          <a:xfrm>
            <a:off x="6568385" y="3518432"/>
            <a:ext cx="1649020" cy="755243"/>
            <a:chOff x="1197898" y="2503545"/>
            <a:chExt cx="2198693" cy="1006991"/>
          </a:xfrm>
        </p:grpSpPr>
        <p:sp>
          <p:nvSpPr>
            <p:cNvPr id="24" name="TextBox 30"/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none" lIns="0" tIns="0" rIns="0" bIns="0" anchor="b" anchorCtr="0">
              <a:normAutofit/>
            </a:bodyPr>
            <a:lstStyle/>
            <a:p>
              <a:r>
                <a:rPr lang="zh-CN" altLang="en-US" sz="1600" b="1">
                  <a:solidFill>
                    <a:schemeClr val="accent4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5" name="TextBox 31"/>
            <p:cNvSpPr txBox="1"/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vert="horz" wrap="square" lIns="0" tIns="0" rIns="0" bIns="0" anchor="ctr" anchorCtr="0">
              <a:normAutofit fontScale="925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5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5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05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8" name="Group 32"/>
          <p:cNvGrpSpPr/>
          <p:nvPr/>
        </p:nvGrpSpPr>
        <p:grpSpPr>
          <a:xfrm>
            <a:off x="6568385" y="2044527"/>
            <a:ext cx="1649020" cy="755243"/>
            <a:chOff x="1197898" y="2503545"/>
            <a:chExt cx="2198693" cy="1006991"/>
          </a:xfrm>
        </p:grpSpPr>
        <p:sp>
          <p:nvSpPr>
            <p:cNvPr id="22" name="TextBox 33"/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none" lIns="0" tIns="0" rIns="0" bIns="0" anchor="b" anchorCtr="0">
              <a:normAutofit/>
            </a:bodyPr>
            <a:lstStyle/>
            <a:p>
              <a:r>
                <a:rPr lang="zh-CN" altLang="en-US" sz="1600" b="1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3" name="TextBox 34"/>
            <p:cNvSpPr txBox="1"/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vert="horz" wrap="square" lIns="0" tIns="0" rIns="0" bIns="0" anchor="ctr" anchorCtr="0">
              <a:normAutofit fontScale="925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5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5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05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9" name="Group 35"/>
          <p:cNvGrpSpPr/>
          <p:nvPr/>
        </p:nvGrpSpPr>
        <p:grpSpPr>
          <a:xfrm>
            <a:off x="1038004" y="2672167"/>
            <a:ext cx="1649020" cy="755243"/>
            <a:chOff x="8328247" y="2276873"/>
            <a:chExt cx="2198693" cy="1006991"/>
          </a:xfrm>
        </p:grpSpPr>
        <p:sp>
          <p:nvSpPr>
            <p:cNvPr id="20" name="TextBox 36"/>
            <p:cNvSpPr txBox="1"/>
            <p:nvPr/>
          </p:nvSpPr>
          <p:spPr>
            <a:xfrm>
              <a:off x="8328247" y="2276873"/>
              <a:ext cx="2198693" cy="388226"/>
            </a:xfrm>
            <a:prstGeom prst="rect">
              <a:avLst/>
            </a:prstGeom>
            <a:noFill/>
          </p:spPr>
          <p:txBody>
            <a:bodyPr wrap="none" lIns="0" tIns="0" rIns="0" bIns="0" anchor="b" anchorCtr="0">
              <a:normAutofit/>
            </a:bodyPr>
            <a:lstStyle/>
            <a:p>
              <a:pPr algn="r"/>
              <a:r>
                <a:rPr lang="zh-CN" altLang="en-US" sz="1600" b="1">
                  <a:solidFill>
                    <a:schemeClr val="accent3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1" name="TextBox 37"/>
            <p:cNvSpPr txBox="1"/>
            <p:nvPr/>
          </p:nvSpPr>
          <p:spPr>
            <a:xfrm>
              <a:off x="8328247" y="2665098"/>
              <a:ext cx="2198693" cy="618766"/>
            </a:xfrm>
            <a:prstGeom prst="rect">
              <a:avLst/>
            </a:prstGeom>
          </p:spPr>
          <p:txBody>
            <a:bodyPr vert="horz" wrap="square" lIns="0" tIns="0" rIns="0" bIns="0" anchor="ctr">
              <a:normAutofit fontScale="925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5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05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</p:grpSp>
      <p:sp>
        <p:nvSpPr>
          <p:cNvPr id="2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成功项目展示</a:t>
            </a:r>
          </a:p>
        </p:txBody>
      </p:sp>
      <p:sp>
        <p:nvSpPr>
          <p:cNvPr id="36" name="等腰三角形 35"/>
          <p:cNvSpPr/>
          <p:nvPr/>
        </p:nvSpPr>
        <p:spPr>
          <a:xfrm rot="5400000">
            <a:off x="350557" y="280293"/>
            <a:ext cx="207812" cy="17017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93701" y="915566"/>
            <a:ext cx="2139956" cy="3905939"/>
            <a:chOff x="726384" y="1123950"/>
            <a:chExt cx="3354103" cy="4992688"/>
          </a:xfrm>
        </p:grpSpPr>
        <p:sp>
          <p:nvSpPr>
            <p:cNvPr id="28" name="îṥļîḑé-Rectangle 27"/>
            <p:cNvSpPr/>
            <p:nvPr/>
          </p:nvSpPr>
          <p:spPr>
            <a:xfrm>
              <a:off x="792046" y="1240037"/>
              <a:ext cx="3222778" cy="4797205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îṥļîḑé-Rectangle 28"/>
            <p:cNvSpPr/>
            <p:nvPr/>
          </p:nvSpPr>
          <p:spPr>
            <a:xfrm>
              <a:off x="726384" y="5615004"/>
              <a:ext cx="3354103" cy="5016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îṥļîḑé-Rectangle 29"/>
            <p:cNvSpPr/>
            <p:nvPr/>
          </p:nvSpPr>
          <p:spPr>
            <a:xfrm>
              <a:off x="726384" y="1123950"/>
              <a:ext cx="3354103" cy="5016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31" name="îṥļîḑé-Rectangle 30"/>
            <p:cNvSpPr/>
            <p:nvPr/>
          </p:nvSpPr>
          <p:spPr>
            <a:xfrm>
              <a:off x="1359025" y="1886970"/>
              <a:ext cx="2088820" cy="1906762"/>
            </a:xfrm>
            <a:prstGeom prst="rect">
              <a:avLst/>
            </a:prstGeom>
            <a:blipFill dpi="0" rotWithShape="1">
              <a:blip r:embed="rId5" cstate="screen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918671" y="4055118"/>
              <a:ext cx="2969528" cy="791114"/>
              <a:chOff x="715002" y="5254408"/>
              <a:chExt cx="1956482" cy="791114"/>
            </a:xfrm>
          </p:grpSpPr>
          <p:sp>
            <p:nvSpPr>
              <p:cNvPr id="33" name="îṥļîḑé-Rectangle 32"/>
              <p:cNvSpPr/>
              <p:nvPr/>
            </p:nvSpPr>
            <p:spPr bwMode="auto">
              <a:xfrm>
                <a:off x="715002" y="5254408"/>
                <a:ext cx="195648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normAutofit fontScale="85000" lnSpcReduction="20000"/>
              </a:bodyPr>
              <a:lstStyle/>
              <a:p>
                <a:pPr algn="ctr" eaLnBrk="1" hangingPunct="1"/>
                <a:r>
                  <a:rPr lang="zh-CN" altLang="en-US" sz="1400" b="1">
                    <a:solidFill>
                      <a:schemeClr val="accent1"/>
                    </a:solidFill>
                  </a:rPr>
                  <a:t>标题文本预设</a:t>
                </a:r>
                <a:endParaRPr lang="zh-CN" altLang="en-US" sz="14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4" name="îṥļîḑé-Rectangle 33"/>
              <p:cNvSpPr/>
              <p:nvPr/>
            </p:nvSpPr>
            <p:spPr bwMode="auto">
              <a:xfrm>
                <a:off x="715002" y="5562185"/>
                <a:ext cx="1956482" cy="483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normAutofit fontScale="92500" lnSpcReduction="10000"/>
              </a:bodyPr>
              <a:lstStyle/>
              <a:p>
                <a:pPr algn="ctr" eaLnBrk="1" hangingPunct="1">
                  <a:lnSpc>
                    <a:spcPct val="120000"/>
                  </a:lnSpc>
                </a:pPr>
                <a:r>
                  <a:rPr lang="zh-CN" altLang="en-US" sz="900"/>
                  <a:t>此部分内容作为文字排版占位显示</a:t>
                </a:r>
                <a:br>
                  <a:rPr lang="zh-CN" altLang="en-US" sz="900"/>
                </a:br>
                <a:r>
                  <a:rPr lang="zh-CN" altLang="en-US" sz="900"/>
                  <a:t>（建议使用主题字体）</a:t>
                </a: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2399249" y="915566"/>
            <a:ext cx="2139956" cy="3905939"/>
            <a:chOff x="4517346" y="1123950"/>
            <a:chExt cx="3354103" cy="4992688"/>
          </a:xfrm>
        </p:grpSpPr>
        <p:sp>
          <p:nvSpPr>
            <p:cNvPr id="21" name="îṥļîḑé-Rectangle 20"/>
            <p:cNvSpPr/>
            <p:nvPr/>
          </p:nvSpPr>
          <p:spPr>
            <a:xfrm>
              <a:off x="4583008" y="1240037"/>
              <a:ext cx="3222778" cy="4797205"/>
            </a:xfrm>
            <a:prstGeom prst="rect">
              <a:avLst/>
            </a:prstGeom>
            <a:noFill/>
            <a:ln w="31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îṥļîḑé-Rectangle 21"/>
            <p:cNvSpPr/>
            <p:nvPr/>
          </p:nvSpPr>
          <p:spPr>
            <a:xfrm>
              <a:off x="4517346" y="5615004"/>
              <a:ext cx="3354103" cy="501634"/>
            </a:xfrm>
            <a:prstGeom prst="rect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îṥļîḑé-Rectangle 22"/>
            <p:cNvSpPr/>
            <p:nvPr/>
          </p:nvSpPr>
          <p:spPr>
            <a:xfrm>
              <a:off x="4517346" y="1123950"/>
              <a:ext cx="3354103" cy="501634"/>
            </a:xfrm>
            <a:prstGeom prst="rect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24" name="îṥļîḑé-Rectangle 23"/>
            <p:cNvSpPr/>
            <p:nvPr/>
          </p:nvSpPr>
          <p:spPr>
            <a:xfrm>
              <a:off x="5149987" y="1886970"/>
              <a:ext cx="2088820" cy="1906762"/>
            </a:xfrm>
            <a:prstGeom prst="rect">
              <a:avLst/>
            </a:prstGeom>
            <a:blipFill dpi="0" rotWithShape="1">
              <a:blip r:embed="rId6" cstate="screen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4709633" y="4055118"/>
              <a:ext cx="2969528" cy="791114"/>
              <a:chOff x="3627319" y="6045522"/>
              <a:chExt cx="1956482" cy="791114"/>
            </a:xfrm>
          </p:grpSpPr>
          <p:sp>
            <p:nvSpPr>
              <p:cNvPr id="26" name="îṥļîḑé-Rectangle 25"/>
              <p:cNvSpPr/>
              <p:nvPr/>
            </p:nvSpPr>
            <p:spPr bwMode="auto">
              <a:xfrm>
                <a:off x="3627319" y="6045522"/>
                <a:ext cx="195648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normAutofit fontScale="85000" lnSpcReduction="20000"/>
              </a:bodyPr>
              <a:lstStyle/>
              <a:p>
                <a:pPr algn="ctr" eaLnBrk="1" hangingPunct="1"/>
                <a:r>
                  <a:rPr lang="zh-CN" altLang="en-US" sz="1400" b="1">
                    <a:solidFill>
                      <a:schemeClr val="accent2"/>
                    </a:solidFill>
                  </a:rPr>
                  <a:t>标题文本预设</a:t>
                </a:r>
                <a:endParaRPr lang="zh-CN" altLang="en-US" sz="1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7" name="îṥļîḑé-Rectangle 26"/>
              <p:cNvSpPr/>
              <p:nvPr/>
            </p:nvSpPr>
            <p:spPr bwMode="auto">
              <a:xfrm>
                <a:off x="3627319" y="6353299"/>
                <a:ext cx="1956482" cy="483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normAutofit fontScale="92500" lnSpcReduction="10000"/>
              </a:bodyPr>
              <a:lstStyle/>
              <a:p>
                <a:pPr algn="ctr" eaLnBrk="1" hangingPunct="1">
                  <a:lnSpc>
                    <a:spcPct val="120000"/>
                  </a:lnSpc>
                </a:pPr>
                <a:r>
                  <a:rPr lang="zh-CN" altLang="en-US" sz="900"/>
                  <a:t>此部分内容作为文字排版占位显示</a:t>
                </a:r>
                <a:br>
                  <a:rPr lang="zh-CN" altLang="en-US" sz="900"/>
                </a:br>
                <a:r>
                  <a:rPr lang="zh-CN" altLang="en-US" sz="900"/>
                  <a:t>（建议使用主题字体）</a:t>
                </a: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4604796" y="915566"/>
            <a:ext cx="2139956" cy="3905939"/>
            <a:chOff x="8118761" y="1123950"/>
            <a:chExt cx="3354103" cy="4992688"/>
          </a:xfrm>
        </p:grpSpPr>
        <p:sp>
          <p:nvSpPr>
            <p:cNvPr id="14" name="îṥļîḑé-Rectangle 13"/>
            <p:cNvSpPr/>
            <p:nvPr/>
          </p:nvSpPr>
          <p:spPr>
            <a:xfrm>
              <a:off x="8184423" y="1240037"/>
              <a:ext cx="3222778" cy="4797205"/>
            </a:xfrm>
            <a:prstGeom prst="rect">
              <a:avLst/>
            </a:prstGeom>
            <a:noFill/>
            <a:ln w="31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îṥļîḑé-Rectangle 14"/>
            <p:cNvSpPr/>
            <p:nvPr/>
          </p:nvSpPr>
          <p:spPr>
            <a:xfrm>
              <a:off x="8118761" y="5615004"/>
              <a:ext cx="3354103" cy="501634"/>
            </a:xfrm>
            <a:prstGeom prst="rect">
              <a:avLst/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îṥļîḑé-Rectangle 15"/>
            <p:cNvSpPr/>
            <p:nvPr/>
          </p:nvSpPr>
          <p:spPr>
            <a:xfrm>
              <a:off x="8118761" y="1123950"/>
              <a:ext cx="3354103" cy="501634"/>
            </a:xfrm>
            <a:prstGeom prst="rect">
              <a:avLst/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7" name="îṥļîḑé-Rectangle 16"/>
            <p:cNvSpPr/>
            <p:nvPr/>
          </p:nvSpPr>
          <p:spPr>
            <a:xfrm>
              <a:off x="8751402" y="1886970"/>
              <a:ext cx="2088820" cy="1906762"/>
            </a:xfrm>
            <a:prstGeom prst="rect">
              <a:avLst/>
            </a:prstGeom>
            <a:blipFill dpi="0" rotWithShape="1">
              <a:blip r:embed="rId7" cstate="screen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8311048" y="4055118"/>
              <a:ext cx="2969528" cy="791115"/>
              <a:chOff x="6596686" y="6836636"/>
              <a:chExt cx="1956482" cy="791115"/>
            </a:xfrm>
          </p:grpSpPr>
          <p:sp>
            <p:nvSpPr>
              <p:cNvPr id="19" name="îṥļîḑé-Rectangle 18"/>
              <p:cNvSpPr/>
              <p:nvPr/>
            </p:nvSpPr>
            <p:spPr bwMode="auto">
              <a:xfrm>
                <a:off x="6596686" y="6836636"/>
                <a:ext cx="195648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normAutofit fontScale="85000" lnSpcReduction="20000"/>
              </a:bodyPr>
              <a:lstStyle/>
              <a:p>
                <a:pPr algn="ctr" eaLnBrk="1" hangingPunct="1"/>
                <a:r>
                  <a:rPr lang="zh-CN" altLang="en-US" sz="1400" b="1">
                    <a:solidFill>
                      <a:schemeClr val="accent3"/>
                    </a:solidFill>
                  </a:rPr>
                  <a:t>标题文本预设</a:t>
                </a:r>
              </a:p>
            </p:txBody>
          </p:sp>
          <p:sp>
            <p:nvSpPr>
              <p:cNvPr id="20" name="îṥļîḑé-Rectangle 19"/>
              <p:cNvSpPr/>
              <p:nvPr/>
            </p:nvSpPr>
            <p:spPr bwMode="auto">
              <a:xfrm>
                <a:off x="6596686" y="7144414"/>
                <a:ext cx="1956482" cy="483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normAutofit fontScale="92500" lnSpcReduction="10000"/>
              </a:bodyPr>
              <a:lstStyle/>
              <a:p>
                <a:pPr algn="ctr" eaLnBrk="1" hangingPunct="1">
                  <a:lnSpc>
                    <a:spcPct val="120000"/>
                  </a:lnSpc>
                </a:pPr>
                <a:r>
                  <a:rPr lang="zh-CN" altLang="en-US" sz="900"/>
                  <a:t>此部分内容作为文字排版占位显示</a:t>
                </a:r>
                <a:br>
                  <a:rPr lang="zh-CN" altLang="en-US" sz="900"/>
                </a:br>
                <a:r>
                  <a:rPr lang="zh-CN" altLang="en-US" sz="900"/>
                  <a:t>（建议使用主题字体）</a:t>
                </a: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6810344" y="915566"/>
            <a:ext cx="2139956" cy="3905939"/>
            <a:chOff x="8118761" y="1123950"/>
            <a:chExt cx="3354103" cy="4992688"/>
          </a:xfrm>
        </p:grpSpPr>
        <p:sp>
          <p:nvSpPr>
            <p:cNvPr id="7" name="îṥļîḑé-Rectangle 6"/>
            <p:cNvSpPr/>
            <p:nvPr/>
          </p:nvSpPr>
          <p:spPr>
            <a:xfrm>
              <a:off x="8184423" y="1240037"/>
              <a:ext cx="3222778" cy="4797205"/>
            </a:xfrm>
            <a:prstGeom prst="rect">
              <a:avLst/>
            </a:prstGeom>
            <a:noFill/>
            <a:ln w="31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îṥļîḑé-Rectangle 7"/>
            <p:cNvSpPr/>
            <p:nvPr/>
          </p:nvSpPr>
          <p:spPr>
            <a:xfrm>
              <a:off x="8118761" y="5615004"/>
              <a:ext cx="3354103" cy="501634"/>
            </a:xfrm>
            <a:prstGeom prst="rect">
              <a:avLst/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îṥļîḑé-Rectangle 8"/>
            <p:cNvSpPr/>
            <p:nvPr/>
          </p:nvSpPr>
          <p:spPr>
            <a:xfrm>
              <a:off x="8118761" y="1123950"/>
              <a:ext cx="3354103" cy="501634"/>
            </a:xfrm>
            <a:prstGeom prst="rect">
              <a:avLst/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</a:rPr>
                <a:t>标题文本预设</a:t>
              </a:r>
            </a:p>
          </p:txBody>
        </p:sp>
        <p:sp>
          <p:nvSpPr>
            <p:cNvPr id="10" name="îṥļîḑé-Rectangle 9"/>
            <p:cNvSpPr/>
            <p:nvPr/>
          </p:nvSpPr>
          <p:spPr>
            <a:xfrm>
              <a:off x="8751402" y="1886970"/>
              <a:ext cx="2088820" cy="1906762"/>
            </a:xfrm>
            <a:prstGeom prst="rect">
              <a:avLst/>
            </a:prstGeom>
            <a:blipFill dpi="0" rotWithShape="1">
              <a:blip r:embed="rId8" cstate="screen"/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8311048" y="4055118"/>
              <a:ext cx="2969528" cy="791115"/>
              <a:chOff x="6596686" y="6836636"/>
              <a:chExt cx="1956482" cy="791115"/>
            </a:xfrm>
          </p:grpSpPr>
          <p:sp>
            <p:nvSpPr>
              <p:cNvPr id="12" name="îṥļîḑé-Rectangle 11"/>
              <p:cNvSpPr/>
              <p:nvPr/>
            </p:nvSpPr>
            <p:spPr bwMode="auto">
              <a:xfrm>
                <a:off x="6596686" y="6836636"/>
                <a:ext cx="195648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normAutofit fontScale="85000" lnSpcReduction="20000"/>
              </a:bodyPr>
              <a:lstStyle/>
              <a:p>
                <a:pPr algn="ctr" eaLnBrk="1" hangingPunct="1"/>
                <a:r>
                  <a:rPr lang="zh-CN" altLang="en-US" sz="1400" b="1">
                    <a:solidFill>
                      <a:schemeClr val="accent4">
                        <a:lumMod val="100000"/>
                      </a:schemeClr>
                    </a:solidFill>
                  </a:rPr>
                  <a:t>标题文本预设</a:t>
                </a:r>
                <a:endParaRPr lang="zh-CN" altLang="en-US" sz="1400" b="1" dirty="0">
                  <a:solidFill>
                    <a:schemeClr val="accent4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13" name="îṥļîḑé-Rectangle 12"/>
              <p:cNvSpPr/>
              <p:nvPr/>
            </p:nvSpPr>
            <p:spPr bwMode="auto">
              <a:xfrm>
                <a:off x="6596686" y="7144414"/>
                <a:ext cx="1956482" cy="483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normAutofit fontScale="92500" lnSpcReduction="10000"/>
              </a:bodyPr>
              <a:lstStyle/>
              <a:p>
                <a:pPr algn="ctr" eaLnBrk="1" hangingPunct="1">
                  <a:lnSpc>
                    <a:spcPct val="120000"/>
                  </a:lnSpc>
                </a:pPr>
                <a:r>
                  <a:rPr lang="zh-CN" altLang="en-US" sz="900"/>
                  <a:t>此部分内容作为文字排版占位显示</a:t>
                </a:r>
                <a:br>
                  <a:rPr lang="zh-CN" altLang="en-US" sz="900"/>
                </a:br>
                <a:r>
                  <a:rPr lang="zh-CN" altLang="en-US" sz="900"/>
                  <a:t>（建议使用主题字体）</a:t>
                </a:r>
              </a:p>
            </p:txBody>
          </p:sp>
        </p:grpSp>
      </p:grpSp>
      <p:sp>
        <p:nvSpPr>
          <p:cNvPr id="3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</a:p>
        </p:txBody>
      </p:sp>
      <p:sp>
        <p:nvSpPr>
          <p:cNvPr id="36" name="等腰三角形 35"/>
          <p:cNvSpPr/>
          <p:nvPr/>
        </p:nvSpPr>
        <p:spPr>
          <a:xfrm rot="5400000">
            <a:off x="350557" y="280293"/>
            <a:ext cx="207812" cy="17017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3"/>
          <p:cNvSpPr/>
          <p:nvPr/>
        </p:nvSpPr>
        <p:spPr>
          <a:xfrm>
            <a:off x="4217040" y="1852123"/>
            <a:ext cx="546009" cy="1765996"/>
          </a:xfrm>
          <a:custGeom>
            <a:avLst/>
            <a:gdLst>
              <a:gd name="connsiteX0" fmla="*/ 612843 w 622571"/>
              <a:gd name="connsiteY0" fmla="*/ 0 h 2013625"/>
              <a:gd name="connsiteX1" fmla="*/ 0 w 622571"/>
              <a:gd name="connsiteY1" fmla="*/ 972765 h 2013625"/>
              <a:gd name="connsiteX2" fmla="*/ 19456 w 622571"/>
              <a:gd name="connsiteY2" fmla="*/ 2013625 h 2013625"/>
              <a:gd name="connsiteX3" fmla="*/ 622571 w 622571"/>
              <a:gd name="connsiteY3" fmla="*/ 1060314 h 2013625"/>
              <a:gd name="connsiteX4" fmla="*/ 612843 w 622571"/>
              <a:gd name="connsiteY4" fmla="*/ 0 h 201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571" h="2013625">
                <a:moveTo>
                  <a:pt x="612843" y="0"/>
                </a:moveTo>
                <a:lnTo>
                  <a:pt x="0" y="972765"/>
                </a:lnTo>
                <a:lnTo>
                  <a:pt x="19456" y="2013625"/>
                </a:lnTo>
                <a:lnTo>
                  <a:pt x="622571" y="1060314"/>
                </a:lnTo>
                <a:cubicBezTo>
                  <a:pt x="619328" y="706876"/>
                  <a:pt x="616086" y="353438"/>
                  <a:pt x="612843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372102" y="2697281"/>
            <a:ext cx="6283089" cy="1818685"/>
            <a:chOff x="1372102" y="2697281"/>
            <a:chExt cx="6283089" cy="1818685"/>
          </a:xfrm>
        </p:grpSpPr>
        <p:sp>
          <p:nvSpPr>
            <p:cNvPr id="13" name="Freeform: Shape 16"/>
            <p:cNvSpPr/>
            <p:nvPr/>
          </p:nvSpPr>
          <p:spPr>
            <a:xfrm rot="10800000">
              <a:off x="6575331" y="3616614"/>
              <a:ext cx="832995" cy="894591"/>
            </a:xfrm>
            <a:custGeom>
              <a:avLst/>
              <a:gdLst>
                <a:gd name="connsiteX0" fmla="*/ 442750 w 864922"/>
                <a:gd name="connsiteY0" fmla="*/ 0 h 1020031"/>
                <a:gd name="connsiteX1" fmla="*/ 519802 w 864922"/>
                <a:gd name="connsiteY1" fmla="*/ 22384 h 1020031"/>
                <a:gd name="connsiteX2" fmla="*/ 864354 w 864922"/>
                <a:gd name="connsiteY2" fmla="*/ 533931 h 1020031"/>
                <a:gd name="connsiteX3" fmla="*/ 472843 w 864922"/>
                <a:gd name="connsiteY3" fmla="*/ 1010498 h 1020031"/>
                <a:gd name="connsiteX4" fmla="*/ 422666 w 864922"/>
                <a:gd name="connsiteY4" fmla="*/ 1020031 h 1020031"/>
                <a:gd name="connsiteX5" fmla="*/ 368447 w 864922"/>
                <a:gd name="connsiteY5" fmla="*/ 1007036 h 1020031"/>
                <a:gd name="connsiteX6" fmla="*/ 0 w 864922"/>
                <a:gd name="connsiteY6" fmla="*/ 512422 h 1020031"/>
                <a:gd name="connsiteX7" fmla="*/ 368447 w 864922"/>
                <a:gd name="connsiteY7" fmla="*/ 17808 h 1020031"/>
                <a:gd name="connsiteX8" fmla="*/ 442750 w 864922"/>
                <a:gd name="connsiteY8" fmla="*/ 0 h 1020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922" h="1020031">
                  <a:moveTo>
                    <a:pt x="442750" y="0"/>
                  </a:moveTo>
                  <a:lnTo>
                    <a:pt x="519802" y="22384"/>
                  </a:lnTo>
                  <a:cubicBezTo>
                    <a:pt x="733443" y="105167"/>
                    <a:pt x="875069" y="308482"/>
                    <a:pt x="864354" y="533931"/>
                  </a:cubicBezTo>
                  <a:cubicBezTo>
                    <a:pt x="853641" y="759380"/>
                    <a:pt x="693371" y="948349"/>
                    <a:pt x="472843" y="1010498"/>
                  </a:cubicBezTo>
                  <a:lnTo>
                    <a:pt x="422666" y="1020031"/>
                  </a:lnTo>
                  <a:lnTo>
                    <a:pt x="368447" y="1007036"/>
                  </a:lnTo>
                  <a:cubicBezTo>
                    <a:pt x="151118" y="934488"/>
                    <a:pt x="0" y="738126"/>
                    <a:pt x="0" y="512422"/>
                  </a:cubicBezTo>
                  <a:cubicBezTo>
                    <a:pt x="0" y="286719"/>
                    <a:pt x="151118" y="90355"/>
                    <a:pt x="368447" y="17808"/>
                  </a:cubicBezTo>
                  <a:lnTo>
                    <a:pt x="44275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Freeform: Shape 17"/>
            <p:cNvSpPr/>
            <p:nvPr/>
          </p:nvSpPr>
          <p:spPr>
            <a:xfrm rot="10800000" flipV="1">
              <a:off x="4647878" y="3603107"/>
              <a:ext cx="3007313" cy="912859"/>
            </a:xfrm>
            <a:custGeom>
              <a:avLst/>
              <a:gdLst>
                <a:gd name="connsiteX0" fmla="*/ 0 w 3429000"/>
                <a:gd name="connsiteY0" fmla="*/ 0 h 1040860"/>
                <a:gd name="connsiteX1" fmla="*/ 747166 w 3429000"/>
                <a:gd name="connsiteY1" fmla="*/ 0 h 1040860"/>
                <a:gd name="connsiteX2" fmla="*/ 758420 w 3429000"/>
                <a:gd name="connsiteY2" fmla="*/ 2977 h 1040860"/>
                <a:gd name="connsiteX3" fmla="*/ 671986 w 3429000"/>
                <a:gd name="connsiteY3" fmla="*/ 10520 h 1040860"/>
                <a:gd name="connsiteX4" fmla="*/ 194340 w 3429000"/>
                <a:gd name="connsiteY4" fmla="*/ 517849 h 1040860"/>
                <a:gd name="connsiteX5" fmla="*/ 671986 w 3429000"/>
                <a:gd name="connsiteY5" fmla="*/ 1025178 h 1040860"/>
                <a:gd name="connsiteX6" fmla="*/ 722008 w 3429000"/>
                <a:gd name="connsiteY6" fmla="*/ 1029544 h 1040860"/>
                <a:gd name="connsiteX7" fmla="*/ 693172 w 3429000"/>
                <a:gd name="connsiteY7" fmla="*/ 1034532 h 1040860"/>
                <a:gd name="connsiteX8" fmla="*/ 750439 w 3429000"/>
                <a:gd name="connsiteY8" fmla="*/ 1032025 h 1040860"/>
                <a:gd name="connsiteX9" fmla="*/ 792546 w 3429000"/>
                <a:gd name="connsiteY9" fmla="*/ 1035699 h 1040860"/>
                <a:gd name="connsiteX10" fmla="*/ 771487 w 3429000"/>
                <a:gd name="connsiteY10" fmla="*/ 1031103 h 1040860"/>
                <a:gd name="connsiteX11" fmla="*/ 814144 w 3429000"/>
                <a:gd name="connsiteY11" fmla="*/ 1029235 h 1040860"/>
                <a:gd name="connsiteX12" fmla="*/ 1317698 w 3429000"/>
                <a:gd name="connsiteY12" fmla="*/ 543125 h 1040860"/>
                <a:gd name="connsiteX13" fmla="*/ 867037 w 3429000"/>
                <a:gd name="connsiteY13" fmla="*/ 15720 h 1040860"/>
                <a:gd name="connsiteX14" fmla="*/ 775511 w 3429000"/>
                <a:gd name="connsiteY14" fmla="*/ 3717 h 1040860"/>
                <a:gd name="connsiteX15" fmla="*/ 792541 w 3429000"/>
                <a:gd name="connsiteY15" fmla="*/ 0 h 1040860"/>
                <a:gd name="connsiteX16" fmla="*/ 3429000 w 3429000"/>
                <a:gd name="connsiteY16" fmla="*/ 0 h 1040860"/>
                <a:gd name="connsiteX17" fmla="*/ 3429000 w 3429000"/>
                <a:gd name="connsiteY17" fmla="*/ 1040860 h 1040860"/>
                <a:gd name="connsiteX18" fmla="*/ 0 w 3429000"/>
                <a:gd name="connsiteY18" fmla="*/ 1040860 h 1040860"/>
                <a:gd name="connsiteX19" fmla="*/ 0 w 3429000"/>
                <a:gd name="connsiteY19" fmla="*/ 0 h 104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429000" h="1040860">
                  <a:moveTo>
                    <a:pt x="0" y="0"/>
                  </a:moveTo>
                  <a:lnTo>
                    <a:pt x="747166" y="0"/>
                  </a:lnTo>
                  <a:lnTo>
                    <a:pt x="758420" y="2977"/>
                  </a:lnTo>
                  <a:lnTo>
                    <a:pt x="671986" y="10520"/>
                  </a:lnTo>
                  <a:cubicBezTo>
                    <a:pt x="399394" y="58808"/>
                    <a:pt x="194340" y="267598"/>
                    <a:pt x="194340" y="517849"/>
                  </a:cubicBezTo>
                  <a:cubicBezTo>
                    <a:pt x="194340" y="768100"/>
                    <a:pt x="399394" y="976891"/>
                    <a:pt x="671986" y="1025178"/>
                  </a:cubicBezTo>
                  <a:lnTo>
                    <a:pt x="722008" y="1029544"/>
                  </a:lnTo>
                  <a:lnTo>
                    <a:pt x="693172" y="1034532"/>
                  </a:lnTo>
                  <a:lnTo>
                    <a:pt x="750439" y="1032025"/>
                  </a:lnTo>
                  <a:lnTo>
                    <a:pt x="792546" y="1035699"/>
                  </a:lnTo>
                  <a:lnTo>
                    <a:pt x="771487" y="1031103"/>
                  </a:lnTo>
                  <a:lnTo>
                    <a:pt x="814144" y="1029235"/>
                  </a:lnTo>
                  <a:cubicBezTo>
                    <a:pt x="1088946" y="992786"/>
                    <a:pt x="1304652" y="793094"/>
                    <a:pt x="1317698" y="543125"/>
                  </a:cubicBezTo>
                  <a:cubicBezTo>
                    <a:pt x="1330744" y="293156"/>
                    <a:pt x="1136805" y="75737"/>
                    <a:pt x="867037" y="15720"/>
                  </a:cubicBezTo>
                  <a:lnTo>
                    <a:pt x="775511" y="3717"/>
                  </a:lnTo>
                  <a:lnTo>
                    <a:pt x="792541" y="0"/>
                  </a:lnTo>
                  <a:lnTo>
                    <a:pt x="3429000" y="0"/>
                  </a:lnTo>
                  <a:lnTo>
                    <a:pt x="3429000" y="1040860"/>
                  </a:lnTo>
                  <a:lnTo>
                    <a:pt x="0" y="104086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1800000" bIns="216000" anchor="b" anchorCtr="0" forceAA="0" compatLnSpc="1">
              <a:normAutofit fontScale="925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>
                  <a:solidFill>
                    <a:schemeClr val="bg1"/>
                  </a:solidFill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50">
                  <a:solidFill>
                    <a:schemeClr val="bg1"/>
                  </a:solidFill>
                  <a:cs typeface="+mn-ea"/>
                  <a:sym typeface="+mn-lt"/>
                </a:rPr>
              </a:br>
              <a:r>
                <a:rPr lang="zh-CN" altLang="en-US" sz="1050">
                  <a:solidFill>
                    <a:schemeClr val="bg1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6799248" y="3846078"/>
              <a:ext cx="385160" cy="426917"/>
            </a:xfrm>
            <a:custGeom>
              <a:avLst/>
              <a:gdLst/>
              <a:ahLst/>
              <a:cxnLst/>
              <a:rect l="l" t="t" r="r" b="b"/>
              <a:pathLst>
                <a:path w="725214" h="803833">
                  <a:moveTo>
                    <a:pt x="470958" y="583900"/>
                  </a:moveTo>
                  <a:cubicBezTo>
                    <a:pt x="483460" y="583900"/>
                    <a:pt x="492588" y="589060"/>
                    <a:pt x="498343" y="599378"/>
                  </a:cubicBezTo>
                  <a:cubicBezTo>
                    <a:pt x="504097" y="609697"/>
                    <a:pt x="506975" y="623241"/>
                    <a:pt x="506975" y="640009"/>
                  </a:cubicBezTo>
                  <a:lnTo>
                    <a:pt x="506975" y="643134"/>
                  </a:lnTo>
                  <a:cubicBezTo>
                    <a:pt x="506975" y="658116"/>
                    <a:pt x="504147" y="669997"/>
                    <a:pt x="498491" y="678778"/>
                  </a:cubicBezTo>
                  <a:cubicBezTo>
                    <a:pt x="492836" y="687559"/>
                    <a:pt x="483757" y="691950"/>
                    <a:pt x="471256" y="691950"/>
                  </a:cubicBezTo>
                  <a:cubicBezTo>
                    <a:pt x="463021" y="691950"/>
                    <a:pt x="456175" y="690188"/>
                    <a:pt x="450718" y="686666"/>
                  </a:cubicBezTo>
                  <a:cubicBezTo>
                    <a:pt x="445261" y="683144"/>
                    <a:pt x="440994" y="678158"/>
                    <a:pt x="437918" y="671709"/>
                  </a:cubicBezTo>
                  <a:lnTo>
                    <a:pt x="437918" y="604141"/>
                  </a:lnTo>
                  <a:cubicBezTo>
                    <a:pt x="441093" y="597791"/>
                    <a:pt x="445385" y="592830"/>
                    <a:pt x="450792" y="589258"/>
                  </a:cubicBezTo>
                  <a:cubicBezTo>
                    <a:pt x="456199" y="585686"/>
                    <a:pt x="462921" y="583900"/>
                    <a:pt x="470958" y="583900"/>
                  </a:cubicBezTo>
                  <a:close/>
                  <a:moveTo>
                    <a:pt x="638092" y="583305"/>
                  </a:moveTo>
                  <a:cubicBezTo>
                    <a:pt x="648609" y="583305"/>
                    <a:pt x="656472" y="586530"/>
                    <a:pt x="661681" y="592979"/>
                  </a:cubicBezTo>
                  <a:cubicBezTo>
                    <a:pt x="666890" y="599428"/>
                    <a:pt x="669495" y="607762"/>
                    <a:pt x="669495" y="617982"/>
                  </a:cubicBezTo>
                  <a:lnTo>
                    <a:pt x="669495" y="621703"/>
                  </a:lnTo>
                  <a:lnTo>
                    <a:pt x="605648" y="621703"/>
                  </a:lnTo>
                  <a:lnTo>
                    <a:pt x="605350" y="620959"/>
                  </a:lnTo>
                  <a:cubicBezTo>
                    <a:pt x="606739" y="610044"/>
                    <a:pt x="610311" y="601040"/>
                    <a:pt x="616066" y="593946"/>
                  </a:cubicBezTo>
                  <a:cubicBezTo>
                    <a:pt x="621820" y="586852"/>
                    <a:pt x="629163" y="583305"/>
                    <a:pt x="638092" y="583305"/>
                  </a:cubicBezTo>
                  <a:close/>
                  <a:moveTo>
                    <a:pt x="229559" y="557260"/>
                  </a:moveTo>
                  <a:lnTo>
                    <a:pt x="229559" y="653552"/>
                  </a:lnTo>
                  <a:cubicBezTo>
                    <a:pt x="229559" y="676769"/>
                    <a:pt x="234421" y="693884"/>
                    <a:pt x="244144" y="704898"/>
                  </a:cubicBezTo>
                  <a:cubicBezTo>
                    <a:pt x="253868" y="715911"/>
                    <a:pt x="267361" y="721418"/>
                    <a:pt x="284625" y="721418"/>
                  </a:cubicBezTo>
                  <a:cubicBezTo>
                    <a:pt x="294746" y="721418"/>
                    <a:pt x="303675" y="719111"/>
                    <a:pt x="311414" y="714497"/>
                  </a:cubicBezTo>
                  <a:cubicBezTo>
                    <a:pt x="319153" y="709883"/>
                    <a:pt x="325553" y="703310"/>
                    <a:pt x="330613" y="694777"/>
                  </a:cubicBezTo>
                  <a:lnTo>
                    <a:pt x="333590" y="718292"/>
                  </a:lnTo>
                  <a:lnTo>
                    <a:pt x="365141" y="718292"/>
                  </a:lnTo>
                  <a:lnTo>
                    <a:pt x="365141" y="557260"/>
                  </a:lnTo>
                  <a:lnTo>
                    <a:pt x="328976" y="557260"/>
                  </a:lnTo>
                  <a:lnTo>
                    <a:pt x="328976" y="673644"/>
                  </a:lnTo>
                  <a:cubicBezTo>
                    <a:pt x="325603" y="679597"/>
                    <a:pt x="320964" y="684136"/>
                    <a:pt x="315061" y="687261"/>
                  </a:cubicBezTo>
                  <a:cubicBezTo>
                    <a:pt x="309157" y="690387"/>
                    <a:pt x="301840" y="691950"/>
                    <a:pt x="293109" y="691950"/>
                  </a:cubicBezTo>
                  <a:cubicBezTo>
                    <a:pt x="283881" y="691950"/>
                    <a:pt x="276985" y="689122"/>
                    <a:pt x="272421" y="683466"/>
                  </a:cubicBezTo>
                  <a:cubicBezTo>
                    <a:pt x="267857" y="677811"/>
                    <a:pt x="265575" y="667939"/>
                    <a:pt x="265575" y="653850"/>
                  </a:cubicBezTo>
                  <a:lnTo>
                    <a:pt x="265575" y="557260"/>
                  </a:lnTo>
                  <a:close/>
                  <a:moveTo>
                    <a:pt x="638092" y="554284"/>
                  </a:moveTo>
                  <a:cubicBezTo>
                    <a:pt x="617852" y="554184"/>
                    <a:pt x="601009" y="561849"/>
                    <a:pt x="587565" y="577277"/>
                  </a:cubicBezTo>
                  <a:cubicBezTo>
                    <a:pt x="574121" y="592706"/>
                    <a:pt x="567399" y="612128"/>
                    <a:pt x="567399" y="635544"/>
                  </a:cubicBezTo>
                  <a:lnTo>
                    <a:pt x="567399" y="641497"/>
                  </a:lnTo>
                  <a:cubicBezTo>
                    <a:pt x="567399" y="664912"/>
                    <a:pt x="574171" y="684086"/>
                    <a:pt x="587714" y="699019"/>
                  </a:cubicBezTo>
                  <a:cubicBezTo>
                    <a:pt x="601257" y="713951"/>
                    <a:pt x="619439" y="721418"/>
                    <a:pt x="642259" y="721418"/>
                  </a:cubicBezTo>
                  <a:cubicBezTo>
                    <a:pt x="655455" y="721418"/>
                    <a:pt x="667064" y="719573"/>
                    <a:pt x="677085" y="715883"/>
                  </a:cubicBezTo>
                  <a:cubicBezTo>
                    <a:pt x="687106" y="712193"/>
                    <a:pt x="695143" y="707656"/>
                    <a:pt x="701195" y="702270"/>
                  </a:cubicBezTo>
                  <a:lnTo>
                    <a:pt x="689587" y="678555"/>
                  </a:lnTo>
                  <a:cubicBezTo>
                    <a:pt x="683137" y="683020"/>
                    <a:pt x="676440" y="686443"/>
                    <a:pt x="669495" y="688824"/>
                  </a:cubicBezTo>
                  <a:cubicBezTo>
                    <a:pt x="662550" y="691205"/>
                    <a:pt x="654215" y="692396"/>
                    <a:pt x="644492" y="692396"/>
                  </a:cubicBezTo>
                  <a:cubicBezTo>
                    <a:pt x="632288" y="692396"/>
                    <a:pt x="622738" y="688342"/>
                    <a:pt x="615842" y="680233"/>
                  </a:cubicBezTo>
                  <a:cubicBezTo>
                    <a:pt x="608947" y="672124"/>
                    <a:pt x="605201" y="661692"/>
                    <a:pt x="604606" y="648936"/>
                  </a:cubicBezTo>
                  <a:lnTo>
                    <a:pt x="604904" y="648194"/>
                  </a:lnTo>
                  <a:lnTo>
                    <a:pt x="705363" y="648194"/>
                  </a:lnTo>
                  <a:lnTo>
                    <a:pt x="705363" y="626912"/>
                  </a:lnTo>
                  <a:cubicBezTo>
                    <a:pt x="705363" y="604786"/>
                    <a:pt x="699583" y="587150"/>
                    <a:pt x="688024" y="574003"/>
                  </a:cubicBezTo>
                  <a:cubicBezTo>
                    <a:pt x="676465" y="560857"/>
                    <a:pt x="659821" y="554284"/>
                    <a:pt x="638092" y="554284"/>
                  </a:cubicBezTo>
                  <a:close/>
                  <a:moveTo>
                    <a:pt x="34892" y="501598"/>
                  </a:moveTo>
                  <a:lnTo>
                    <a:pt x="34892" y="530620"/>
                  </a:lnTo>
                  <a:lnTo>
                    <a:pt x="100376" y="530620"/>
                  </a:lnTo>
                  <a:lnTo>
                    <a:pt x="100376" y="718292"/>
                  </a:lnTo>
                  <a:lnTo>
                    <a:pt x="136541" y="718292"/>
                  </a:lnTo>
                  <a:lnTo>
                    <a:pt x="136541" y="530620"/>
                  </a:lnTo>
                  <a:lnTo>
                    <a:pt x="202026" y="530620"/>
                  </a:lnTo>
                  <a:lnTo>
                    <a:pt x="202026" y="501598"/>
                  </a:lnTo>
                  <a:close/>
                  <a:moveTo>
                    <a:pt x="401753" y="486120"/>
                  </a:moveTo>
                  <a:lnTo>
                    <a:pt x="401753" y="718292"/>
                  </a:lnTo>
                  <a:lnTo>
                    <a:pt x="432114" y="718292"/>
                  </a:lnTo>
                  <a:lnTo>
                    <a:pt x="435686" y="697456"/>
                  </a:lnTo>
                  <a:cubicBezTo>
                    <a:pt x="440647" y="705294"/>
                    <a:pt x="446823" y="711248"/>
                    <a:pt x="454215" y="715316"/>
                  </a:cubicBezTo>
                  <a:cubicBezTo>
                    <a:pt x="461607" y="719384"/>
                    <a:pt x="470313" y="721418"/>
                    <a:pt x="480334" y="721418"/>
                  </a:cubicBezTo>
                  <a:cubicBezTo>
                    <a:pt x="500277" y="721418"/>
                    <a:pt x="515731" y="714249"/>
                    <a:pt x="526694" y="699912"/>
                  </a:cubicBezTo>
                  <a:cubicBezTo>
                    <a:pt x="537658" y="685575"/>
                    <a:pt x="543140" y="666649"/>
                    <a:pt x="543140" y="643134"/>
                  </a:cubicBezTo>
                  <a:lnTo>
                    <a:pt x="543140" y="640009"/>
                  </a:lnTo>
                  <a:cubicBezTo>
                    <a:pt x="543140" y="614212"/>
                    <a:pt x="537658" y="593475"/>
                    <a:pt x="526694" y="577798"/>
                  </a:cubicBezTo>
                  <a:cubicBezTo>
                    <a:pt x="515731" y="562122"/>
                    <a:pt x="500178" y="554284"/>
                    <a:pt x="480037" y="554284"/>
                  </a:cubicBezTo>
                  <a:cubicBezTo>
                    <a:pt x="470809" y="554284"/>
                    <a:pt x="462723" y="556119"/>
                    <a:pt x="455778" y="559790"/>
                  </a:cubicBezTo>
                  <a:cubicBezTo>
                    <a:pt x="448832" y="563461"/>
                    <a:pt x="442879" y="568720"/>
                    <a:pt x="437918" y="575566"/>
                  </a:cubicBezTo>
                  <a:lnTo>
                    <a:pt x="437918" y="486120"/>
                  </a:lnTo>
                  <a:close/>
                  <a:moveTo>
                    <a:pt x="72260" y="370281"/>
                  </a:moveTo>
                  <a:lnTo>
                    <a:pt x="652954" y="370281"/>
                  </a:lnTo>
                  <a:cubicBezTo>
                    <a:pt x="692862" y="370281"/>
                    <a:pt x="725214" y="402633"/>
                    <a:pt x="725214" y="442541"/>
                  </a:cubicBezTo>
                  <a:lnTo>
                    <a:pt x="725214" y="731573"/>
                  </a:lnTo>
                  <a:cubicBezTo>
                    <a:pt x="725214" y="771481"/>
                    <a:pt x="692862" y="803833"/>
                    <a:pt x="652954" y="803833"/>
                  </a:cubicBezTo>
                  <a:lnTo>
                    <a:pt x="72260" y="803833"/>
                  </a:lnTo>
                  <a:cubicBezTo>
                    <a:pt x="32352" y="803833"/>
                    <a:pt x="0" y="771481"/>
                    <a:pt x="0" y="731573"/>
                  </a:cubicBezTo>
                  <a:lnTo>
                    <a:pt x="0" y="442541"/>
                  </a:lnTo>
                  <a:cubicBezTo>
                    <a:pt x="0" y="402633"/>
                    <a:pt x="32352" y="370281"/>
                    <a:pt x="72260" y="370281"/>
                  </a:cubicBezTo>
                  <a:close/>
                  <a:moveTo>
                    <a:pt x="388420" y="102133"/>
                  </a:moveTo>
                  <a:cubicBezTo>
                    <a:pt x="372669" y="102133"/>
                    <a:pt x="360887" y="108388"/>
                    <a:pt x="353074" y="120897"/>
                  </a:cubicBezTo>
                  <a:cubicBezTo>
                    <a:pt x="345384" y="133406"/>
                    <a:pt x="341540" y="149197"/>
                    <a:pt x="341540" y="168272"/>
                  </a:cubicBezTo>
                  <a:lnTo>
                    <a:pt x="341540" y="172173"/>
                  </a:lnTo>
                  <a:cubicBezTo>
                    <a:pt x="341540" y="191741"/>
                    <a:pt x="345384" y="207719"/>
                    <a:pt x="353074" y="220106"/>
                  </a:cubicBezTo>
                  <a:cubicBezTo>
                    <a:pt x="360639" y="232367"/>
                    <a:pt x="372545" y="238497"/>
                    <a:pt x="388792" y="238497"/>
                  </a:cubicBezTo>
                  <a:cubicBezTo>
                    <a:pt x="404544" y="238497"/>
                    <a:pt x="416326" y="232367"/>
                    <a:pt x="424139" y="220106"/>
                  </a:cubicBezTo>
                  <a:cubicBezTo>
                    <a:pt x="432077" y="207719"/>
                    <a:pt x="436045" y="191741"/>
                    <a:pt x="436045" y="172173"/>
                  </a:cubicBezTo>
                  <a:lnTo>
                    <a:pt x="436045" y="168272"/>
                  </a:lnTo>
                  <a:cubicBezTo>
                    <a:pt x="436045" y="149073"/>
                    <a:pt x="432077" y="133282"/>
                    <a:pt x="424139" y="120897"/>
                  </a:cubicBezTo>
                  <a:cubicBezTo>
                    <a:pt x="416326" y="108388"/>
                    <a:pt x="404419" y="102133"/>
                    <a:pt x="388420" y="102133"/>
                  </a:cubicBezTo>
                  <a:close/>
                  <a:moveTo>
                    <a:pt x="522849" y="69577"/>
                  </a:moveTo>
                  <a:lnTo>
                    <a:pt x="567870" y="69577"/>
                  </a:lnTo>
                  <a:lnTo>
                    <a:pt x="567870" y="190314"/>
                  </a:lnTo>
                  <a:cubicBezTo>
                    <a:pt x="567870" y="207925"/>
                    <a:pt x="570723" y="220266"/>
                    <a:pt x="576428" y="227335"/>
                  </a:cubicBezTo>
                  <a:cubicBezTo>
                    <a:pt x="582133" y="234404"/>
                    <a:pt x="590752" y="237939"/>
                    <a:pt x="602286" y="237939"/>
                  </a:cubicBezTo>
                  <a:cubicBezTo>
                    <a:pt x="613201" y="237939"/>
                    <a:pt x="622347" y="235986"/>
                    <a:pt x="629727" y="232079"/>
                  </a:cubicBezTo>
                  <a:cubicBezTo>
                    <a:pt x="637106" y="228172"/>
                    <a:pt x="642904" y="222498"/>
                    <a:pt x="647121" y="215057"/>
                  </a:cubicBezTo>
                  <a:lnTo>
                    <a:pt x="647121" y="69577"/>
                  </a:lnTo>
                  <a:lnTo>
                    <a:pt x="692327" y="69577"/>
                  </a:lnTo>
                  <a:lnTo>
                    <a:pt x="692327" y="270867"/>
                  </a:lnTo>
                  <a:lnTo>
                    <a:pt x="652888" y="270867"/>
                  </a:lnTo>
                  <a:lnTo>
                    <a:pt x="649167" y="241474"/>
                  </a:lnTo>
                  <a:cubicBezTo>
                    <a:pt x="642842" y="252140"/>
                    <a:pt x="634843" y="260356"/>
                    <a:pt x="625169" y="266123"/>
                  </a:cubicBezTo>
                  <a:cubicBezTo>
                    <a:pt x="615495" y="271890"/>
                    <a:pt x="604333" y="274774"/>
                    <a:pt x="591682" y="274774"/>
                  </a:cubicBezTo>
                  <a:cubicBezTo>
                    <a:pt x="570102" y="274774"/>
                    <a:pt x="553235" y="267891"/>
                    <a:pt x="541081" y="254124"/>
                  </a:cubicBezTo>
                  <a:cubicBezTo>
                    <a:pt x="528927" y="240357"/>
                    <a:pt x="522849" y="218963"/>
                    <a:pt x="522849" y="189942"/>
                  </a:cubicBezTo>
                  <a:close/>
                  <a:moveTo>
                    <a:pt x="388420" y="65856"/>
                  </a:moveTo>
                  <a:cubicBezTo>
                    <a:pt x="417318" y="65856"/>
                    <a:pt x="439952" y="75468"/>
                    <a:pt x="456323" y="94692"/>
                  </a:cubicBezTo>
                  <a:cubicBezTo>
                    <a:pt x="472818" y="113791"/>
                    <a:pt x="481066" y="138348"/>
                    <a:pt x="481066" y="168362"/>
                  </a:cubicBezTo>
                  <a:lnTo>
                    <a:pt x="481066" y="172269"/>
                  </a:lnTo>
                  <a:cubicBezTo>
                    <a:pt x="481066" y="202530"/>
                    <a:pt x="472818" y="227211"/>
                    <a:pt x="456323" y="246310"/>
                  </a:cubicBezTo>
                  <a:cubicBezTo>
                    <a:pt x="439952" y="265286"/>
                    <a:pt x="417442" y="274774"/>
                    <a:pt x="388792" y="274774"/>
                  </a:cubicBezTo>
                  <a:cubicBezTo>
                    <a:pt x="360019" y="274774"/>
                    <a:pt x="337385" y="265224"/>
                    <a:pt x="320890" y="246124"/>
                  </a:cubicBezTo>
                  <a:cubicBezTo>
                    <a:pt x="304519" y="227025"/>
                    <a:pt x="296333" y="202406"/>
                    <a:pt x="296333" y="172269"/>
                  </a:cubicBezTo>
                  <a:lnTo>
                    <a:pt x="296333" y="168362"/>
                  </a:lnTo>
                  <a:cubicBezTo>
                    <a:pt x="296333" y="138472"/>
                    <a:pt x="304519" y="113915"/>
                    <a:pt x="320890" y="94692"/>
                  </a:cubicBezTo>
                  <a:cubicBezTo>
                    <a:pt x="337509" y="75468"/>
                    <a:pt x="360019" y="65856"/>
                    <a:pt x="388420" y="65856"/>
                  </a:cubicBezTo>
                  <a:close/>
                  <a:moveTo>
                    <a:pt x="45186" y="0"/>
                  </a:moveTo>
                  <a:lnTo>
                    <a:pt x="95601" y="0"/>
                  </a:lnTo>
                  <a:lnTo>
                    <a:pt x="160713" y="131713"/>
                  </a:lnTo>
                  <a:lnTo>
                    <a:pt x="226198" y="0"/>
                  </a:lnTo>
                  <a:lnTo>
                    <a:pt x="276613" y="0"/>
                  </a:lnTo>
                  <a:lnTo>
                    <a:pt x="182666" y="175803"/>
                  </a:lnTo>
                  <a:lnTo>
                    <a:pt x="182666" y="270867"/>
                  </a:lnTo>
                  <a:lnTo>
                    <a:pt x="137645" y="270867"/>
                  </a:lnTo>
                  <a:lnTo>
                    <a:pt x="137645" y="1733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1372102" y="2697281"/>
              <a:ext cx="3284307" cy="1817186"/>
              <a:chOff x="1372102" y="2697281"/>
              <a:chExt cx="3284307" cy="1817186"/>
            </a:xfrm>
          </p:grpSpPr>
          <p:sp>
            <p:nvSpPr>
              <p:cNvPr id="4" name="Freeform: Shape 35"/>
              <p:cNvSpPr/>
              <p:nvPr/>
            </p:nvSpPr>
            <p:spPr>
              <a:xfrm>
                <a:off x="1372102" y="2703755"/>
                <a:ext cx="2840951" cy="912859"/>
              </a:xfrm>
              <a:custGeom>
                <a:avLst/>
                <a:gdLst>
                  <a:gd name="connsiteX0" fmla="*/ 0 w 3239311"/>
                  <a:gd name="connsiteY0" fmla="*/ 0 h 1040860"/>
                  <a:gd name="connsiteX1" fmla="*/ 747166 w 3239311"/>
                  <a:gd name="connsiteY1" fmla="*/ 0 h 1040860"/>
                  <a:gd name="connsiteX2" fmla="*/ 758420 w 3239311"/>
                  <a:gd name="connsiteY2" fmla="*/ 2977 h 1040860"/>
                  <a:gd name="connsiteX3" fmla="*/ 671986 w 3239311"/>
                  <a:gd name="connsiteY3" fmla="*/ 10520 h 1040860"/>
                  <a:gd name="connsiteX4" fmla="*/ 194340 w 3239311"/>
                  <a:gd name="connsiteY4" fmla="*/ 517849 h 1040860"/>
                  <a:gd name="connsiteX5" fmla="*/ 671986 w 3239311"/>
                  <a:gd name="connsiteY5" fmla="*/ 1025178 h 1040860"/>
                  <a:gd name="connsiteX6" fmla="*/ 722008 w 3239311"/>
                  <a:gd name="connsiteY6" fmla="*/ 1029544 h 1040860"/>
                  <a:gd name="connsiteX7" fmla="*/ 693172 w 3239311"/>
                  <a:gd name="connsiteY7" fmla="*/ 1034532 h 1040860"/>
                  <a:gd name="connsiteX8" fmla="*/ 750439 w 3239311"/>
                  <a:gd name="connsiteY8" fmla="*/ 1032025 h 1040860"/>
                  <a:gd name="connsiteX9" fmla="*/ 792546 w 3239311"/>
                  <a:gd name="connsiteY9" fmla="*/ 1035699 h 1040860"/>
                  <a:gd name="connsiteX10" fmla="*/ 771487 w 3239311"/>
                  <a:gd name="connsiteY10" fmla="*/ 1031103 h 1040860"/>
                  <a:gd name="connsiteX11" fmla="*/ 814144 w 3239311"/>
                  <a:gd name="connsiteY11" fmla="*/ 1029235 h 1040860"/>
                  <a:gd name="connsiteX12" fmla="*/ 1317698 w 3239311"/>
                  <a:gd name="connsiteY12" fmla="*/ 543125 h 1040860"/>
                  <a:gd name="connsiteX13" fmla="*/ 867037 w 3239311"/>
                  <a:gd name="connsiteY13" fmla="*/ 15720 h 1040860"/>
                  <a:gd name="connsiteX14" fmla="*/ 775511 w 3239311"/>
                  <a:gd name="connsiteY14" fmla="*/ 3717 h 1040860"/>
                  <a:gd name="connsiteX15" fmla="*/ 792541 w 3239311"/>
                  <a:gd name="connsiteY15" fmla="*/ 0 h 1040860"/>
                  <a:gd name="connsiteX16" fmla="*/ 3239311 w 3239311"/>
                  <a:gd name="connsiteY16" fmla="*/ 0 h 1040860"/>
                  <a:gd name="connsiteX17" fmla="*/ 3239311 w 3239311"/>
                  <a:gd name="connsiteY17" fmla="*/ 1040860 h 1040860"/>
                  <a:gd name="connsiteX18" fmla="*/ 0 w 3239311"/>
                  <a:gd name="connsiteY18" fmla="*/ 1040860 h 1040860"/>
                  <a:gd name="connsiteX19" fmla="*/ 0 w 3239311"/>
                  <a:gd name="connsiteY19" fmla="*/ 0 h 1040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239311" h="1040860">
                    <a:moveTo>
                      <a:pt x="0" y="0"/>
                    </a:moveTo>
                    <a:lnTo>
                      <a:pt x="747166" y="0"/>
                    </a:lnTo>
                    <a:lnTo>
                      <a:pt x="758420" y="2977"/>
                    </a:lnTo>
                    <a:lnTo>
                      <a:pt x="671986" y="10520"/>
                    </a:lnTo>
                    <a:cubicBezTo>
                      <a:pt x="399394" y="58808"/>
                      <a:pt x="194340" y="267598"/>
                      <a:pt x="194340" y="517849"/>
                    </a:cubicBezTo>
                    <a:cubicBezTo>
                      <a:pt x="194340" y="768100"/>
                      <a:pt x="399394" y="976891"/>
                      <a:pt x="671986" y="1025178"/>
                    </a:cubicBezTo>
                    <a:lnTo>
                      <a:pt x="722008" y="1029544"/>
                    </a:lnTo>
                    <a:lnTo>
                      <a:pt x="693172" y="1034532"/>
                    </a:lnTo>
                    <a:lnTo>
                      <a:pt x="750439" y="1032025"/>
                    </a:lnTo>
                    <a:lnTo>
                      <a:pt x="792546" y="1035699"/>
                    </a:lnTo>
                    <a:lnTo>
                      <a:pt x="771487" y="1031103"/>
                    </a:lnTo>
                    <a:lnTo>
                      <a:pt x="814144" y="1029235"/>
                    </a:lnTo>
                    <a:cubicBezTo>
                      <a:pt x="1088946" y="992786"/>
                      <a:pt x="1304652" y="793094"/>
                      <a:pt x="1317698" y="543125"/>
                    </a:cubicBezTo>
                    <a:cubicBezTo>
                      <a:pt x="1330744" y="293156"/>
                      <a:pt x="1136805" y="75737"/>
                      <a:pt x="867037" y="15720"/>
                    </a:cubicBezTo>
                    <a:lnTo>
                      <a:pt x="775511" y="3717"/>
                    </a:lnTo>
                    <a:lnTo>
                      <a:pt x="792541" y="0"/>
                    </a:lnTo>
                    <a:lnTo>
                      <a:pt x="3239311" y="0"/>
                    </a:lnTo>
                    <a:lnTo>
                      <a:pt x="3239311" y="1040860"/>
                    </a:lnTo>
                    <a:lnTo>
                      <a:pt x="0" y="10408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620000" tIns="45720" rIns="72000" bIns="216000" anchor="b" anchorCtr="0" forceAA="0" compatLnSpc="1">
                <a:normAutofit fontScale="925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>
                    <a:solidFill>
                      <a:schemeClr val="bg1"/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5" name="Freeform: Shape 42"/>
              <p:cNvSpPr/>
              <p:nvPr/>
            </p:nvSpPr>
            <p:spPr>
              <a:xfrm>
                <a:off x="1618968" y="2708515"/>
                <a:ext cx="832995" cy="894591"/>
              </a:xfrm>
              <a:custGeom>
                <a:avLst/>
                <a:gdLst>
                  <a:gd name="connsiteX0" fmla="*/ 442750 w 864922"/>
                  <a:gd name="connsiteY0" fmla="*/ 0 h 1020031"/>
                  <a:gd name="connsiteX1" fmla="*/ 519802 w 864922"/>
                  <a:gd name="connsiteY1" fmla="*/ 22384 h 1020031"/>
                  <a:gd name="connsiteX2" fmla="*/ 864354 w 864922"/>
                  <a:gd name="connsiteY2" fmla="*/ 533931 h 1020031"/>
                  <a:gd name="connsiteX3" fmla="*/ 472843 w 864922"/>
                  <a:gd name="connsiteY3" fmla="*/ 1010498 h 1020031"/>
                  <a:gd name="connsiteX4" fmla="*/ 422666 w 864922"/>
                  <a:gd name="connsiteY4" fmla="*/ 1020031 h 1020031"/>
                  <a:gd name="connsiteX5" fmla="*/ 368447 w 864922"/>
                  <a:gd name="connsiteY5" fmla="*/ 1007036 h 1020031"/>
                  <a:gd name="connsiteX6" fmla="*/ 0 w 864922"/>
                  <a:gd name="connsiteY6" fmla="*/ 512422 h 1020031"/>
                  <a:gd name="connsiteX7" fmla="*/ 368447 w 864922"/>
                  <a:gd name="connsiteY7" fmla="*/ 17808 h 1020031"/>
                  <a:gd name="connsiteX8" fmla="*/ 442750 w 864922"/>
                  <a:gd name="connsiteY8" fmla="*/ 0 h 1020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64922" h="1020031">
                    <a:moveTo>
                      <a:pt x="442750" y="0"/>
                    </a:moveTo>
                    <a:lnTo>
                      <a:pt x="519802" y="22384"/>
                    </a:lnTo>
                    <a:cubicBezTo>
                      <a:pt x="733443" y="105167"/>
                      <a:pt x="875069" y="308482"/>
                      <a:pt x="864354" y="533931"/>
                    </a:cubicBezTo>
                    <a:cubicBezTo>
                      <a:pt x="853641" y="759380"/>
                      <a:pt x="693371" y="948349"/>
                      <a:pt x="472843" y="1010498"/>
                    </a:cubicBezTo>
                    <a:lnTo>
                      <a:pt x="422666" y="1020031"/>
                    </a:lnTo>
                    <a:lnTo>
                      <a:pt x="368447" y="1007036"/>
                    </a:lnTo>
                    <a:cubicBezTo>
                      <a:pt x="151118" y="934488"/>
                      <a:pt x="0" y="738126"/>
                      <a:pt x="0" y="512422"/>
                    </a:cubicBezTo>
                    <a:cubicBezTo>
                      <a:pt x="0" y="286719"/>
                      <a:pt x="151118" y="90355"/>
                      <a:pt x="368447" y="17808"/>
                    </a:cubicBezTo>
                    <a:lnTo>
                      <a:pt x="442750" y="0"/>
                    </a:ln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 w="12700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3">
                        <a:lumMod val="10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" name="TextBox 43"/>
              <p:cNvSpPr txBox="1"/>
              <p:nvPr/>
            </p:nvSpPr>
            <p:spPr>
              <a:xfrm>
                <a:off x="2546084" y="2708516"/>
                <a:ext cx="1666970" cy="334491"/>
              </a:xfrm>
              <a:prstGeom prst="rect">
                <a:avLst/>
              </a:prstGeom>
              <a:noFill/>
            </p:spPr>
            <p:txBody>
              <a:bodyPr wrap="none" anchor="b" anchorCtr="0">
                <a:normAutofit/>
              </a:bodyPr>
              <a:lstStyle/>
              <a:p>
                <a:r>
                  <a:rPr lang="zh-CN" altLang="en-US" sz="1400" b="1">
                    <a:solidFill>
                      <a:schemeClr val="bg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0" name="Freeform: Shape 5"/>
              <p:cNvSpPr/>
              <p:nvPr/>
            </p:nvSpPr>
            <p:spPr>
              <a:xfrm>
                <a:off x="4204521" y="2697281"/>
                <a:ext cx="451888" cy="1817186"/>
              </a:xfrm>
              <a:custGeom>
                <a:avLst/>
                <a:gdLst>
                  <a:gd name="connsiteX0" fmla="*/ 32175 w 538014"/>
                  <a:gd name="connsiteY0" fmla="*/ 2 h 2071994"/>
                  <a:gd name="connsiteX1" fmla="*/ 538014 w 538014"/>
                  <a:gd name="connsiteY1" fmla="*/ 1040862 h 2071994"/>
                  <a:gd name="connsiteX2" fmla="*/ 528286 w 538014"/>
                  <a:gd name="connsiteY2" fmla="*/ 2071994 h 2071994"/>
                  <a:gd name="connsiteX3" fmla="*/ 51631 w 538014"/>
                  <a:gd name="connsiteY3" fmla="*/ 1050589 h 2071994"/>
                  <a:gd name="connsiteX4" fmla="*/ 32175 w 538014"/>
                  <a:gd name="connsiteY4" fmla="*/ 2 h 2071994"/>
                  <a:gd name="connsiteX0-1" fmla="*/ 54809 w 560648"/>
                  <a:gd name="connsiteY0-2" fmla="*/ 151 h 2072143"/>
                  <a:gd name="connsiteX1-3" fmla="*/ 560648 w 560648"/>
                  <a:gd name="connsiteY1-4" fmla="*/ 1041011 h 2072143"/>
                  <a:gd name="connsiteX2-5" fmla="*/ 550920 w 560648"/>
                  <a:gd name="connsiteY2-6" fmla="*/ 2072143 h 2072143"/>
                  <a:gd name="connsiteX3-7" fmla="*/ 15899 w 560648"/>
                  <a:gd name="connsiteY3-8" fmla="*/ 972917 h 2072143"/>
                  <a:gd name="connsiteX4-9" fmla="*/ 54809 w 560648"/>
                  <a:gd name="connsiteY4-10" fmla="*/ 151 h 2072143"/>
                  <a:gd name="connsiteX0-11" fmla="*/ 54809 w 560648"/>
                  <a:gd name="connsiteY0-12" fmla="*/ 151 h 2072143"/>
                  <a:gd name="connsiteX1-13" fmla="*/ 560648 w 560648"/>
                  <a:gd name="connsiteY1-14" fmla="*/ 1041011 h 2072143"/>
                  <a:gd name="connsiteX2-15" fmla="*/ 550920 w 560648"/>
                  <a:gd name="connsiteY2-16" fmla="*/ 2072143 h 2072143"/>
                  <a:gd name="connsiteX3-17" fmla="*/ 15899 w 560648"/>
                  <a:gd name="connsiteY3-18" fmla="*/ 972917 h 2072143"/>
                  <a:gd name="connsiteX4-19" fmla="*/ 54809 w 560648"/>
                  <a:gd name="connsiteY4-20" fmla="*/ 151 h 2072143"/>
                  <a:gd name="connsiteX0-21" fmla="*/ 54809 w 560648"/>
                  <a:gd name="connsiteY0-22" fmla="*/ 151 h 2072143"/>
                  <a:gd name="connsiteX1-23" fmla="*/ 560648 w 560648"/>
                  <a:gd name="connsiteY1-24" fmla="*/ 1041011 h 2072143"/>
                  <a:gd name="connsiteX2-25" fmla="*/ 550920 w 560648"/>
                  <a:gd name="connsiteY2-26" fmla="*/ 2072143 h 2072143"/>
                  <a:gd name="connsiteX3-27" fmla="*/ 15899 w 560648"/>
                  <a:gd name="connsiteY3-28" fmla="*/ 972917 h 2072143"/>
                  <a:gd name="connsiteX4-29" fmla="*/ 54809 w 560648"/>
                  <a:gd name="connsiteY4-30" fmla="*/ 151 h 2072143"/>
                  <a:gd name="connsiteX0-31" fmla="*/ 39222 w 545061"/>
                  <a:gd name="connsiteY0-32" fmla="*/ 0 h 2071992"/>
                  <a:gd name="connsiteX1-33" fmla="*/ 545061 w 545061"/>
                  <a:gd name="connsiteY1-34" fmla="*/ 1040860 h 2071992"/>
                  <a:gd name="connsiteX2-35" fmla="*/ 535333 w 545061"/>
                  <a:gd name="connsiteY2-36" fmla="*/ 2071992 h 2071992"/>
                  <a:gd name="connsiteX3-37" fmla="*/ 312 w 545061"/>
                  <a:gd name="connsiteY3-38" fmla="*/ 972766 h 2071992"/>
                  <a:gd name="connsiteX4-39" fmla="*/ 39222 w 545061"/>
                  <a:gd name="connsiteY4-40" fmla="*/ 0 h 2071992"/>
                  <a:gd name="connsiteX0-41" fmla="*/ 4148 w 509987"/>
                  <a:gd name="connsiteY0-42" fmla="*/ 0 h 2071992"/>
                  <a:gd name="connsiteX1-43" fmla="*/ 509987 w 509987"/>
                  <a:gd name="connsiteY1-44" fmla="*/ 1040860 h 2071992"/>
                  <a:gd name="connsiteX2-45" fmla="*/ 500259 w 509987"/>
                  <a:gd name="connsiteY2-46" fmla="*/ 2071992 h 2071992"/>
                  <a:gd name="connsiteX3-47" fmla="*/ 43059 w 509987"/>
                  <a:gd name="connsiteY3-48" fmla="*/ 1001949 h 2071992"/>
                  <a:gd name="connsiteX4-49" fmla="*/ 4148 w 509987"/>
                  <a:gd name="connsiteY4-50" fmla="*/ 0 h 2071992"/>
                  <a:gd name="connsiteX0-51" fmla="*/ 9413 w 515252"/>
                  <a:gd name="connsiteY0-52" fmla="*/ 0 h 2071992"/>
                  <a:gd name="connsiteX1-53" fmla="*/ 515252 w 515252"/>
                  <a:gd name="connsiteY1-54" fmla="*/ 1040860 h 2071992"/>
                  <a:gd name="connsiteX2-55" fmla="*/ 505524 w 515252"/>
                  <a:gd name="connsiteY2-56" fmla="*/ 2071992 h 2071992"/>
                  <a:gd name="connsiteX3-57" fmla="*/ 9413 w 515252"/>
                  <a:gd name="connsiteY3-58" fmla="*/ 1001949 h 2071992"/>
                  <a:gd name="connsiteX4-59" fmla="*/ 9413 w 515252"/>
                  <a:gd name="connsiteY4-60" fmla="*/ 0 h 2071992"/>
                  <a:gd name="connsiteX0-61" fmla="*/ 9413 w 515252"/>
                  <a:gd name="connsiteY0-62" fmla="*/ 0 h 2071992"/>
                  <a:gd name="connsiteX1-63" fmla="*/ 515252 w 515252"/>
                  <a:gd name="connsiteY1-64" fmla="*/ 1040860 h 2071992"/>
                  <a:gd name="connsiteX2-65" fmla="*/ 505524 w 515252"/>
                  <a:gd name="connsiteY2-66" fmla="*/ 2071992 h 2071992"/>
                  <a:gd name="connsiteX3-67" fmla="*/ 9413 w 515252"/>
                  <a:gd name="connsiteY3-68" fmla="*/ 1001949 h 2071992"/>
                  <a:gd name="connsiteX4-69" fmla="*/ 9413 w 515252"/>
                  <a:gd name="connsiteY4-70" fmla="*/ 0 h 2071992"/>
                  <a:gd name="connsiteX0-71" fmla="*/ 9413 w 515252"/>
                  <a:gd name="connsiteY0-72" fmla="*/ 0 h 2071992"/>
                  <a:gd name="connsiteX1-73" fmla="*/ 515252 w 515252"/>
                  <a:gd name="connsiteY1-74" fmla="*/ 1040860 h 2071992"/>
                  <a:gd name="connsiteX2-75" fmla="*/ 505524 w 515252"/>
                  <a:gd name="connsiteY2-76" fmla="*/ 2071992 h 2071992"/>
                  <a:gd name="connsiteX3-77" fmla="*/ 9413 w 515252"/>
                  <a:gd name="connsiteY3-78" fmla="*/ 1031132 h 2071992"/>
                  <a:gd name="connsiteX4-79" fmla="*/ 9413 w 515252"/>
                  <a:gd name="connsiteY4-80" fmla="*/ 0 h 207199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515252" h="2071992">
                    <a:moveTo>
                      <a:pt x="9413" y="0"/>
                    </a:moveTo>
                    <a:cubicBezTo>
                      <a:pt x="168297" y="264268"/>
                      <a:pt x="346639" y="693907"/>
                      <a:pt x="515252" y="1040860"/>
                    </a:cubicBezTo>
                    <a:cubicBezTo>
                      <a:pt x="512009" y="1384571"/>
                      <a:pt x="508767" y="1728281"/>
                      <a:pt x="505524" y="2071992"/>
                    </a:cubicBezTo>
                    <a:lnTo>
                      <a:pt x="9413" y="1031132"/>
                    </a:lnTo>
                    <a:cubicBezTo>
                      <a:pt x="6170" y="677694"/>
                      <a:pt x="-10042" y="486383"/>
                      <a:pt x="9413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" name="Freeform: Shape 27"/>
              <p:cNvSpPr/>
              <p:nvPr/>
            </p:nvSpPr>
            <p:spPr>
              <a:xfrm>
                <a:off x="1835917" y="2975613"/>
                <a:ext cx="401295" cy="360396"/>
              </a:xfrm>
              <a:custGeom>
                <a:avLst/>
                <a:gdLst>
                  <a:gd name="connsiteX0" fmla="*/ 581552 w 745732"/>
                  <a:gd name="connsiteY0" fmla="*/ 95974 h 669727"/>
                  <a:gd name="connsiteX1" fmla="*/ 558692 w 745732"/>
                  <a:gd name="connsiteY1" fmla="*/ 118834 h 669727"/>
                  <a:gd name="connsiteX2" fmla="*/ 581552 w 745732"/>
                  <a:gd name="connsiteY2" fmla="*/ 141694 h 669727"/>
                  <a:gd name="connsiteX3" fmla="*/ 604412 w 745732"/>
                  <a:gd name="connsiteY3" fmla="*/ 118834 h 669727"/>
                  <a:gd name="connsiteX4" fmla="*/ 581552 w 745732"/>
                  <a:gd name="connsiteY4" fmla="*/ 95974 h 669727"/>
                  <a:gd name="connsiteX5" fmla="*/ 532366 w 745732"/>
                  <a:gd name="connsiteY5" fmla="*/ 0 h 669727"/>
                  <a:gd name="connsiteX6" fmla="*/ 690047 w 745732"/>
                  <a:gd name="connsiteY6" fmla="*/ 104518 h 669727"/>
                  <a:gd name="connsiteX7" fmla="*/ 693084 w 745732"/>
                  <a:gd name="connsiteY7" fmla="*/ 119558 h 669727"/>
                  <a:gd name="connsiteX8" fmla="*/ 713357 w 745732"/>
                  <a:gd name="connsiteY8" fmla="*/ 112595 h 669727"/>
                  <a:gd name="connsiteX9" fmla="*/ 738380 w 745732"/>
                  <a:gd name="connsiteY9" fmla="*/ 94122 h 669727"/>
                  <a:gd name="connsiteX10" fmla="*/ 731329 w 745732"/>
                  <a:gd name="connsiteY10" fmla="*/ 119519 h 669727"/>
                  <a:gd name="connsiteX11" fmla="*/ 709773 w 745732"/>
                  <a:gd name="connsiteY11" fmla="*/ 137478 h 669727"/>
                  <a:gd name="connsiteX12" fmla="*/ 716943 w 745732"/>
                  <a:gd name="connsiteY12" fmla="*/ 137863 h 669727"/>
                  <a:gd name="connsiteX13" fmla="*/ 745732 w 745732"/>
                  <a:gd name="connsiteY13" fmla="*/ 125350 h 669727"/>
                  <a:gd name="connsiteX14" fmla="*/ 719490 w 745732"/>
                  <a:gd name="connsiteY14" fmla="*/ 157922 h 669727"/>
                  <a:gd name="connsiteX15" fmla="*/ 701954 w 745732"/>
                  <a:gd name="connsiteY15" fmla="*/ 163496 h 669727"/>
                  <a:gd name="connsiteX16" fmla="*/ 703495 w 745732"/>
                  <a:gd name="connsiteY16" fmla="*/ 171129 h 669727"/>
                  <a:gd name="connsiteX17" fmla="*/ 693132 w 745732"/>
                  <a:gd name="connsiteY17" fmla="*/ 222461 h 669727"/>
                  <a:gd name="connsiteX18" fmla="*/ 695624 w 745732"/>
                  <a:gd name="connsiteY18" fmla="*/ 230427 h 669727"/>
                  <a:gd name="connsiteX19" fmla="*/ 480565 w 745732"/>
                  <a:gd name="connsiteY19" fmla="*/ 640204 h 669727"/>
                  <a:gd name="connsiteX20" fmla="*/ 0 w 745732"/>
                  <a:gd name="connsiteY20" fmla="*/ 447291 h 669727"/>
                  <a:gd name="connsiteX21" fmla="*/ 125400 w 745732"/>
                  <a:gd name="connsiteY21" fmla="*/ 474688 h 669727"/>
                  <a:gd name="connsiteX22" fmla="*/ 156305 w 745732"/>
                  <a:gd name="connsiteY22" fmla="*/ 474126 h 669727"/>
                  <a:gd name="connsiteX23" fmla="*/ 121198 w 745732"/>
                  <a:gd name="connsiteY23" fmla="*/ 438863 h 669727"/>
                  <a:gd name="connsiteX24" fmla="*/ 86840 w 745732"/>
                  <a:gd name="connsiteY24" fmla="*/ 355083 h 669727"/>
                  <a:gd name="connsiteX25" fmla="*/ 201437 w 745732"/>
                  <a:gd name="connsiteY25" fmla="*/ 418509 h 669727"/>
                  <a:gd name="connsiteX26" fmla="*/ 234960 w 745732"/>
                  <a:gd name="connsiteY26" fmla="*/ 423870 h 669727"/>
                  <a:gd name="connsiteX27" fmla="*/ 209743 w 745732"/>
                  <a:gd name="connsiteY27" fmla="*/ 410182 h 669727"/>
                  <a:gd name="connsiteX28" fmla="*/ 109205 w 745732"/>
                  <a:gd name="connsiteY28" fmla="*/ 221094 h 669727"/>
                  <a:gd name="connsiteX29" fmla="*/ 209764 w 745732"/>
                  <a:gd name="connsiteY29" fmla="*/ 305017 h 669727"/>
                  <a:gd name="connsiteX30" fmla="*/ 236782 w 745732"/>
                  <a:gd name="connsiteY30" fmla="*/ 314835 h 669727"/>
                  <a:gd name="connsiteX31" fmla="*/ 208438 w 745732"/>
                  <a:gd name="connsiteY31" fmla="*/ 291118 h 669727"/>
                  <a:gd name="connsiteX32" fmla="*/ 186329 w 745732"/>
                  <a:gd name="connsiteY32" fmla="*/ 40009 h 669727"/>
                  <a:gd name="connsiteX33" fmla="*/ 332300 w 745732"/>
                  <a:gd name="connsiteY33" fmla="*/ 249034 h 669727"/>
                  <a:gd name="connsiteX34" fmla="*/ 393905 w 745732"/>
                  <a:gd name="connsiteY34" fmla="*/ 273705 h 669727"/>
                  <a:gd name="connsiteX35" fmla="*/ 401248 w 745732"/>
                  <a:gd name="connsiteY35" fmla="*/ 274807 h 669727"/>
                  <a:gd name="connsiteX36" fmla="*/ 378112 w 745732"/>
                  <a:gd name="connsiteY36" fmla="*/ 245321 h 669727"/>
                  <a:gd name="connsiteX37" fmla="*/ 361237 w 745732"/>
                  <a:gd name="connsiteY37" fmla="*/ 171129 h 669727"/>
                  <a:gd name="connsiteX38" fmla="*/ 532366 w 745732"/>
                  <a:gd name="connsiteY38" fmla="*/ 0 h 669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745732" h="669727">
                    <a:moveTo>
                      <a:pt x="581552" y="95974"/>
                    </a:moveTo>
                    <a:cubicBezTo>
                      <a:pt x="568927" y="95974"/>
                      <a:pt x="558692" y="106209"/>
                      <a:pt x="558692" y="118834"/>
                    </a:cubicBezTo>
                    <a:cubicBezTo>
                      <a:pt x="558692" y="131459"/>
                      <a:pt x="568927" y="141694"/>
                      <a:pt x="581552" y="141694"/>
                    </a:cubicBezTo>
                    <a:cubicBezTo>
                      <a:pt x="594177" y="141694"/>
                      <a:pt x="604412" y="131459"/>
                      <a:pt x="604412" y="118834"/>
                    </a:cubicBezTo>
                    <a:cubicBezTo>
                      <a:pt x="604412" y="106209"/>
                      <a:pt x="594177" y="95974"/>
                      <a:pt x="581552" y="95974"/>
                    </a:cubicBezTo>
                    <a:close/>
                    <a:moveTo>
                      <a:pt x="532366" y="0"/>
                    </a:moveTo>
                    <a:cubicBezTo>
                      <a:pt x="603250" y="0"/>
                      <a:pt x="664068" y="43097"/>
                      <a:pt x="690047" y="104518"/>
                    </a:cubicBezTo>
                    <a:lnTo>
                      <a:pt x="693084" y="119558"/>
                    </a:lnTo>
                    <a:lnTo>
                      <a:pt x="713357" y="112595"/>
                    </a:lnTo>
                    <a:cubicBezTo>
                      <a:pt x="723681" y="107830"/>
                      <a:pt x="732957" y="101778"/>
                      <a:pt x="738380" y="94122"/>
                    </a:cubicBezTo>
                    <a:cubicBezTo>
                      <a:pt x="741128" y="102540"/>
                      <a:pt x="737700" y="111430"/>
                      <a:pt x="731329" y="119519"/>
                    </a:cubicBezTo>
                    <a:lnTo>
                      <a:pt x="709773" y="137478"/>
                    </a:lnTo>
                    <a:lnTo>
                      <a:pt x="716943" y="137863"/>
                    </a:lnTo>
                    <a:cubicBezTo>
                      <a:pt x="727245" y="136008"/>
                      <a:pt x="737121" y="131786"/>
                      <a:pt x="745732" y="125350"/>
                    </a:cubicBezTo>
                    <a:cubicBezTo>
                      <a:pt x="741482" y="139831"/>
                      <a:pt x="731765" y="151218"/>
                      <a:pt x="719490" y="157922"/>
                    </a:cubicBezTo>
                    <a:lnTo>
                      <a:pt x="701954" y="163496"/>
                    </a:lnTo>
                    <a:lnTo>
                      <a:pt x="703495" y="171129"/>
                    </a:lnTo>
                    <a:lnTo>
                      <a:pt x="693132" y="222461"/>
                    </a:lnTo>
                    <a:lnTo>
                      <a:pt x="695624" y="230427"/>
                    </a:lnTo>
                    <a:cubicBezTo>
                      <a:pt x="729763" y="397284"/>
                      <a:pt x="643294" y="570701"/>
                      <a:pt x="480565" y="640204"/>
                    </a:cubicBezTo>
                    <a:cubicBezTo>
                      <a:pt x="294589" y="719637"/>
                      <a:pt x="79433" y="633266"/>
                      <a:pt x="0" y="447291"/>
                    </a:cubicBezTo>
                    <a:cubicBezTo>
                      <a:pt x="41416" y="461585"/>
                      <a:pt x="83470" y="470608"/>
                      <a:pt x="125400" y="474688"/>
                    </a:cubicBezTo>
                    <a:lnTo>
                      <a:pt x="156305" y="474126"/>
                    </a:lnTo>
                    <a:lnTo>
                      <a:pt x="121198" y="438863"/>
                    </a:lnTo>
                    <a:cubicBezTo>
                      <a:pt x="104715" y="414251"/>
                      <a:pt x="92785" y="386001"/>
                      <a:pt x="86840" y="355083"/>
                    </a:cubicBezTo>
                    <a:cubicBezTo>
                      <a:pt x="120048" y="385242"/>
                      <a:pt x="159387" y="406704"/>
                      <a:pt x="201437" y="418509"/>
                    </a:cubicBezTo>
                    <a:lnTo>
                      <a:pt x="234960" y="423870"/>
                    </a:lnTo>
                    <a:lnTo>
                      <a:pt x="209743" y="410182"/>
                    </a:lnTo>
                    <a:cubicBezTo>
                      <a:pt x="149086" y="369203"/>
                      <a:pt x="109205" y="299806"/>
                      <a:pt x="109205" y="221094"/>
                    </a:cubicBezTo>
                    <a:cubicBezTo>
                      <a:pt x="136121" y="256981"/>
                      <a:pt x="170699" y="285485"/>
                      <a:pt x="209764" y="305017"/>
                    </a:cubicBezTo>
                    <a:lnTo>
                      <a:pt x="236782" y="314835"/>
                    </a:lnTo>
                    <a:lnTo>
                      <a:pt x="208438" y="291118"/>
                    </a:lnTo>
                    <a:cubicBezTo>
                      <a:pt x="153038" y="221636"/>
                      <a:pt x="141250" y="123012"/>
                      <a:pt x="186329" y="40009"/>
                    </a:cubicBezTo>
                    <a:cubicBezTo>
                      <a:pt x="199379" y="128774"/>
                      <a:pt x="253459" y="206214"/>
                      <a:pt x="332300" y="249034"/>
                    </a:cubicBezTo>
                    <a:cubicBezTo>
                      <a:pt x="352011" y="259739"/>
                      <a:pt x="372694" y="267967"/>
                      <a:pt x="393905" y="273705"/>
                    </a:cubicBezTo>
                    <a:lnTo>
                      <a:pt x="401248" y="274807"/>
                    </a:lnTo>
                    <a:lnTo>
                      <a:pt x="378112" y="245321"/>
                    </a:lnTo>
                    <a:cubicBezTo>
                      <a:pt x="367297" y="222877"/>
                      <a:pt x="361237" y="197711"/>
                      <a:pt x="361237" y="171129"/>
                    </a:cubicBezTo>
                    <a:cubicBezTo>
                      <a:pt x="361237" y="76617"/>
                      <a:pt x="437854" y="0"/>
                      <a:pt x="53236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1" name="TextBox 44"/>
            <p:cNvSpPr txBox="1"/>
            <p:nvPr/>
          </p:nvSpPr>
          <p:spPr>
            <a:xfrm>
              <a:off x="4643892" y="3614412"/>
              <a:ext cx="1707521" cy="334491"/>
            </a:xfrm>
            <a:prstGeom prst="rect">
              <a:avLst/>
            </a:prstGeom>
            <a:noFill/>
          </p:spPr>
          <p:txBody>
            <a:bodyPr wrap="none" anchor="b" anchorCtr="0">
              <a:normAutofit/>
            </a:bodyPr>
            <a:lstStyle/>
            <a:p>
              <a:pPr algn="r"/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487043" y="956326"/>
            <a:ext cx="6274787" cy="1819240"/>
            <a:chOff x="1487043" y="956326"/>
            <a:chExt cx="6274787" cy="1819240"/>
          </a:xfrm>
        </p:grpSpPr>
        <p:sp>
          <p:nvSpPr>
            <p:cNvPr id="16" name="Freeform: Shape 22"/>
            <p:cNvSpPr/>
            <p:nvPr/>
          </p:nvSpPr>
          <p:spPr>
            <a:xfrm rot="10800000" flipV="1">
              <a:off x="4754517" y="1862707"/>
              <a:ext cx="3007313" cy="912859"/>
            </a:xfrm>
            <a:custGeom>
              <a:avLst/>
              <a:gdLst>
                <a:gd name="connsiteX0" fmla="*/ 3429000 w 3429000"/>
                <a:gd name="connsiteY0" fmla="*/ 1040860 h 1040860"/>
                <a:gd name="connsiteX1" fmla="*/ 0 w 3429000"/>
                <a:gd name="connsiteY1" fmla="*/ 1040860 h 1040860"/>
                <a:gd name="connsiteX2" fmla="*/ 0 w 3429000"/>
                <a:gd name="connsiteY2" fmla="*/ 0 h 1040860"/>
                <a:gd name="connsiteX3" fmla="*/ 747166 w 3429000"/>
                <a:gd name="connsiteY3" fmla="*/ 0 h 1040860"/>
                <a:gd name="connsiteX4" fmla="*/ 758420 w 3429000"/>
                <a:gd name="connsiteY4" fmla="*/ 2977 h 1040860"/>
                <a:gd name="connsiteX5" fmla="*/ 671986 w 3429000"/>
                <a:gd name="connsiteY5" fmla="*/ 10520 h 1040860"/>
                <a:gd name="connsiteX6" fmla="*/ 194340 w 3429000"/>
                <a:gd name="connsiteY6" fmla="*/ 517849 h 1040860"/>
                <a:gd name="connsiteX7" fmla="*/ 671986 w 3429000"/>
                <a:gd name="connsiteY7" fmla="*/ 1025178 h 1040860"/>
                <a:gd name="connsiteX8" fmla="*/ 722008 w 3429000"/>
                <a:gd name="connsiteY8" fmla="*/ 1029544 h 1040860"/>
                <a:gd name="connsiteX9" fmla="*/ 693172 w 3429000"/>
                <a:gd name="connsiteY9" fmla="*/ 1034532 h 1040860"/>
                <a:gd name="connsiteX10" fmla="*/ 750439 w 3429000"/>
                <a:gd name="connsiteY10" fmla="*/ 1032025 h 1040860"/>
                <a:gd name="connsiteX11" fmla="*/ 792545 w 3429000"/>
                <a:gd name="connsiteY11" fmla="*/ 1035699 h 1040860"/>
                <a:gd name="connsiteX12" fmla="*/ 771487 w 3429000"/>
                <a:gd name="connsiteY12" fmla="*/ 1031103 h 1040860"/>
                <a:gd name="connsiteX13" fmla="*/ 814143 w 3429000"/>
                <a:gd name="connsiteY13" fmla="*/ 1029235 h 1040860"/>
                <a:gd name="connsiteX14" fmla="*/ 1317698 w 3429000"/>
                <a:gd name="connsiteY14" fmla="*/ 543125 h 1040860"/>
                <a:gd name="connsiteX15" fmla="*/ 867037 w 3429000"/>
                <a:gd name="connsiteY15" fmla="*/ 15720 h 1040860"/>
                <a:gd name="connsiteX16" fmla="*/ 775511 w 3429000"/>
                <a:gd name="connsiteY16" fmla="*/ 3717 h 1040860"/>
                <a:gd name="connsiteX17" fmla="*/ 792541 w 3429000"/>
                <a:gd name="connsiteY17" fmla="*/ 0 h 1040860"/>
                <a:gd name="connsiteX18" fmla="*/ 3429000 w 3429000"/>
                <a:gd name="connsiteY18" fmla="*/ 0 h 1040860"/>
                <a:gd name="connsiteX19" fmla="*/ 3429000 w 3429000"/>
                <a:gd name="connsiteY19" fmla="*/ 1040860 h 104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429000" h="1040860">
                  <a:moveTo>
                    <a:pt x="3429000" y="1040860"/>
                  </a:moveTo>
                  <a:lnTo>
                    <a:pt x="0" y="1040860"/>
                  </a:lnTo>
                  <a:lnTo>
                    <a:pt x="0" y="0"/>
                  </a:lnTo>
                  <a:lnTo>
                    <a:pt x="747166" y="0"/>
                  </a:lnTo>
                  <a:lnTo>
                    <a:pt x="758420" y="2977"/>
                  </a:lnTo>
                  <a:lnTo>
                    <a:pt x="671986" y="10520"/>
                  </a:lnTo>
                  <a:cubicBezTo>
                    <a:pt x="399394" y="58808"/>
                    <a:pt x="194340" y="267598"/>
                    <a:pt x="194340" y="517849"/>
                  </a:cubicBezTo>
                  <a:cubicBezTo>
                    <a:pt x="194340" y="768100"/>
                    <a:pt x="399394" y="976891"/>
                    <a:pt x="671986" y="1025178"/>
                  </a:cubicBezTo>
                  <a:lnTo>
                    <a:pt x="722008" y="1029544"/>
                  </a:lnTo>
                  <a:lnTo>
                    <a:pt x="693172" y="1034532"/>
                  </a:lnTo>
                  <a:lnTo>
                    <a:pt x="750439" y="1032025"/>
                  </a:lnTo>
                  <a:lnTo>
                    <a:pt x="792545" y="1035699"/>
                  </a:lnTo>
                  <a:lnTo>
                    <a:pt x="771487" y="1031103"/>
                  </a:lnTo>
                  <a:lnTo>
                    <a:pt x="814143" y="1029235"/>
                  </a:lnTo>
                  <a:cubicBezTo>
                    <a:pt x="1088946" y="992786"/>
                    <a:pt x="1304652" y="793094"/>
                    <a:pt x="1317698" y="543125"/>
                  </a:cubicBezTo>
                  <a:cubicBezTo>
                    <a:pt x="1330744" y="293156"/>
                    <a:pt x="1136805" y="75737"/>
                    <a:pt x="867037" y="15720"/>
                  </a:cubicBezTo>
                  <a:lnTo>
                    <a:pt x="775511" y="3717"/>
                  </a:lnTo>
                  <a:lnTo>
                    <a:pt x="792541" y="0"/>
                  </a:lnTo>
                  <a:lnTo>
                    <a:pt x="3429000" y="0"/>
                  </a:lnTo>
                  <a:lnTo>
                    <a:pt x="3429000" y="104086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1800000" bIns="216000" anchor="b" anchorCtr="0" forceAA="0" compatLnSpc="1">
              <a:normAutofit fontScale="925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>
                  <a:solidFill>
                    <a:schemeClr val="bg1"/>
                  </a:solidFill>
                  <a:cs typeface="+mn-ea"/>
                  <a:sym typeface="+mn-lt"/>
                </a:rPr>
                <a:t>此部分内容作为文字排版占位显示 </a:t>
              </a:r>
              <a:br>
                <a:rPr lang="zh-CN" altLang="en-US" sz="1050">
                  <a:solidFill>
                    <a:schemeClr val="bg1"/>
                  </a:solidFill>
                  <a:cs typeface="+mn-ea"/>
                  <a:sym typeface="+mn-lt"/>
                </a:rPr>
              </a:br>
              <a:r>
                <a:rPr lang="zh-CN" altLang="en-US" sz="1050">
                  <a:solidFill>
                    <a:schemeClr val="bg1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17" name="Freeform: Shape 23"/>
            <p:cNvSpPr/>
            <p:nvPr/>
          </p:nvSpPr>
          <p:spPr>
            <a:xfrm rot="10800000">
              <a:off x="6674860" y="1876214"/>
              <a:ext cx="832995" cy="894591"/>
            </a:xfrm>
            <a:custGeom>
              <a:avLst/>
              <a:gdLst>
                <a:gd name="connsiteX0" fmla="*/ 442750 w 864922"/>
                <a:gd name="connsiteY0" fmla="*/ 0 h 1020031"/>
                <a:gd name="connsiteX1" fmla="*/ 519802 w 864922"/>
                <a:gd name="connsiteY1" fmla="*/ 22384 h 1020031"/>
                <a:gd name="connsiteX2" fmla="*/ 864354 w 864922"/>
                <a:gd name="connsiteY2" fmla="*/ 533931 h 1020031"/>
                <a:gd name="connsiteX3" fmla="*/ 472843 w 864922"/>
                <a:gd name="connsiteY3" fmla="*/ 1010498 h 1020031"/>
                <a:gd name="connsiteX4" fmla="*/ 422666 w 864922"/>
                <a:gd name="connsiteY4" fmla="*/ 1020031 h 1020031"/>
                <a:gd name="connsiteX5" fmla="*/ 368447 w 864922"/>
                <a:gd name="connsiteY5" fmla="*/ 1007036 h 1020031"/>
                <a:gd name="connsiteX6" fmla="*/ 0 w 864922"/>
                <a:gd name="connsiteY6" fmla="*/ 512422 h 1020031"/>
                <a:gd name="connsiteX7" fmla="*/ 368447 w 864922"/>
                <a:gd name="connsiteY7" fmla="*/ 17808 h 1020031"/>
                <a:gd name="connsiteX8" fmla="*/ 442750 w 864922"/>
                <a:gd name="connsiteY8" fmla="*/ 0 h 1020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4922" h="1020031">
                  <a:moveTo>
                    <a:pt x="442750" y="0"/>
                  </a:moveTo>
                  <a:lnTo>
                    <a:pt x="519802" y="22384"/>
                  </a:lnTo>
                  <a:cubicBezTo>
                    <a:pt x="733443" y="105167"/>
                    <a:pt x="875069" y="308482"/>
                    <a:pt x="864354" y="533931"/>
                  </a:cubicBezTo>
                  <a:cubicBezTo>
                    <a:pt x="853641" y="759380"/>
                    <a:pt x="693371" y="948349"/>
                    <a:pt x="472843" y="1010498"/>
                  </a:cubicBezTo>
                  <a:lnTo>
                    <a:pt x="422666" y="1020031"/>
                  </a:lnTo>
                  <a:lnTo>
                    <a:pt x="368447" y="1007036"/>
                  </a:lnTo>
                  <a:cubicBezTo>
                    <a:pt x="151118" y="934488"/>
                    <a:pt x="0" y="738126"/>
                    <a:pt x="0" y="512422"/>
                  </a:cubicBezTo>
                  <a:cubicBezTo>
                    <a:pt x="0" y="286719"/>
                    <a:pt x="151118" y="90355"/>
                    <a:pt x="368447" y="17808"/>
                  </a:cubicBezTo>
                  <a:lnTo>
                    <a:pt x="44275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Freeform: Shape 21"/>
            <p:cNvSpPr/>
            <p:nvPr/>
          </p:nvSpPr>
          <p:spPr>
            <a:xfrm>
              <a:off x="6864027" y="2091195"/>
              <a:ext cx="454661" cy="454661"/>
            </a:xfrm>
            <a:custGeom>
              <a:avLst/>
              <a:gdLst/>
              <a:ahLst/>
              <a:cxnLst/>
              <a:rect l="l" t="t" r="r" b="b"/>
              <a:pathLst>
                <a:path w="641840" h="641840">
                  <a:moveTo>
                    <a:pt x="273587" y="183965"/>
                  </a:moveTo>
                  <a:lnTo>
                    <a:pt x="373656" y="183965"/>
                  </a:lnTo>
                  <a:cubicBezTo>
                    <a:pt x="401282" y="183965"/>
                    <a:pt x="422053" y="191537"/>
                    <a:pt x="435968" y="206680"/>
                  </a:cubicBezTo>
                  <a:cubicBezTo>
                    <a:pt x="449884" y="221823"/>
                    <a:pt x="456841" y="240752"/>
                    <a:pt x="456841" y="263467"/>
                  </a:cubicBezTo>
                  <a:cubicBezTo>
                    <a:pt x="456841" y="286182"/>
                    <a:pt x="449884" y="304907"/>
                    <a:pt x="435968" y="319641"/>
                  </a:cubicBezTo>
                  <a:cubicBezTo>
                    <a:pt x="422053" y="334375"/>
                    <a:pt x="401282" y="341742"/>
                    <a:pt x="373656" y="341742"/>
                  </a:cubicBezTo>
                  <a:lnTo>
                    <a:pt x="273587" y="341742"/>
                  </a:lnTo>
                  <a:close/>
                  <a:moveTo>
                    <a:pt x="198997" y="124108"/>
                  </a:moveTo>
                  <a:lnTo>
                    <a:pt x="198997" y="571039"/>
                  </a:lnTo>
                  <a:lnTo>
                    <a:pt x="273587" y="571039"/>
                  </a:lnTo>
                  <a:lnTo>
                    <a:pt x="273587" y="401598"/>
                  </a:lnTo>
                  <a:lnTo>
                    <a:pt x="373656" y="401598"/>
                  </a:lnTo>
                  <a:cubicBezTo>
                    <a:pt x="422974" y="401598"/>
                    <a:pt x="461599" y="388962"/>
                    <a:pt x="489532" y="363689"/>
                  </a:cubicBezTo>
                  <a:cubicBezTo>
                    <a:pt x="517465" y="338416"/>
                    <a:pt x="531432" y="304804"/>
                    <a:pt x="531432" y="262853"/>
                  </a:cubicBezTo>
                  <a:cubicBezTo>
                    <a:pt x="531432" y="221312"/>
                    <a:pt x="517465" y="187802"/>
                    <a:pt x="489532" y="162325"/>
                  </a:cubicBezTo>
                  <a:cubicBezTo>
                    <a:pt x="461599" y="136847"/>
                    <a:pt x="422974" y="124108"/>
                    <a:pt x="373656" y="124108"/>
                  </a:cubicBezTo>
                  <a:close/>
                  <a:moveTo>
                    <a:pt x="320920" y="0"/>
                  </a:moveTo>
                  <a:cubicBezTo>
                    <a:pt x="498159" y="0"/>
                    <a:pt x="641840" y="143681"/>
                    <a:pt x="641840" y="320920"/>
                  </a:cubicBezTo>
                  <a:cubicBezTo>
                    <a:pt x="641840" y="498159"/>
                    <a:pt x="498159" y="641840"/>
                    <a:pt x="320920" y="641840"/>
                  </a:cubicBezTo>
                  <a:cubicBezTo>
                    <a:pt x="143681" y="641840"/>
                    <a:pt x="0" y="498159"/>
                    <a:pt x="0" y="320920"/>
                  </a:cubicBezTo>
                  <a:cubicBezTo>
                    <a:pt x="0" y="143681"/>
                    <a:pt x="143681" y="0"/>
                    <a:pt x="3209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1487043" y="956326"/>
              <a:ext cx="3276006" cy="1817186"/>
              <a:chOff x="1487043" y="956326"/>
              <a:chExt cx="3276006" cy="1817186"/>
            </a:xfrm>
          </p:grpSpPr>
          <p:sp>
            <p:nvSpPr>
              <p:cNvPr id="7" name="Freeform: Shape 10"/>
              <p:cNvSpPr/>
              <p:nvPr/>
            </p:nvSpPr>
            <p:spPr>
              <a:xfrm>
                <a:off x="1487043" y="963357"/>
                <a:ext cx="2840951" cy="912859"/>
              </a:xfrm>
              <a:custGeom>
                <a:avLst/>
                <a:gdLst>
                  <a:gd name="connsiteX0" fmla="*/ 0 w 3239311"/>
                  <a:gd name="connsiteY0" fmla="*/ 0 h 1040860"/>
                  <a:gd name="connsiteX1" fmla="*/ 747166 w 3239311"/>
                  <a:gd name="connsiteY1" fmla="*/ 0 h 1040860"/>
                  <a:gd name="connsiteX2" fmla="*/ 758420 w 3239311"/>
                  <a:gd name="connsiteY2" fmla="*/ 2977 h 1040860"/>
                  <a:gd name="connsiteX3" fmla="*/ 671986 w 3239311"/>
                  <a:gd name="connsiteY3" fmla="*/ 10520 h 1040860"/>
                  <a:gd name="connsiteX4" fmla="*/ 194340 w 3239311"/>
                  <a:gd name="connsiteY4" fmla="*/ 517849 h 1040860"/>
                  <a:gd name="connsiteX5" fmla="*/ 671986 w 3239311"/>
                  <a:gd name="connsiteY5" fmla="*/ 1025178 h 1040860"/>
                  <a:gd name="connsiteX6" fmla="*/ 722008 w 3239311"/>
                  <a:gd name="connsiteY6" fmla="*/ 1029544 h 1040860"/>
                  <a:gd name="connsiteX7" fmla="*/ 693172 w 3239311"/>
                  <a:gd name="connsiteY7" fmla="*/ 1034532 h 1040860"/>
                  <a:gd name="connsiteX8" fmla="*/ 750439 w 3239311"/>
                  <a:gd name="connsiteY8" fmla="*/ 1032025 h 1040860"/>
                  <a:gd name="connsiteX9" fmla="*/ 792546 w 3239311"/>
                  <a:gd name="connsiteY9" fmla="*/ 1035699 h 1040860"/>
                  <a:gd name="connsiteX10" fmla="*/ 771487 w 3239311"/>
                  <a:gd name="connsiteY10" fmla="*/ 1031103 h 1040860"/>
                  <a:gd name="connsiteX11" fmla="*/ 814144 w 3239311"/>
                  <a:gd name="connsiteY11" fmla="*/ 1029235 h 1040860"/>
                  <a:gd name="connsiteX12" fmla="*/ 1317698 w 3239311"/>
                  <a:gd name="connsiteY12" fmla="*/ 543125 h 1040860"/>
                  <a:gd name="connsiteX13" fmla="*/ 867037 w 3239311"/>
                  <a:gd name="connsiteY13" fmla="*/ 15720 h 1040860"/>
                  <a:gd name="connsiteX14" fmla="*/ 775511 w 3239311"/>
                  <a:gd name="connsiteY14" fmla="*/ 3717 h 1040860"/>
                  <a:gd name="connsiteX15" fmla="*/ 792541 w 3239311"/>
                  <a:gd name="connsiteY15" fmla="*/ 0 h 1040860"/>
                  <a:gd name="connsiteX16" fmla="*/ 3239311 w 3239311"/>
                  <a:gd name="connsiteY16" fmla="*/ 0 h 1040860"/>
                  <a:gd name="connsiteX17" fmla="*/ 3239311 w 3239311"/>
                  <a:gd name="connsiteY17" fmla="*/ 1040860 h 1040860"/>
                  <a:gd name="connsiteX18" fmla="*/ 0 w 3239311"/>
                  <a:gd name="connsiteY18" fmla="*/ 1040860 h 1040860"/>
                  <a:gd name="connsiteX19" fmla="*/ 0 w 3239311"/>
                  <a:gd name="connsiteY19" fmla="*/ 0 h 1040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239311" h="1040860">
                    <a:moveTo>
                      <a:pt x="0" y="0"/>
                    </a:moveTo>
                    <a:lnTo>
                      <a:pt x="747166" y="0"/>
                    </a:lnTo>
                    <a:lnTo>
                      <a:pt x="758420" y="2977"/>
                    </a:lnTo>
                    <a:lnTo>
                      <a:pt x="671986" y="10520"/>
                    </a:lnTo>
                    <a:cubicBezTo>
                      <a:pt x="399394" y="58808"/>
                      <a:pt x="194340" y="267598"/>
                      <a:pt x="194340" y="517849"/>
                    </a:cubicBezTo>
                    <a:cubicBezTo>
                      <a:pt x="194340" y="768100"/>
                      <a:pt x="399394" y="976891"/>
                      <a:pt x="671986" y="1025178"/>
                    </a:cubicBezTo>
                    <a:lnTo>
                      <a:pt x="722008" y="1029544"/>
                    </a:lnTo>
                    <a:lnTo>
                      <a:pt x="693172" y="1034532"/>
                    </a:lnTo>
                    <a:lnTo>
                      <a:pt x="750439" y="1032025"/>
                    </a:lnTo>
                    <a:lnTo>
                      <a:pt x="792546" y="1035699"/>
                    </a:lnTo>
                    <a:lnTo>
                      <a:pt x="771487" y="1031103"/>
                    </a:lnTo>
                    <a:lnTo>
                      <a:pt x="814144" y="1029235"/>
                    </a:lnTo>
                    <a:cubicBezTo>
                      <a:pt x="1088946" y="992786"/>
                      <a:pt x="1304652" y="793094"/>
                      <a:pt x="1317698" y="543125"/>
                    </a:cubicBezTo>
                    <a:cubicBezTo>
                      <a:pt x="1330744" y="293156"/>
                      <a:pt x="1136805" y="75737"/>
                      <a:pt x="867037" y="15720"/>
                    </a:cubicBezTo>
                    <a:lnTo>
                      <a:pt x="775511" y="3717"/>
                    </a:lnTo>
                    <a:lnTo>
                      <a:pt x="792541" y="0"/>
                    </a:lnTo>
                    <a:lnTo>
                      <a:pt x="3239311" y="0"/>
                    </a:lnTo>
                    <a:lnTo>
                      <a:pt x="3239311" y="1040860"/>
                    </a:lnTo>
                    <a:lnTo>
                      <a:pt x="0" y="10408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620000" tIns="45720" rIns="72000" bIns="216000" anchor="b" anchorCtr="0" forceAA="0" compatLnSpc="1">
                <a:normAutofit fontScale="925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bg1"/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9" name="Freeform: Shape 4"/>
              <p:cNvSpPr/>
              <p:nvPr/>
            </p:nvSpPr>
            <p:spPr>
              <a:xfrm>
                <a:off x="4311161" y="956326"/>
                <a:ext cx="451888" cy="1817186"/>
              </a:xfrm>
              <a:custGeom>
                <a:avLst/>
                <a:gdLst>
                  <a:gd name="connsiteX0" fmla="*/ 32175 w 538014"/>
                  <a:gd name="connsiteY0" fmla="*/ 2 h 2071994"/>
                  <a:gd name="connsiteX1" fmla="*/ 538014 w 538014"/>
                  <a:gd name="connsiteY1" fmla="*/ 1040862 h 2071994"/>
                  <a:gd name="connsiteX2" fmla="*/ 528286 w 538014"/>
                  <a:gd name="connsiteY2" fmla="*/ 2071994 h 2071994"/>
                  <a:gd name="connsiteX3" fmla="*/ 51631 w 538014"/>
                  <a:gd name="connsiteY3" fmla="*/ 1050589 h 2071994"/>
                  <a:gd name="connsiteX4" fmla="*/ 32175 w 538014"/>
                  <a:gd name="connsiteY4" fmla="*/ 2 h 2071994"/>
                  <a:gd name="connsiteX0-1" fmla="*/ 54809 w 560648"/>
                  <a:gd name="connsiteY0-2" fmla="*/ 151 h 2072143"/>
                  <a:gd name="connsiteX1-3" fmla="*/ 560648 w 560648"/>
                  <a:gd name="connsiteY1-4" fmla="*/ 1041011 h 2072143"/>
                  <a:gd name="connsiteX2-5" fmla="*/ 550920 w 560648"/>
                  <a:gd name="connsiteY2-6" fmla="*/ 2072143 h 2072143"/>
                  <a:gd name="connsiteX3-7" fmla="*/ 15899 w 560648"/>
                  <a:gd name="connsiteY3-8" fmla="*/ 972917 h 2072143"/>
                  <a:gd name="connsiteX4-9" fmla="*/ 54809 w 560648"/>
                  <a:gd name="connsiteY4-10" fmla="*/ 151 h 2072143"/>
                  <a:gd name="connsiteX0-11" fmla="*/ 54809 w 560648"/>
                  <a:gd name="connsiteY0-12" fmla="*/ 151 h 2072143"/>
                  <a:gd name="connsiteX1-13" fmla="*/ 560648 w 560648"/>
                  <a:gd name="connsiteY1-14" fmla="*/ 1041011 h 2072143"/>
                  <a:gd name="connsiteX2-15" fmla="*/ 550920 w 560648"/>
                  <a:gd name="connsiteY2-16" fmla="*/ 2072143 h 2072143"/>
                  <a:gd name="connsiteX3-17" fmla="*/ 15899 w 560648"/>
                  <a:gd name="connsiteY3-18" fmla="*/ 972917 h 2072143"/>
                  <a:gd name="connsiteX4-19" fmla="*/ 54809 w 560648"/>
                  <a:gd name="connsiteY4-20" fmla="*/ 151 h 2072143"/>
                  <a:gd name="connsiteX0-21" fmla="*/ 54809 w 560648"/>
                  <a:gd name="connsiteY0-22" fmla="*/ 151 h 2072143"/>
                  <a:gd name="connsiteX1-23" fmla="*/ 560648 w 560648"/>
                  <a:gd name="connsiteY1-24" fmla="*/ 1041011 h 2072143"/>
                  <a:gd name="connsiteX2-25" fmla="*/ 550920 w 560648"/>
                  <a:gd name="connsiteY2-26" fmla="*/ 2072143 h 2072143"/>
                  <a:gd name="connsiteX3-27" fmla="*/ 15899 w 560648"/>
                  <a:gd name="connsiteY3-28" fmla="*/ 972917 h 2072143"/>
                  <a:gd name="connsiteX4-29" fmla="*/ 54809 w 560648"/>
                  <a:gd name="connsiteY4-30" fmla="*/ 151 h 2072143"/>
                  <a:gd name="connsiteX0-31" fmla="*/ 39222 w 545061"/>
                  <a:gd name="connsiteY0-32" fmla="*/ 0 h 2071992"/>
                  <a:gd name="connsiteX1-33" fmla="*/ 545061 w 545061"/>
                  <a:gd name="connsiteY1-34" fmla="*/ 1040860 h 2071992"/>
                  <a:gd name="connsiteX2-35" fmla="*/ 535333 w 545061"/>
                  <a:gd name="connsiteY2-36" fmla="*/ 2071992 h 2071992"/>
                  <a:gd name="connsiteX3-37" fmla="*/ 312 w 545061"/>
                  <a:gd name="connsiteY3-38" fmla="*/ 972766 h 2071992"/>
                  <a:gd name="connsiteX4-39" fmla="*/ 39222 w 545061"/>
                  <a:gd name="connsiteY4-40" fmla="*/ 0 h 2071992"/>
                  <a:gd name="connsiteX0-41" fmla="*/ 4148 w 509987"/>
                  <a:gd name="connsiteY0-42" fmla="*/ 0 h 2071992"/>
                  <a:gd name="connsiteX1-43" fmla="*/ 509987 w 509987"/>
                  <a:gd name="connsiteY1-44" fmla="*/ 1040860 h 2071992"/>
                  <a:gd name="connsiteX2-45" fmla="*/ 500259 w 509987"/>
                  <a:gd name="connsiteY2-46" fmla="*/ 2071992 h 2071992"/>
                  <a:gd name="connsiteX3-47" fmla="*/ 43059 w 509987"/>
                  <a:gd name="connsiteY3-48" fmla="*/ 1001949 h 2071992"/>
                  <a:gd name="connsiteX4-49" fmla="*/ 4148 w 509987"/>
                  <a:gd name="connsiteY4-50" fmla="*/ 0 h 2071992"/>
                  <a:gd name="connsiteX0-51" fmla="*/ 9413 w 515252"/>
                  <a:gd name="connsiteY0-52" fmla="*/ 0 h 2071992"/>
                  <a:gd name="connsiteX1-53" fmla="*/ 515252 w 515252"/>
                  <a:gd name="connsiteY1-54" fmla="*/ 1040860 h 2071992"/>
                  <a:gd name="connsiteX2-55" fmla="*/ 505524 w 515252"/>
                  <a:gd name="connsiteY2-56" fmla="*/ 2071992 h 2071992"/>
                  <a:gd name="connsiteX3-57" fmla="*/ 9413 w 515252"/>
                  <a:gd name="connsiteY3-58" fmla="*/ 1001949 h 2071992"/>
                  <a:gd name="connsiteX4-59" fmla="*/ 9413 w 515252"/>
                  <a:gd name="connsiteY4-60" fmla="*/ 0 h 2071992"/>
                  <a:gd name="connsiteX0-61" fmla="*/ 9413 w 515252"/>
                  <a:gd name="connsiteY0-62" fmla="*/ 0 h 2071992"/>
                  <a:gd name="connsiteX1-63" fmla="*/ 515252 w 515252"/>
                  <a:gd name="connsiteY1-64" fmla="*/ 1040860 h 2071992"/>
                  <a:gd name="connsiteX2-65" fmla="*/ 505524 w 515252"/>
                  <a:gd name="connsiteY2-66" fmla="*/ 2071992 h 2071992"/>
                  <a:gd name="connsiteX3-67" fmla="*/ 9413 w 515252"/>
                  <a:gd name="connsiteY3-68" fmla="*/ 1001949 h 2071992"/>
                  <a:gd name="connsiteX4-69" fmla="*/ 9413 w 515252"/>
                  <a:gd name="connsiteY4-70" fmla="*/ 0 h 2071992"/>
                  <a:gd name="connsiteX0-71" fmla="*/ 9413 w 515252"/>
                  <a:gd name="connsiteY0-72" fmla="*/ 0 h 2071992"/>
                  <a:gd name="connsiteX1-73" fmla="*/ 515252 w 515252"/>
                  <a:gd name="connsiteY1-74" fmla="*/ 1040860 h 2071992"/>
                  <a:gd name="connsiteX2-75" fmla="*/ 505524 w 515252"/>
                  <a:gd name="connsiteY2-76" fmla="*/ 2071992 h 2071992"/>
                  <a:gd name="connsiteX3-77" fmla="*/ 9413 w 515252"/>
                  <a:gd name="connsiteY3-78" fmla="*/ 1031132 h 2071992"/>
                  <a:gd name="connsiteX4-79" fmla="*/ 9413 w 515252"/>
                  <a:gd name="connsiteY4-80" fmla="*/ 0 h 2071992"/>
                  <a:gd name="connsiteX0-81" fmla="*/ 9413 w 515252"/>
                  <a:gd name="connsiteY0-82" fmla="*/ 0 h 2071992"/>
                  <a:gd name="connsiteX1-83" fmla="*/ 515252 w 515252"/>
                  <a:gd name="connsiteY1-84" fmla="*/ 1040860 h 2071992"/>
                  <a:gd name="connsiteX2-85" fmla="*/ 505524 w 515252"/>
                  <a:gd name="connsiteY2-86" fmla="*/ 2071992 h 2071992"/>
                  <a:gd name="connsiteX3-87" fmla="*/ 9413 w 515252"/>
                  <a:gd name="connsiteY3-88" fmla="*/ 1031132 h 2071992"/>
                  <a:gd name="connsiteX4-89" fmla="*/ 9413 w 515252"/>
                  <a:gd name="connsiteY4-90" fmla="*/ 0 h 207199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515252" h="2071992">
                    <a:moveTo>
                      <a:pt x="9413" y="0"/>
                    </a:moveTo>
                    <a:cubicBezTo>
                      <a:pt x="168297" y="264268"/>
                      <a:pt x="346639" y="693907"/>
                      <a:pt x="515252" y="1040860"/>
                    </a:cubicBezTo>
                    <a:cubicBezTo>
                      <a:pt x="512009" y="1384571"/>
                      <a:pt x="508767" y="1728281"/>
                      <a:pt x="505524" y="2071992"/>
                    </a:cubicBezTo>
                    <a:lnTo>
                      <a:pt x="9413" y="1031132"/>
                    </a:lnTo>
                    <a:cubicBezTo>
                      <a:pt x="6170" y="677694"/>
                      <a:pt x="-10042" y="486383"/>
                      <a:pt x="9413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" name="Freeform: Shape 11"/>
              <p:cNvSpPr/>
              <p:nvPr/>
            </p:nvSpPr>
            <p:spPr>
              <a:xfrm>
                <a:off x="1733908" y="968117"/>
                <a:ext cx="832995" cy="894591"/>
              </a:xfrm>
              <a:custGeom>
                <a:avLst/>
                <a:gdLst>
                  <a:gd name="connsiteX0" fmla="*/ 442750 w 864922"/>
                  <a:gd name="connsiteY0" fmla="*/ 0 h 1020031"/>
                  <a:gd name="connsiteX1" fmla="*/ 519802 w 864922"/>
                  <a:gd name="connsiteY1" fmla="*/ 22384 h 1020031"/>
                  <a:gd name="connsiteX2" fmla="*/ 864354 w 864922"/>
                  <a:gd name="connsiteY2" fmla="*/ 533931 h 1020031"/>
                  <a:gd name="connsiteX3" fmla="*/ 472843 w 864922"/>
                  <a:gd name="connsiteY3" fmla="*/ 1010498 h 1020031"/>
                  <a:gd name="connsiteX4" fmla="*/ 422666 w 864922"/>
                  <a:gd name="connsiteY4" fmla="*/ 1020031 h 1020031"/>
                  <a:gd name="connsiteX5" fmla="*/ 368447 w 864922"/>
                  <a:gd name="connsiteY5" fmla="*/ 1007036 h 1020031"/>
                  <a:gd name="connsiteX6" fmla="*/ 0 w 864922"/>
                  <a:gd name="connsiteY6" fmla="*/ 512422 h 1020031"/>
                  <a:gd name="connsiteX7" fmla="*/ 368447 w 864922"/>
                  <a:gd name="connsiteY7" fmla="*/ 17808 h 1020031"/>
                  <a:gd name="connsiteX8" fmla="*/ 442750 w 864922"/>
                  <a:gd name="connsiteY8" fmla="*/ 0 h 1020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64922" h="1020031">
                    <a:moveTo>
                      <a:pt x="442750" y="0"/>
                    </a:moveTo>
                    <a:lnTo>
                      <a:pt x="519802" y="22384"/>
                    </a:lnTo>
                    <a:cubicBezTo>
                      <a:pt x="733443" y="105167"/>
                      <a:pt x="875069" y="308482"/>
                      <a:pt x="864354" y="533931"/>
                    </a:cubicBezTo>
                    <a:cubicBezTo>
                      <a:pt x="853641" y="759380"/>
                      <a:pt x="693371" y="948349"/>
                      <a:pt x="472843" y="1010498"/>
                    </a:cubicBezTo>
                    <a:lnTo>
                      <a:pt x="422666" y="1020031"/>
                    </a:lnTo>
                    <a:lnTo>
                      <a:pt x="368447" y="1007036"/>
                    </a:lnTo>
                    <a:cubicBezTo>
                      <a:pt x="151118" y="934488"/>
                      <a:pt x="0" y="738126"/>
                      <a:pt x="0" y="512422"/>
                    </a:cubicBezTo>
                    <a:cubicBezTo>
                      <a:pt x="0" y="286719"/>
                      <a:pt x="151118" y="90355"/>
                      <a:pt x="368447" y="17808"/>
                    </a:cubicBezTo>
                    <a:lnTo>
                      <a:pt x="44275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" name="Freeform: Shape 8"/>
              <p:cNvSpPr/>
              <p:nvPr/>
            </p:nvSpPr>
            <p:spPr>
              <a:xfrm rot="1161638">
                <a:off x="2007314" y="1203255"/>
                <a:ext cx="286184" cy="470092"/>
              </a:xfrm>
              <a:custGeom>
                <a:avLst/>
                <a:gdLst>
                  <a:gd name="connsiteX0" fmla="*/ 430715 w 915990"/>
                  <a:gd name="connsiteY0" fmla="*/ 41288 h 1505842"/>
                  <a:gd name="connsiteX1" fmla="*/ 693155 w 915990"/>
                  <a:gd name="connsiteY1" fmla="*/ 6107 h 1505842"/>
                  <a:gd name="connsiteX2" fmla="*/ 731849 w 915990"/>
                  <a:gd name="connsiteY2" fmla="*/ 16406 h 1505842"/>
                  <a:gd name="connsiteX3" fmla="*/ 731849 w 915990"/>
                  <a:gd name="connsiteY3" fmla="*/ 298437 h 1505842"/>
                  <a:gd name="connsiteX4" fmla="*/ 687007 w 915990"/>
                  <a:gd name="connsiteY4" fmla="*/ 271076 h 1505842"/>
                  <a:gd name="connsiteX5" fmla="*/ 538541 w 915990"/>
                  <a:gd name="connsiteY5" fmla="*/ 276575 h 1505842"/>
                  <a:gd name="connsiteX6" fmla="*/ 442946 w 915990"/>
                  <a:gd name="connsiteY6" fmla="*/ 533909 h 1505842"/>
                  <a:gd name="connsiteX7" fmla="*/ 516482 w 915990"/>
                  <a:gd name="connsiteY7" fmla="*/ 694373 h 1505842"/>
                  <a:gd name="connsiteX8" fmla="*/ 821713 w 915990"/>
                  <a:gd name="connsiteY8" fmla="*/ 554493 h 1505842"/>
                  <a:gd name="connsiteX9" fmla="*/ 915990 w 915990"/>
                  <a:gd name="connsiteY9" fmla="*/ 760215 h 1505842"/>
                  <a:gd name="connsiteX10" fmla="*/ 610759 w 915990"/>
                  <a:gd name="connsiteY10" fmla="*/ 900094 h 1505842"/>
                  <a:gd name="connsiteX11" fmla="*/ 838944 w 915990"/>
                  <a:gd name="connsiteY11" fmla="*/ 1398016 h 1505842"/>
                  <a:gd name="connsiteX12" fmla="*/ 603658 w 915990"/>
                  <a:gd name="connsiteY12" fmla="*/ 1505842 h 1505842"/>
                  <a:gd name="connsiteX13" fmla="*/ 375472 w 915990"/>
                  <a:gd name="connsiteY13" fmla="*/ 1007920 h 1505842"/>
                  <a:gd name="connsiteX14" fmla="*/ 94277 w 915990"/>
                  <a:gd name="connsiteY14" fmla="*/ 1136785 h 1505842"/>
                  <a:gd name="connsiteX15" fmla="*/ 0 w 915990"/>
                  <a:gd name="connsiteY15" fmla="*/ 931064 h 1505842"/>
                  <a:gd name="connsiteX16" fmla="*/ 281195 w 915990"/>
                  <a:gd name="connsiteY16" fmla="*/ 802199 h 1505842"/>
                  <a:gd name="connsiteX17" fmla="*/ 207659 w 915990"/>
                  <a:gd name="connsiteY17" fmla="*/ 641735 h 1505842"/>
                  <a:gd name="connsiteX18" fmla="*/ 430715 w 915990"/>
                  <a:gd name="connsiteY18" fmla="*/ 41288 h 1505842"/>
                  <a:gd name="connsiteX0-1" fmla="*/ 430715 w 915990"/>
                  <a:gd name="connsiteY0-2" fmla="*/ 41288 h 1505842"/>
                  <a:gd name="connsiteX1-3" fmla="*/ 693155 w 915990"/>
                  <a:gd name="connsiteY1-4" fmla="*/ 6107 h 1505842"/>
                  <a:gd name="connsiteX2-5" fmla="*/ 731849 w 915990"/>
                  <a:gd name="connsiteY2-6" fmla="*/ 16406 h 1505842"/>
                  <a:gd name="connsiteX3-7" fmla="*/ 687007 w 915990"/>
                  <a:gd name="connsiteY3-8" fmla="*/ 271076 h 1505842"/>
                  <a:gd name="connsiteX4-9" fmla="*/ 538541 w 915990"/>
                  <a:gd name="connsiteY4-10" fmla="*/ 276575 h 1505842"/>
                  <a:gd name="connsiteX5-11" fmla="*/ 442946 w 915990"/>
                  <a:gd name="connsiteY5-12" fmla="*/ 533909 h 1505842"/>
                  <a:gd name="connsiteX6-13" fmla="*/ 516482 w 915990"/>
                  <a:gd name="connsiteY6-14" fmla="*/ 694373 h 1505842"/>
                  <a:gd name="connsiteX7-15" fmla="*/ 821713 w 915990"/>
                  <a:gd name="connsiteY7-16" fmla="*/ 554493 h 1505842"/>
                  <a:gd name="connsiteX8-17" fmla="*/ 915990 w 915990"/>
                  <a:gd name="connsiteY8-18" fmla="*/ 760215 h 1505842"/>
                  <a:gd name="connsiteX9-19" fmla="*/ 610759 w 915990"/>
                  <a:gd name="connsiteY9-20" fmla="*/ 900094 h 1505842"/>
                  <a:gd name="connsiteX10-21" fmla="*/ 838944 w 915990"/>
                  <a:gd name="connsiteY10-22" fmla="*/ 1398016 h 1505842"/>
                  <a:gd name="connsiteX11-23" fmla="*/ 603658 w 915990"/>
                  <a:gd name="connsiteY11-24" fmla="*/ 1505842 h 1505842"/>
                  <a:gd name="connsiteX12-25" fmla="*/ 375472 w 915990"/>
                  <a:gd name="connsiteY12-26" fmla="*/ 1007920 h 1505842"/>
                  <a:gd name="connsiteX13-27" fmla="*/ 94277 w 915990"/>
                  <a:gd name="connsiteY13-28" fmla="*/ 1136785 h 1505842"/>
                  <a:gd name="connsiteX14-29" fmla="*/ 0 w 915990"/>
                  <a:gd name="connsiteY14-30" fmla="*/ 931064 h 1505842"/>
                  <a:gd name="connsiteX15-31" fmla="*/ 281195 w 915990"/>
                  <a:gd name="connsiteY15-32" fmla="*/ 802199 h 1505842"/>
                  <a:gd name="connsiteX16-33" fmla="*/ 207659 w 915990"/>
                  <a:gd name="connsiteY16-34" fmla="*/ 641735 h 1505842"/>
                  <a:gd name="connsiteX17-35" fmla="*/ 430715 w 915990"/>
                  <a:gd name="connsiteY17-36" fmla="*/ 41288 h 1505842"/>
                  <a:gd name="connsiteX0-37" fmla="*/ 430715 w 915990"/>
                  <a:gd name="connsiteY0-38" fmla="*/ 41288 h 1505842"/>
                  <a:gd name="connsiteX1-39" fmla="*/ 693155 w 915990"/>
                  <a:gd name="connsiteY1-40" fmla="*/ 6107 h 1505842"/>
                  <a:gd name="connsiteX2-41" fmla="*/ 687007 w 915990"/>
                  <a:gd name="connsiteY2-42" fmla="*/ 271076 h 1505842"/>
                  <a:gd name="connsiteX3-43" fmla="*/ 538541 w 915990"/>
                  <a:gd name="connsiteY3-44" fmla="*/ 276575 h 1505842"/>
                  <a:gd name="connsiteX4-45" fmla="*/ 442946 w 915990"/>
                  <a:gd name="connsiteY4-46" fmla="*/ 533909 h 1505842"/>
                  <a:gd name="connsiteX5-47" fmla="*/ 516482 w 915990"/>
                  <a:gd name="connsiteY5-48" fmla="*/ 694373 h 1505842"/>
                  <a:gd name="connsiteX6-49" fmla="*/ 821713 w 915990"/>
                  <a:gd name="connsiteY6-50" fmla="*/ 554493 h 1505842"/>
                  <a:gd name="connsiteX7-51" fmla="*/ 915990 w 915990"/>
                  <a:gd name="connsiteY7-52" fmla="*/ 760215 h 1505842"/>
                  <a:gd name="connsiteX8-53" fmla="*/ 610759 w 915990"/>
                  <a:gd name="connsiteY8-54" fmla="*/ 900094 h 1505842"/>
                  <a:gd name="connsiteX9-55" fmla="*/ 838944 w 915990"/>
                  <a:gd name="connsiteY9-56" fmla="*/ 1398016 h 1505842"/>
                  <a:gd name="connsiteX10-57" fmla="*/ 603658 w 915990"/>
                  <a:gd name="connsiteY10-58" fmla="*/ 1505842 h 1505842"/>
                  <a:gd name="connsiteX11-59" fmla="*/ 375472 w 915990"/>
                  <a:gd name="connsiteY11-60" fmla="*/ 1007920 h 1505842"/>
                  <a:gd name="connsiteX12-61" fmla="*/ 94277 w 915990"/>
                  <a:gd name="connsiteY12-62" fmla="*/ 1136785 h 1505842"/>
                  <a:gd name="connsiteX13-63" fmla="*/ 0 w 915990"/>
                  <a:gd name="connsiteY13-64" fmla="*/ 931064 h 1505842"/>
                  <a:gd name="connsiteX14-65" fmla="*/ 281195 w 915990"/>
                  <a:gd name="connsiteY14-66" fmla="*/ 802199 h 1505842"/>
                  <a:gd name="connsiteX15-67" fmla="*/ 207659 w 915990"/>
                  <a:gd name="connsiteY15-68" fmla="*/ 641735 h 1505842"/>
                  <a:gd name="connsiteX16-69" fmla="*/ 430715 w 915990"/>
                  <a:gd name="connsiteY16-70" fmla="*/ 41288 h 1505842"/>
                  <a:gd name="connsiteX0-71" fmla="*/ 430715 w 915990"/>
                  <a:gd name="connsiteY0-72" fmla="*/ 41288 h 1505842"/>
                  <a:gd name="connsiteX1-73" fmla="*/ 693155 w 915990"/>
                  <a:gd name="connsiteY1-74" fmla="*/ 6107 h 1505842"/>
                  <a:gd name="connsiteX2-75" fmla="*/ 670215 w 915990"/>
                  <a:gd name="connsiteY2-76" fmla="*/ 234437 h 1505842"/>
                  <a:gd name="connsiteX3-77" fmla="*/ 538541 w 915990"/>
                  <a:gd name="connsiteY3-78" fmla="*/ 276575 h 1505842"/>
                  <a:gd name="connsiteX4-79" fmla="*/ 442946 w 915990"/>
                  <a:gd name="connsiteY4-80" fmla="*/ 533909 h 1505842"/>
                  <a:gd name="connsiteX5-81" fmla="*/ 516482 w 915990"/>
                  <a:gd name="connsiteY5-82" fmla="*/ 694373 h 1505842"/>
                  <a:gd name="connsiteX6-83" fmla="*/ 821713 w 915990"/>
                  <a:gd name="connsiteY6-84" fmla="*/ 554493 h 1505842"/>
                  <a:gd name="connsiteX7-85" fmla="*/ 915990 w 915990"/>
                  <a:gd name="connsiteY7-86" fmla="*/ 760215 h 1505842"/>
                  <a:gd name="connsiteX8-87" fmla="*/ 610759 w 915990"/>
                  <a:gd name="connsiteY8-88" fmla="*/ 900094 h 1505842"/>
                  <a:gd name="connsiteX9-89" fmla="*/ 838944 w 915990"/>
                  <a:gd name="connsiteY9-90" fmla="*/ 1398016 h 1505842"/>
                  <a:gd name="connsiteX10-91" fmla="*/ 603658 w 915990"/>
                  <a:gd name="connsiteY10-92" fmla="*/ 1505842 h 1505842"/>
                  <a:gd name="connsiteX11-93" fmla="*/ 375472 w 915990"/>
                  <a:gd name="connsiteY11-94" fmla="*/ 1007920 h 1505842"/>
                  <a:gd name="connsiteX12-95" fmla="*/ 94277 w 915990"/>
                  <a:gd name="connsiteY12-96" fmla="*/ 1136785 h 1505842"/>
                  <a:gd name="connsiteX13-97" fmla="*/ 0 w 915990"/>
                  <a:gd name="connsiteY13-98" fmla="*/ 931064 h 1505842"/>
                  <a:gd name="connsiteX14-99" fmla="*/ 281195 w 915990"/>
                  <a:gd name="connsiteY14-100" fmla="*/ 802199 h 1505842"/>
                  <a:gd name="connsiteX15-101" fmla="*/ 207659 w 915990"/>
                  <a:gd name="connsiteY15-102" fmla="*/ 641735 h 1505842"/>
                  <a:gd name="connsiteX16-103" fmla="*/ 430715 w 915990"/>
                  <a:gd name="connsiteY16-104" fmla="*/ 41288 h 1505842"/>
                  <a:gd name="connsiteX0-105" fmla="*/ 430715 w 915990"/>
                  <a:gd name="connsiteY0-106" fmla="*/ 41288 h 1505842"/>
                  <a:gd name="connsiteX1-107" fmla="*/ 693155 w 915990"/>
                  <a:gd name="connsiteY1-108" fmla="*/ 6107 h 1505842"/>
                  <a:gd name="connsiteX2-109" fmla="*/ 670215 w 915990"/>
                  <a:gd name="connsiteY2-110" fmla="*/ 234437 h 1505842"/>
                  <a:gd name="connsiteX3-111" fmla="*/ 487861 w 915990"/>
                  <a:gd name="connsiteY3-112" fmla="*/ 282069 h 1505842"/>
                  <a:gd name="connsiteX4-113" fmla="*/ 442946 w 915990"/>
                  <a:gd name="connsiteY4-114" fmla="*/ 533909 h 1505842"/>
                  <a:gd name="connsiteX5-115" fmla="*/ 516482 w 915990"/>
                  <a:gd name="connsiteY5-116" fmla="*/ 694373 h 1505842"/>
                  <a:gd name="connsiteX6-117" fmla="*/ 821713 w 915990"/>
                  <a:gd name="connsiteY6-118" fmla="*/ 554493 h 1505842"/>
                  <a:gd name="connsiteX7-119" fmla="*/ 915990 w 915990"/>
                  <a:gd name="connsiteY7-120" fmla="*/ 760215 h 1505842"/>
                  <a:gd name="connsiteX8-121" fmla="*/ 610759 w 915990"/>
                  <a:gd name="connsiteY8-122" fmla="*/ 900094 h 1505842"/>
                  <a:gd name="connsiteX9-123" fmla="*/ 838944 w 915990"/>
                  <a:gd name="connsiteY9-124" fmla="*/ 1398016 h 1505842"/>
                  <a:gd name="connsiteX10-125" fmla="*/ 603658 w 915990"/>
                  <a:gd name="connsiteY10-126" fmla="*/ 1505842 h 1505842"/>
                  <a:gd name="connsiteX11-127" fmla="*/ 375472 w 915990"/>
                  <a:gd name="connsiteY11-128" fmla="*/ 1007920 h 1505842"/>
                  <a:gd name="connsiteX12-129" fmla="*/ 94277 w 915990"/>
                  <a:gd name="connsiteY12-130" fmla="*/ 1136785 h 1505842"/>
                  <a:gd name="connsiteX13-131" fmla="*/ 0 w 915990"/>
                  <a:gd name="connsiteY13-132" fmla="*/ 931064 h 1505842"/>
                  <a:gd name="connsiteX14-133" fmla="*/ 281195 w 915990"/>
                  <a:gd name="connsiteY14-134" fmla="*/ 802199 h 1505842"/>
                  <a:gd name="connsiteX15-135" fmla="*/ 207659 w 915990"/>
                  <a:gd name="connsiteY15-136" fmla="*/ 641735 h 1505842"/>
                  <a:gd name="connsiteX16-137" fmla="*/ 430715 w 915990"/>
                  <a:gd name="connsiteY16-138" fmla="*/ 41288 h 1505842"/>
                  <a:gd name="connsiteX0-139" fmla="*/ 430715 w 915990"/>
                  <a:gd name="connsiteY0-140" fmla="*/ 40072 h 1504626"/>
                  <a:gd name="connsiteX1-141" fmla="*/ 631793 w 915990"/>
                  <a:gd name="connsiteY1-142" fmla="*/ 6416 h 1504626"/>
                  <a:gd name="connsiteX2-143" fmla="*/ 670215 w 915990"/>
                  <a:gd name="connsiteY2-144" fmla="*/ 233221 h 1504626"/>
                  <a:gd name="connsiteX3-145" fmla="*/ 487861 w 915990"/>
                  <a:gd name="connsiteY3-146" fmla="*/ 280853 h 1504626"/>
                  <a:gd name="connsiteX4-147" fmla="*/ 442946 w 915990"/>
                  <a:gd name="connsiteY4-148" fmla="*/ 532693 h 1504626"/>
                  <a:gd name="connsiteX5-149" fmla="*/ 516482 w 915990"/>
                  <a:gd name="connsiteY5-150" fmla="*/ 693157 h 1504626"/>
                  <a:gd name="connsiteX6-151" fmla="*/ 821713 w 915990"/>
                  <a:gd name="connsiteY6-152" fmla="*/ 553277 h 1504626"/>
                  <a:gd name="connsiteX7-153" fmla="*/ 915990 w 915990"/>
                  <a:gd name="connsiteY7-154" fmla="*/ 758999 h 1504626"/>
                  <a:gd name="connsiteX8-155" fmla="*/ 610759 w 915990"/>
                  <a:gd name="connsiteY8-156" fmla="*/ 898878 h 1504626"/>
                  <a:gd name="connsiteX9-157" fmla="*/ 838944 w 915990"/>
                  <a:gd name="connsiteY9-158" fmla="*/ 1396800 h 1504626"/>
                  <a:gd name="connsiteX10-159" fmla="*/ 603658 w 915990"/>
                  <a:gd name="connsiteY10-160" fmla="*/ 1504626 h 1504626"/>
                  <a:gd name="connsiteX11-161" fmla="*/ 375472 w 915990"/>
                  <a:gd name="connsiteY11-162" fmla="*/ 1006704 h 1504626"/>
                  <a:gd name="connsiteX12-163" fmla="*/ 94277 w 915990"/>
                  <a:gd name="connsiteY12-164" fmla="*/ 1135569 h 1504626"/>
                  <a:gd name="connsiteX13-165" fmla="*/ 0 w 915990"/>
                  <a:gd name="connsiteY13-166" fmla="*/ 929848 h 1504626"/>
                  <a:gd name="connsiteX14-167" fmla="*/ 281195 w 915990"/>
                  <a:gd name="connsiteY14-168" fmla="*/ 800983 h 1504626"/>
                  <a:gd name="connsiteX15-169" fmla="*/ 207659 w 915990"/>
                  <a:gd name="connsiteY15-170" fmla="*/ 640519 h 1504626"/>
                  <a:gd name="connsiteX16-171" fmla="*/ 430715 w 915990"/>
                  <a:gd name="connsiteY16-172" fmla="*/ 40072 h 1504626"/>
                  <a:gd name="connsiteX0-173" fmla="*/ 430715 w 915990"/>
                  <a:gd name="connsiteY0-174" fmla="*/ 40072 h 1504626"/>
                  <a:gd name="connsiteX1-175" fmla="*/ 631793 w 915990"/>
                  <a:gd name="connsiteY1-176" fmla="*/ 6416 h 1504626"/>
                  <a:gd name="connsiteX2-177" fmla="*/ 660448 w 915990"/>
                  <a:gd name="connsiteY2-178" fmla="*/ 202235 h 1504626"/>
                  <a:gd name="connsiteX3-179" fmla="*/ 487861 w 915990"/>
                  <a:gd name="connsiteY3-180" fmla="*/ 280853 h 1504626"/>
                  <a:gd name="connsiteX4-181" fmla="*/ 442946 w 915990"/>
                  <a:gd name="connsiteY4-182" fmla="*/ 532693 h 1504626"/>
                  <a:gd name="connsiteX5-183" fmla="*/ 516482 w 915990"/>
                  <a:gd name="connsiteY5-184" fmla="*/ 693157 h 1504626"/>
                  <a:gd name="connsiteX6-185" fmla="*/ 821713 w 915990"/>
                  <a:gd name="connsiteY6-186" fmla="*/ 553277 h 1504626"/>
                  <a:gd name="connsiteX7-187" fmla="*/ 915990 w 915990"/>
                  <a:gd name="connsiteY7-188" fmla="*/ 758999 h 1504626"/>
                  <a:gd name="connsiteX8-189" fmla="*/ 610759 w 915990"/>
                  <a:gd name="connsiteY8-190" fmla="*/ 898878 h 1504626"/>
                  <a:gd name="connsiteX9-191" fmla="*/ 838944 w 915990"/>
                  <a:gd name="connsiteY9-192" fmla="*/ 1396800 h 1504626"/>
                  <a:gd name="connsiteX10-193" fmla="*/ 603658 w 915990"/>
                  <a:gd name="connsiteY10-194" fmla="*/ 1504626 h 1504626"/>
                  <a:gd name="connsiteX11-195" fmla="*/ 375472 w 915990"/>
                  <a:gd name="connsiteY11-196" fmla="*/ 1006704 h 1504626"/>
                  <a:gd name="connsiteX12-197" fmla="*/ 94277 w 915990"/>
                  <a:gd name="connsiteY12-198" fmla="*/ 1135569 h 1504626"/>
                  <a:gd name="connsiteX13-199" fmla="*/ 0 w 915990"/>
                  <a:gd name="connsiteY13-200" fmla="*/ 929848 h 1504626"/>
                  <a:gd name="connsiteX14-201" fmla="*/ 281195 w 915990"/>
                  <a:gd name="connsiteY14-202" fmla="*/ 800983 h 1504626"/>
                  <a:gd name="connsiteX15-203" fmla="*/ 207659 w 915990"/>
                  <a:gd name="connsiteY15-204" fmla="*/ 640519 h 1504626"/>
                  <a:gd name="connsiteX16-205" fmla="*/ 430715 w 915990"/>
                  <a:gd name="connsiteY16-206" fmla="*/ 40072 h 1504626"/>
                  <a:gd name="connsiteX0-207" fmla="*/ 430715 w 915990"/>
                  <a:gd name="connsiteY0-208" fmla="*/ 40072 h 1504626"/>
                  <a:gd name="connsiteX1-209" fmla="*/ 631793 w 915990"/>
                  <a:gd name="connsiteY1-210" fmla="*/ 6416 h 1504626"/>
                  <a:gd name="connsiteX2-211" fmla="*/ 666551 w 915990"/>
                  <a:gd name="connsiteY2-212" fmla="*/ 234903 h 1504626"/>
                  <a:gd name="connsiteX3-213" fmla="*/ 487861 w 915990"/>
                  <a:gd name="connsiteY3-214" fmla="*/ 280853 h 1504626"/>
                  <a:gd name="connsiteX4-215" fmla="*/ 442946 w 915990"/>
                  <a:gd name="connsiteY4-216" fmla="*/ 532693 h 1504626"/>
                  <a:gd name="connsiteX5-217" fmla="*/ 516482 w 915990"/>
                  <a:gd name="connsiteY5-218" fmla="*/ 693157 h 1504626"/>
                  <a:gd name="connsiteX6-219" fmla="*/ 821713 w 915990"/>
                  <a:gd name="connsiteY6-220" fmla="*/ 553277 h 1504626"/>
                  <a:gd name="connsiteX7-221" fmla="*/ 915990 w 915990"/>
                  <a:gd name="connsiteY7-222" fmla="*/ 758999 h 1504626"/>
                  <a:gd name="connsiteX8-223" fmla="*/ 610759 w 915990"/>
                  <a:gd name="connsiteY8-224" fmla="*/ 898878 h 1504626"/>
                  <a:gd name="connsiteX9-225" fmla="*/ 838944 w 915990"/>
                  <a:gd name="connsiteY9-226" fmla="*/ 1396800 h 1504626"/>
                  <a:gd name="connsiteX10-227" fmla="*/ 603658 w 915990"/>
                  <a:gd name="connsiteY10-228" fmla="*/ 1504626 h 1504626"/>
                  <a:gd name="connsiteX11-229" fmla="*/ 375472 w 915990"/>
                  <a:gd name="connsiteY11-230" fmla="*/ 1006704 h 1504626"/>
                  <a:gd name="connsiteX12-231" fmla="*/ 94277 w 915990"/>
                  <a:gd name="connsiteY12-232" fmla="*/ 1135569 h 1504626"/>
                  <a:gd name="connsiteX13-233" fmla="*/ 0 w 915990"/>
                  <a:gd name="connsiteY13-234" fmla="*/ 929848 h 1504626"/>
                  <a:gd name="connsiteX14-235" fmla="*/ 281195 w 915990"/>
                  <a:gd name="connsiteY14-236" fmla="*/ 800983 h 1504626"/>
                  <a:gd name="connsiteX15-237" fmla="*/ 207659 w 915990"/>
                  <a:gd name="connsiteY15-238" fmla="*/ 640519 h 1504626"/>
                  <a:gd name="connsiteX16-239" fmla="*/ 430715 w 915990"/>
                  <a:gd name="connsiteY16-240" fmla="*/ 40072 h 1504626"/>
                  <a:gd name="connsiteX0-241" fmla="*/ 430715 w 915990"/>
                  <a:gd name="connsiteY0-242" fmla="*/ 40072 h 1504626"/>
                  <a:gd name="connsiteX1-243" fmla="*/ 631793 w 915990"/>
                  <a:gd name="connsiteY1-244" fmla="*/ 6416 h 1504626"/>
                  <a:gd name="connsiteX2-245" fmla="*/ 666551 w 915990"/>
                  <a:gd name="connsiteY2-246" fmla="*/ 234903 h 1504626"/>
                  <a:gd name="connsiteX3-247" fmla="*/ 463286 w 915990"/>
                  <a:gd name="connsiteY3-248" fmla="*/ 314281 h 1504626"/>
                  <a:gd name="connsiteX4-249" fmla="*/ 442946 w 915990"/>
                  <a:gd name="connsiteY4-250" fmla="*/ 532693 h 1504626"/>
                  <a:gd name="connsiteX5-251" fmla="*/ 516482 w 915990"/>
                  <a:gd name="connsiteY5-252" fmla="*/ 693157 h 1504626"/>
                  <a:gd name="connsiteX6-253" fmla="*/ 821713 w 915990"/>
                  <a:gd name="connsiteY6-254" fmla="*/ 553277 h 1504626"/>
                  <a:gd name="connsiteX7-255" fmla="*/ 915990 w 915990"/>
                  <a:gd name="connsiteY7-256" fmla="*/ 758999 h 1504626"/>
                  <a:gd name="connsiteX8-257" fmla="*/ 610759 w 915990"/>
                  <a:gd name="connsiteY8-258" fmla="*/ 898878 h 1504626"/>
                  <a:gd name="connsiteX9-259" fmla="*/ 838944 w 915990"/>
                  <a:gd name="connsiteY9-260" fmla="*/ 1396800 h 1504626"/>
                  <a:gd name="connsiteX10-261" fmla="*/ 603658 w 915990"/>
                  <a:gd name="connsiteY10-262" fmla="*/ 1504626 h 1504626"/>
                  <a:gd name="connsiteX11-263" fmla="*/ 375472 w 915990"/>
                  <a:gd name="connsiteY11-264" fmla="*/ 1006704 h 1504626"/>
                  <a:gd name="connsiteX12-265" fmla="*/ 94277 w 915990"/>
                  <a:gd name="connsiteY12-266" fmla="*/ 1135569 h 1504626"/>
                  <a:gd name="connsiteX13-267" fmla="*/ 0 w 915990"/>
                  <a:gd name="connsiteY13-268" fmla="*/ 929848 h 1504626"/>
                  <a:gd name="connsiteX14-269" fmla="*/ 281195 w 915990"/>
                  <a:gd name="connsiteY14-270" fmla="*/ 800983 h 1504626"/>
                  <a:gd name="connsiteX15-271" fmla="*/ 207659 w 915990"/>
                  <a:gd name="connsiteY15-272" fmla="*/ 640519 h 1504626"/>
                  <a:gd name="connsiteX16-273" fmla="*/ 430715 w 915990"/>
                  <a:gd name="connsiteY16-274" fmla="*/ 40072 h 150462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  <a:cxn ang="0">
                    <a:pos x="connsiteX15-31" y="connsiteY15-32"/>
                  </a:cxn>
                  <a:cxn ang="0">
                    <a:pos x="connsiteX16-33" y="connsiteY16-34"/>
                  </a:cxn>
                </a:cxnLst>
                <a:rect l="l" t="t" r="r" b="b"/>
                <a:pathLst>
                  <a:path w="915990" h="1504626">
                    <a:moveTo>
                      <a:pt x="430715" y="40072"/>
                    </a:moveTo>
                    <a:cubicBezTo>
                      <a:pt x="515992" y="992"/>
                      <a:pt x="545732" y="-7864"/>
                      <a:pt x="631793" y="6416"/>
                    </a:cubicBezTo>
                    <a:lnTo>
                      <a:pt x="666551" y="234903"/>
                    </a:lnTo>
                    <a:cubicBezTo>
                      <a:pt x="619983" y="217604"/>
                      <a:pt x="500554" y="264649"/>
                      <a:pt x="463286" y="314281"/>
                    </a:cubicBezTo>
                    <a:cubicBezTo>
                      <a:pt x="426019" y="363913"/>
                      <a:pt x="398283" y="435234"/>
                      <a:pt x="442946" y="532693"/>
                    </a:cubicBezTo>
                    <a:lnTo>
                      <a:pt x="516482" y="693157"/>
                    </a:lnTo>
                    <a:lnTo>
                      <a:pt x="821713" y="553277"/>
                    </a:lnTo>
                    <a:lnTo>
                      <a:pt x="915990" y="758999"/>
                    </a:lnTo>
                    <a:lnTo>
                      <a:pt x="610759" y="898878"/>
                    </a:lnTo>
                    <a:lnTo>
                      <a:pt x="838944" y="1396800"/>
                    </a:lnTo>
                    <a:lnTo>
                      <a:pt x="603658" y="1504626"/>
                    </a:lnTo>
                    <a:lnTo>
                      <a:pt x="375472" y="1006704"/>
                    </a:lnTo>
                    <a:lnTo>
                      <a:pt x="94277" y="1135569"/>
                    </a:lnTo>
                    <a:lnTo>
                      <a:pt x="0" y="929848"/>
                    </a:lnTo>
                    <a:lnTo>
                      <a:pt x="281195" y="800983"/>
                    </a:lnTo>
                    <a:lnTo>
                      <a:pt x="207659" y="640519"/>
                    </a:lnTo>
                    <a:cubicBezTo>
                      <a:pt x="103446" y="413115"/>
                      <a:pt x="203311" y="144285"/>
                      <a:pt x="430715" y="4007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" name="TextBox 33"/>
              <p:cNvSpPr txBox="1"/>
              <p:nvPr/>
            </p:nvSpPr>
            <p:spPr>
              <a:xfrm>
                <a:off x="2661024" y="968118"/>
                <a:ext cx="1666970" cy="334491"/>
              </a:xfrm>
              <a:prstGeom prst="rect">
                <a:avLst/>
              </a:prstGeom>
              <a:noFill/>
            </p:spPr>
            <p:txBody>
              <a:bodyPr wrap="none" anchor="b" anchorCtr="0">
                <a:normAutofit/>
              </a:bodyPr>
              <a:lstStyle/>
              <a:p>
                <a:r>
                  <a:rPr lang="zh-CN" altLang="en-US" sz="1400" b="1">
                    <a:solidFill>
                      <a:schemeClr val="bg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sp>
          <p:nvSpPr>
            <p:cNvPr id="22" name="TextBox 45"/>
            <p:cNvSpPr txBox="1"/>
            <p:nvPr/>
          </p:nvSpPr>
          <p:spPr>
            <a:xfrm>
              <a:off x="4769987" y="1862707"/>
              <a:ext cx="1650899" cy="334491"/>
            </a:xfrm>
            <a:prstGeom prst="rect">
              <a:avLst/>
            </a:prstGeom>
            <a:noFill/>
          </p:spPr>
          <p:txBody>
            <a:bodyPr wrap="none" anchor="b" anchorCtr="0">
              <a:normAutofit/>
            </a:bodyPr>
            <a:lstStyle/>
            <a:p>
              <a:pPr algn="r"/>
              <a:r>
                <a:rPr lang="zh-CN" altLang="en-US" sz="1400" b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2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</a:p>
        </p:txBody>
      </p:sp>
      <p:sp>
        <p:nvSpPr>
          <p:cNvPr id="33" name="等腰三角形 32"/>
          <p:cNvSpPr/>
          <p:nvPr/>
        </p:nvSpPr>
        <p:spPr>
          <a:xfrm rot="5400000">
            <a:off x="350557" y="280293"/>
            <a:ext cx="207812" cy="17017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68"/>
          <p:cNvGrpSpPr/>
          <p:nvPr/>
        </p:nvGrpSpPr>
        <p:grpSpPr>
          <a:xfrm>
            <a:off x="3503594" y="1255356"/>
            <a:ext cx="2326945" cy="543270"/>
            <a:chOff x="8461576" y="3139323"/>
            <a:chExt cx="4087892" cy="835777"/>
          </a:xfrm>
        </p:grpSpPr>
        <p:sp>
          <p:nvSpPr>
            <p:cNvPr id="24" name="TextBox 69"/>
            <p:cNvSpPr txBox="1"/>
            <p:nvPr/>
          </p:nvSpPr>
          <p:spPr>
            <a:xfrm>
              <a:off x="8461577" y="3385544"/>
              <a:ext cx="4087891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5" name="Rectangle 70"/>
            <p:cNvSpPr/>
            <p:nvPr/>
          </p:nvSpPr>
          <p:spPr>
            <a:xfrm>
              <a:off x="8461576" y="3139323"/>
              <a:ext cx="2457330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77500" lnSpcReduction="20000"/>
            </a:bodyPr>
            <a:lstStyle/>
            <a:p>
              <a:pPr lvl="0" defTabSz="914400">
                <a:defRPr/>
              </a:pPr>
              <a:r>
                <a:rPr lang="zh-CN" altLang="en-US" sz="1600" b="1">
                  <a:solidFill>
                    <a:schemeClr val="accent2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14" name="Group 64"/>
          <p:cNvGrpSpPr/>
          <p:nvPr/>
        </p:nvGrpSpPr>
        <p:grpSpPr>
          <a:xfrm>
            <a:off x="4812538" y="3457136"/>
            <a:ext cx="2326944" cy="543270"/>
            <a:chOff x="8433871" y="3139323"/>
            <a:chExt cx="4087891" cy="835777"/>
          </a:xfrm>
        </p:grpSpPr>
        <p:sp>
          <p:nvSpPr>
            <p:cNvPr id="22" name="TextBox 65"/>
            <p:cNvSpPr txBox="1"/>
            <p:nvPr/>
          </p:nvSpPr>
          <p:spPr>
            <a:xfrm>
              <a:off x="8433871" y="3385544"/>
              <a:ext cx="4087891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3" name="Rectangle 66"/>
            <p:cNvSpPr/>
            <p:nvPr/>
          </p:nvSpPr>
          <p:spPr>
            <a:xfrm>
              <a:off x="8433872" y="3139323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77500" lnSpcReduction="20000"/>
            </a:bodyPr>
            <a:lstStyle/>
            <a:p>
              <a:pPr lvl="0" defTabSz="914400">
                <a:defRPr/>
              </a:pPr>
              <a:r>
                <a:rPr lang="zh-CN" altLang="en-US" sz="1600" b="1">
                  <a:solidFill>
                    <a:schemeClr val="accent4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15" name="Group 60"/>
          <p:cNvGrpSpPr/>
          <p:nvPr/>
        </p:nvGrpSpPr>
        <p:grpSpPr>
          <a:xfrm>
            <a:off x="5771366" y="1252905"/>
            <a:ext cx="2326944" cy="543270"/>
            <a:chOff x="8461576" y="3139323"/>
            <a:chExt cx="4087891" cy="835777"/>
          </a:xfrm>
        </p:grpSpPr>
        <p:sp>
          <p:nvSpPr>
            <p:cNvPr id="20" name="TextBox 61"/>
            <p:cNvSpPr txBox="1"/>
            <p:nvPr/>
          </p:nvSpPr>
          <p:spPr>
            <a:xfrm>
              <a:off x="8461576" y="3385544"/>
              <a:ext cx="4087891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1" name="Rectangle 62"/>
            <p:cNvSpPr/>
            <p:nvPr/>
          </p:nvSpPr>
          <p:spPr>
            <a:xfrm>
              <a:off x="8461577" y="3139323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77500" lnSpcReduction="20000"/>
            </a:bodyPr>
            <a:lstStyle/>
            <a:p>
              <a:pPr lvl="0" defTabSz="914400">
                <a:defRPr/>
              </a:pPr>
              <a:r>
                <a:rPr lang="zh-CN" altLang="en-US" sz="1600" b="1">
                  <a:solidFill>
                    <a:schemeClr val="accent6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12" name="Group 72"/>
          <p:cNvGrpSpPr/>
          <p:nvPr/>
        </p:nvGrpSpPr>
        <p:grpSpPr>
          <a:xfrm>
            <a:off x="960634" y="3457136"/>
            <a:ext cx="2326944" cy="543270"/>
            <a:chOff x="8461577" y="3139323"/>
            <a:chExt cx="4087891" cy="835777"/>
          </a:xfrm>
        </p:grpSpPr>
        <p:sp>
          <p:nvSpPr>
            <p:cNvPr id="26" name="TextBox 73"/>
            <p:cNvSpPr txBox="1"/>
            <p:nvPr/>
          </p:nvSpPr>
          <p:spPr>
            <a:xfrm>
              <a:off x="8461577" y="3385544"/>
              <a:ext cx="4087891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00" dirty="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 dirty="0">
                  <a:cs typeface="+mn-ea"/>
                  <a:sym typeface="+mn-lt"/>
                </a:rPr>
              </a:br>
              <a:r>
                <a:rPr lang="zh-CN" altLang="en-US" sz="1000" dirty="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7" name="Rectangle 74"/>
            <p:cNvSpPr/>
            <p:nvPr/>
          </p:nvSpPr>
          <p:spPr>
            <a:xfrm>
              <a:off x="8461577" y="3139323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77500" lnSpcReduction="20000"/>
            </a:bodyPr>
            <a:lstStyle/>
            <a:p>
              <a:pPr lvl="0" defTabSz="914400">
                <a:defRPr/>
              </a:pPr>
              <a:r>
                <a:rPr lang="zh-CN" altLang="en-US" sz="1600" b="1">
                  <a:solidFill>
                    <a:schemeClr val="accent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960634" y="2043511"/>
            <a:ext cx="2530961" cy="1071115"/>
            <a:chOff x="960634" y="2043511"/>
            <a:chExt cx="2530961" cy="1071115"/>
          </a:xfrm>
        </p:grpSpPr>
        <p:grpSp>
          <p:nvGrpSpPr>
            <p:cNvPr id="4" name="Group 43"/>
            <p:cNvGrpSpPr/>
            <p:nvPr/>
          </p:nvGrpSpPr>
          <p:grpSpPr>
            <a:xfrm>
              <a:off x="960634" y="2043511"/>
              <a:ext cx="2483466" cy="1071115"/>
              <a:chOff x="566057" y="1219200"/>
              <a:chExt cx="3483430" cy="1647825"/>
            </a:xfrm>
          </p:grpSpPr>
          <p:sp>
            <p:nvSpPr>
              <p:cNvPr id="34" name="Rectangle: Single Corner Rounded 81"/>
              <p:cNvSpPr/>
              <p:nvPr/>
            </p:nvSpPr>
            <p:spPr>
              <a:xfrm>
                <a:off x="566057" y="1219200"/>
                <a:ext cx="3483430" cy="1204686"/>
              </a:xfrm>
              <a:prstGeom prst="round1Rect">
                <a:avLst>
                  <a:gd name="adj" fmla="val 28788"/>
                </a:avLst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Right Triangle 82"/>
              <p:cNvSpPr/>
              <p:nvPr/>
            </p:nvSpPr>
            <p:spPr>
              <a:xfrm flipH="1" flipV="1">
                <a:off x="566057" y="2423886"/>
                <a:ext cx="876300" cy="44313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0" name="Freeform: Shape 49"/>
            <p:cNvSpPr/>
            <p:nvPr/>
          </p:nvSpPr>
          <p:spPr bwMode="auto">
            <a:xfrm>
              <a:off x="1132800" y="2227182"/>
              <a:ext cx="280412" cy="404404"/>
            </a:xfrm>
            <a:custGeom>
              <a:avLst/>
              <a:gdLst>
                <a:gd name="connsiteX0" fmla="*/ 79296 w 233363"/>
                <a:gd name="connsiteY0" fmla="*/ 303213 h 336550"/>
                <a:gd name="connsiteX1" fmla="*/ 69850 w 233363"/>
                <a:gd name="connsiteY1" fmla="*/ 311945 h 336550"/>
                <a:gd name="connsiteX2" fmla="*/ 79296 w 233363"/>
                <a:gd name="connsiteY2" fmla="*/ 320676 h 336550"/>
                <a:gd name="connsiteX3" fmla="*/ 114379 w 233363"/>
                <a:gd name="connsiteY3" fmla="*/ 320676 h 336550"/>
                <a:gd name="connsiteX4" fmla="*/ 123825 w 233363"/>
                <a:gd name="connsiteY4" fmla="*/ 311945 h 336550"/>
                <a:gd name="connsiteX5" fmla="*/ 114379 w 233363"/>
                <a:gd name="connsiteY5" fmla="*/ 303213 h 336550"/>
                <a:gd name="connsiteX6" fmla="*/ 79296 w 233363"/>
                <a:gd name="connsiteY6" fmla="*/ 303213 h 336550"/>
                <a:gd name="connsiteX7" fmla="*/ 189026 w 233363"/>
                <a:gd name="connsiteY7" fmla="*/ 179388 h 336550"/>
                <a:gd name="connsiteX8" fmla="*/ 179047 w 233363"/>
                <a:gd name="connsiteY8" fmla="*/ 184562 h 336550"/>
                <a:gd name="connsiteX9" fmla="*/ 182789 w 233363"/>
                <a:gd name="connsiteY9" fmla="*/ 194910 h 336550"/>
                <a:gd name="connsiteX10" fmla="*/ 182789 w 233363"/>
                <a:gd name="connsiteY10" fmla="*/ 197497 h 336550"/>
                <a:gd name="connsiteX11" fmla="*/ 182789 w 233363"/>
                <a:gd name="connsiteY11" fmla="*/ 207846 h 336550"/>
                <a:gd name="connsiteX12" fmla="*/ 189026 w 233363"/>
                <a:gd name="connsiteY12" fmla="*/ 211726 h 336550"/>
                <a:gd name="connsiteX13" fmla="*/ 191521 w 233363"/>
                <a:gd name="connsiteY13" fmla="*/ 207846 h 336550"/>
                <a:gd name="connsiteX14" fmla="*/ 191521 w 233363"/>
                <a:gd name="connsiteY14" fmla="*/ 197497 h 336550"/>
                <a:gd name="connsiteX15" fmla="*/ 192768 w 233363"/>
                <a:gd name="connsiteY15" fmla="*/ 194910 h 336550"/>
                <a:gd name="connsiteX16" fmla="*/ 195263 w 233363"/>
                <a:gd name="connsiteY16" fmla="*/ 188443 h 336550"/>
                <a:gd name="connsiteX17" fmla="*/ 189026 w 233363"/>
                <a:gd name="connsiteY17" fmla="*/ 179388 h 336550"/>
                <a:gd name="connsiteX18" fmla="*/ 186659 w 233363"/>
                <a:gd name="connsiteY18" fmla="*/ 125413 h 336550"/>
                <a:gd name="connsiteX19" fmla="*/ 166687 w 233363"/>
                <a:gd name="connsiteY19" fmla="*/ 145257 h 336550"/>
                <a:gd name="connsiteX20" fmla="*/ 166687 w 233363"/>
                <a:gd name="connsiteY20" fmla="*/ 157163 h 336550"/>
                <a:gd name="connsiteX21" fmla="*/ 207962 w 233363"/>
                <a:gd name="connsiteY21" fmla="*/ 157163 h 336550"/>
                <a:gd name="connsiteX22" fmla="*/ 207962 w 233363"/>
                <a:gd name="connsiteY22" fmla="*/ 145257 h 336550"/>
                <a:gd name="connsiteX23" fmla="*/ 186659 w 233363"/>
                <a:gd name="connsiteY23" fmla="*/ 125413 h 336550"/>
                <a:gd name="connsiteX24" fmla="*/ 186532 w 233363"/>
                <a:gd name="connsiteY24" fmla="*/ 109538 h 336550"/>
                <a:gd name="connsiteX25" fmla="*/ 223997 w 233363"/>
                <a:gd name="connsiteY25" fmla="*/ 144781 h 336550"/>
                <a:gd name="connsiteX26" fmla="*/ 223997 w 233363"/>
                <a:gd name="connsiteY26" fmla="*/ 156528 h 336550"/>
                <a:gd name="connsiteX27" fmla="*/ 233363 w 233363"/>
                <a:gd name="connsiteY27" fmla="*/ 166970 h 336550"/>
                <a:gd name="connsiteX28" fmla="*/ 233363 w 233363"/>
                <a:gd name="connsiteY28" fmla="*/ 217876 h 336550"/>
                <a:gd name="connsiteX29" fmla="*/ 223997 w 233363"/>
                <a:gd name="connsiteY29" fmla="*/ 227013 h 336550"/>
                <a:gd name="connsiteX30" fmla="*/ 150404 w 233363"/>
                <a:gd name="connsiteY30" fmla="*/ 227013 h 336550"/>
                <a:gd name="connsiteX31" fmla="*/ 139700 w 233363"/>
                <a:gd name="connsiteY31" fmla="*/ 217876 h 336550"/>
                <a:gd name="connsiteX32" fmla="*/ 139700 w 233363"/>
                <a:gd name="connsiteY32" fmla="*/ 166970 h 336550"/>
                <a:gd name="connsiteX33" fmla="*/ 150404 w 233363"/>
                <a:gd name="connsiteY33" fmla="*/ 156528 h 336550"/>
                <a:gd name="connsiteX34" fmla="*/ 150404 w 233363"/>
                <a:gd name="connsiteY34" fmla="*/ 144781 h 336550"/>
                <a:gd name="connsiteX35" fmla="*/ 186532 w 233363"/>
                <a:gd name="connsiteY35" fmla="*/ 109538 h 336550"/>
                <a:gd name="connsiteX36" fmla="*/ 35671 w 233363"/>
                <a:gd name="connsiteY36" fmla="*/ 0 h 336550"/>
                <a:gd name="connsiteX37" fmla="*/ 159858 w 233363"/>
                <a:gd name="connsiteY37" fmla="*/ 0 h 336550"/>
                <a:gd name="connsiteX38" fmla="*/ 196850 w 233363"/>
                <a:gd name="connsiteY38" fmla="*/ 36810 h 336550"/>
                <a:gd name="connsiteX39" fmla="*/ 196850 w 233363"/>
                <a:gd name="connsiteY39" fmla="*/ 90711 h 336550"/>
                <a:gd name="connsiteX40" fmla="*/ 186281 w 233363"/>
                <a:gd name="connsiteY40" fmla="*/ 90711 h 336550"/>
                <a:gd name="connsiteX41" fmla="*/ 177033 w 233363"/>
                <a:gd name="connsiteY41" fmla="*/ 90711 h 336550"/>
                <a:gd name="connsiteX42" fmla="*/ 177033 w 233363"/>
                <a:gd name="connsiteY42" fmla="*/ 60474 h 336550"/>
                <a:gd name="connsiteX43" fmla="*/ 177033 w 233363"/>
                <a:gd name="connsiteY43" fmla="*/ 59159 h 336550"/>
                <a:gd name="connsiteX44" fmla="*/ 167785 w 233363"/>
                <a:gd name="connsiteY44" fmla="*/ 48642 h 336550"/>
                <a:gd name="connsiteX45" fmla="*/ 29065 w 233363"/>
                <a:gd name="connsiteY45" fmla="*/ 48642 h 336550"/>
                <a:gd name="connsiteX46" fmla="*/ 19817 w 233363"/>
                <a:gd name="connsiteY46" fmla="*/ 59159 h 336550"/>
                <a:gd name="connsiteX47" fmla="*/ 19817 w 233363"/>
                <a:gd name="connsiteY47" fmla="*/ 278706 h 336550"/>
                <a:gd name="connsiteX48" fmla="*/ 29065 w 233363"/>
                <a:gd name="connsiteY48" fmla="*/ 287908 h 336550"/>
                <a:gd name="connsiteX49" fmla="*/ 167785 w 233363"/>
                <a:gd name="connsiteY49" fmla="*/ 287908 h 336550"/>
                <a:gd name="connsiteX50" fmla="*/ 177033 w 233363"/>
                <a:gd name="connsiteY50" fmla="*/ 278706 h 336550"/>
                <a:gd name="connsiteX51" fmla="*/ 177033 w 233363"/>
                <a:gd name="connsiteY51" fmla="*/ 245839 h 336550"/>
                <a:gd name="connsiteX52" fmla="*/ 196850 w 233363"/>
                <a:gd name="connsiteY52" fmla="*/ 245839 h 336550"/>
                <a:gd name="connsiteX53" fmla="*/ 196850 w 233363"/>
                <a:gd name="connsiteY53" fmla="*/ 299740 h 336550"/>
                <a:gd name="connsiteX54" fmla="*/ 159858 w 233363"/>
                <a:gd name="connsiteY54" fmla="*/ 336550 h 336550"/>
                <a:gd name="connsiteX55" fmla="*/ 35671 w 233363"/>
                <a:gd name="connsiteY55" fmla="*/ 336550 h 336550"/>
                <a:gd name="connsiteX56" fmla="*/ 0 w 233363"/>
                <a:gd name="connsiteY56" fmla="*/ 299740 h 336550"/>
                <a:gd name="connsiteX57" fmla="*/ 0 w 233363"/>
                <a:gd name="connsiteY57" fmla="*/ 36810 h 336550"/>
                <a:gd name="connsiteX58" fmla="*/ 35671 w 233363"/>
                <a:gd name="connsiteY5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33363" h="336550">
                  <a:moveTo>
                    <a:pt x="79296" y="303213"/>
                  </a:moveTo>
                  <a:cubicBezTo>
                    <a:pt x="73898" y="303213"/>
                    <a:pt x="69850" y="306955"/>
                    <a:pt x="69850" y="311945"/>
                  </a:cubicBezTo>
                  <a:cubicBezTo>
                    <a:pt x="69850" y="316934"/>
                    <a:pt x="73898" y="320676"/>
                    <a:pt x="79296" y="320676"/>
                  </a:cubicBezTo>
                  <a:cubicBezTo>
                    <a:pt x="79296" y="320676"/>
                    <a:pt x="79296" y="320676"/>
                    <a:pt x="114379" y="320676"/>
                  </a:cubicBezTo>
                  <a:cubicBezTo>
                    <a:pt x="119777" y="320676"/>
                    <a:pt x="123825" y="316934"/>
                    <a:pt x="123825" y="311945"/>
                  </a:cubicBezTo>
                  <a:cubicBezTo>
                    <a:pt x="123825" y="306955"/>
                    <a:pt x="119777" y="303213"/>
                    <a:pt x="114379" y="303213"/>
                  </a:cubicBezTo>
                  <a:cubicBezTo>
                    <a:pt x="114379" y="303213"/>
                    <a:pt x="114379" y="303213"/>
                    <a:pt x="79296" y="303213"/>
                  </a:cubicBezTo>
                  <a:close/>
                  <a:moveTo>
                    <a:pt x="189026" y="179388"/>
                  </a:moveTo>
                  <a:cubicBezTo>
                    <a:pt x="185284" y="179388"/>
                    <a:pt x="181542" y="180682"/>
                    <a:pt x="179047" y="184562"/>
                  </a:cubicBezTo>
                  <a:cubicBezTo>
                    <a:pt x="177800" y="188443"/>
                    <a:pt x="179047" y="192323"/>
                    <a:pt x="182789" y="194910"/>
                  </a:cubicBezTo>
                  <a:cubicBezTo>
                    <a:pt x="182789" y="196204"/>
                    <a:pt x="182789" y="196204"/>
                    <a:pt x="182789" y="197497"/>
                  </a:cubicBezTo>
                  <a:cubicBezTo>
                    <a:pt x="182789" y="197497"/>
                    <a:pt x="182789" y="197497"/>
                    <a:pt x="182789" y="207846"/>
                  </a:cubicBezTo>
                  <a:cubicBezTo>
                    <a:pt x="182789" y="211726"/>
                    <a:pt x="186532" y="214313"/>
                    <a:pt x="189026" y="211726"/>
                  </a:cubicBezTo>
                  <a:cubicBezTo>
                    <a:pt x="190274" y="211726"/>
                    <a:pt x="191521" y="210433"/>
                    <a:pt x="191521" y="207846"/>
                  </a:cubicBezTo>
                  <a:cubicBezTo>
                    <a:pt x="191521" y="207846"/>
                    <a:pt x="191521" y="207846"/>
                    <a:pt x="191521" y="197497"/>
                  </a:cubicBezTo>
                  <a:cubicBezTo>
                    <a:pt x="191521" y="196204"/>
                    <a:pt x="191521" y="196204"/>
                    <a:pt x="192768" y="194910"/>
                  </a:cubicBezTo>
                  <a:cubicBezTo>
                    <a:pt x="194016" y="193617"/>
                    <a:pt x="195263" y="191030"/>
                    <a:pt x="195263" y="188443"/>
                  </a:cubicBezTo>
                  <a:cubicBezTo>
                    <a:pt x="195263" y="183269"/>
                    <a:pt x="192768" y="180682"/>
                    <a:pt x="189026" y="179388"/>
                  </a:cubicBezTo>
                  <a:close/>
                  <a:moveTo>
                    <a:pt x="186659" y="125413"/>
                  </a:moveTo>
                  <a:cubicBezTo>
                    <a:pt x="176007" y="125413"/>
                    <a:pt x="166687" y="133351"/>
                    <a:pt x="166687" y="145257"/>
                  </a:cubicBezTo>
                  <a:cubicBezTo>
                    <a:pt x="166687" y="145257"/>
                    <a:pt x="166687" y="145257"/>
                    <a:pt x="166687" y="157163"/>
                  </a:cubicBezTo>
                  <a:cubicBezTo>
                    <a:pt x="166687" y="157163"/>
                    <a:pt x="166687" y="157163"/>
                    <a:pt x="207962" y="157163"/>
                  </a:cubicBezTo>
                  <a:lnTo>
                    <a:pt x="207962" y="145257"/>
                  </a:lnTo>
                  <a:cubicBezTo>
                    <a:pt x="207962" y="133351"/>
                    <a:pt x="198642" y="125413"/>
                    <a:pt x="186659" y="125413"/>
                  </a:cubicBezTo>
                  <a:close/>
                  <a:moveTo>
                    <a:pt x="186532" y="109538"/>
                  </a:moveTo>
                  <a:cubicBezTo>
                    <a:pt x="206602" y="109538"/>
                    <a:pt x="223997" y="125201"/>
                    <a:pt x="223997" y="144781"/>
                  </a:cubicBezTo>
                  <a:cubicBezTo>
                    <a:pt x="223997" y="144781"/>
                    <a:pt x="223997" y="144781"/>
                    <a:pt x="223997" y="156528"/>
                  </a:cubicBezTo>
                  <a:cubicBezTo>
                    <a:pt x="229349" y="156528"/>
                    <a:pt x="233363" y="161749"/>
                    <a:pt x="233363" y="166970"/>
                  </a:cubicBezTo>
                  <a:cubicBezTo>
                    <a:pt x="233363" y="166970"/>
                    <a:pt x="233363" y="166970"/>
                    <a:pt x="233363" y="217876"/>
                  </a:cubicBezTo>
                  <a:cubicBezTo>
                    <a:pt x="233363" y="223097"/>
                    <a:pt x="229349" y="227013"/>
                    <a:pt x="223997" y="227013"/>
                  </a:cubicBezTo>
                  <a:cubicBezTo>
                    <a:pt x="223997" y="227013"/>
                    <a:pt x="223997" y="227013"/>
                    <a:pt x="150404" y="227013"/>
                  </a:cubicBezTo>
                  <a:cubicBezTo>
                    <a:pt x="145052" y="227013"/>
                    <a:pt x="139700" y="223097"/>
                    <a:pt x="139700" y="217876"/>
                  </a:cubicBezTo>
                  <a:cubicBezTo>
                    <a:pt x="139700" y="217876"/>
                    <a:pt x="139700" y="217876"/>
                    <a:pt x="139700" y="166970"/>
                  </a:cubicBezTo>
                  <a:cubicBezTo>
                    <a:pt x="139700" y="161749"/>
                    <a:pt x="145052" y="156528"/>
                    <a:pt x="150404" y="156528"/>
                  </a:cubicBezTo>
                  <a:cubicBezTo>
                    <a:pt x="150404" y="156528"/>
                    <a:pt x="150404" y="156528"/>
                    <a:pt x="150404" y="144781"/>
                  </a:cubicBezTo>
                  <a:cubicBezTo>
                    <a:pt x="150404" y="125201"/>
                    <a:pt x="166461" y="109538"/>
                    <a:pt x="186532" y="109538"/>
                  </a:cubicBezTo>
                  <a:close/>
                  <a:moveTo>
                    <a:pt x="35671" y="0"/>
                  </a:moveTo>
                  <a:cubicBezTo>
                    <a:pt x="35671" y="0"/>
                    <a:pt x="35671" y="0"/>
                    <a:pt x="159858" y="0"/>
                  </a:cubicBezTo>
                  <a:cubicBezTo>
                    <a:pt x="180996" y="0"/>
                    <a:pt x="196850" y="15776"/>
                    <a:pt x="196850" y="36810"/>
                  </a:cubicBezTo>
                  <a:cubicBezTo>
                    <a:pt x="196850" y="36810"/>
                    <a:pt x="196850" y="36810"/>
                    <a:pt x="196850" y="90711"/>
                  </a:cubicBezTo>
                  <a:cubicBezTo>
                    <a:pt x="194208" y="90711"/>
                    <a:pt x="190244" y="90711"/>
                    <a:pt x="186281" y="90711"/>
                  </a:cubicBezTo>
                  <a:cubicBezTo>
                    <a:pt x="183639" y="90711"/>
                    <a:pt x="180996" y="90711"/>
                    <a:pt x="177033" y="90711"/>
                  </a:cubicBezTo>
                  <a:cubicBezTo>
                    <a:pt x="177033" y="90711"/>
                    <a:pt x="177033" y="90711"/>
                    <a:pt x="177033" y="60474"/>
                  </a:cubicBezTo>
                  <a:cubicBezTo>
                    <a:pt x="177033" y="60474"/>
                    <a:pt x="177033" y="60474"/>
                    <a:pt x="177033" y="59159"/>
                  </a:cubicBezTo>
                  <a:cubicBezTo>
                    <a:pt x="177033" y="53900"/>
                    <a:pt x="173070" y="48642"/>
                    <a:pt x="167785" y="48642"/>
                  </a:cubicBezTo>
                  <a:cubicBezTo>
                    <a:pt x="167785" y="48642"/>
                    <a:pt x="167785" y="48642"/>
                    <a:pt x="29065" y="48642"/>
                  </a:cubicBezTo>
                  <a:cubicBezTo>
                    <a:pt x="23780" y="48642"/>
                    <a:pt x="19817" y="53900"/>
                    <a:pt x="19817" y="59159"/>
                  </a:cubicBezTo>
                  <a:cubicBezTo>
                    <a:pt x="19817" y="59159"/>
                    <a:pt x="19817" y="59159"/>
                    <a:pt x="19817" y="278706"/>
                  </a:cubicBezTo>
                  <a:cubicBezTo>
                    <a:pt x="19817" y="282650"/>
                    <a:pt x="23780" y="287908"/>
                    <a:pt x="29065" y="287908"/>
                  </a:cubicBezTo>
                  <a:cubicBezTo>
                    <a:pt x="29065" y="287908"/>
                    <a:pt x="29065" y="287908"/>
                    <a:pt x="167785" y="287908"/>
                  </a:cubicBezTo>
                  <a:cubicBezTo>
                    <a:pt x="173070" y="287908"/>
                    <a:pt x="177033" y="282650"/>
                    <a:pt x="177033" y="278706"/>
                  </a:cubicBezTo>
                  <a:cubicBezTo>
                    <a:pt x="177033" y="278706"/>
                    <a:pt x="177033" y="278706"/>
                    <a:pt x="177033" y="245839"/>
                  </a:cubicBezTo>
                  <a:cubicBezTo>
                    <a:pt x="177033" y="245839"/>
                    <a:pt x="177033" y="245839"/>
                    <a:pt x="196850" y="245839"/>
                  </a:cubicBezTo>
                  <a:cubicBezTo>
                    <a:pt x="196850" y="245839"/>
                    <a:pt x="196850" y="245839"/>
                    <a:pt x="196850" y="299740"/>
                  </a:cubicBezTo>
                  <a:cubicBezTo>
                    <a:pt x="196850" y="320774"/>
                    <a:pt x="180996" y="336550"/>
                    <a:pt x="159858" y="336550"/>
                  </a:cubicBezTo>
                  <a:cubicBezTo>
                    <a:pt x="159858" y="336550"/>
                    <a:pt x="159858" y="336550"/>
                    <a:pt x="35671" y="336550"/>
                  </a:cubicBezTo>
                  <a:cubicBezTo>
                    <a:pt x="15854" y="336550"/>
                    <a:pt x="0" y="320774"/>
                    <a:pt x="0" y="299740"/>
                  </a:cubicBezTo>
                  <a:cubicBezTo>
                    <a:pt x="0" y="299740"/>
                    <a:pt x="0" y="299740"/>
                    <a:pt x="0" y="36810"/>
                  </a:cubicBezTo>
                  <a:cubicBezTo>
                    <a:pt x="0" y="15776"/>
                    <a:pt x="15854" y="0"/>
                    <a:pt x="3567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Rectangle 55"/>
            <p:cNvSpPr/>
            <p:nvPr/>
          </p:nvSpPr>
          <p:spPr>
            <a:xfrm>
              <a:off x="2813284" y="2264993"/>
              <a:ext cx="678311" cy="392415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pPr lvl="0" defTabSz="914400">
                <a:defRPr/>
              </a:pPr>
              <a:r>
                <a:rPr lang="en-US" altLang="zh-CN" sz="2800" b="1">
                  <a:solidFill>
                    <a:schemeClr val="bg1"/>
                  </a:solidFill>
                  <a:cs typeface="+mn-ea"/>
                  <a:sym typeface="+mn-lt"/>
                </a:rPr>
                <a:t>40%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503595" y="2043511"/>
            <a:ext cx="1303727" cy="1071115"/>
            <a:chOff x="3503595" y="2043511"/>
            <a:chExt cx="1303727" cy="1071115"/>
          </a:xfrm>
        </p:grpSpPr>
        <p:grpSp>
          <p:nvGrpSpPr>
            <p:cNvPr id="41" name="Group 44"/>
            <p:cNvGrpSpPr/>
            <p:nvPr/>
          </p:nvGrpSpPr>
          <p:grpSpPr>
            <a:xfrm>
              <a:off x="3503595" y="2043511"/>
              <a:ext cx="1245614" cy="1071115"/>
              <a:chOff x="4348842" y="1219200"/>
              <a:chExt cx="1747158" cy="1647825"/>
            </a:xfrm>
          </p:grpSpPr>
          <p:sp>
            <p:nvSpPr>
              <p:cNvPr id="44" name="Rectangle: Single Corner Rounded 79"/>
              <p:cNvSpPr/>
              <p:nvPr/>
            </p:nvSpPr>
            <p:spPr>
              <a:xfrm>
                <a:off x="4354285" y="1219200"/>
                <a:ext cx="1741715" cy="1204686"/>
              </a:xfrm>
              <a:prstGeom prst="round1Rect">
                <a:avLst>
                  <a:gd name="adj" fmla="val 28788"/>
                </a:avLst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Right Triangle 80"/>
              <p:cNvSpPr/>
              <p:nvPr/>
            </p:nvSpPr>
            <p:spPr>
              <a:xfrm flipH="1" flipV="1">
                <a:off x="4348842" y="2423886"/>
                <a:ext cx="876300" cy="443139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42" name="Freeform: Shape 47"/>
            <p:cNvSpPr/>
            <p:nvPr/>
          </p:nvSpPr>
          <p:spPr bwMode="auto">
            <a:xfrm>
              <a:off x="3611039" y="2247344"/>
              <a:ext cx="375726" cy="364079"/>
            </a:xfrm>
            <a:custGeom>
              <a:avLst/>
              <a:gdLst>
                <a:gd name="connsiteX0" fmla="*/ 58918 w 323554"/>
                <a:gd name="connsiteY0" fmla="*/ 189699 h 313525"/>
                <a:gd name="connsiteX1" fmla="*/ 101421 w 323554"/>
                <a:gd name="connsiteY1" fmla="*/ 189699 h 313525"/>
                <a:gd name="connsiteX2" fmla="*/ 103997 w 323554"/>
                <a:gd name="connsiteY2" fmla="*/ 189699 h 313525"/>
                <a:gd name="connsiteX3" fmla="*/ 114301 w 323554"/>
                <a:gd name="connsiteY3" fmla="*/ 201731 h 313525"/>
                <a:gd name="connsiteX4" fmla="*/ 113013 w 323554"/>
                <a:gd name="connsiteY4" fmla="*/ 205741 h 313525"/>
                <a:gd name="connsiteX5" fmla="*/ 101421 w 323554"/>
                <a:gd name="connsiteY5" fmla="*/ 215099 h 313525"/>
                <a:gd name="connsiteX6" fmla="*/ 58918 w 323554"/>
                <a:gd name="connsiteY6" fmla="*/ 215099 h 313525"/>
                <a:gd name="connsiteX7" fmla="*/ 46038 w 323554"/>
                <a:gd name="connsiteY7" fmla="*/ 201731 h 313525"/>
                <a:gd name="connsiteX8" fmla="*/ 58918 w 323554"/>
                <a:gd name="connsiteY8" fmla="*/ 189699 h 313525"/>
                <a:gd name="connsiteX9" fmla="*/ 149225 w 323554"/>
                <a:gd name="connsiteY9" fmla="*/ 165887 h 313525"/>
                <a:gd name="connsiteX10" fmla="*/ 142875 w 323554"/>
                <a:gd name="connsiteY10" fmla="*/ 186525 h 313525"/>
                <a:gd name="connsiteX11" fmla="*/ 153988 w 323554"/>
                <a:gd name="connsiteY11" fmla="*/ 196050 h 313525"/>
                <a:gd name="connsiteX12" fmla="*/ 173038 w 323554"/>
                <a:gd name="connsiteY12" fmla="*/ 188112 h 313525"/>
                <a:gd name="connsiteX13" fmla="*/ 145188 w 323554"/>
                <a:gd name="connsiteY13" fmla="*/ 151599 h 313525"/>
                <a:gd name="connsiteX14" fmla="*/ 187326 w 323554"/>
                <a:gd name="connsiteY14" fmla="*/ 190104 h 313525"/>
                <a:gd name="connsiteX15" fmla="*/ 138803 w 323554"/>
                <a:gd name="connsiteY15" fmla="*/ 210640 h 313525"/>
                <a:gd name="connsiteX16" fmla="*/ 131142 w 323554"/>
                <a:gd name="connsiteY16" fmla="*/ 210640 h 313525"/>
                <a:gd name="connsiteX17" fmla="*/ 129865 w 323554"/>
                <a:gd name="connsiteY17" fmla="*/ 202939 h 313525"/>
                <a:gd name="connsiteX18" fmla="*/ 145188 w 323554"/>
                <a:gd name="connsiteY18" fmla="*/ 151599 h 313525"/>
                <a:gd name="connsiteX19" fmla="*/ 58982 w 323554"/>
                <a:gd name="connsiteY19" fmla="*/ 146837 h 313525"/>
                <a:gd name="connsiteX20" fmla="*/ 130176 w 323554"/>
                <a:gd name="connsiteY20" fmla="*/ 146837 h 313525"/>
                <a:gd name="connsiteX21" fmla="*/ 130176 w 323554"/>
                <a:gd name="connsiteY21" fmla="*/ 148186 h 313525"/>
                <a:gd name="connsiteX22" fmla="*/ 122409 w 323554"/>
                <a:gd name="connsiteY22" fmla="*/ 173825 h 313525"/>
                <a:gd name="connsiteX23" fmla="*/ 58982 w 323554"/>
                <a:gd name="connsiteY23" fmla="*/ 173825 h 313525"/>
                <a:gd name="connsiteX24" fmla="*/ 46038 w 323554"/>
                <a:gd name="connsiteY24" fmla="*/ 160331 h 313525"/>
                <a:gd name="connsiteX25" fmla="*/ 58982 w 323554"/>
                <a:gd name="connsiteY25" fmla="*/ 146837 h 313525"/>
                <a:gd name="connsiteX26" fmla="*/ 59011 w 323554"/>
                <a:gd name="connsiteY26" fmla="*/ 105562 h 313525"/>
                <a:gd name="connsiteX27" fmla="*/ 166688 w 323554"/>
                <a:gd name="connsiteY27" fmla="*/ 105562 h 313525"/>
                <a:gd name="connsiteX28" fmla="*/ 144634 w 323554"/>
                <a:gd name="connsiteY28" fmla="*/ 130962 h 313525"/>
                <a:gd name="connsiteX29" fmla="*/ 59011 w 323554"/>
                <a:gd name="connsiteY29" fmla="*/ 130962 h 313525"/>
                <a:gd name="connsiteX30" fmla="*/ 46038 w 323554"/>
                <a:gd name="connsiteY30" fmla="*/ 118930 h 313525"/>
                <a:gd name="connsiteX31" fmla="*/ 59011 w 323554"/>
                <a:gd name="connsiteY31" fmla="*/ 105562 h 313525"/>
                <a:gd name="connsiteX32" fmla="*/ 226883 w 323554"/>
                <a:gd name="connsiteY32" fmla="*/ 81749 h 313525"/>
                <a:gd name="connsiteX33" fmla="*/ 224292 w 323554"/>
                <a:gd name="connsiteY33" fmla="*/ 83037 h 313525"/>
                <a:gd name="connsiteX34" fmla="*/ 171159 w 323554"/>
                <a:gd name="connsiteY34" fmla="*/ 140996 h 313525"/>
                <a:gd name="connsiteX35" fmla="*/ 172455 w 323554"/>
                <a:gd name="connsiteY35" fmla="*/ 146148 h 313525"/>
                <a:gd name="connsiteX36" fmla="*/ 175047 w 323554"/>
                <a:gd name="connsiteY36" fmla="*/ 148724 h 313525"/>
                <a:gd name="connsiteX37" fmla="*/ 177639 w 323554"/>
                <a:gd name="connsiteY37" fmla="*/ 150012 h 313525"/>
                <a:gd name="connsiteX38" fmla="*/ 180230 w 323554"/>
                <a:gd name="connsiteY38" fmla="*/ 148724 h 313525"/>
                <a:gd name="connsiteX39" fmla="*/ 232067 w 323554"/>
                <a:gd name="connsiteY39" fmla="*/ 90765 h 313525"/>
                <a:gd name="connsiteX40" fmla="*/ 232067 w 323554"/>
                <a:gd name="connsiteY40" fmla="*/ 85613 h 313525"/>
                <a:gd name="connsiteX41" fmla="*/ 229475 w 323554"/>
                <a:gd name="connsiteY41" fmla="*/ 83037 h 313525"/>
                <a:gd name="connsiteX42" fmla="*/ 226883 w 323554"/>
                <a:gd name="connsiteY42" fmla="*/ 81749 h 313525"/>
                <a:gd name="connsiteX43" fmla="*/ 247254 w 323554"/>
                <a:gd name="connsiteY43" fmla="*/ 62303 h 313525"/>
                <a:gd name="connsiteX44" fmla="*/ 242491 w 323554"/>
                <a:gd name="connsiteY44" fmla="*/ 63493 h 313525"/>
                <a:gd name="connsiteX45" fmla="*/ 237729 w 323554"/>
                <a:gd name="connsiteY45" fmla="*/ 68256 h 313525"/>
                <a:gd name="connsiteX46" fmla="*/ 236538 w 323554"/>
                <a:gd name="connsiteY46" fmla="*/ 70637 h 313525"/>
                <a:gd name="connsiteX47" fmla="*/ 237729 w 323554"/>
                <a:gd name="connsiteY47" fmla="*/ 73019 h 313525"/>
                <a:gd name="connsiteX48" fmla="*/ 240110 w 323554"/>
                <a:gd name="connsiteY48" fmla="*/ 74209 h 313525"/>
                <a:gd name="connsiteX49" fmla="*/ 242491 w 323554"/>
                <a:gd name="connsiteY49" fmla="*/ 75400 h 313525"/>
                <a:gd name="connsiteX50" fmla="*/ 244873 w 323554"/>
                <a:gd name="connsiteY50" fmla="*/ 75400 h 313525"/>
                <a:gd name="connsiteX51" fmla="*/ 244873 w 323554"/>
                <a:gd name="connsiteY51" fmla="*/ 74209 h 313525"/>
                <a:gd name="connsiteX52" fmla="*/ 249635 w 323554"/>
                <a:gd name="connsiteY52" fmla="*/ 69447 h 313525"/>
                <a:gd name="connsiteX53" fmla="*/ 249635 w 323554"/>
                <a:gd name="connsiteY53" fmla="*/ 64684 h 313525"/>
                <a:gd name="connsiteX54" fmla="*/ 247254 w 323554"/>
                <a:gd name="connsiteY54" fmla="*/ 62303 h 313525"/>
                <a:gd name="connsiteX55" fmla="*/ 24647 w 323554"/>
                <a:gd name="connsiteY55" fmla="*/ 48412 h 313525"/>
                <a:gd name="connsiteX56" fmla="*/ 201069 w 323554"/>
                <a:gd name="connsiteY56" fmla="*/ 48412 h 313525"/>
                <a:gd name="connsiteX57" fmla="*/ 214041 w 323554"/>
                <a:gd name="connsiteY57" fmla="*/ 52292 h 313525"/>
                <a:gd name="connsiteX58" fmla="*/ 193285 w 323554"/>
                <a:gd name="connsiteY58" fmla="*/ 76863 h 313525"/>
                <a:gd name="connsiteX59" fmla="*/ 181610 w 323554"/>
                <a:gd name="connsiteY59" fmla="*/ 72983 h 313525"/>
                <a:gd name="connsiteX60" fmla="*/ 45403 w 323554"/>
                <a:gd name="connsiteY60" fmla="*/ 72983 h 313525"/>
                <a:gd name="connsiteX61" fmla="*/ 24647 w 323554"/>
                <a:gd name="connsiteY61" fmla="*/ 93675 h 313525"/>
                <a:gd name="connsiteX62" fmla="*/ 24647 w 323554"/>
                <a:gd name="connsiteY62" fmla="*/ 268262 h 313525"/>
                <a:gd name="connsiteX63" fmla="*/ 45403 w 323554"/>
                <a:gd name="connsiteY63" fmla="*/ 287660 h 313525"/>
                <a:gd name="connsiteX64" fmla="*/ 181610 w 323554"/>
                <a:gd name="connsiteY64" fmla="*/ 287660 h 313525"/>
                <a:gd name="connsiteX65" fmla="*/ 202366 w 323554"/>
                <a:gd name="connsiteY65" fmla="*/ 268262 h 313525"/>
                <a:gd name="connsiteX66" fmla="*/ 202366 w 323554"/>
                <a:gd name="connsiteY66" fmla="*/ 202307 h 313525"/>
                <a:gd name="connsiteX67" fmla="*/ 203663 w 323554"/>
                <a:gd name="connsiteY67" fmla="*/ 201014 h 313525"/>
                <a:gd name="connsiteX68" fmla="*/ 206258 w 323554"/>
                <a:gd name="connsiteY68" fmla="*/ 198427 h 313525"/>
                <a:gd name="connsiteX69" fmla="*/ 227013 w 323554"/>
                <a:gd name="connsiteY69" fmla="*/ 175149 h 313525"/>
                <a:gd name="connsiteX70" fmla="*/ 227013 w 323554"/>
                <a:gd name="connsiteY70" fmla="*/ 287660 h 313525"/>
                <a:gd name="connsiteX71" fmla="*/ 201069 w 323554"/>
                <a:gd name="connsiteY71" fmla="*/ 313525 h 313525"/>
                <a:gd name="connsiteX72" fmla="*/ 25944 w 323554"/>
                <a:gd name="connsiteY72" fmla="*/ 313525 h 313525"/>
                <a:gd name="connsiteX73" fmla="*/ 0 w 323554"/>
                <a:gd name="connsiteY73" fmla="*/ 287660 h 313525"/>
                <a:gd name="connsiteX74" fmla="*/ 0 w 323554"/>
                <a:gd name="connsiteY74" fmla="*/ 72983 h 313525"/>
                <a:gd name="connsiteX75" fmla="*/ 24647 w 323554"/>
                <a:gd name="connsiteY75" fmla="*/ 48412 h 313525"/>
                <a:gd name="connsiteX76" fmla="*/ 242888 w 323554"/>
                <a:gd name="connsiteY76" fmla="*/ 42062 h 313525"/>
                <a:gd name="connsiteX77" fmla="*/ 285751 w 323554"/>
                <a:gd name="connsiteY77" fmla="*/ 81750 h 313525"/>
                <a:gd name="connsiteX78" fmla="*/ 279401 w 323554"/>
                <a:gd name="connsiteY78" fmla="*/ 89687 h 313525"/>
                <a:gd name="connsiteX79" fmla="*/ 200026 w 323554"/>
                <a:gd name="connsiteY79" fmla="*/ 178587 h 313525"/>
                <a:gd name="connsiteX80" fmla="*/ 193676 w 323554"/>
                <a:gd name="connsiteY80" fmla="*/ 184937 h 313525"/>
                <a:gd name="connsiteX81" fmla="*/ 150813 w 323554"/>
                <a:gd name="connsiteY81" fmla="*/ 146837 h 313525"/>
                <a:gd name="connsiteX82" fmla="*/ 155576 w 323554"/>
                <a:gd name="connsiteY82" fmla="*/ 138899 h 313525"/>
                <a:gd name="connsiteX83" fmla="*/ 236538 w 323554"/>
                <a:gd name="connsiteY83" fmla="*/ 48412 h 313525"/>
                <a:gd name="connsiteX84" fmla="*/ 257175 w 323554"/>
                <a:gd name="connsiteY84" fmla="*/ 26187 h 313525"/>
                <a:gd name="connsiteX85" fmla="*/ 301625 w 323554"/>
                <a:gd name="connsiteY85" fmla="*/ 64287 h 313525"/>
                <a:gd name="connsiteX86" fmla="*/ 295275 w 323554"/>
                <a:gd name="connsiteY86" fmla="*/ 72225 h 313525"/>
                <a:gd name="connsiteX87" fmla="*/ 290513 w 323554"/>
                <a:gd name="connsiteY87" fmla="*/ 75400 h 313525"/>
                <a:gd name="connsiteX88" fmla="*/ 247650 w 323554"/>
                <a:gd name="connsiteY88" fmla="*/ 37300 h 313525"/>
                <a:gd name="connsiteX89" fmla="*/ 250825 w 323554"/>
                <a:gd name="connsiteY89" fmla="*/ 34125 h 313525"/>
                <a:gd name="connsiteX90" fmla="*/ 285750 w 323554"/>
                <a:gd name="connsiteY90" fmla="*/ 11899 h 313525"/>
                <a:gd name="connsiteX91" fmla="*/ 279400 w 323554"/>
                <a:gd name="connsiteY91" fmla="*/ 19837 h 313525"/>
                <a:gd name="connsiteX92" fmla="*/ 304800 w 323554"/>
                <a:gd name="connsiteY92" fmla="*/ 43649 h 313525"/>
                <a:gd name="connsiteX93" fmla="*/ 312738 w 323554"/>
                <a:gd name="connsiteY93" fmla="*/ 35712 h 313525"/>
                <a:gd name="connsiteX94" fmla="*/ 285265 w 323554"/>
                <a:gd name="connsiteY94" fmla="*/ 516 h 313525"/>
                <a:gd name="connsiteX95" fmla="*/ 294336 w 323554"/>
                <a:gd name="connsiteY95" fmla="*/ 3151 h 313525"/>
                <a:gd name="connsiteX96" fmla="*/ 318958 w 323554"/>
                <a:gd name="connsiteY96" fmla="*/ 25545 h 313525"/>
                <a:gd name="connsiteX97" fmla="*/ 320254 w 323554"/>
                <a:gd name="connsiteY97" fmla="*/ 43987 h 313525"/>
                <a:gd name="connsiteX98" fmla="*/ 305999 w 323554"/>
                <a:gd name="connsiteY98" fmla="*/ 61112 h 313525"/>
                <a:gd name="connsiteX99" fmla="*/ 261938 w 323554"/>
                <a:gd name="connsiteY99" fmla="*/ 20276 h 313525"/>
                <a:gd name="connsiteX100" fmla="*/ 276193 w 323554"/>
                <a:gd name="connsiteY100" fmla="*/ 4468 h 313525"/>
                <a:gd name="connsiteX101" fmla="*/ 285265 w 323554"/>
                <a:gd name="connsiteY101" fmla="*/ 516 h 31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323554" h="313525">
                  <a:moveTo>
                    <a:pt x="58918" y="189699"/>
                  </a:moveTo>
                  <a:cubicBezTo>
                    <a:pt x="58918" y="189699"/>
                    <a:pt x="58918" y="189699"/>
                    <a:pt x="101421" y="189699"/>
                  </a:cubicBezTo>
                  <a:cubicBezTo>
                    <a:pt x="102709" y="189699"/>
                    <a:pt x="102709" y="189699"/>
                    <a:pt x="103997" y="189699"/>
                  </a:cubicBezTo>
                  <a:cubicBezTo>
                    <a:pt x="109149" y="189699"/>
                    <a:pt x="114301" y="195046"/>
                    <a:pt x="114301" y="201731"/>
                  </a:cubicBezTo>
                  <a:cubicBezTo>
                    <a:pt x="114301" y="203067"/>
                    <a:pt x="114301" y="204404"/>
                    <a:pt x="113013" y="205741"/>
                  </a:cubicBezTo>
                  <a:cubicBezTo>
                    <a:pt x="111725" y="211088"/>
                    <a:pt x="107861" y="215099"/>
                    <a:pt x="101421" y="215099"/>
                  </a:cubicBezTo>
                  <a:cubicBezTo>
                    <a:pt x="101421" y="215099"/>
                    <a:pt x="101421" y="215099"/>
                    <a:pt x="58918" y="215099"/>
                  </a:cubicBezTo>
                  <a:cubicBezTo>
                    <a:pt x="51190" y="215099"/>
                    <a:pt x="46038" y="209752"/>
                    <a:pt x="46038" y="201731"/>
                  </a:cubicBezTo>
                  <a:cubicBezTo>
                    <a:pt x="46038" y="195046"/>
                    <a:pt x="51190" y="189699"/>
                    <a:pt x="58918" y="189699"/>
                  </a:cubicBezTo>
                  <a:close/>
                  <a:moveTo>
                    <a:pt x="149225" y="165887"/>
                  </a:moveTo>
                  <a:lnTo>
                    <a:pt x="142875" y="186525"/>
                  </a:lnTo>
                  <a:lnTo>
                    <a:pt x="153988" y="196050"/>
                  </a:lnTo>
                  <a:lnTo>
                    <a:pt x="173038" y="188112"/>
                  </a:lnTo>
                  <a:close/>
                  <a:moveTo>
                    <a:pt x="145188" y="151599"/>
                  </a:moveTo>
                  <a:cubicBezTo>
                    <a:pt x="145188" y="151599"/>
                    <a:pt x="145188" y="151599"/>
                    <a:pt x="187326" y="190104"/>
                  </a:cubicBezTo>
                  <a:cubicBezTo>
                    <a:pt x="187326" y="190104"/>
                    <a:pt x="187326" y="190104"/>
                    <a:pt x="138803" y="210640"/>
                  </a:cubicBezTo>
                  <a:cubicBezTo>
                    <a:pt x="136249" y="211924"/>
                    <a:pt x="133696" y="211924"/>
                    <a:pt x="131142" y="210640"/>
                  </a:cubicBezTo>
                  <a:cubicBezTo>
                    <a:pt x="129865" y="208073"/>
                    <a:pt x="128588" y="205506"/>
                    <a:pt x="129865" y="202939"/>
                  </a:cubicBezTo>
                  <a:cubicBezTo>
                    <a:pt x="129865" y="202939"/>
                    <a:pt x="129865" y="202939"/>
                    <a:pt x="145188" y="151599"/>
                  </a:cubicBezTo>
                  <a:close/>
                  <a:moveTo>
                    <a:pt x="58982" y="146837"/>
                  </a:moveTo>
                  <a:cubicBezTo>
                    <a:pt x="58982" y="146837"/>
                    <a:pt x="58982" y="146837"/>
                    <a:pt x="130176" y="146837"/>
                  </a:cubicBezTo>
                  <a:cubicBezTo>
                    <a:pt x="130176" y="148186"/>
                    <a:pt x="130176" y="148186"/>
                    <a:pt x="130176" y="148186"/>
                  </a:cubicBezTo>
                  <a:lnTo>
                    <a:pt x="122409" y="173825"/>
                  </a:lnTo>
                  <a:cubicBezTo>
                    <a:pt x="122409" y="173825"/>
                    <a:pt x="122409" y="173825"/>
                    <a:pt x="58982" y="173825"/>
                  </a:cubicBezTo>
                  <a:cubicBezTo>
                    <a:pt x="51216" y="173825"/>
                    <a:pt x="46038" y="167078"/>
                    <a:pt x="46038" y="160331"/>
                  </a:cubicBezTo>
                  <a:cubicBezTo>
                    <a:pt x="46038" y="153584"/>
                    <a:pt x="51216" y="146837"/>
                    <a:pt x="58982" y="146837"/>
                  </a:cubicBezTo>
                  <a:close/>
                  <a:moveTo>
                    <a:pt x="59011" y="105562"/>
                  </a:moveTo>
                  <a:lnTo>
                    <a:pt x="166688" y="105562"/>
                  </a:lnTo>
                  <a:cubicBezTo>
                    <a:pt x="166688" y="105562"/>
                    <a:pt x="166688" y="105562"/>
                    <a:pt x="144634" y="130962"/>
                  </a:cubicBezTo>
                  <a:cubicBezTo>
                    <a:pt x="144634" y="130962"/>
                    <a:pt x="144634" y="130962"/>
                    <a:pt x="59011" y="130962"/>
                  </a:cubicBezTo>
                  <a:cubicBezTo>
                    <a:pt x="51227" y="130962"/>
                    <a:pt x="46038" y="125615"/>
                    <a:pt x="46038" y="118930"/>
                  </a:cubicBezTo>
                  <a:cubicBezTo>
                    <a:pt x="46038" y="110909"/>
                    <a:pt x="51227" y="105562"/>
                    <a:pt x="59011" y="105562"/>
                  </a:cubicBezTo>
                  <a:close/>
                  <a:moveTo>
                    <a:pt x="226883" y="81749"/>
                  </a:moveTo>
                  <a:cubicBezTo>
                    <a:pt x="225587" y="81749"/>
                    <a:pt x="224292" y="83037"/>
                    <a:pt x="224292" y="83037"/>
                  </a:cubicBezTo>
                  <a:cubicBezTo>
                    <a:pt x="224292" y="83037"/>
                    <a:pt x="224292" y="83037"/>
                    <a:pt x="171159" y="140996"/>
                  </a:cubicBezTo>
                  <a:cubicBezTo>
                    <a:pt x="169863" y="142284"/>
                    <a:pt x="169863" y="144860"/>
                    <a:pt x="172455" y="146148"/>
                  </a:cubicBezTo>
                  <a:cubicBezTo>
                    <a:pt x="172455" y="146148"/>
                    <a:pt x="172455" y="146148"/>
                    <a:pt x="175047" y="148724"/>
                  </a:cubicBezTo>
                  <a:cubicBezTo>
                    <a:pt x="175047" y="148724"/>
                    <a:pt x="176343" y="150012"/>
                    <a:pt x="177639" y="150012"/>
                  </a:cubicBezTo>
                  <a:cubicBezTo>
                    <a:pt x="177639" y="150012"/>
                    <a:pt x="178934" y="148724"/>
                    <a:pt x="180230" y="148724"/>
                  </a:cubicBezTo>
                  <a:cubicBezTo>
                    <a:pt x="180230" y="148724"/>
                    <a:pt x="180230" y="148724"/>
                    <a:pt x="232067" y="90765"/>
                  </a:cubicBezTo>
                  <a:cubicBezTo>
                    <a:pt x="233363" y="89477"/>
                    <a:pt x="233363" y="86901"/>
                    <a:pt x="232067" y="85613"/>
                  </a:cubicBezTo>
                  <a:cubicBezTo>
                    <a:pt x="232067" y="85613"/>
                    <a:pt x="232067" y="85613"/>
                    <a:pt x="229475" y="83037"/>
                  </a:cubicBezTo>
                  <a:cubicBezTo>
                    <a:pt x="228179" y="81749"/>
                    <a:pt x="226883" y="81749"/>
                    <a:pt x="226883" y="81749"/>
                  </a:cubicBezTo>
                  <a:close/>
                  <a:moveTo>
                    <a:pt x="247254" y="62303"/>
                  </a:moveTo>
                  <a:cubicBezTo>
                    <a:pt x="244873" y="61112"/>
                    <a:pt x="243682" y="62303"/>
                    <a:pt x="242491" y="63493"/>
                  </a:cubicBezTo>
                  <a:cubicBezTo>
                    <a:pt x="242491" y="63493"/>
                    <a:pt x="242491" y="63493"/>
                    <a:pt x="237729" y="68256"/>
                  </a:cubicBezTo>
                  <a:cubicBezTo>
                    <a:pt x="237729" y="68256"/>
                    <a:pt x="236538" y="69447"/>
                    <a:pt x="236538" y="70637"/>
                  </a:cubicBezTo>
                  <a:cubicBezTo>
                    <a:pt x="236538" y="70637"/>
                    <a:pt x="237729" y="71828"/>
                    <a:pt x="237729" y="73019"/>
                  </a:cubicBezTo>
                  <a:cubicBezTo>
                    <a:pt x="237729" y="73019"/>
                    <a:pt x="237729" y="73019"/>
                    <a:pt x="240110" y="74209"/>
                  </a:cubicBezTo>
                  <a:cubicBezTo>
                    <a:pt x="241301" y="75400"/>
                    <a:pt x="242491" y="75400"/>
                    <a:pt x="242491" y="75400"/>
                  </a:cubicBezTo>
                  <a:cubicBezTo>
                    <a:pt x="243682" y="75400"/>
                    <a:pt x="243682" y="75400"/>
                    <a:pt x="244873" y="75400"/>
                  </a:cubicBezTo>
                  <a:cubicBezTo>
                    <a:pt x="244873" y="74209"/>
                    <a:pt x="244873" y="74209"/>
                    <a:pt x="244873" y="74209"/>
                  </a:cubicBezTo>
                  <a:cubicBezTo>
                    <a:pt x="244873" y="74209"/>
                    <a:pt x="244873" y="74209"/>
                    <a:pt x="249635" y="69447"/>
                  </a:cubicBezTo>
                  <a:cubicBezTo>
                    <a:pt x="250826" y="68256"/>
                    <a:pt x="250826" y="65875"/>
                    <a:pt x="249635" y="64684"/>
                  </a:cubicBezTo>
                  <a:cubicBezTo>
                    <a:pt x="249635" y="64684"/>
                    <a:pt x="249635" y="64684"/>
                    <a:pt x="247254" y="62303"/>
                  </a:cubicBezTo>
                  <a:close/>
                  <a:moveTo>
                    <a:pt x="24647" y="48412"/>
                  </a:moveTo>
                  <a:cubicBezTo>
                    <a:pt x="24647" y="48412"/>
                    <a:pt x="24647" y="48412"/>
                    <a:pt x="201069" y="48412"/>
                  </a:cubicBezTo>
                  <a:cubicBezTo>
                    <a:pt x="206258" y="48412"/>
                    <a:pt x="210149" y="49705"/>
                    <a:pt x="214041" y="52292"/>
                  </a:cubicBezTo>
                  <a:cubicBezTo>
                    <a:pt x="214041" y="52292"/>
                    <a:pt x="214041" y="52292"/>
                    <a:pt x="193285" y="76863"/>
                  </a:cubicBezTo>
                  <a:cubicBezTo>
                    <a:pt x="189394" y="74277"/>
                    <a:pt x="185502" y="72983"/>
                    <a:pt x="181610" y="72983"/>
                  </a:cubicBezTo>
                  <a:cubicBezTo>
                    <a:pt x="181610" y="72983"/>
                    <a:pt x="181610" y="72983"/>
                    <a:pt x="45403" y="72983"/>
                  </a:cubicBezTo>
                  <a:cubicBezTo>
                    <a:pt x="33728" y="72983"/>
                    <a:pt x="24647" y="82036"/>
                    <a:pt x="24647" y="93675"/>
                  </a:cubicBezTo>
                  <a:cubicBezTo>
                    <a:pt x="24647" y="93675"/>
                    <a:pt x="24647" y="93675"/>
                    <a:pt x="24647" y="268262"/>
                  </a:cubicBezTo>
                  <a:cubicBezTo>
                    <a:pt x="24647" y="278608"/>
                    <a:pt x="33728" y="287660"/>
                    <a:pt x="45403" y="287660"/>
                  </a:cubicBezTo>
                  <a:cubicBezTo>
                    <a:pt x="45403" y="287660"/>
                    <a:pt x="45403" y="287660"/>
                    <a:pt x="181610" y="287660"/>
                  </a:cubicBezTo>
                  <a:cubicBezTo>
                    <a:pt x="193285" y="287660"/>
                    <a:pt x="202366" y="278608"/>
                    <a:pt x="202366" y="268262"/>
                  </a:cubicBezTo>
                  <a:cubicBezTo>
                    <a:pt x="202366" y="268262"/>
                    <a:pt x="202366" y="268262"/>
                    <a:pt x="202366" y="202307"/>
                  </a:cubicBezTo>
                  <a:cubicBezTo>
                    <a:pt x="202366" y="202307"/>
                    <a:pt x="202366" y="201014"/>
                    <a:pt x="203663" y="201014"/>
                  </a:cubicBezTo>
                  <a:cubicBezTo>
                    <a:pt x="203663" y="199720"/>
                    <a:pt x="204960" y="199720"/>
                    <a:pt x="206258" y="198427"/>
                  </a:cubicBezTo>
                  <a:cubicBezTo>
                    <a:pt x="206258" y="198427"/>
                    <a:pt x="206258" y="198427"/>
                    <a:pt x="227013" y="175149"/>
                  </a:cubicBezTo>
                  <a:cubicBezTo>
                    <a:pt x="227013" y="175149"/>
                    <a:pt x="227013" y="175149"/>
                    <a:pt x="227013" y="287660"/>
                  </a:cubicBezTo>
                  <a:cubicBezTo>
                    <a:pt x="227013" y="301886"/>
                    <a:pt x="215338" y="313525"/>
                    <a:pt x="201069" y="313525"/>
                  </a:cubicBezTo>
                  <a:cubicBezTo>
                    <a:pt x="201069" y="313525"/>
                    <a:pt x="201069" y="313525"/>
                    <a:pt x="25944" y="313525"/>
                  </a:cubicBezTo>
                  <a:cubicBezTo>
                    <a:pt x="11675" y="313525"/>
                    <a:pt x="0" y="301886"/>
                    <a:pt x="0" y="287660"/>
                  </a:cubicBezTo>
                  <a:cubicBezTo>
                    <a:pt x="0" y="287660"/>
                    <a:pt x="0" y="287660"/>
                    <a:pt x="0" y="72983"/>
                  </a:cubicBezTo>
                  <a:cubicBezTo>
                    <a:pt x="0" y="60051"/>
                    <a:pt x="10378" y="48412"/>
                    <a:pt x="24647" y="48412"/>
                  </a:cubicBezTo>
                  <a:close/>
                  <a:moveTo>
                    <a:pt x="242888" y="42062"/>
                  </a:moveTo>
                  <a:lnTo>
                    <a:pt x="285751" y="81750"/>
                  </a:lnTo>
                  <a:lnTo>
                    <a:pt x="279401" y="89687"/>
                  </a:lnTo>
                  <a:lnTo>
                    <a:pt x="200026" y="178587"/>
                  </a:lnTo>
                  <a:lnTo>
                    <a:pt x="193676" y="184937"/>
                  </a:lnTo>
                  <a:lnTo>
                    <a:pt x="150813" y="146837"/>
                  </a:lnTo>
                  <a:lnTo>
                    <a:pt x="155576" y="138899"/>
                  </a:lnTo>
                  <a:lnTo>
                    <a:pt x="236538" y="48412"/>
                  </a:lnTo>
                  <a:close/>
                  <a:moveTo>
                    <a:pt x="257175" y="26187"/>
                  </a:moveTo>
                  <a:lnTo>
                    <a:pt x="301625" y="64287"/>
                  </a:lnTo>
                  <a:lnTo>
                    <a:pt x="295275" y="72225"/>
                  </a:lnTo>
                  <a:lnTo>
                    <a:pt x="290513" y="75400"/>
                  </a:lnTo>
                  <a:lnTo>
                    <a:pt x="247650" y="37300"/>
                  </a:lnTo>
                  <a:lnTo>
                    <a:pt x="250825" y="34125"/>
                  </a:lnTo>
                  <a:close/>
                  <a:moveTo>
                    <a:pt x="285750" y="11899"/>
                  </a:moveTo>
                  <a:lnTo>
                    <a:pt x="279400" y="19837"/>
                  </a:lnTo>
                  <a:lnTo>
                    <a:pt x="304800" y="43649"/>
                  </a:lnTo>
                  <a:lnTo>
                    <a:pt x="312738" y="35712"/>
                  </a:lnTo>
                  <a:close/>
                  <a:moveTo>
                    <a:pt x="285265" y="516"/>
                  </a:moveTo>
                  <a:cubicBezTo>
                    <a:pt x="289152" y="-801"/>
                    <a:pt x="291744" y="516"/>
                    <a:pt x="294336" y="3151"/>
                  </a:cubicBezTo>
                  <a:cubicBezTo>
                    <a:pt x="294336" y="3151"/>
                    <a:pt x="294336" y="3151"/>
                    <a:pt x="318958" y="25545"/>
                  </a:cubicBezTo>
                  <a:cubicBezTo>
                    <a:pt x="324142" y="30814"/>
                    <a:pt x="325438" y="38718"/>
                    <a:pt x="320254" y="43987"/>
                  </a:cubicBezTo>
                  <a:cubicBezTo>
                    <a:pt x="320254" y="43987"/>
                    <a:pt x="320254" y="43987"/>
                    <a:pt x="305999" y="61112"/>
                  </a:cubicBezTo>
                  <a:cubicBezTo>
                    <a:pt x="305999" y="61112"/>
                    <a:pt x="305999" y="61112"/>
                    <a:pt x="261938" y="20276"/>
                  </a:cubicBezTo>
                  <a:cubicBezTo>
                    <a:pt x="261938" y="20276"/>
                    <a:pt x="261938" y="20276"/>
                    <a:pt x="276193" y="4468"/>
                  </a:cubicBezTo>
                  <a:cubicBezTo>
                    <a:pt x="278785" y="1834"/>
                    <a:pt x="281377" y="516"/>
                    <a:pt x="285265" y="5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Rectangle 56"/>
            <p:cNvSpPr/>
            <p:nvPr/>
          </p:nvSpPr>
          <p:spPr>
            <a:xfrm>
              <a:off x="4129011" y="2264993"/>
              <a:ext cx="678311" cy="392415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defTabSz="914400">
                <a:defRPr/>
              </a:pPr>
              <a:r>
                <a:rPr lang="en-US" altLang="zh-CN" sz="2800" b="1">
                  <a:solidFill>
                    <a:schemeClr val="bg1"/>
                  </a:solidFill>
                  <a:cs typeface="+mn-ea"/>
                  <a:sym typeface="+mn-lt"/>
                </a:rPr>
                <a:t>20%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4808703" y="2043511"/>
            <a:ext cx="995779" cy="1071115"/>
            <a:chOff x="4808703" y="2043511"/>
            <a:chExt cx="995779" cy="1071115"/>
          </a:xfrm>
        </p:grpSpPr>
        <p:grpSp>
          <p:nvGrpSpPr>
            <p:cNvPr id="47" name="Group 45"/>
            <p:cNvGrpSpPr/>
            <p:nvPr/>
          </p:nvGrpSpPr>
          <p:grpSpPr>
            <a:xfrm>
              <a:off x="4808703" y="2043511"/>
              <a:ext cx="903168" cy="1071115"/>
              <a:chOff x="6400798" y="1219200"/>
              <a:chExt cx="1266827" cy="1647825"/>
            </a:xfrm>
          </p:grpSpPr>
          <p:sp>
            <p:nvSpPr>
              <p:cNvPr id="50" name="Rectangle: Single Corner Rounded 77"/>
              <p:cNvSpPr/>
              <p:nvPr/>
            </p:nvSpPr>
            <p:spPr>
              <a:xfrm>
                <a:off x="6400798" y="1219200"/>
                <a:ext cx="1266827" cy="1204686"/>
              </a:xfrm>
              <a:prstGeom prst="round1Rect">
                <a:avLst>
                  <a:gd name="adj" fmla="val 28788"/>
                </a:avLst>
              </a:prstGeom>
              <a:solidFill>
                <a:schemeClr val="accent4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Right Triangle 78"/>
              <p:cNvSpPr/>
              <p:nvPr/>
            </p:nvSpPr>
            <p:spPr>
              <a:xfrm flipH="1" flipV="1">
                <a:off x="6400798" y="2423886"/>
                <a:ext cx="876300" cy="443139"/>
              </a:xfrm>
              <a:prstGeom prst="rtTriangle">
                <a:avLst/>
              </a:prstGeom>
              <a:solidFill>
                <a:schemeClr val="accent4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48" name="Freeform: Shape 50"/>
            <p:cNvSpPr/>
            <p:nvPr/>
          </p:nvSpPr>
          <p:spPr bwMode="auto">
            <a:xfrm>
              <a:off x="4841094" y="2234202"/>
              <a:ext cx="357543" cy="382697"/>
            </a:xfrm>
            <a:custGeom>
              <a:avLst/>
              <a:gdLst>
                <a:gd name="connsiteX0" fmla="*/ 270013 w 315913"/>
                <a:gd name="connsiteY0" fmla="*/ 244475 h 338138"/>
                <a:gd name="connsiteX1" fmla="*/ 315913 w 315913"/>
                <a:gd name="connsiteY1" fmla="*/ 290647 h 338138"/>
                <a:gd name="connsiteX2" fmla="*/ 315913 w 315913"/>
                <a:gd name="connsiteY2" fmla="*/ 331542 h 338138"/>
                <a:gd name="connsiteX3" fmla="*/ 313290 w 315913"/>
                <a:gd name="connsiteY3" fmla="*/ 335500 h 338138"/>
                <a:gd name="connsiteX4" fmla="*/ 309356 w 315913"/>
                <a:gd name="connsiteY4" fmla="*/ 338138 h 338138"/>
                <a:gd name="connsiteX5" fmla="*/ 231982 w 315913"/>
                <a:gd name="connsiteY5" fmla="*/ 338138 h 338138"/>
                <a:gd name="connsiteX6" fmla="*/ 225425 w 315913"/>
                <a:gd name="connsiteY6" fmla="*/ 331542 h 338138"/>
                <a:gd name="connsiteX7" fmla="*/ 225425 w 315913"/>
                <a:gd name="connsiteY7" fmla="*/ 290647 h 338138"/>
                <a:gd name="connsiteX8" fmla="*/ 270013 w 315913"/>
                <a:gd name="connsiteY8" fmla="*/ 244475 h 338138"/>
                <a:gd name="connsiteX9" fmla="*/ 157956 w 315913"/>
                <a:gd name="connsiteY9" fmla="*/ 244475 h 338138"/>
                <a:gd name="connsiteX10" fmla="*/ 203200 w 315913"/>
                <a:gd name="connsiteY10" fmla="*/ 290647 h 338138"/>
                <a:gd name="connsiteX11" fmla="*/ 203200 w 315913"/>
                <a:gd name="connsiteY11" fmla="*/ 331542 h 338138"/>
                <a:gd name="connsiteX12" fmla="*/ 201869 w 315913"/>
                <a:gd name="connsiteY12" fmla="*/ 335500 h 338138"/>
                <a:gd name="connsiteX13" fmla="*/ 196546 w 315913"/>
                <a:gd name="connsiteY13" fmla="*/ 338138 h 338138"/>
                <a:gd name="connsiteX14" fmla="*/ 119365 w 315913"/>
                <a:gd name="connsiteY14" fmla="*/ 338138 h 338138"/>
                <a:gd name="connsiteX15" fmla="*/ 112712 w 315913"/>
                <a:gd name="connsiteY15" fmla="*/ 331542 h 338138"/>
                <a:gd name="connsiteX16" fmla="*/ 112712 w 315913"/>
                <a:gd name="connsiteY16" fmla="*/ 290647 h 338138"/>
                <a:gd name="connsiteX17" fmla="*/ 157956 w 315913"/>
                <a:gd name="connsiteY17" fmla="*/ 244475 h 338138"/>
                <a:gd name="connsiteX18" fmla="*/ 45900 w 315913"/>
                <a:gd name="connsiteY18" fmla="*/ 244475 h 338138"/>
                <a:gd name="connsiteX19" fmla="*/ 90488 w 315913"/>
                <a:gd name="connsiteY19" fmla="*/ 290647 h 338138"/>
                <a:gd name="connsiteX20" fmla="*/ 90488 w 315913"/>
                <a:gd name="connsiteY20" fmla="*/ 331542 h 338138"/>
                <a:gd name="connsiteX21" fmla="*/ 89176 w 315913"/>
                <a:gd name="connsiteY21" fmla="*/ 335500 h 338138"/>
                <a:gd name="connsiteX22" fmla="*/ 83931 w 315913"/>
                <a:gd name="connsiteY22" fmla="*/ 338138 h 338138"/>
                <a:gd name="connsiteX23" fmla="*/ 6557 w 315913"/>
                <a:gd name="connsiteY23" fmla="*/ 338138 h 338138"/>
                <a:gd name="connsiteX24" fmla="*/ 0 w 315913"/>
                <a:gd name="connsiteY24" fmla="*/ 331542 h 338138"/>
                <a:gd name="connsiteX25" fmla="*/ 0 w 315913"/>
                <a:gd name="connsiteY25" fmla="*/ 290647 h 338138"/>
                <a:gd name="connsiteX26" fmla="*/ 45900 w 315913"/>
                <a:gd name="connsiteY26" fmla="*/ 244475 h 338138"/>
                <a:gd name="connsiteX27" fmla="*/ 271463 w 315913"/>
                <a:gd name="connsiteY27" fmla="*/ 180975 h 338138"/>
                <a:gd name="connsiteX28" fmla="*/ 301625 w 315913"/>
                <a:gd name="connsiteY28" fmla="*/ 211138 h 338138"/>
                <a:gd name="connsiteX29" fmla="*/ 271463 w 315913"/>
                <a:gd name="connsiteY29" fmla="*/ 241300 h 338138"/>
                <a:gd name="connsiteX30" fmla="*/ 241300 w 315913"/>
                <a:gd name="connsiteY30" fmla="*/ 211138 h 338138"/>
                <a:gd name="connsiteX31" fmla="*/ 271463 w 315913"/>
                <a:gd name="connsiteY31" fmla="*/ 180975 h 338138"/>
                <a:gd name="connsiteX32" fmla="*/ 159420 w 315913"/>
                <a:gd name="connsiteY32" fmla="*/ 180975 h 338138"/>
                <a:gd name="connsiteX33" fmla="*/ 188912 w 315913"/>
                <a:gd name="connsiteY33" fmla="*/ 211138 h 338138"/>
                <a:gd name="connsiteX34" fmla="*/ 159420 w 315913"/>
                <a:gd name="connsiteY34" fmla="*/ 241300 h 338138"/>
                <a:gd name="connsiteX35" fmla="*/ 128587 w 315913"/>
                <a:gd name="connsiteY35" fmla="*/ 211138 h 338138"/>
                <a:gd name="connsiteX36" fmla="*/ 159420 w 315913"/>
                <a:gd name="connsiteY36" fmla="*/ 180975 h 338138"/>
                <a:gd name="connsiteX37" fmla="*/ 46038 w 315913"/>
                <a:gd name="connsiteY37" fmla="*/ 180975 h 338138"/>
                <a:gd name="connsiteX38" fmla="*/ 76201 w 315913"/>
                <a:gd name="connsiteY38" fmla="*/ 211138 h 338138"/>
                <a:gd name="connsiteX39" fmla="*/ 46038 w 315913"/>
                <a:gd name="connsiteY39" fmla="*/ 241301 h 338138"/>
                <a:gd name="connsiteX40" fmla="*/ 15875 w 315913"/>
                <a:gd name="connsiteY40" fmla="*/ 211138 h 338138"/>
                <a:gd name="connsiteX41" fmla="*/ 46038 w 315913"/>
                <a:gd name="connsiteY41" fmla="*/ 180975 h 338138"/>
                <a:gd name="connsiteX42" fmla="*/ 270005 w 315913"/>
                <a:gd name="connsiteY42" fmla="*/ 77788 h 338138"/>
                <a:gd name="connsiteX43" fmla="*/ 238125 w 315913"/>
                <a:gd name="connsiteY43" fmla="*/ 109792 h 338138"/>
                <a:gd name="connsiteX44" fmla="*/ 238125 w 315913"/>
                <a:gd name="connsiteY44" fmla="*/ 144463 h 338138"/>
                <a:gd name="connsiteX45" fmla="*/ 303213 w 315913"/>
                <a:gd name="connsiteY45" fmla="*/ 144463 h 338138"/>
                <a:gd name="connsiteX46" fmla="*/ 303213 w 315913"/>
                <a:gd name="connsiteY46" fmla="*/ 109792 h 338138"/>
                <a:gd name="connsiteX47" fmla="*/ 270005 w 315913"/>
                <a:gd name="connsiteY47" fmla="*/ 77788 h 338138"/>
                <a:gd name="connsiteX48" fmla="*/ 270013 w 315913"/>
                <a:gd name="connsiteY48" fmla="*/ 65088 h 338138"/>
                <a:gd name="connsiteX49" fmla="*/ 315913 w 315913"/>
                <a:gd name="connsiteY49" fmla="*/ 109941 h 338138"/>
                <a:gd name="connsiteX50" fmla="*/ 315913 w 315913"/>
                <a:gd name="connsiteY50" fmla="*/ 150836 h 338138"/>
                <a:gd name="connsiteX51" fmla="*/ 313290 w 315913"/>
                <a:gd name="connsiteY51" fmla="*/ 156113 h 338138"/>
                <a:gd name="connsiteX52" fmla="*/ 309356 w 315913"/>
                <a:gd name="connsiteY52" fmla="*/ 158751 h 338138"/>
                <a:gd name="connsiteX53" fmla="*/ 231982 w 315913"/>
                <a:gd name="connsiteY53" fmla="*/ 158751 h 338138"/>
                <a:gd name="connsiteX54" fmla="*/ 225425 w 315913"/>
                <a:gd name="connsiteY54" fmla="*/ 150836 h 338138"/>
                <a:gd name="connsiteX55" fmla="*/ 225425 w 315913"/>
                <a:gd name="connsiteY55" fmla="*/ 109941 h 338138"/>
                <a:gd name="connsiteX56" fmla="*/ 270013 w 315913"/>
                <a:gd name="connsiteY56" fmla="*/ 65088 h 338138"/>
                <a:gd name="connsiteX57" fmla="*/ 157956 w 315913"/>
                <a:gd name="connsiteY57" fmla="*/ 65088 h 338138"/>
                <a:gd name="connsiteX58" fmla="*/ 203200 w 315913"/>
                <a:gd name="connsiteY58" fmla="*/ 109941 h 338138"/>
                <a:gd name="connsiteX59" fmla="*/ 203200 w 315913"/>
                <a:gd name="connsiteY59" fmla="*/ 150836 h 338138"/>
                <a:gd name="connsiteX60" fmla="*/ 201869 w 315913"/>
                <a:gd name="connsiteY60" fmla="*/ 156113 h 338138"/>
                <a:gd name="connsiteX61" fmla="*/ 196546 w 315913"/>
                <a:gd name="connsiteY61" fmla="*/ 158751 h 338138"/>
                <a:gd name="connsiteX62" fmla="*/ 119365 w 315913"/>
                <a:gd name="connsiteY62" fmla="*/ 158751 h 338138"/>
                <a:gd name="connsiteX63" fmla="*/ 112712 w 315913"/>
                <a:gd name="connsiteY63" fmla="*/ 150836 h 338138"/>
                <a:gd name="connsiteX64" fmla="*/ 112712 w 315913"/>
                <a:gd name="connsiteY64" fmla="*/ 109941 h 338138"/>
                <a:gd name="connsiteX65" fmla="*/ 157956 w 315913"/>
                <a:gd name="connsiteY65" fmla="*/ 65088 h 338138"/>
                <a:gd name="connsiteX66" fmla="*/ 45900 w 315913"/>
                <a:gd name="connsiteY66" fmla="*/ 65088 h 338138"/>
                <a:gd name="connsiteX67" fmla="*/ 90488 w 315913"/>
                <a:gd name="connsiteY67" fmla="*/ 109941 h 338138"/>
                <a:gd name="connsiteX68" fmla="*/ 90488 w 315913"/>
                <a:gd name="connsiteY68" fmla="*/ 150836 h 338138"/>
                <a:gd name="connsiteX69" fmla="*/ 89176 w 315913"/>
                <a:gd name="connsiteY69" fmla="*/ 156113 h 338138"/>
                <a:gd name="connsiteX70" fmla="*/ 83931 w 315913"/>
                <a:gd name="connsiteY70" fmla="*/ 158751 h 338138"/>
                <a:gd name="connsiteX71" fmla="*/ 6557 w 315913"/>
                <a:gd name="connsiteY71" fmla="*/ 158751 h 338138"/>
                <a:gd name="connsiteX72" fmla="*/ 0 w 315913"/>
                <a:gd name="connsiteY72" fmla="*/ 150836 h 338138"/>
                <a:gd name="connsiteX73" fmla="*/ 0 w 315913"/>
                <a:gd name="connsiteY73" fmla="*/ 109941 h 338138"/>
                <a:gd name="connsiteX74" fmla="*/ 45900 w 315913"/>
                <a:gd name="connsiteY74" fmla="*/ 65088 h 338138"/>
                <a:gd name="connsiteX75" fmla="*/ 270669 w 315913"/>
                <a:gd name="connsiteY75" fmla="*/ 14288 h 338138"/>
                <a:gd name="connsiteX76" fmla="*/ 254000 w 315913"/>
                <a:gd name="connsiteY76" fmla="*/ 30957 h 338138"/>
                <a:gd name="connsiteX77" fmla="*/ 270669 w 315913"/>
                <a:gd name="connsiteY77" fmla="*/ 47626 h 338138"/>
                <a:gd name="connsiteX78" fmla="*/ 287338 w 315913"/>
                <a:gd name="connsiteY78" fmla="*/ 30957 h 338138"/>
                <a:gd name="connsiteX79" fmla="*/ 270669 w 315913"/>
                <a:gd name="connsiteY79" fmla="*/ 14288 h 338138"/>
                <a:gd name="connsiteX80" fmla="*/ 271463 w 315913"/>
                <a:gd name="connsiteY80" fmla="*/ 0 h 338138"/>
                <a:gd name="connsiteX81" fmla="*/ 301625 w 315913"/>
                <a:gd name="connsiteY81" fmla="*/ 30957 h 338138"/>
                <a:gd name="connsiteX82" fmla="*/ 271463 w 315913"/>
                <a:gd name="connsiteY82" fmla="*/ 61913 h 338138"/>
                <a:gd name="connsiteX83" fmla="*/ 241300 w 315913"/>
                <a:gd name="connsiteY83" fmla="*/ 30957 h 338138"/>
                <a:gd name="connsiteX84" fmla="*/ 271463 w 315913"/>
                <a:gd name="connsiteY84" fmla="*/ 0 h 338138"/>
                <a:gd name="connsiteX85" fmla="*/ 159420 w 315913"/>
                <a:gd name="connsiteY85" fmla="*/ 0 h 338138"/>
                <a:gd name="connsiteX86" fmla="*/ 188912 w 315913"/>
                <a:gd name="connsiteY86" fmla="*/ 30957 h 338138"/>
                <a:gd name="connsiteX87" fmla="*/ 159420 w 315913"/>
                <a:gd name="connsiteY87" fmla="*/ 61913 h 338138"/>
                <a:gd name="connsiteX88" fmla="*/ 128587 w 315913"/>
                <a:gd name="connsiteY88" fmla="*/ 30957 h 338138"/>
                <a:gd name="connsiteX89" fmla="*/ 159420 w 315913"/>
                <a:gd name="connsiteY89" fmla="*/ 0 h 338138"/>
                <a:gd name="connsiteX90" fmla="*/ 46037 w 315913"/>
                <a:gd name="connsiteY90" fmla="*/ 0 h 338138"/>
                <a:gd name="connsiteX91" fmla="*/ 76200 w 315913"/>
                <a:gd name="connsiteY91" fmla="*/ 30957 h 338138"/>
                <a:gd name="connsiteX92" fmla="*/ 46037 w 315913"/>
                <a:gd name="connsiteY92" fmla="*/ 61913 h 338138"/>
                <a:gd name="connsiteX93" fmla="*/ 15875 w 315913"/>
                <a:gd name="connsiteY93" fmla="*/ 30957 h 338138"/>
                <a:gd name="connsiteX94" fmla="*/ 46037 w 315913"/>
                <a:gd name="connsiteY9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5913" h="338138">
                  <a:moveTo>
                    <a:pt x="270013" y="244475"/>
                  </a:moveTo>
                  <a:cubicBezTo>
                    <a:pt x="294930" y="244475"/>
                    <a:pt x="315913" y="265582"/>
                    <a:pt x="315913" y="290647"/>
                  </a:cubicBezTo>
                  <a:cubicBezTo>
                    <a:pt x="315913" y="290647"/>
                    <a:pt x="315913" y="290647"/>
                    <a:pt x="315913" y="331542"/>
                  </a:cubicBezTo>
                  <a:cubicBezTo>
                    <a:pt x="315913" y="332861"/>
                    <a:pt x="314602" y="335500"/>
                    <a:pt x="313290" y="335500"/>
                  </a:cubicBezTo>
                  <a:cubicBezTo>
                    <a:pt x="313290" y="336819"/>
                    <a:pt x="310667" y="338138"/>
                    <a:pt x="309356" y="338138"/>
                  </a:cubicBezTo>
                  <a:cubicBezTo>
                    <a:pt x="309356" y="338138"/>
                    <a:pt x="309356" y="338138"/>
                    <a:pt x="231982" y="338138"/>
                  </a:cubicBezTo>
                  <a:cubicBezTo>
                    <a:pt x="228048" y="338138"/>
                    <a:pt x="225425" y="335500"/>
                    <a:pt x="225425" y="331542"/>
                  </a:cubicBezTo>
                  <a:cubicBezTo>
                    <a:pt x="225425" y="331542"/>
                    <a:pt x="225425" y="331542"/>
                    <a:pt x="225425" y="290647"/>
                  </a:cubicBezTo>
                  <a:cubicBezTo>
                    <a:pt x="225425" y="265582"/>
                    <a:pt x="246408" y="244475"/>
                    <a:pt x="270013" y="244475"/>
                  </a:cubicBezTo>
                  <a:close/>
                  <a:moveTo>
                    <a:pt x="157956" y="244475"/>
                  </a:moveTo>
                  <a:cubicBezTo>
                    <a:pt x="183239" y="244475"/>
                    <a:pt x="203200" y="265582"/>
                    <a:pt x="203200" y="290647"/>
                  </a:cubicBezTo>
                  <a:cubicBezTo>
                    <a:pt x="203200" y="290647"/>
                    <a:pt x="203200" y="290647"/>
                    <a:pt x="203200" y="331542"/>
                  </a:cubicBezTo>
                  <a:cubicBezTo>
                    <a:pt x="203200" y="332861"/>
                    <a:pt x="203200" y="335500"/>
                    <a:pt x="201869" y="335500"/>
                  </a:cubicBezTo>
                  <a:cubicBezTo>
                    <a:pt x="200538" y="336819"/>
                    <a:pt x="199208" y="338138"/>
                    <a:pt x="196546" y="338138"/>
                  </a:cubicBezTo>
                  <a:cubicBezTo>
                    <a:pt x="196546" y="338138"/>
                    <a:pt x="196546" y="338138"/>
                    <a:pt x="119365" y="338138"/>
                  </a:cubicBezTo>
                  <a:cubicBezTo>
                    <a:pt x="115373" y="338138"/>
                    <a:pt x="112712" y="335500"/>
                    <a:pt x="112712" y="331542"/>
                  </a:cubicBezTo>
                  <a:cubicBezTo>
                    <a:pt x="112712" y="331542"/>
                    <a:pt x="112712" y="331542"/>
                    <a:pt x="112712" y="290647"/>
                  </a:cubicBezTo>
                  <a:cubicBezTo>
                    <a:pt x="112712" y="265582"/>
                    <a:pt x="132672" y="244475"/>
                    <a:pt x="157956" y="244475"/>
                  </a:cubicBezTo>
                  <a:close/>
                  <a:moveTo>
                    <a:pt x="45900" y="244475"/>
                  </a:moveTo>
                  <a:cubicBezTo>
                    <a:pt x="69505" y="244475"/>
                    <a:pt x="90488" y="265582"/>
                    <a:pt x="90488" y="290647"/>
                  </a:cubicBezTo>
                  <a:cubicBezTo>
                    <a:pt x="90488" y="290647"/>
                    <a:pt x="90488" y="290647"/>
                    <a:pt x="90488" y="331542"/>
                  </a:cubicBezTo>
                  <a:cubicBezTo>
                    <a:pt x="90488" y="332861"/>
                    <a:pt x="90488" y="335500"/>
                    <a:pt x="89176" y="335500"/>
                  </a:cubicBezTo>
                  <a:cubicBezTo>
                    <a:pt x="87865" y="336819"/>
                    <a:pt x="85242" y="338138"/>
                    <a:pt x="83931" y="338138"/>
                  </a:cubicBezTo>
                  <a:cubicBezTo>
                    <a:pt x="83931" y="338138"/>
                    <a:pt x="83931" y="338138"/>
                    <a:pt x="6557" y="338138"/>
                  </a:cubicBezTo>
                  <a:cubicBezTo>
                    <a:pt x="3934" y="338138"/>
                    <a:pt x="0" y="335500"/>
                    <a:pt x="0" y="331542"/>
                  </a:cubicBezTo>
                  <a:cubicBezTo>
                    <a:pt x="0" y="331542"/>
                    <a:pt x="0" y="331542"/>
                    <a:pt x="0" y="290647"/>
                  </a:cubicBezTo>
                  <a:cubicBezTo>
                    <a:pt x="0" y="265582"/>
                    <a:pt x="20983" y="244475"/>
                    <a:pt x="45900" y="244475"/>
                  </a:cubicBezTo>
                  <a:close/>
                  <a:moveTo>
                    <a:pt x="271463" y="180975"/>
                  </a:moveTo>
                  <a:cubicBezTo>
                    <a:pt x="287200" y="180975"/>
                    <a:pt x="301625" y="194089"/>
                    <a:pt x="301625" y="211138"/>
                  </a:cubicBezTo>
                  <a:cubicBezTo>
                    <a:pt x="301625" y="228186"/>
                    <a:pt x="287200" y="241300"/>
                    <a:pt x="271463" y="241300"/>
                  </a:cubicBezTo>
                  <a:cubicBezTo>
                    <a:pt x="254414" y="241300"/>
                    <a:pt x="241300" y="228186"/>
                    <a:pt x="241300" y="211138"/>
                  </a:cubicBezTo>
                  <a:cubicBezTo>
                    <a:pt x="241300" y="194089"/>
                    <a:pt x="254414" y="180975"/>
                    <a:pt x="271463" y="180975"/>
                  </a:cubicBezTo>
                  <a:close/>
                  <a:moveTo>
                    <a:pt x="159420" y="180975"/>
                  </a:moveTo>
                  <a:cubicBezTo>
                    <a:pt x="175506" y="180975"/>
                    <a:pt x="188912" y="194089"/>
                    <a:pt x="188912" y="211138"/>
                  </a:cubicBezTo>
                  <a:cubicBezTo>
                    <a:pt x="188912" y="228186"/>
                    <a:pt x="175506" y="241300"/>
                    <a:pt x="159420" y="241300"/>
                  </a:cubicBezTo>
                  <a:cubicBezTo>
                    <a:pt x="141992" y="241300"/>
                    <a:pt x="128587" y="228186"/>
                    <a:pt x="128587" y="211138"/>
                  </a:cubicBezTo>
                  <a:cubicBezTo>
                    <a:pt x="128587" y="194089"/>
                    <a:pt x="141992" y="180975"/>
                    <a:pt x="159420" y="180975"/>
                  </a:cubicBezTo>
                  <a:close/>
                  <a:moveTo>
                    <a:pt x="46038" y="180975"/>
                  </a:moveTo>
                  <a:cubicBezTo>
                    <a:pt x="62697" y="180975"/>
                    <a:pt x="76201" y="194479"/>
                    <a:pt x="76201" y="211138"/>
                  </a:cubicBezTo>
                  <a:cubicBezTo>
                    <a:pt x="76201" y="227797"/>
                    <a:pt x="62697" y="241301"/>
                    <a:pt x="46038" y="241301"/>
                  </a:cubicBezTo>
                  <a:cubicBezTo>
                    <a:pt x="29379" y="241301"/>
                    <a:pt x="15875" y="227797"/>
                    <a:pt x="15875" y="211138"/>
                  </a:cubicBezTo>
                  <a:cubicBezTo>
                    <a:pt x="15875" y="194479"/>
                    <a:pt x="29379" y="180975"/>
                    <a:pt x="46038" y="180975"/>
                  </a:cubicBezTo>
                  <a:close/>
                  <a:moveTo>
                    <a:pt x="270005" y="77788"/>
                  </a:moveTo>
                  <a:cubicBezTo>
                    <a:pt x="252736" y="77788"/>
                    <a:pt x="238125" y="92457"/>
                    <a:pt x="238125" y="109792"/>
                  </a:cubicBezTo>
                  <a:cubicBezTo>
                    <a:pt x="238125" y="109792"/>
                    <a:pt x="238125" y="109792"/>
                    <a:pt x="238125" y="144463"/>
                  </a:cubicBezTo>
                  <a:cubicBezTo>
                    <a:pt x="238125" y="144463"/>
                    <a:pt x="238125" y="144463"/>
                    <a:pt x="303213" y="144463"/>
                  </a:cubicBezTo>
                  <a:lnTo>
                    <a:pt x="303213" y="109792"/>
                  </a:lnTo>
                  <a:cubicBezTo>
                    <a:pt x="303213" y="92457"/>
                    <a:pt x="288602" y="77788"/>
                    <a:pt x="270005" y="77788"/>
                  </a:cubicBezTo>
                  <a:close/>
                  <a:moveTo>
                    <a:pt x="270013" y="65088"/>
                  </a:moveTo>
                  <a:cubicBezTo>
                    <a:pt x="294930" y="65088"/>
                    <a:pt x="315913" y="84876"/>
                    <a:pt x="315913" y="109941"/>
                  </a:cubicBezTo>
                  <a:cubicBezTo>
                    <a:pt x="315913" y="109941"/>
                    <a:pt x="315913" y="109941"/>
                    <a:pt x="315913" y="150836"/>
                  </a:cubicBezTo>
                  <a:cubicBezTo>
                    <a:pt x="315913" y="153474"/>
                    <a:pt x="314602" y="154794"/>
                    <a:pt x="313290" y="156113"/>
                  </a:cubicBezTo>
                  <a:cubicBezTo>
                    <a:pt x="313290" y="157432"/>
                    <a:pt x="310667" y="158751"/>
                    <a:pt x="309356" y="158751"/>
                  </a:cubicBezTo>
                  <a:cubicBezTo>
                    <a:pt x="309356" y="158751"/>
                    <a:pt x="309356" y="158751"/>
                    <a:pt x="231982" y="158751"/>
                  </a:cubicBezTo>
                  <a:cubicBezTo>
                    <a:pt x="228048" y="158751"/>
                    <a:pt x="225425" y="154794"/>
                    <a:pt x="225425" y="150836"/>
                  </a:cubicBezTo>
                  <a:cubicBezTo>
                    <a:pt x="225425" y="150836"/>
                    <a:pt x="225425" y="150836"/>
                    <a:pt x="225425" y="109941"/>
                  </a:cubicBezTo>
                  <a:cubicBezTo>
                    <a:pt x="225425" y="84876"/>
                    <a:pt x="246408" y="65088"/>
                    <a:pt x="270013" y="65088"/>
                  </a:cubicBezTo>
                  <a:close/>
                  <a:moveTo>
                    <a:pt x="157956" y="65088"/>
                  </a:moveTo>
                  <a:cubicBezTo>
                    <a:pt x="183239" y="65088"/>
                    <a:pt x="203200" y="84876"/>
                    <a:pt x="203200" y="109941"/>
                  </a:cubicBezTo>
                  <a:cubicBezTo>
                    <a:pt x="203200" y="109941"/>
                    <a:pt x="203200" y="109941"/>
                    <a:pt x="203200" y="150836"/>
                  </a:cubicBezTo>
                  <a:cubicBezTo>
                    <a:pt x="203200" y="153474"/>
                    <a:pt x="203200" y="154794"/>
                    <a:pt x="201869" y="156113"/>
                  </a:cubicBezTo>
                  <a:cubicBezTo>
                    <a:pt x="200538" y="157432"/>
                    <a:pt x="199208" y="158751"/>
                    <a:pt x="196546" y="158751"/>
                  </a:cubicBezTo>
                  <a:cubicBezTo>
                    <a:pt x="196546" y="158751"/>
                    <a:pt x="196546" y="158751"/>
                    <a:pt x="119365" y="158751"/>
                  </a:cubicBezTo>
                  <a:cubicBezTo>
                    <a:pt x="115373" y="158751"/>
                    <a:pt x="112712" y="154794"/>
                    <a:pt x="112712" y="150836"/>
                  </a:cubicBezTo>
                  <a:cubicBezTo>
                    <a:pt x="112712" y="150836"/>
                    <a:pt x="112712" y="150836"/>
                    <a:pt x="112712" y="109941"/>
                  </a:cubicBezTo>
                  <a:cubicBezTo>
                    <a:pt x="112712" y="84876"/>
                    <a:pt x="132672" y="65088"/>
                    <a:pt x="157956" y="65088"/>
                  </a:cubicBezTo>
                  <a:close/>
                  <a:moveTo>
                    <a:pt x="45900" y="65088"/>
                  </a:moveTo>
                  <a:cubicBezTo>
                    <a:pt x="69505" y="65088"/>
                    <a:pt x="90488" y="84876"/>
                    <a:pt x="90488" y="109941"/>
                  </a:cubicBezTo>
                  <a:cubicBezTo>
                    <a:pt x="90488" y="109941"/>
                    <a:pt x="90488" y="109941"/>
                    <a:pt x="90488" y="150836"/>
                  </a:cubicBezTo>
                  <a:cubicBezTo>
                    <a:pt x="90488" y="153474"/>
                    <a:pt x="90488" y="154794"/>
                    <a:pt x="89176" y="156113"/>
                  </a:cubicBezTo>
                  <a:cubicBezTo>
                    <a:pt x="87865" y="157432"/>
                    <a:pt x="85242" y="158751"/>
                    <a:pt x="83931" y="158751"/>
                  </a:cubicBezTo>
                  <a:cubicBezTo>
                    <a:pt x="83931" y="158751"/>
                    <a:pt x="83931" y="158751"/>
                    <a:pt x="6557" y="158751"/>
                  </a:cubicBezTo>
                  <a:cubicBezTo>
                    <a:pt x="3934" y="158751"/>
                    <a:pt x="0" y="154794"/>
                    <a:pt x="0" y="150836"/>
                  </a:cubicBezTo>
                  <a:cubicBezTo>
                    <a:pt x="0" y="150836"/>
                    <a:pt x="0" y="150836"/>
                    <a:pt x="0" y="109941"/>
                  </a:cubicBezTo>
                  <a:cubicBezTo>
                    <a:pt x="0" y="84876"/>
                    <a:pt x="20983" y="65088"/>
                    <a:pt x="45900" y="65088"/>
                  </a:cubicBezTo>
                  <a:close/>
                  <a:moveTo>
                    <a:pt x="270669" y="14288"/>
                  </a:moveTo>
                  <a:cubicBezTo>
                    <a:pt x="261463" y="14288"/>
                    <a:pt x="254000" y="21751"/>
                    <a:pt x="254000" y="30957"/>
                  </a:cubicBezTo>
                  <a:cubicBezTo>
                    <a:pt x="254000" y="40163"/>
                    <a:pt x="261463" y="47626"/>
                    <a:pt x="270669" y="47626"/>
                  </a:cubicBezTo>
                  <a:cubicBezTo>
                    <a:pt x="279875" y="47626"/>
                    <a:pt x="287338" y="40163"/>
                    <a:pt x="287338" y="30957"/>
                  </a:cubicBezTo>
                  <a:cubicBezTo>
                    <a:pt x="287338" y="21751"/>
                    <a:pt x="279875" y="14288"/>
                    <a:pt x="270669" y="14288"/>
                  </a:cubicBezTo>
                  <a:close/>
                  <a:moveTo>
                    <a:pt x="271463" y="0"/>
                  </a:moveTo>
                  <a:cubicBezTo>
                    <a:pt x="287200" y="0"/>
                    <a:pt x="301625" y="13459"/>
                    <a:pt x="301625" y="30957"/>
                  </a:cubicBezTo>
                  <a:cubicBezTo>
                    <a:pt x="301625" y="48454"/>
                    <a:pt x="287200" y="61913"/>
                    <a:pt x="271463" y="61913"/>
                  </a:cubicBezTo>
                  <a:cubicBezTo>
                    <a:pt x="254414" y="61913"/>
                    <a:pt x="241300" y="48454"/>
                    <a:pt x="241300" y="30957"/>
                  </a:cubicBezTo>
                  <a:cubicBezTo>
                    <a:pt x="241300" y="13459"/>
                    <a:pt x="254414" y="0"/>
                    <a:pt x="271463" y="0"/>
                  </a:cubicBezTo>
                  <a:close/>
                  <a:moveTo>
                    <a:pt x="159420" y="0"/>
                  </a:moveTo>
                  <a:cubicBezTo>
                    <a:pt x="175506" y="0"/>
                    <a:pt x="188912" y="13459"/>
                    <a:pt x="188912" y="30957"/>
                  </a:cubicBezTo>
                  <a:cubicBezTo>
                    <a:pt x="188912" y="48454"/>
                    <a:pt x="175506" y="61913"/>
                    <a:pt x="159420" y="61913"/>
                  </a:cubicBezTo>
                  <a:cubicBezTo>
                    <a:pt x="141992" y="61913"/>
                    <a:pt x="128587" y="48454"/>
                    <a:pt x="128587" y="30957"/>
                  </a:cubicBezTo>
                  <a:cubicBezTo>
                    <a:pt x="128587" y="13459"/>
                    <a:pt x="141992" y="0"/>
                    <a:pt x="159420" y="0"/>
                  </a:cubicBezTo>
                  <a:close/>
                  <a:moveTo>
                    <a:pt x="46037" y="0"/>
                  </a:moveTo>
                  <a:cubicBezTo>
                    <a:pt x="63086" y="0"/>
                    <a:pt x="76200" y="13459"/>
                    <a:pt x="76200" y="30957"/>
                  </a:cubicBezTo>
                  <a:cubicBezTo>
                    <a:pt x="76200" y="48454"/>
                    <a:pt x="63086" y="61913"/>
                    <a:pt x="46037" y="61913"/>
                  </a:cubicBezTo>
                  <a:cubicBezTo>
                    <a:pt x="28989" y="61913"/>
                    <a:pt x="15875" y="48454"/>
                    <a:pt x="15875" y="30957"/>
                  </a:cubicBezTo>
                  <a:cubicBezTo>
                    <a:pt x="15875" y="13459"/>
                    <a:pt x="28989" y="0"/>
                    <a:pt x="460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Rectangle 57"/>
            <p:cNvSpPr/>
            <p:nvPr/>
          </p:nvSpPr>
          <p:spPr>
            <a:xfrm>
              <a:off x="5126171" y="2264993"/>
              <a:ext cx="678311" cy="392415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defTabSz="914400">
                <a:defRPr/>
              </a:pPr>
              <a:r>
                <a:rPr lang="en-US" altLang="zh-CN" sz="2800" b="1">
                  <a:solidFill>
                    <a:schemeClr val="bg1"/>
                  </a:solidFill>
                  <a:cs typeface="+mn-ea"/>
                  <a:sym typeface="+mn-lt"/>
                </a:rPr>
                <a:t>15%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5771366" y="2043511"/>
            <a:ext cx="2429519" cy="1071115"/>
            <a:chOff x="5771366" y="2043511"/>
            <a:chExt cx="2429519" cy="1071115"/>
          </a:xfrm>
        </p:grpSpPr>
        <p:grpSp>
          <p:nvGrpSpPr>
            <p:cNvPr id="53" name="Group 46"/>
            <p:cNvGrpSpPr/>
            <p:nvPr/>
          </p:nvGrpSpPr>
          <p:grpSpPr>
            <a:xfrm>
              <a:off x="5771366" y="2043511"/>
              <a:ext cx="2412001" cy="1071115"/>
              <a:chOff x="7966981" y="1219200"/>
              <a:chExt cx="3383190" cy="1647825"/>
            </a:xfrm>
          </p:grpSpPr>
          <p:sp>
            <p:nvSpPr>
              <p:cNvPr id="56" name="Rectangle: Single Corner Rounded 75"/>
              <p:cNvSpPr/>
              <p:nvPr/>
            </p:nvSpPr>
            <p:spPr>
              <a:xfrm>
                <a:off x="7972423" y="1219200"/>
                <a:ext cx="3377748" cy="1204686"/>
              </a:xfrm>
              <a:prstGeom prst="round1Rect">
                <a:avLst>
                  <a:gd name="adj" fmla="val 28788"/>
                </a:avLst>
              </a:pr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57" name="Right Triangle 76"/>
              <p:cNvSpPr/>
              <p:nvPr/>
            </p:nvSpPr>
            <p:spPr>
              <a:xfrm flipH="1" flipV="1">
                <a:off x="7966981" y="2423886"/>
                <a:ext cx="876300" cy="443139"/>
              </a:xfrm>
              <a:prstGeom prst="rtTriangle">
                <a:avLst/>
              </a:prstGeom>
              <a:solidFill>
                <a:schemeClr val="accent6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54" name="Freeform: Shape 48"/>
            <p:cNvSpPr/>
            <p:nvPr/>
          </p:nvSpPr>
          <p:spPr bwMode="auto">
            <a:xfrm>
              <a:off x="5894075" y="2241535"/>
              <a:ext cx="379328" cy="375698"/>
            </a:xfrm>
            <a:custGeom>
              <a:avLst/>
              <a:gdLst>
                <a:gd name="connsiteX0" fmla="*/ 242094 w 331788"/>
                <a:gd name="connsiteY0" fmla="*/ 203585 h 328613"/>
                <a:gd name="connsiteX1" fmla="*/ 214264 w 331788"/>
                <a:gd name="connsiteY1" fmla="*/ 214264 h 328613"/>
                <a:gd name="connsiteX2" fmla="*/ 214264 w 331788"/>
                <a:gd name="connsiteY2" fmla="*/ 269924 h 328613"/>
                <a:gd name="connsiteX3" fmla="*/ 269924 w 331788"/>
                <a:gd name="connsiteY3" fmla="*/ 269924 h 328613"/>
                <a:gd name="connsiteX4" fmla="*/ 269924 w 331788"/>
                <a:gd name="connsiteY4" fmla="*/ 214264 h 328613"/>
                <a:gd name="connsiteX5" fmla="*/ 242094 w 331788"/>
                <a:gd name="connsiteY5" fmla="*/ 203585 h 328613"/>
                <a:gd name="connsiteX6" fmla="*/ 85725 w 331788"/>
                <a:gd name="connsiteY6" fmla="*/ 200752 h 328613"/>
                <a:gd name="connsiteX7" fmla="*/ 136525 w 331788"/>
                <a:gd name="connsiteY7" fmla="*/ 207698 h 328613"/>
                <a:gd name="connsiteX8" fmla="*/ 132667 w 331788"/>
                <a:gd name="connsiteY8" fmla="*/ 222250 h 328613"/>
                <a:gd name="connsiteX9" fmla="*/ 38783 w 331788"/>
                <a:gd name="connsiteY9" fmla="*/ 222250 h 328613"/>
                <a:gd name="connsiteX10" fmla="*/ 34925 w 331788"/>
                <a:gd name="connsiteY10" fmla="*/ 207698 h 328613"/>
                <a:gd name="connsiteX11" fmla="*/ 85725 w 331788"/>
                <a:gd name="connsiteY11" fmla="*/ 200752 h 328613"/>
                <a:gd name="connsiteX12" fmla="*/ 86038 w 331788"/>
                <a:gd name="connsiteY12" fmla="*/ 150283 h 328613"/>
                <a:gd name="connsiteX13" fmla="*/ 136525 w 331788"/>
                <a:gd name="connsiteY13" fmla="*/ 158221 h 328613"/>
                <a:gd name="connsiteX14" fmla="*/ 132678 w 331788"/>
                <a:gd name="connsiteY14" fmla="*/ 171450 h 328613"/>
                <a:gd name="connsiteX15" fmla="*/ 39076 w 331788"/>
                <a:gd name="connsiteY15" fmla="*/ 171450 h 328613"/>
                <a:gd name="connsiteX16" fmla="*/ 36512 w 331788"/>
                <a:gd name="connsiteY16" fmla="*/ 158221 h 328613"/>
                <a:gd name="connsiteX17" fmla="*/ 86038 w 331788"/>
                <a:gd name="connsiteY17" fmla="*/ 150283 h 328613"/>
                <a:gd name="connsiteX18" fmla="*/ 243681 w 331788"/>
                <a:gd name="connsiteY18" fmla="*/ 148724 h 328613"/>
                <a:gd name="connsiteX19" fmla="*/ 295275 w 331788"/>
                <a:gd name="connsiteY19" fmla="*/ 156745 h 328613"/>
                <a:gd name="connsiteX20" fmla="*/ 292663 w 331788"/>
                <a:gd name="connsiteY20" fmla="*/ 171450 h 328613"/>
                <a:gd name="connsiteX21" fmla="*/ 197312 w 331788"/>
                <a:gd name="connsiteY21" fmla="*/ 171450 h 328613"/>
                <a:gd name="connsiteX22" fmla="*/ 192087 w 331788"/>
                <a:gd name="connsiteY22" fmla="*/ 156745 h 328613"/>
                <a:gd name="connsiteX23" fmla="*/ 243681 w 331788"/>
                <a:gd name="connsiteY23" fmla="*/ 148724 h 328613"/>
                <a:gd name="connsiteX24" fmla="*/ 86038 w 331788"/>
                <a:gd name="connsiteY24" fmla="*/ 99483 h 328613"/>
                <a:gd name="connsiteX25" fmla="*/ 136525 w 331788"/>
                <a:gd name="connsiteY25" fmla="*/ 107421 h 328613"/>
                <a:gd name="connsiteX26" fmla="*/ 132678 w 331788"/>
                <a:gd name="connsiteY26" fmla="*/ 120650 h 328613"/>
                <a:gd name="connsiteX27" fmla="*/ 39076 w 331788"/>
                <a:gd name="connsiteY27" fmla="*/ 120650 h 328613"/>
                <a:gd name="connsiteX28" fmla="*/ 36512 w 331788"/>
                <a:gd name="connsiteY28" fmla="*/ 107421 h 328613"/>
                <a:gd name="connsiteX29" fmla="*/ 86038 w 331788"/>
                <a:gd name="connsiteY29" fmla="*/ 99483 h 328613"/>
                <a:gd name="connsiteX30" fmla="*/ 243681 w 331788"/>
                <a:gd name="connsiteY30" fmla="*/ 99152 h 328613"/>
                <a:gd name="connsiteX31" fmla="*/ 295275 w 331788"/>
                <a:gd name="connsiteY31" fmla="*/ 106098 h 328613"/>
                <a:gd name="connsiteX32" fmla="*/ 292663 w 331788"/>
                <a:gd name="connsiteY32" fmla="*/ 120650 h 328613"/>
                <a:gd name="connsiteX33" fmla="*/ 196006 w 331788"/>
                <a:gd name="connsiteY33" fmla="*/ 120650 h 328613"/>
                <a:gd name="connsiteX34" fmla="*/ 192087 w 331788"/>
                <a:gd name="connsiteY34" fmla="*/ 106098 h 328613"/>
                <a:gd name="connsiteX35" fmla="*/ 243681 w 331788"/>
                <a:gd name="connsiteY35" fmla="*/ 99152 h 328613"/>
                <a:gd name="connsiteX36" fmla="*/ 243681 w 331788"/>
                <a:gd name="connsiteY36" fmla="*/ 48711 h 328613"/>
                <a:gd name="connsiteX37" fmla="*/ 295275 w 331788"/>
                <a:gd name="connsiteY37" fmla="*/ 56732 h 328613"/>
                <a:gd name="connsiteX38" fmla="*/ 292663 w 331788"/>
                <a:gd name="connsiteY38" fmla="*/ 71437 h 328613"/>
                <a:gd name="connsiteX39" fmla="*/ 197312 w 331788"/>
                <a:gd name="connsiteY39" fmla="*/ 71437 h 328613"/>
                <a:gd name="connsiteX40" fmla="*/ 192087 w 331788"/>
                <a:gd name="connsiteY40" fmla="*/ 56732 h 328613"/>
                <a:gd name="connsiteX41" fmla="*/ 243681 w 331788"/>
                <a:gd name="connsiteY41" fmla="*/ 48711 h 328613"/>
                <a:gd name="connsiteX42" fmla="*/ 85725 w 331788"/>
                <a:gd name="connsiteY42" fmla="*/ 48683 h 328613"/>
                <a:gd name="connsiteX43" fmla="*/ 136525 w 331788"/>
                <a:gd name="connsiteY43" fmla="*/ 56621 h 328613"/>
                <a:gd name="connsiteX44" fmla="*/ 132667 w 331788"/>
                <a:gd name="connsiteY44" fmla="*/ 69850 h 328613"/>
                <a:gd name="connsiteX45" fmla="*/ 38783 w 331788"/>
                <a:gd name="connsiteY45" fmla="*/ 69850 h 328613"/>
                <a:gd name="connsiteX46" fmla="*/ 34925 w 331788"/>
                <a:gd name="connsiteY46" fmla="*/ 56621 h 328613"/>
                <a:gd name="connsiteX47" fmla="*/ 85725 w 331788"/>
                <a:gd name="connsiteY47" fmla="*/ 48683 h 328613"/>
                <a:gd name="connsiteX48" fmla="*/ 245779 w 331788"/>
                <a:gd name="connsiteY48" fmla="*/ 12700 h 328613"/>
                <a:gd name="connsiteX49" fmla="*/ 171450 w 331788"/>
                <a:gd name="connsiteY49" fmla="*/ 28215 h 328613"/>
                <a:gd name="connsiteX50" fmla="*/ 171450 w 331788"/>
                <a:gd name="connsiteY50" fmla="*/ 263525 h 328613"/>
                <a:gd name="connsiteX51" fmla="*/ 192314 w 331788"/>
                <a:gd name="connsiteY51" fmla="*/ 257061 h 328613"/>
                <a:gd name="connsiteX52" fmla="*/ 205355 w 331788"/>
                <a:gd name="connsiteY52" fmla="*/ 205344 h 328613"/>
                <a:gd name="connsiteX53" fmla="*/ 279684 w 331788"/>
                <a:gd name="connsiteY53" fmla="*/ 205344 h 328613"/>
                <a:gd name="connsiteX54" fmla="*/ 294028 w 331788"/>
                <a:gd name="connsiteY54" fmla="*/ 257061 h 328613"/>
                <a:gd name="connsiteX55" fmla="*/ 317500 w 331788"/>
                <a:gd name="connsiteY55" fmla="*/ 263525 h 328613"/>
                <a:gd name="connsiteX56" fmla="*/ 317500 w 331788"/>
                <a:gd name="connsiteY56" fmla="*/ 28215 h 328613"/>
                <a:gd name="connsiteX57" fmla="*/ 245779 w 331788"/>
                <a:gd name="connsiteY57" fmla="*/ 12700 h 328613"/>
                <a:gd name="connsiteX58" fmla="*/ 84931 w 331788"/>
                <a:gd name="connsiteY58" fmla="*/ 12700 h 328613"/>
                <a:gd name="connsiteX59" fmla="*/ 12700 w 331788"/>
                <a:gd name="connsiteY59" fmla="*/ 28215 h 328613"/>
                <a:gd name="connsiteX60" fmla="*/ 12700 w 331788"/>
                <a:gd name="connsiteY60" fmla="*/ 263525 h 328613"/>
                <a:gd name="connsiteX61" fmla="*/ 84931 w 331788"/>
                <a:gd name="connsiteY61" fmla="*/ 249303 h 328613"/>
                <a:gd name="connsiteX62" fmla="*/ 157163 w 331788"/>
                <a:gd name="connsiteY62" fmla="*/ 263525 h 328613"/>
                <a:gd name="connsiteX63" fmla="*/ 157163 w 331788"/>
                <a:gd name="connsiteY63" fmla="*/ 28215 h 328613"/>
                <a:gd name="connsiteX64" fmla="*/ 84931 w 331788"/>
                <a:gd name="connsiteY64" fmla="*/ 12700 h 328613"/>
                <a:gd name="connsiteX65" fmla="*/ 86835 w 331788"/>
                <a:gd name="connsiteY65" fmla="*/ 0 h 328613"/>
                <a:gd name="connsiteX66" fmla="*/ 165894 w 331788"/>
                <a:gd name="connsiteY66" fmla="*/ 15525 h 328613"/>
                <a:gd name="connsiteX67" fmla="*/ 244953 w 331788"/>
                <a:gd name="connsiteY67" fmla="*/ 0 h 328613"/>
                <a:gd name="connsiteX68" fmla="*/ 326604 w 331788"/>
                <a:gd name="connsiteY68" fmla="*/ 16819 h 328613"/>
                <a:gd name="connsiteX69" fmla="*/ 331788 w 331788"/>
                <a:gd name="connsiteY69" fmla="*/ 23288 h 328613"/>
                <a:gd name="connsiteX70" fmla="*/ 331788 w 331788"/>
                <a:gd name="connsiteY70" fmla="*/ 274276 h 328613"/>
                <a:gd name="connsiteX71" fmla="*/ 322716 w 331788"/>
                <a:gd name="connsiteY71" fmla="*/ 280744 h 328613"/>
                <a:gd name="connsiteX72" fmla="*/ 289019 w 331788"/>
                <a:gd name="connsiteY72" fmla="*/ 269101 h 328613"/>
                <a:gd name="connsiteX73" fmla="*/ 285130 w 331788"/>
                <a:gd name="connsiteY73" fmla="*/ 274276 h 328613"/>
                <a:gd name="connsiteX74" fmla="*/ 329196 w 331788"/>
                <a:gd name="connsiteY74" fmla="*/ 318263 h 328613"/>
                <a:gd name="connsiteX75" fmla="*/ 318828 w 331788"/>
                <a:gd name="connsiteY75" fmla="*/ 328613 h 328613"/>
                <a:gd name="connsiteX76" fmla="*/ 274762 w 331788"/>
                <a:gd name="connsiteY76" fmla="*/ 284626 h 328613"/>
                <a:gd name="connsiteX77" fmla="*/ 206072 w 331788"/>
                <a:gd name="connsiteY77" fmla="*/ 279451 h 328613"/>
                <a:gd name="connsiteX78" fmla="*/ 198295 w 331788"/>
                <a:gd name="connsiteY78" fmla="*/ 270394 h 328613"/>
                <a:gd name="connsiteX79" fmla="*/ 167190 w 331788"/>
                <a:gd name="connsiteY79" fmla="*/ 280744 h 328613"/>
                <a:gd name="connsiteX80" fmla="*/ 163302 w 331788"/>
                <a:gd name="connsiteY80" fmla="*/ 280744 h 328613"/>
                <a:gd name="connsiteX81" fmla="*/ 85539 w 331788"/>
                <a:gd name="connsiteY81" fmla="*/ 263926 h 328613"/>
                <a:gd name="connsiteX82" fmla="*/ 9072 w 331788"/>
                <a:gd name="connsiteY82" fmla="*/ 280744 h 328613"/>
                <a:gd name="connsiteX83" fmla="*/ 0 w 331788"/>
                <a:gd name="connsiteY83" fmla="*/ 274276 h 328613"/>
                <a:gd name="connsiteX84" fmla="*/ 0 w 331788"/>
                <a:gd name="connsiteY84" fmla="*/ 23288 h 328613"/>
                <a:gd name="connsiteX85" fmla="*/ 5184 w 331788"/>
                <a:gd name="connsiteY85" fmla="*/ 16819 h 328613"/>
                <a:gd name="connsiteX86" fmla="*/ 86835 w 331788"/>
                <a:gd name="connsiteY86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331788" h="328613">
                  <a:moveTo>
                    <a:pt x="242094" y="203585"/>
                  </a:moveTo>
                  <a:cubicBezTo>
                    <a:pt x="232062" y="203585"/>
                    <a:pt x="222031" y="207145"/>
                    <a:pt x="214264" y="214264"/>
                  </a:cubicBezTo>
                  <a:cubicBezTo>
                    <a:pt x="200025" y="229797"/>
                    <a:pt x="200025" y="254391"/>
                    <a:pt x="214264" y="269924"/>
                  </a:cubicBezTo>
                  <a:cubicBezTo>
                    <a:pt x="229797" y="284163"/>
                    <a:pt x="254391" y="284163"/>
                    <a:pt x="269924" y="269924"/>
                  </a:cubicBezTo>
                  <a:cubicBezTo>
                    <a:pt x="284163" y="254391"/>
                    <a:pt x="284163" y="229797"/>
                    <a:pt x="269924" y="214264"/>
                  </a:cubicBezTo>
                  <a:cubicBezTo>
                    <a:pt x="262158" y="207145"/>
                    <a:pt x="252126" y="203585"/>
                    <a:pt x="242094" y="203585"/>
                  </a:cubicBezTo>
                  <a:close/>
                  <a:moveTo>
                    <a:pt x="85725" y="200752"/>
                  </a:moveTo>
                  <a:cubicBezTo>
                    <a:pt x="102122" y="200752"/>
                    <a:pt x="118520" y="203067"/>
                    <a:pt x="136525" y="207698"/>
                  </a:cubicBezTo>
                  <a:cubicBezTo>
                    <a:pt x="136525" y="207698"/>
                    <a:pt x="136525" y="207698"/>
                    <a:pt x="132667" y="222250"/>
                  </a:cubicBezTo>
                  <a:cubicBezTo>
                    <a:pt x="99229" y="211667"/>
                    <a:pt x="72221" y="211667"/>
                    <a:pt x="38783" y="222250"/>
                  </a:cubicBezTo>
                  <a:cubicBezTo>
                    <a:pt x="38783" y="222250"/>
                    <a:pt x="38783" y="222250"/>
                    <a:pt x="34925" y="207698"/>
                  </a:cubicBezTo>
                  <a:cubicBezTo>
                    <a:pt x="52930" y="203067"/>
                    <a:pt x="69327" y="200752"/>
                    <a:pt x="85725" y="200752"/>
                  </a:cubicBezTo>
                  <a:close/>
                  <a:moveTo>
                    <a:pt x="86038" y="150283"/>
                  </a:moveTo>
                  <a:cubicBezTo>
                    <a:pt x="102226" y="150283"/>
                    <a:pt x="118574" y="152929"/>
                    <a:pt x="136525" y="158221"/>
                  </a:cubicBezTo>
                  <a:cubicBezTo>
                    <a:pt x="136525" y="158221"/>
                    <a:pt x="136525" y="158221"/>
                    <a:pt x="132678" y="171450"/>
                  </a:cubicBezTo>
                  <a:cubicBezTo>
                    <a:pt x="99341" y="162190"/>
                    <a:pt x="72414" y="162190"/>
                    <a:pt x="39076" y="171450"/>
                  </a:cubicBezTo>
                  <a:cubicBezTo>
                    <a:pt x="39076" y="171450"/>
                    <a:pt x="39076" y="171450"/>
                    <a:pt x="36512" y="158221"/>
                  </a:cubicBezTo>
                  <a:cubicBezTo>
                    <a:pt x="53822" y="152929"/>
                    <a:pt x="69850" y="150283"/>
                    <a:pt x="86038" y="150283"/>
                  </a:cubicBezTo>
                  <a:close/>
                  <a:moveTo>
                    <a:pt x="243681" y="148724"/>
                  </a:moveTo>
                  <a:cubicBezTo>
                    <a:pt x="260335" y="148724"/>
                    <a:pt x="276989" y="151398"/>
                    <a:pt x="295275" y="156745"/>
                  </a:cubicBezTo>
                  <a:cubicBezTo>
                    <a:pt x="295275" y="156745"/>
                    <a:pt x="295275" y="156745"/>
                    <a:pt x="292663" y="171450"/>
                  </a:cubicBezTo>
                  <a:cubicBezTo>
                    <a:pt x="257396" y="162092"/>
                    <a:pt x="231272" y="162092"/>
                    <a:pt x="197312" y="171450"/>
                  </a:cubicBezTo>
                  <a:cubicBezTo>
                    <a:pt x="197312" y="171450"/>
                    <a:pt x="197312" y="171450"/>
                    <a:pt x="192087" y="156745"/>
                  </a:cubicBezTo>
                  <a:cubicBezTo>
                    <a:pt x="210374" y="151398"/>
                    <a:pt x="227027" y="148724"/>
                    <a:pt x="243681" y="148724"/>
                  </a:cubicBezTo>
                  <a:close/>
                  <a:moveTo>
                    <a:pt x="86038" y="99483"/>
                  </a:moveTo>
                  <a:cubicBezTo>
                    <a:pt x="102226" y="99483"/>
                    <a:pt x="118574" y="102129"/>
                    <a:pt x="136525" y="107421"/>
                  </a:cubicBezTo>
                  <a:cubicBezTo>
                    <a:pt x="136525" y="107421"/>
                    <a:pt x="136525" y="107421"/>
                    <a:pt x="132678" y="120650"/>
                  </a:cubicBezTo>
                  <a:cubicBezTo>
                    <a:pt x="99341" y="111390"/>
                    <a:pt x="72414" y="111390"/>
                    <a:pt x="39076" y="120650"/>
                  </a:cubicBezTo>
                  <a:cubicBezTo>
                    <a:pt x="39076" y="120650"/>
                    <a:pt x="39076" y="120650"/>
                    <a:pt x="36512" y="107421"/>
                  </a:cubicBezTo>
                  <a:cubicBezTo>
                    <a:pt x="53822" y="102129"/>
                    <a:pt x="69850" y="99483"/>
                    <a:pt x="86038" y="99483"/>
                  </a:cubicBezTo>
                  <a:close/>
                  <a:moveTo>
                    <a:pt x="243681" y="99152"/>
                  </a:moveTo>
                  <a:cubicBezTo>
                    <a:pt x="260335" y="99152"/>
                    <a:pt x="276989" y="101467"/>
                    <a:pt x="295275" y="106098"/>
                  </a:cubicBezTo>
                  <a:cubicBezTo>
                    <a:pt x="295275" y="106098"/>
                    <a:pt x="295275" y="106098"/>
                    <a:pt x="292663" y="120650"/>
                  </a:cubicBezTo>
                  <a:cubicBezTo>
                    <a:pt x="257396" y="111390"/>
                    <a:pt x="231272" y="111390"/>
                    <a:pt x="196006" y="120650"/>
                  </a:cubicBezTo>
                  <a:cubicBezTo>
                    <a:pt x="196006" y="120650"/>
                    <a:pt x="196006" y="120650"/>
                    <a:pt x="192087" y="106098"/>
                  </a:cubicBezTo>
                  <a:cubicBezTo>
                    <a:pt x="210374" y="101467"/>
                    <a:pt x="227027" y="99152"/>
                    <a:pt x="243681" y="99152"/>
                  </a:cubicBezTo>
                  <a:close/>
                  <a:moveTo>
                    <a:pt x="243681" y="48711"/>
                  </a:moveTo>
                  <a:cubicBezTo>
                    <a:pt x="260335" y="48711"/>
                    <a:pt x="276989" y="51385"/>
                    <a:pt x="295275" y="56732"/>
                  </a:cubicBezTo>
                  <a:cubicBezTo>
                    <a:pt x="295275" y="56732"/>
                    <a:pt x="295275" y="56732"/>
                    <a:pt x="292663" y="71437"/>
                  </a:cubicBezTo>
                  <a:cubicBezTo>
                    <a:pt x="257396" y="60742"/>
                    <a:pt x="231272" y="60742"/>
                    <a:pt x="197312" y="71437"/>
                  </a:cubicBezTo>
                  <a:cubicBezTo>
                    <a:pt x="197312" y="71437"/>
                    <a:pt x="197312" y="71437"/>
                    <a:pt x="192087" y="56732"/>
                  </a:cubicBezTo>
                  <a:cubicBezTo>
                    <a:pt x="210374" y="51385"/>
                    <a:pt x="227027" y="48711"/>
                    <a:pt x="243681" y="48711"/>
                  </a:cubicBezTo>
                  <a:close/>
                  <a:moveTo>
                    <a:pt x="85725" y="48683"/>
                  </a:moveTo>
                  <a:cubicBezTo>
                    <a:pt x="102122" y="48683"/>
                    <a:pt x="118520" y="51329"/>
                    <a:pt x="136525" y="56621"/>
                  </a:cubicBezTo>
                  <a:cubicBezTo>
                    <a:pt x="136525" y="56621"/>
                    <a:pt x="136525" y="56621"/>
                    <a:pt x="132667" y="69850"/>
                  </a:cubicBezTo>
                  <a:cubicBezTo>
                    <a:pt x="99229" y="60590"/>
                    <a:pt x="72221" y="60590"/>
                    <a:pt x="38783" y="69850"/>
                  </a:cubicBezTo>
                  <a:lnTo>
                    <a:pt x="34925" y="56621"/>
                  </a:lnTo>
                  <a:cubicBezTo>
                    <a:pt x="52930" y="51329"/>
                    <a:pt x="69327" y="48683"/>
                    <a:pt x="85725" y="48683"/>
                  </a:cubicBezTo>
                  <a:close/>
                  <a:moveTo>
                    <a:pt x="245779" y="12700"/>
                  </a:moveTo>
                  <a:cubicBezTo>
                    <a:pt x="224915" y="12700"/>
                    <a:pt x="201443" y="16579"/>
                    <a:pt x="171450" y="28215"/>
                  </a:cubicBezTo>
                  <a:cubicBezTo>
                    <a:pt x="171450" y="28215"/>
                    <a:pt x="171450" y="28215"/>
                    <a:pt x="171450" y="263525"/>
                  </a:cubicBezTo>
                  <a:cubicBezTo>
                    <a:pt x="176666" y="262232"/>
                    <a:pt x="185794" y="259646"/>
                    <a:pt x="192314" y="257061"/>
                  </a:cubicBezTo>
                  <a:cubicBezTo>
                    <a:pt x="185794" y="238960"/>
                    <a:pt x="191010" y="219566"/>
                    <a:pt x="205355" y="205344"/>
                  </a:cubicBezTo>
                  <a:cubicBezTo>
                    <a:pt x="226219" y="184657"/>
                    <a:pt x="258819" y="184657"/>
                    <a:pt x="279684" y="205344"/>
                  </a:cubicBezTo>
                  <a:cubicBezTo>
                    <a:pt x="294028" y="218273"/>
                    <a:pt x="299244" y="238960"/>
                    <a:pt x="294028" y="257061"/>
                  </a:cubicBezTo>
                  <a:cubicBezTo>
                    <a:pt x="301852" y="258353"/>
                    <a:pt x="312284" y="262232"/>
                    <a:pt x="317500" y="263525"/>
                  </a:cubicBezTo>
                  <a:lnTo>
                    <a:pt x="317500" y="28215"/>
                  </a:lnTo>
                  <a:cubicBezTo>
                    <a:pt x="288812" y="17872"/>
                    <a:pt x="266643" y="12700"/>
                    <a:pt x="245779" y="12700"/>
                  </a:cubicBezTo>
                  <a:close/>
                  <a:moveTo>
                    <a:pt x="84931" y="12700"/>
                  </a:moveTo>
                  <a:cubicBezTo>
                    <a:pt x="63004" y="12700"/>
                    <a:pt x="42366" y="17872"/>
                    <a:pt x="12700" y="28215"/>
                  </a:cubicBezTo>
                  <a:cubicBezTo>
                    <a:pt x="12700" y="28215"/>
                    <a:pt x="12700" y="28215"/>
                    <a:pt x="12700" y="263525"/>
                  </a:cubicBezTo>
                  <a:cubicBezTo>
                    <a:pt x="41077" y="254475"/>
                    <a:pt x="63004" y="249303"/>
                    <a:pt x="84931" y="249303"/>
                  </a:cubicBezTo>
                  <a:cubicBezTo>
                    <a:pt x="106859" y="249303"/>
                    <a:pt x="128786" y="254475"/>
                    <a:pt x="157163" y="263525"/>
                  </a:cubicBezTo>
                  <a:lnTo>
                    <a:pt x="157163" y="28215"/>
                  </a:lnTo>
                  <a:cubicBezTo>
                    <a:pt x="128786" y="17872"/>
                    <a:pt x="106859" y="12700"/>
                    <a:pt x="84931" y="12700"/>
                  </a:cubicBezTo>
                  <a:close/>
                  <a:moveTo>
                    <a:pt x="86835" y="0"/>
                  </a:moveTo>
                  <a:cubicBezTo>
                    <a:pt x="110164" y="0"/>
                    <a:pt x="133493" y="5175"/>
                    <a:pt x="165894" y="15525"/>
                  </a:cubicBezTo>
                  <a:cubicBezTo>
                    <a:pt x="198295" y="5175"/>
                    <a:pt x="221624" y="0"/>
                    <a:pt x="244953" y="0"/>
                  </a:cubicBezTo>
                  <a:cubicBezTo>
                    <a:pt x="269578" y="0"/>
                    <a:pt x="294203" y="5175"/>
                    <a:pt x="326604" y="16819"/>
                  </a:cubicBezTo>
                  <a:cubicBezTo>
                    <a:pt x="329196" y="18113"/>
                    <a:pt x="331788" y="20700"/>
                    <a:pt x="331788" y="23288"/>
                  </a:cubicBezTo>
                  <a:cubicBezTo>
                    <a:pt x="331788" y="23288"/>
                    <a:pt x="331788" y="23288"/>
                    <a:pt x="331788" y="274276"/>
                  </a:cubicBezTo>
                  <a:cubicBezTo>
                    <a:pt x="331788" y="280744"/>
                    <a:pt x="325308" y="280744"/>
                    <a:pt x="322716" y="280744"/>
                  </a:cubicBezTo>
                  <a:cubicBezTo>
                    <a:pt x="313643" y="276863"/>
                    <a:pt x="299387" y="272982"/>
                    <a:pt x="289019" y="269101"/>
                  </a:cubicBezTo>
                  <a:cubicBezTo>
                    <a:pt x="287723" y="271688"/>
                    <a:pt x="286427" y="272982"/>
                    <a:pt x="285130" y="274276"/>
                  </a:cubicBezTo>
                  <a:cubicBezTo>
                    <a:pt x="285130" y="274276"/>
                    <a:pt x="285130" y="274276"/>
                    <a:pt x="329196" y="318263"/>
                  </a:cubicBezTo>
                  <a:cubicBezTo>
                    <a:pt x="329196" y="318263"/>
                    <a:pt x="329196" y="318263"/>
                    <a:pt x="318828" y="328613"/>
                  </a:cubicBezTo>
                  <a:cubicBezTo>
                    <a:pt x="318828" y="328613"/>
                    <a:pt x="318828" y="328613"/>
                    <a:pt x="274762" y="284626"/>
                  </a:cubicBezTo>
                  <a:cubicBezTo>
                    <a:pt x="254025" y="300151"/>
                    <a:pt x="224216" y="298857"/>
                    <a:pt x="206072" y="279451"/>
                  </a:cubicBezTo>
                  <a:cubicBezTo>
                    <a:pt x="202183" y="276863"/>
                    <a:pt x="200887" y="274276"/>
                    <a:pt x="198295" y="270394"/>
                  </a:cubicBezTo>
                  <a:cubicBezTo>
                    <a:pt x="189223" y="272982"/>
                    <a:pt x="174966" y="278157"/>
                    <a:pt x="167190" y="280744"/>
                  </a:cubicBezTo>
                  <a:cubicBezTo>
                    <a:pt x="165894" y="280744"/>
                    <a:pt x="164598" y="280744"/>
                    <a:pt x="163302" y="280744"/>
                  </a:cubicBezTo>
                  <a:cubicBezTo>
                    <a:pt x="130901" y="269101"/>
                    <a:pt x="108868" y="263926"/>
                    <a:pt x="85539" y="263926"/>
                  </a:cubicBezTo>
                  <a:cubicBezTo>
                    <a:pt x="63506" y="263926"/>
                    <a:pt x="40177" y="269101"/>
                    <a:pt x="9072" y="280744"/>
                  </a:cubicBezTo>
                  <a:cubicBezTo>
                    <a:pt x="6480" y="280744"/>
                    <a:pt x="0" y="280744"/>
                    <a:pt x="0" y="274276"/>
                  </a:cubicBezTo>
                  <a:cubicBezTo>
                    <a:pt x="0" y="274276"/>
                    <a:pt x="0" y="274276"/>
                    <a:pt x="0" y="23288"/>
                  </a:cubicBezTo>
                  <a:cubicBezTo>
                    <a:pt x="0" y="20700"/>
                    <a:pt x="2592" y="18113"/>
                    <a:pt x="5184" y="16819"/>
                  </a:cubicBezTo>
                  <a:cubicBezTo>
                    <a:pt x="37585" y="5175"/>
                    <a:pt x="62210" y="0"/>
                    <a:pt x="8683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5" name="Rectangle 58"/>
            <p:cNvSpPr/>
            <p:nvPr/>
          </p:nvSpPr>
          <p:spPr>
            <a:xfrm>
              <a:off x="7522574" y="2264993"/>
              <a:ext cx="678311" cy="392415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defTabSz="914400"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40%</a:t>
              </a:r>
            </a:p>
          </p:txBody>
        </p:sp>
      </p:grpSp>
      <p:sp>
        <p:nvSpPr>
          <p:cNvPr id="3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成功项目展示</a:t>
            </a:r>
          </a:p>
        </p:txBody>
      </p:sp>
      <p:sp>
        <p:nvSpPr>
          <p:cNvPr id="64" name="等腰三角形 63"/>
          <p:cNvSpPr/>
          <p:nvPr/>
        </p:nvSpPr>
        <p:spPr>
          <a:xfrm rot="5400000">
            <a:off x="350557" y="280293"/>
            <a:ext cx="207812" cy="17017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7" dur="7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8" dur="7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2" fill="hold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12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13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2" fill="hold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17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18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0" presetID="2" presetClass="entr" presetSubtype="2" fill="hold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22" dur="7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23" dur="7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2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0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7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7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2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0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21"/>
          <p:cNvGrpSpPr/>
          <p:nvPr/>
        </p:nvGrpSpPr>
        <p:grpSpPr>
          <a:xfrm>
            <a:off x="1714525" y="1961681"/>
            <a:ext cx="1057275" cy="754085"/>
            <a:chOff x="5069886" y="293530"/>
            <a:chExt cx="2052228" cy="1463723"/>
          </a:xfrm>
          <a:noFill/>
        </p:grpSpPr>
        <p:sp>
          <p:nvSpPr>
            <p:cNvPr id="32" name="TextBox 22"/>
            <p:cNvSpPr txBox="1"/>
            <p:nvPr/>
          </p:nvSpPr>
          <p:spPr>
            <a:xfrm>
              <a:off x="5069886" y="293530"/>
              <a:ext cx="2052228" cy="1120147"/>
            </a:xfrm>
            <a:prstGeom prst="rect">
              <a:avLst/>
            </a:prstGeom>
            <a:grpFill/>
          </p:spPr>
          <p:txBody>
            <a:bodyPr wrap="square">
              <a:normAutofit fontScale="77500" lnSpcReduction="20000"/>
            </a:bodyPr>
            <a:lstStyle/>
            <a:p>
              <a:pPr algn="ctr"/>
              <a:r>
                <a:rPr lang="zh-CN" altLang="en-US" sz="4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33" name="TextBox 23"/>
            <p:cNvSpPr txBox="1"/>
            <p:nvPr/>
          </p:nvSpPr>
          <p:spPr>
            <a:xfrm>
              <a:off x="5069886" y="1309193"/>
              <a:ext cx="2052228" cy="448060"/>
            </a:xfrm>
            <a:prstGeom prst="rect">
              <a:avLst/>
            </a:prstGeom>
            <a:grpFill/>
          </p:spPr>
          <p:txBody>
            <a:bodyPr wrap="square">
              <a:noAutofit/>
            </a:bodyPr>
            <a:lstStyle/>
            <a:p>
              <a:pPr algn="ctr"/>
              <a:r>
                <a:rPr lang="en-US" altLang="zh-CN" sz="1200" b="1" dirty="0"/>
                <a:t>CONTENT</a:t>
              </a:r>
            </a:p>
          </p:txBody>
        </p:sp>
      </p:grpSp>
      <p:cxnSp>
        <p:nvCxnSpPr>
          <p:cNvPr id="34" name="直接连接符 33"/>
          <p:cNvCxnSpPr/>
          <p:nvPr/>
        </p:nvCxnSpPr>
        <p:spPr>
          <a:xfrm>
            <a:off x="1791444" y="2484933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组合 34"/>
          <p:cNvGrpSpPr/>
          <p:nvPr/>
        </p:nvGrpSpPr>
        <p:grpSpPr>
          <a:xfrm>
            <a:off x="3419872" y="1131590"/>
            <a:ext cx="3120665" cy="433901"/>
            <a:chOff x="4845916" y="500731"/>
            <a:chExt cx="3120665" cy="433901"/>
          </a:xfrm>
        </p:grpSpPr>
        <p:grpSp>
          <p:nvGrpSpPr>
            <p:cNvPr id="36" name="Group 293"/>
            <p:cNvGrpSpPr/>
            <p:nvPr/>
          </p:nvGrpSpPr>
          <p:grpSpPr>
            <a:xfrm>
              <a:off x="4994650" y="512208"/>
              <a:ext cx="2971931" cy="422424"/>
              <a:chOff x="6444107" y="1469392"/>
              <a:chExt cx="4232109" cy="563232"/>
            </a:xfrm>
          </p:grpSpPr>
          <p:sp>
            <p:nvSpPr>
              <p:cNvPr id="38" name="TextBox 294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77500" lnSpcReduction="20000"/>
              </a:bodyPr>
              <a:lstStyle/>
              <a:p>
                <a:r>
                  <a:rPr lang="zh-CN" altLang="en-US" b="1" dirty="0"/>
                  <a:t>年度工作概述</a:t>
                </a:r>
                <a:endParaRPr lang="zh-CN" altLang="en-US" sz="1600" b="1" dirty="0"/>
              </a:p>
            </p:txBody>
          </p:sp>
          <p:sp>
            <p:nvSpPr>
              <p:cNvPr id="39" name="TextBox 295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/>
                  <a:t>此部分内容作为文字排版占位显示 （建议使用主题字体）</a:t>
                </a:r>
              </a:p>
            </p:txBody>
          </p:sp>
        </p:grpSp>
        <p:sp>
          <p:nvSpPr>
            <p:cNvPr id="37" name="椭圆 36"/>
            <p:cNvSpPr/>
            <p:nvPr/>
          </p:nvSpPr>
          <p:spPr>
            <a:xfrm>
              <a:off x="4845916" y="500731"/>
              <a:ext cx="426862" cy="426862"/>
            </a:xfrm>
            <a:prstGeom prst="ellipse">
              <a:avLst/>
            </a:prstGeom>
            <a:solidFill>
              <a:srgbClr val="3391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419872" y="1812145"/>
            <a:ext cx="3120665" cy="433901"/>
            <a:chOff x="4845916" y="500731"/>
            <a:chExt cx="3120665" cy="433901"/>
          </a:xfrm>
        </p:grpSpPr>
        <p:grpSp>
          <p:nvGrpSpPr>
            <p:cNvPr id="41" name="Group 293"/>
            <p:cNvGrpSpPr/>
            <p:nvPr/>
          </p:nvGrpSpPr>
          <p:grpSpPr>
            <a:xfrm>
              <a:off x="4994650" y="512208"/>
              <a:ext cx="2971931" cy="422424"/>
              <a:chOff x="6444107" y="1469392"/>
              <a:chExt cx="4232109" cy="563232"/>
            </a:xfrm>
          </p:grpSpPr>
          <p:sp>
            <p:nvSpPr>
              <p:cNvPr id="45" name="TextBox 294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77500" lnSpcReduction="20000"/>
              </a:bodyPr>
              <a:lstStyle/>
              <a:p>
                <a:r>
                  <a:rPr lang="zh-CN" altLang="en-US" b="1" dirty="0"/>
                  <a:t>工作完成情况</a:t>
                </a:r>
                <a:endParaRPr lang="zh-CN" altLang="en-US" sz="1600" b="1" dirty="0"/>
              </a:p>
            </p:txBody>
          </p:sp>
          <p:sp>
            <p:nvSpPr>
              <p:cNvPr id="47" name="TextBox 295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/>
                  <a:t>此部分内容作为文字排版占位显示 （建议使用主题字体）</a:t>
                </a:r>
              </a:p>
            </p:txBody>
          </p:sp>
        </p:grpSp>
        <p:sp>
          <p:nvSpPr>
            <p:cNvPr id="44" name="椭圆 43"/>
            <p:cNvSpPr/>
            <p:nvPr/>
          </p:nvSpPr>
          <p:spPr>
            <a:xfrm>
              <a:off x="4845916" y="500731"/>
              <a:ext cx="426862" cy="426862"/>
            </a:xfrm>
            <a:prstGeom prst="ellipse">
              <a:avLst/>
            </a:prstGeom>
            <a:solidFill>
              <a:srgbClr val="013E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3419872" y="2492700"/>
            <a:ext cx="3120665" cy="433901"/>
            <a:chOff x="4845916" y="500731"/>
            <a:chExt cx="3120665" cy="433901"/>
          </a:xfrm>
        </p:grpSpPr>
        <p:grpSp>
          <p:nvGrpSpPr>
            <p:cNvPr id="49" name="Group 293"/>
            <p:cNvGrpSpPr/>
            <p:nvPr/>
          </p:nvGrpSpPr>
          <p:grpSpPr>
            <a:xfrm>
              <a:off x="4994650" y="512208"/>
              <a:ext cx="2971931" cy="422424"/>
              <a:chOff x="6444107" y="1469392"/>
              <a:chExt cx="4232109" cy="563232"/>
            </a:xfrm>
          </p:grpSpPr>
          <p:sp>
            <p:nvSpPr>
              <p:cNvPr id="51" name="TextBox 294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77500" lnSpcReduction="20000"/>
              </a:bodyPr>
              <a:lstStyle/>
              <a:p>
                <a:r>
                  <a:rPr lang="zh-CN" altLang="en-US" b="1" dirty="0"/>
                  <a:t>成功项目展示</a:t>
                </a:r>
                <a:endParaRPr lang="zh-CN" altLang="en-US" sz="1600" b="1" dirty="0"/>
              </a:p>
            </p:txBody>
          </p:sp>
          <p:sp>
            <p:nvSpPr>
              <p:cNvPr id="52" name="TextBox 295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/>
                  <a:t>此部分内容作为文字排版占位显示 （建议使用主题字体）</a:t>
                </a:r>
              </a:p>
            </p:txBody>
          </p:sp>
        </p:grpSp>
        <p:sp>
          <p:nvSpPr>
            <p:cNvPr id="50" name="椭圆 49"/>
            <p:cNvSpPr/>
            <p:nvPr/>
          </p:nvSpPr>
          <p:spPr>
            <a:xfrm>
              <a:off x="4845916" y="500731"/>
              <a:ext cx="426862" cy="426862"/>
            </a:xfrm>
            <a:prstGeom prst="ellipse">
              <a:avLst/>
            </a:prstGeom>
            <a:solidFill>
              <a:srgbClr val="3391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419872" y="3173255"/>
            <a:ext cx="3120665" cy="433901"/>
            <a:chOff x="4845916" y="500731"/>
            <a:chExt cx="3120665" cy="433901"/>
          </a:xfrm>
        </p:grpSpPr>
        <p:grpSp>
          <p:nvGrpSpPr>
            <p:cNvPr id="54" name="Group 293"/>
            <p:cNvGrpSpPr/>
            <p:nvPr/>
          </p:nvGrpSpPr>
          <p:grpSpPr>
            <a:xfrm>
              <a:off x="4994650" y="512208"/>
              <a:ext cx="2971931" cy="422424"/>
              <a:chOff x="6444107" y="1469392"/>
              <a:chExt cx="4232109" cy="563232"/>
            </a:xfrm>
          </p:grpSpPr>
          <p:sp>
            <p:nvSpPr>
              <p:cNvPr id="56" name="TextBox 294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77500" lnSpcReduction="20000"/>
              </a:bodyPr>
              <a:lstStyle/>
              <a:p>
                <a:r>
                  <a:rPr lang="zh-CN" altLang="en-US" b="1" dirty="0"/>
                  <a:t>明年工作计划</a:t>
                </a:r>
                <a:endParaRPr lang="zh-CN" altLang="en-US" sz="1600" b="1" dirty="0"/>
              </a:p>
            </p:txBody>
          </p:sp>
          <p:sp>
            <p:nvSpPr>
              <p:cNvPr id="63" name="TextBox 295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7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/>
                  <a:t>此部分内容作为文字排版占位显示 （建议使用主题字体）</a:t>
                </a:r>
              </a:p>
            </p:txBody>
          </p:sp>
        </p:grpSp>
        <p:sp>
          <p:nvSpPr>
            <p:cNvPr id="55" name="椭圆 54"/>
            <p:cNvSpPr/>
            <p:nvPr/>
          </p:nvSpPr>
          <p:spPr>
            <a:xfrm>
              <a:off x="4845916" y="500731"/>
              <a:ext cx="426862" cy="426862"/>
            </a:xfrm>
            <a:prstGeom prst="ellipse">
              <a:avLst/>
            </a:prstGeom>
            <a:solidFill>
              <a:srgbClr val="013E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zh-CN" altLang="en-US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pic>
        <p:nvPicPr>
          <p:cNvPr id="28" name="图片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776177" y="3509705"/>
            <a:ext cx="3484509" cy="32384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3995936" y="1467883"/>
            <a:ext cx="18149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200" spc="300" dirty="0">
                <a:latin typeface="Agency FB" panose="020B0503020202020204" pitchFamily="34" charset="0"/>
                <a:cs typeface="+mn-ea"/>
                <a:sym typeface="+mn-lt"/>
              </a:rPr>
              <a:t>04</a:t>
            </a:r>
            <a:endParaRPr lang="zh-CN" altLang="en-US" sz="7200" spc="300" dirty="0"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43" name="TextBox 7"/>
          <p:cNvSpPr>
            <a:spLocks noChangeArrowheads="1"/>
          </p:cNvSpPr>
          <p:nvPr/>
        </p:nvSpPr>
        <p:spPr bwMode="auto">
          <a:xfrm>
            <a:off x="1846435" y="2486744"/>
            <a:ext cx="539344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明年工作计划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899196" y="-680498"/>
            <a:ext cx="5825191" cy="6186592"/>
            <a:chOff x="5899196" y="-680498"/>
            <a:chExt cx="5825191" cy="61865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5776177" y="2144604"/>
              <a:ext cx="3484509" cy="3238471"/>
            </a:xfrm>
            <a:prstGeom prst="rect">
              <a:avLst/>
            </a:prstGeom>
          </p:spPr>
        </p:pic>
        <p:sp>
          <p:nvSpPr>
            <p:cNvPr id="9" name="Freeform 5"/>
            <p:cNvSpPr/>
            <p:nvPr/>
          </p:nvSpPr>
          <p:spPr bwMode="auto">
            <a:xfrm rot="5400000">
              <a:off x="8211337" y="-993217"/>
              <a:ext cx="3200332" cy="3825769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solidFill>
              <a:srgbClr val="3391A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  <p:sp>
        <p:nvSpPr>
          <p:cNvPr id="10" name="Freeform 5"/>
          <p:cNvSpPr/>
          <p:nvPr/>
        </p:nvSpPr>
        <p:spPr bwMode="auto">
          <a:xfrm rot="5400000">
            <a:off x="340286" y="3877763"/>
            <a:ext cx="3855024" cy="4608405"/>
          </a:xfrm>
          <a:custGeom>
            <a:avLst/>
            <a:gdLst>
              <a:gd name="T0" fmla="*/ 1405 w 2712"/>
              <a:gd name="T1" fmla="*/ 0 h 3242"/>
              <a:gd name="T2" fmla="*/ 0 w 2712"/>
              <a:gd name="T3" fmla="*/ 811 h 3242"/>
              <a:gd name="T4" fmla="*/ 0 w 2712"/>
              <a:gd name="T5" fmla="*/ 2432 h 3242"/>
              <a:gd name="T6" fmla="*/ 1405 w 2712"/>
              <a:gd name="T7" fmla="*/ 3242 h 3242"/>
              <a:gd name="T8" fmla="*/ 2712 w 2712"/>
              <a:gd name="T9" fmla="*/ 2486 h 3242"/>
              <a:gd name="T10" fmla="*/ 2712 w 2712"/>
              <a:gd name="T11" fmla="*/ 757 h 3242"/>
              <a:gd name="T12" fmla="*/ 1405 w 2712"/>
              <a:gd name="T13" fmla="*/ 0 h 3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12" h="3242">
                <a:moveTo>
                  <a:pt x="1405" y="0"/>
                </a:moveTo>
                <a:lnTo>
                  <a:pt x="0" y="811"/>
                </a:lnTo>
                <a:lnTo>
                  <a:pt x="0" y="2432"/>
                </a:lnTo>
                <a:lnTo>
                  <a:pt x="1405" y="3242"/>
                </a:lnTo>
                <a:lnTo>
                  <a:pt x="2712" y="2486"/>
                </a:lnTo>
                <a:lnTo>
                  <a:pt x="2712" y="757"/>
                </a:lnTo>
                <a:lnTo>
                  <a:pt x="1405" y="0"/>
                </a:lnTo>
                <a:close/>
              </a:path>
            </a:pathLst>
          </a:custGeom>
          <a:solidFill>
            <a:srgbClr val="3391A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-1124301" y="-2110778"/>
            <a:ext cx="5272881" cy="3977536"/>
            <a:chOff x="-1124301" y="-2110778"/>
            <a:chExt cx="5272881" cy="3977536"/>
          </a:xfrm>
        </p:grpSpPr>
        <p:sp>
          <p:nvSpPr>
            <p:cNvPr id="12" name="Freeform 5"/>
            <p:cNvSpPr/>
            <p:nvPr/>
          </p:nvSpPr>
          <p:spPr bwMode="auto">
            <a:xfrm rot="5400000">
              <a:off x="-747610" y="-2364957"/>
              <a:ext cx="3855024" cy="4608405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blipFill dpi="0" rotWithShape="0">
              <a:blip r:embed="rId5"/>
              <a:srcRect/>
              <a:stretch>
                <a:fillRect/>
              </a:stretch>
            </a:blip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13" name="Freeform 5"/>
            <p:cNvSpPr/>
            <p:nvPr/>
          </p:nvSpPr>
          <p:spPr bwMode="auto">
            <a:xfrm rot="5400000">
              <a:off x="-83134" y="-2487469"/>
              <a:ext cx="3855024" cy="4608405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noFill/>
            <a:ln>
              <a:solidFill>
                <a:srgbClr val="3391AA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0cd73c33-8e26-4498-905c-7ced81e529a5"/>
          <p:cNvGrpSpPr>
            <a:grpSpLocks noChangeAspect="1"/>
          </p:cNvGrpSpPr>
          <p:nvPr/>
        </p:nvGrpSpPr>
        <p:grpSpPr>
          <a:xfrm>
            <a:off x="1164081" y="1498082"/>
            <a:ext cx="6756291" cy="2254229"/>
            <a:chOff x="1552108" y="1997442"/>
            <a:chExt cx="9008388" cy="3005639"/>
          </a:xfrm>
        </p:grpSpPr>
        <p:sp>
          <p:nvSpPr>
            <p:cNvPr id="4" name="Partial Circle 3"/>
            <p:cNvSpPr/>
            <p:nvPr/>
          </p:nvSpPr>
          <p:spPr>
            <a:xfrm>
              <a:off x="4455465" y="1997442"/>
              <a:ext cx="3065544" cy="2892489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Teardrop 4"/>
            <p:cNvSpPr/>
            <p:nvPr/>
          </p:nvSpPr>
          <p:spPr>
            <a:xfrm rot="16200000" flipH="1">
              <a:off x="6089422" y="2009337"/>
              <a:ext cx="1435100" cy="1428070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Partial Circle 5"/>
            <p:cNvSpPr/>
            <p:nvPr/>
          </p:nvSpPr>
          <p:spPr>
            <a:xfrm flipH="1" flipV="1">
              <a:off x="4555975" y="2110592"/>
              <a:ext cx="3065544" cy="2892489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Teardrop 6"/>
            <p:cNvSpPr/>
            <p:nvPr/>
          </p:nvSpPr>
          <p:spPr>
            <a:xfrm rot="16200000" flipV="1">
              <a:off x="4552460" y="3563117"/>
              <a:ext cx="1435100" cy="1428070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8" name="Group 9"/>
            <p:cNvGrpSpPr/>
            <p:nvPr/>
          </p:nvGrpSpPr>
          <p:grpSpPr>
            <a:xfrm>
              <a:off x="8086415" y="3876866"/>
              <a:ext cx="2474081" cy="866137"/>
              <a:chOff x="8086415" y="3876866"/>
              <a:chExt cx="2474081" cy="866137"/>
            </a:xfrm>
          </p:grpSpPr>
          <p:sp>
            <p:nvSpPr>
              <p:cNvPr id="22" name="TextBox 33"/>
              <p:cNvSpPr txBox="1"/>
              <p:nvPr/>
            </p:nvSpPr>
            <p:spPr bwMode="auto">
              <a:xfrm>
                <a:off x="8086415" y="3876866"/>
                <a:ext cx="1258976" cy="309958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 fontScale="77500" lnSpcReduction="20000"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4"/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3" name="TextBox 34"/>
              <p:cNvSpPr txBox="1"/>
              <p:nvPr/>
            </p:nvSpPr>
            <p:spPr bwMode="auto">
              <a:xfrm>
                <a:off x="8086415" y="4186824"/>
                <a:ext cx="2474081" cy="556179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rmAutofit fontScale="77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 （建议使用主题字体）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086415" y="2348880"/>
              <a:ext cx="2474081" cy="866137"/>
              <a:chOff x="8086415" y="2348880"/>
              <a:chExt cx="2474081" cy="866137"/>
            </a:xfrm>
          </p:grpSpPr>
          <p:sp>
            <p:nvSpPr>
              <p:cNvPr id="20" name="TextBox 35"/>
              <p:cNvSpPr txBox="1"/>
              <p:nvPr/>
            </p:nvSpPr>
            <p:spPr bwMode="auto">
              <a:xfrm>
                <a:off x="8086415" y="2348880"/>
                <a:ext cx="1258976" cy="309958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 fontScale="77500" lnSpcReduction="20000"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3"/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1" name="TextBox 36"/>
              <p:cNvSpPr txBox="1"/>
              <p:nvPr/>
            </p:nvSpPr>
            <p:spPr bwMode="auto">
              <a:xfrm>
                <a:off x="8086415" y="2658838"/>
                <a:ext cx="2474081" cy="556179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rmAutofit fontScale="77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 （建议使用主题字体）</a:t>
                </a:r>
              </a:p>
            </p:txBody>
          </p:sp>
        </p:grpSp>
        <p:grpSp>
          <p:nvGrpSpPr>
            <p:cNvPr id="10" name="Group 7"/>
            <p:cNvGrpSpPr/>
            <p:nvPr/>
          </p:nvGrpSpPr>
          <p:grpSpPr>
            <a:xfrm>
              <a:off x="1552108" y="3876866"/>
              <a:ext cx="2474081" cy="866137"/>
              <a:chOff x="1552108" y="3876866"/>
              <a:chExt cx="2474081" cy="866137"/>
            </a:xfrm>
          </p:grpSpPr>
          <p:sp>
            <p:nvSpPr>
              <p:cNvPr id="18" name="TextBox 37"/>
              <p:cNvSpPr txBox="1"/>
              <p:nvPr/>
            </p:nvSpPr>
            <p:spPr bwMode="auto">
              <a:xfrm>
                <a:off x="2767213" y="3876866"/>
                <a:ext cx="1258976" cy="309958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 fontScale="77500" lnSpcReduction="20000"/>
              </a:bodyPr>
              <a:lstStyle/>
              <a:p>
                <a:pPr algn="r" latinLnBrk="0"/>
                <a:r>
                  <a:rPr lang="zh-CN" altLang="en-US" sz="1400">
                    <a:solidFill>
                      <a:schemeClr val="accent1"/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9" name="TextBox 38"/>
              <p:cNvSpPr txBox="1"/>
              <p:nvPr/>
            </p:nvSpPr>
            <p:spPr bwMode="auto">
              <a:xfrm>
                <a:off x="1552108" y="4186824"/>
                <a:ext cx="2474081" cy="556179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rmAutofit fontScale="77500" lnSpcReduction="2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 （建议使用主题字体）</a:t>
                </a:r>
              </a:p>
            </p:txBody>
          </p:sp>
        </p:grpSp>
        <p:grpSp>
          <p:nvGrpSpPr>
            <p:cNvPr id="11" name="Group 2"/>
            <p:cNvGrpSpPr/>
            <p:nvPr/>
          </p:nvGrpSpPr>
          <p:grpSpPr>
            <a:xfrm>
              <a:off x="1552108" y="2348880"/>
              <a:ext cx="2474081" cy="866137"/>
              <a:chOff x="1552108" y="2348880"/>
              <a:chExt cx="2474081" cy="866137"/>
            </a:xfrm>
          </p:grpSpPr>
          <p:sp>
            <p:nvSpPr>
              <p:cNvPr id="16" name="TextBox 39"/>
              <p:cNvSpPr txBox="1"/>
              <p:nvPr/>
            </p:nvSpPr>
            <p:spPr bwMode="auto">
              <a:xfrm>
                <a:off x="2767213" y="2348880"/>
                <a:ext cx="1258976" cy="309958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 fontScale="77500" lnSpcReduction="20000"/>
              </a:bodyPr>
              <a:lstStyle/>
              <a:p>
                <a:pPr algn="r" latinLnBrk="0"/>
                <a:r>
                  <a:rPr lang="zh-CN" altLang="en-US" sz="1400">
                    <a:solidFill>
                      <a:schemeClr val="accent2"/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7" name="TextBox 40"/>
              <p:cNvSpPr txBox="1"/>
              <p:nvPr/>
            </p:nvSpPr>
            <p:spPr bwMode="auto">
              <a:xfrm>
                <a:off x="1552108" y="2658838"/>
                <a:ext cx="2474081" cy="556179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rmAutofit fontScale="77500" lnSpcReduction="2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</a:t>
                </a:r>
                <a:b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lang="zh-CN" altLang="en-US" sz="1000" b="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 （建议使用主题字体）</a:t>
                </a:r>
              </a:p>
            </p:txBody>
          </p:sp>
        </p:grpSp>
        <p:sp>
          <p:nvSpPr>
            <p:cNvPr id="12" name="Freeform: Shape 43"/>
            <p:cNvSpPr/>
            <p:nvPr/>
          </p:nvSpPr>
          <p:spPr bwMode="auto">
            <a:xfrm>
              <a:off x="6479500" y="3862387"/>
              <a:ext cx="568804" cy="568804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24 w 236"/>
                <a:gd name="T11" fmla="*/ 56 h 236"/>
                <a:gd name="T12" fmla="*/ 144 w 236"/>
                <a:gd name="T13" fmla="*/ 46 h 236"/>
                <a:gd name="T14" fmla="*/ 137 w 236"/>
                <a:gd name="T15" fmla="*/ 67 h 236"/>
                <a:gd name="T16" fmla="*/ 117 w 236"/>
                <a:gd name="T17" fmla="*/ 77 h 236"/>
                <a:gd name="T18" fmla="*/ 124 w 236"/>
                <a:gd name="T19" fmla="*/ 56 h 236"/>
                <a:gd name="T20" fmla="*/ 162 w 236"/>
                <a:gd name="T21" fmla="*/ 164 h 236"/>
                <a:gd name="T22" fmla="*/ 142 w 236"/>
                <a:gd name="T23" fmla="*/ 181 h 236"/>
                <a:gd name="T24" fmla="*/ 119 w 236"/>
                <a:gd name="T25" fmla="*/ 175 h 236"/>
                <a:gd name="T26" fmla="*/ 97 w 236"/>
                <a:gd name="T27" fmla="*/ 181 h 236"/>
                <a:gd name="T28" fmla="*/ 76 w 236"/>
                <a:gd name="T29" fmla="*/ 164 h 236"/>
                <a:gd name="T30" fmla="*/ 67 w 236"/>
                <a:gd name="T31" fmla="*/ 96 h 236"/>
                <a:gd name="T32" fmla="*/ 95 w 236"/>
                <a:gd name="T33" fmla="*/ 79 h 236"/>
                <a:gd name="T34" fmla="*/ 118 w 236"/>
                <a:gd name="T35" fmla="*/ 85 h 236"/>
                <a:gd name="T36" fmla="*/ 143 w 236"/>
                <a:gd name="T37" fmla="*/ 79 h 236"/>
                <a:gd name="T38" fmla="*/ 168 w 236"/>
                <a:gd name="T39" fmla="*/ 92 h 236"/>
                <a:gd name="T40" fmla="*/ 154 w 236"/>
                <a:gd name="T41" fmla="*/ 118 h 236"/>
                <a:gd name="T42" fmla="*/ 172 w 236"/>
                <a:gd name="T43" fmla="*/ 145 h 236"/>
                <a:gd name="T44" fmla="*/ 162 w 236"/>
                <a:gd name="T45" fmla="*/ 16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4" y="56"/>
                  </a:moveTo>
                  <a:cubicBezTo>
                    <a:pt x="129" y="50"/>
                    <a:pt x="137" y="46"/>
                    <a:pt x="144" y="46"/>
                  </a:cubicBezTo>
                  <a:cubicBezTo>
                    <a:pt x="144" y="54"/>
                    <a:pt x="141" y="62"/>
                    <a:pt x="137" y="67"/>
                  </a:cubicBezTo>
                  <a:cubicBezTo>
                    <a:pt x="132" y="73"/>
                    <a:pt x="124" y="78"/>
                    <a:pt x="117" y="77"/>
                  </a:cubicBezTo>
                  <a:cubicBezTo>
                    <a:pt x="115" y="69"/>
                    <a:pt x="119" y="61"/>
                    <a:pt x="124" y="56"/>
                  </a:cubicBezTo>
                  <a:close/>
                  <a:moveTo>
                    <a:pt x="162" y="164"/>
                  </a:moveTo>
                  <a:cubicBezTo>
                    <a:pt x="157" y="172"/>
                    <a:pt x="151" y="180"/>
                    <a:pt x="142" y="181"/>
                  </a:cubicBezTo>
                  <a:cubicBezTo>
                    <a:pt x="133" y="181"/>
                    <a:pt x="130" y="175"/>
                    <a:pt x="119" y="175"/>
                  </a:cubicBezTo>
                  <a:cubicBezTo>
                    <a:pt x="109" y="175"/>
                    <a:pt x="106" y="180"/>
                    <a:pt x="97" y="181"/>
                  </a:cubicBezTo>
                  <a:cubicBezTo>
                    <a:pt x="88" y="181"/>
                    <a:pt x="82" y="172"/>
                    <a:pt x="76" y="164"/>
                  </a:cubicBezTo>
                  <a:cubicBezTo>
                    <a:pt x="64" y="147"/>
                    <a:pt x="55" y="116"/>
                    <a:pt x="67" y="96"/>
                  </a:cubicBezTo>
                  <a:cubicBezTo>
                    <a:pt x="73" y="85"/>
                    <a:pt x="84" y="79"/>
                    <a:pt x="95" y="79"/>
                  </a:cubicBezTo>
                  <a:cubicBezTo>
                    <a:pt x="104" y="79"/>
                    <a:pt x="112" y="85"/>
                    <a:pt x="118" y="85"/>
                  </a:cubicBezTo>
                  <a:cubicBezTo>
                    <a:pt x="123" y="85"/>
                    <a:pt x="133" y="77"/>
                    <a:pt x="143" y="79"/>
                  </a:cubicBezTo>
                  <a:cubicBezTo>
                    <a:pt x="148" y="79"/>
                    <a:pt x="160" y="80"/>
                    <a:pt x="168" y="92"/>
                  </a:cubicBezTo>
                  <a:cubicBezTo>
                    <a:pt x="167" y="92"/>
                    <a:pt x="153" y="100"/>
                    <a:pt x="154" y="118"/>
                  </a:cubicBezTo>
                  <a:cubicBezTo>
                    <a:pt x="154" y="138"/>
                    <a:pt x="171" y="145"/>
                    <a:pt x="172" y="145"/>
                  </a:cubicBezTo>
                  <a:cubicBezTo>
                    <a:pt x="171" y="145"/>
                    <a:pt x="169" y="155"/>
                    <a:pt x="162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Freeform: Shape 44"/>
            <p:cNvSpPr/>
            <p:nvPr/>
          </p:nvSpPr>
          <p:spPr bwMode="auto">
            <a:xfrm>
              <a:off x="4998898" y="3862387"/>
              <a:ext cx="568804" cy="568804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06 w 236"/>
                <a:gd name="T11" fmla="*/ 171 h 236"/>
                <a:gd name="T12" fmla="*/ 54 w 236"/>
                <a:gd name="T13" fmla="*/ 163 h 236"/>
                <a:gd name="T14" fmla="*/ 54 w 236"/>
                <a:gd name="T15" fmla="*/ 121 h 236"/>
                <a:gd name="T16" fmla="*/ 106 w 236"/>
                <a:gd name="T17" fmla="*/ 121 h 236"/>
                <a:gd name="T18" fmla="*/ 106 w 236"/>
                <a:gd name="T19" fmla="*/ 171 h 236"/>
                <a:gd name="T20" fmla="*/ 106 w 236"/>
                <a:gd name="T21" fmla="*/ 114 h 236"/>
                <a:gd name="T22" fmla="*/ 54 w 236"/>
                <a:gd name="T23" fmla="*/ 114 h 236"/>
                <a:gd name="T24" fmla="*/ 54 w 236"/>
                <a:gd name="T25" fmla="*/ 72 h 236"/>
                <a:gd name="T26" fmla="*/ 106 w 236"/>
                <a:gd name="T27" fmla="*/ 64 h 236"/>
                <a:gd name="T28" fmla="*/ 106 w 236"/>
                <a:gd name="T29" fmla="*/ 114 h 236"/>
                <a:gd name="T30" fmla="*/ 182 w 236"/>
                <a:gd name="T31" fmla="*/ 182 h 236"/>
                <a:gd name="T32" fmla="*/ 113 w 236"/>
                <a:gd name="T33" fmla="*/ 172 h 236"/>
                <a:gd name="T34" fmla="*/ 113 w 236"/>
                <a:gd name="T35" fmla="*/ 121 h 236"/>
                <a:gd name="T36" fmla="*/ 182 w 236"/>
                <a:gd name="T37" fmla="*/ 121 h 236"/>
                <a:gd name="T38" fmla="*/ 182 w 236"/>
                <a:gd name="T39" fmla="*/ 182 h 236"/>
                <a:gd name="T40" fmla="*/ 182 w 236"/>
                <a:gd name="T41" fmla="*/ 114 h 236"/>
                <a:gd name="T42" fmla="*/ 113 w 236"/>
                <a:gd name="T43" fmla="*/ 114 h 236"/>
                <a:gd name="T44" fmla="*/ 113 w 236"/>
                <a:gd name="T45" fmla="*/ 63 h 236"/>
                <a:gd name="T46" fmla="*/ 182 w 236"/>
                <a:gd name="T47" fmla="*/ 53 h 236"/>
                <a:gd name="T48" fmla="*/ 182 w 236"/>
                <a:gd name="T49" fmla="*/ 11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06" y="171"/>
                  </a:moveTo>
                  <a:cubicBezTo>
                    <a:pt x="54" y="163"/>
                    <a:pt x="54" y="163"/>
                    <a:pt x="54" y="163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106" y="121"/>
                    <a:pt x="106" y="121"/>
                    <a:pt x="106" y="121"/>
                  </a:cubicBezTo>
                  <a:lnTo>
                    <a:pt x="106" y="171"/>
                  </a:lnTo>
                  <a:close/>
                  <a:moveTo>
                    <a:pt x="106" y="114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106" y="64"/>
                    <a:pt x="106" y="64"/>
                    <a:pt x="106" y="64"/>
                  </a:cubicBezTo>
                  <a:lnTo>
                    <a:pt x="106" y="114"/>
                  </a:lnTo>
                  <a:close/>
                  <a:moveTo>
                    <a:pt x="182" y="182"/>
                  </a:moveTo>
                  <a:cubicBezTo>
                    <a:pt x="113" y="172"/>
                    <a:pt x="113" y="172"/>
                    <a:pt x="113" y="172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82" y="121"/>
                    <a:pt x="182" y="121"/>
                    <a:pt x="182" y="121"/>
                  </a:cubicBezTo>
                  <a:lnTo>
                    <a:pt x="182" y="182"/>
                  </a:lnTo>
                  <a:close/>
                  <a:moveTo>
                    <a:pt x="182" y="114"/>
                  </a:moveTo>
                  <a:cubicBezTo>
                    <a:pt x="113" y="114"/>
                    <a:pt x="113" y="114"/>
                    <a:pt x="113" y="114"/>
                  </a:cubicBezTo>
                  <a:cubicBezTo>
                    <a:pt x="113" y="63"/>
                    <a:pt x="113" y="63"/>
                    <a:pt x="113" y="63"/>
                  </a:cubicBezTo>
                  <a:cubicBezTo>
                    <a:pt x="182" y="53"/>
                    <a:pt x="182" y="53"/>
                    <a:pt x="182" y="53"/>
                  </a:cubicBezTo>
                  <a:lnTo>
                    <a:pt x="182" y="1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Freeform: Shape 45"/>
            <p:cNvSpPr/>
            <p:nvPr/>
          </p:nvSpPr>
          <p:spPr bwMode="auto">
            <a:xfrm>
              <a:off x="5017616" y="2554646"/>
              <a:ext cx="568804" cy="568804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Freeform: Shape 46"/>
            <p:cNvSpPr/>
            <p:nvPr/>
          </p:nvSpPr>
          <p:spPr bwMode="auto">
            <a:xfrm>
              <a:off x="6472112" y="2554646"/>
              <a:ext cx="568804" cy="568804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2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等腰三角形 30"/>
          <p:cNvSpPr/>
          <p:nvPr/>
        </p:nvSpPr>
        <p:spPr>
          <a:xfrm rot="5400000">
            <a:off x="350557" y="280293"/>
            <a:ext cx="207812" cy="17017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02bb4df1-6dd2-45f1-b854-c7ddd7f82260"/>
          <p:cNvGrpSpPr>
            <a:grpSpLocks noChangeAspect="1"/>
          </p:cNvGrpSpPr>
          <p:nvPr/>
        </p:nvGrpSpPr>
        <p:grpSpPr>
          <a:xfrm>
            <a:off x="1783719" y="1041601"/>
            <a:ext cx="5704605" cy="3492273"/>
            <a:chOff x="2378292" y="1388801"/>
            <a:chExt cx="7606140" cy="4656364"/>
          </a:xfrm>
        </p:grpSpPr>
        <p:sp>
          <p:nvSpPr>
            <p:cNvPr id="4" name="Freeform: Shape 20"/>
            <p:cNvSpPr/>
            <p:nvPr/>
          </p:nvSpPr>
          <p:spPr>
            <a:xfrm rot="16200000" flipH="1">
              <a:off x="4744668" y="3718031"/>
              <a:ext cx="1324509" cy="1274863"/>
            </a:xfrm>
            <a:custGeom>
              <a:avLst/>
              <a:gdLst>
                <a:gd name="connsiteX0" fmla="*/ 0 w 1324509"/>
                <a:gd name="connsiteY0" fmla="*/ 0 h 1274862"/>
                <a:gd name="connsiteX1" fmla="*/ 0 w 1324509"/>
                <a:gd name="connsiteY1" fmla="*/ 4455 h 1274862"/>
                <a:gd name="connsiteX2" fmla="*/ 12700 w 1324509"/>
                <a:gd name="connsiteY2" fmla="*/ 3175 h 1274862"/>
                <a:gd name="connsiteX3" fmla="*/ 675235 w 1324509"/>
                <a:gd name="connsiteY3" fmla="*/ 543157 h 1274862"/>
                <a:gd name="connsiteX4" fmla="*/ 685041 w 1324509"/>
                <a:gd name="connsiteY4" fmla="*/ 640434 h 1274862"/>
                <a:gd name="connsiteX5" fmla="*/ 771873 w 1324509"/>
                <a:gd name="connsiteY5" fmla="*/ 648096 h 1274862"/>
                <a:gd name="connsiteX6" fmla="*/ 1314696 w 1324509"/>
                <a:gd name="connsiteY6" fmla="*/ 1177515 h 1274862"/>
                <a:gd name="connsiteX7" fmla="*/ 1324509 w 1324509"/>
                <a:gd name="connsiteY7" fmla="*/ 1274862 h 1274862"/>
                <a:gd name="connsiteX8" fmla="*/ 1320298 w 1324509"/>
                <a:gd name="connsiteY8" fmla="*/ 1191457 h 1274862"/>
                <a:gd name="connsiteX9" fmla="*/ 938437 w 1324509"/>
                <a:gd name="connsiteY9" fmla="*/ 388713 h 1274862"/>
                <a:gd name="connsiteX10" fmla="*/ 844477 w 1324509"/>
                <a:gd name="connsiteY10" fmla="*/ 303316 h 1274862"/>
                <a:gd name="connsiteX11" fmla="*/ 843918 w 1324509"/>
                <a:gd name="connsiteY11" fmla="*/ 302852 h 1274862"/>
                <a:gd name="connsiteX12" fmla="*/ 742776 w 1324509"/>
                <a:gd name="connsiteY12" fmla="*/ 227219 h 1274862"/>
                <a:gd name="connsiteX13" fmla="*/ 741473 w 1324509"/>
                <a:gd name="connsiteY13" fmla="*/ 226322 h 1274862"/>
                <a:gd name="connsiteX14" fmla="*/ 633212 w 1324509"/>
                <a:gd name="connsiteY14" fmla="*/ 160552 h 1274862"/>
                <a:gd name="connsiteX15" fmla="*/ 632262 w 1324509"/>
                <a:gd name="connsiteY15" fmla="*/ 160017 h 1274862"/>
                <a:gd name="connsiteX16" fmla="*/ 516587 w 1324509"/>
                <a:gd name="connsiteY16" fmla="*/ 104294 h 1274862"/>
                <a:gd name="connsiteX17" fmla="*/ 0 w 1324509"/>
                <a:gd name="connsiteY17" fmla="*/ 0 h 1274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24509" h="1274862">
                  <a:moveTo>
                    <a:pt x="0" y="0"/>
                  </a:moveTo>
                  <a:lnTo>
                    <a:pt x="0" y="4455"/>
                  </a:lnTo>
                  <a:lnTo>
                    <a:pt x="12700" y="3175"/>
                  </a:lnTo>
                  <a:cubicBezTo>
                    <a:pt x="339509" y="3175"/>
                    <a:pt x="612175" y="234990"/>
                    <a:pt x="675235" y="543157"/>
                  </a:cubicBezTo>
                  <a:lnTo>
                    <a:pt x="685041" y="640434"/>
                  </a:lnTo>
                  <a:lnTo>
                    <a:pt x="771873" y="648096"/>
                  </a:lnTo>
                  <a:cubicBezTo>
                    <a:pt x="1043861" y="696679"/>
                    <a:pt x="1259519" y="907868"/>
                    <a:pt x="1314696" y="1177515"/>
                  </a:cubicBezTo>
                  <a:lnTo>
                    <a:pt x="1324509" y="1274862"/>
                  </a:lnTo>
                  <a:lnTo>
                    <a:pt x="1320298" y="1191457"/>
                  </a:lnTo>
                  <a:cubicBezTo>
                    <a:pt x="1288582" y="879152"/>
                    <a:pt x="1148583" y="598859"/>
                    <a:pt x="938437" y="388713"/>
                  </a:cubicBezTo>
                  <a:lnTo>
                    <a:pt x="844477" y="303316"/>
                  </a:lnTo>
                  <a:lnTo>
                    <a:pt x="843918" y="302852"/>
                  </a:lnTo>
                  <a:lnTo>
                    <a:pt x="742776" y="227219"/>
                  </a:lnTo>
                  <a:lnTo>
                    <a:pt x="741473" y="226322"/>
                  </a:lnTo>
                  <a:lnTo>
                    <a:pt x="633212" y="160552"/>
                  </a:lnTo>
                  <a:lnTo>
                    <a:pt x="632262" y="160017"/>
                  </a:lnTo>
                  <a:lnTo>
                    <a:pt x="516587" y="104294"/>
                  </a:lnTo>
                  <a:cubicBezTo>
                    <a:pt x="357808" y="37136"/>
                    <a:pt x="183241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Freeform: Shape 6"/>
            <p:cNvSpPr/>
            <p:nvPr/>
          </p:nvSpPr>
          <p:spPr>
            <a:xfrm flipV="1">
              <a:off x="4770139" y="3693207"/>
              <a:ext cx="2653015" cy="1327151"/>
            </a:xfrm>
            <a:custGeom>
              <a:avLst/>
              <a:gdLst>
                <a:gd name="connsiteX0" fmla="*/ 1327150 w 2653015"/>
                <a:gd name="connsiteY0" fmla="*/ 0 h 1327150"/>
                <a:gd name="connsiteX1" fmla="*/ 2647448 w 2653015"/>
                <a:gd name="connsiteY1" fmla="*/ 1191457 h 1327150"/>
                <a:gd name="connsiteX2" fmla="*/ 2653015 w 2653015"/>
                <a:gd name="connsiteY2" fmla="*/ 1301705 h 1327150"/>
                <a:gd name="connsiteX3" fmla="*/ 2640560 w 2653015"/>
                <a:gd name="connsiteY3" fmla="*/ 1178157 h 1327150"/>
                <a:gd name="connsiteX4" fmla="*/ 1978025 w 2653015"/>
                <a:gd name="connsiteY4" fmla="*/ 638175 h 1327150"/>
                <a:gd name="connsiteX5" fmla="*/ 1354895 w 2653015"/>
                <a:gd name="connsiteY5" fmla="*/ 1051213 h 1327150"/>
                <a:gd name="connsiteX6" fmla="*/ 1328738 w 2653015"/>
                <a:gd name="connsiteY6" fmla="*/ 1135480 h 1327150"/>
                <a:gd name="connsiteX7" fmla="*/ 1302580 w 2653015"/>
                <a:gd name="connsiteY7" fmla="*/ 1051213 h 1327150"/>
                <a:gd name="connsiteX8" fmla="*/ 679450 w 2653015"/>
                <a:gd name="connsiteY8" fmla="*/ 638175 h 1327150"/>
                <a:gd name="connsiteX9" fmla="*/ 3175 w 2653015"/>
                <a:gd name="connsiteY9" fmla="*/ 1314450 h 1327150"/>
                <a:gd name="connsiteX10" fmla="*/ 4455 w 2653015"/>
                <a:gd name="connsiteY10" fmla="*/ 1327150 h 1327150"/>
                <a:gd name="connsiteX11" fmla="*/ 0 w 2653015"/>
                <a:gd name="connsiteY11" fmla="*/ 1327150 h 1327150"/>
                <a:gd name="connsiteX12" fmla="*/ 1327150 w 2653015"/>
                <a:gd name="connsiteY12" fmla="*/ 0 h 132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53015" h="1327150">
                  <a:moveTo>
                    <a:pt x="1327150" y="0"/>
                  </a:moveTo>
                  <a:cubicBezTo>
                    <a:pt x="2014305" y="0"/>
                    <a:pt x="2579485" y="522233"/>
                    <a:pt x="2647448" y="1191457"/>
                  </a:cubicBezTo>
                  <a:lnTo>
                    <a:pt x="2653015" y="1301705"/>
                  </a:lnTo>
                  <a:lnTo>
                    <a:pt x="2640560" y="1178157"/>
                  </a:lnTo>
                  <a:cubicBezTo>
                    <a:pt x="2577501" y="869990"/>
                    <a:pt x="2304834" y="638175"/>
                    <a:pt x="1978025" y="638175"/>
                  </a:cubicBezTo>
                  <a:cubicBezTo>
                    <a:pt x="1697903" y="638175"/>
                    <a:pt x="1457560" y="808488"/>
                    <a:pt x="1354895" y="1051213"/>
                  </a:cubicBezTo>
                  <a:lnTo>
                    <a:pt x="1328738" y="1135480"/>
                  </a:lnTo>
                  <a:lnTo>
                    <a:pt x="1302580" y="1051213"/>
                  </a:lnTo>
                  <a:cubicBezTo>
                    <a:pt x="1199916" y="808488"/>
                    <a:pt x="959572" y="638175"/>
                    <a:pt x="679450" y="638175"/>
                  </a:cubicBezTo>
                  <a:cubicBezTo>
                    <a:pt x="305954" y="638175"/>
                    <a:pt x="3175" y="940954"/>
                    <a:pt x="3175" y="1314450"/>
                  </a:cubicBezTo>
                  <a:lnTo>
                    <a:pt x="4455" y="1327150"/>
                  </a:lnTo>
                  <a:lnTo>
                    <a:pt x="0" y="1327150"/>
                  </a:lnTo>
                  <a:cubicBezTo>
                    <a:pt x="0" y="594185"/>
                    <a:pt x="594185" y="0"/>
                    <a:pt x="1327150" y="0"/>
                  </a:cubicBezTo>
                  <a:close/>
                </a:path>
              </a:pathLst>
            </a:cu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Freeform: Shape 4"/>
            <p:cNvSpPr/>
            <p:nvPr/>
          </p:nvSpPr>
          <p:spPr>
            <a:xfrm rot="5400000">
              <a:off x="5433071" y="3030275"/>
              <a:ext cx="2653015" cy="1327151"/>
            </a:xfrm>
            <a:custGeom>
              <a:avLst/>
              <a:gdLst>
                <a:gd name="connsiteX0" fmla="*/ 1327150 w 2653015"/>
                <a:gd name="connsiteY0" fmla="*/ 0 h 1327150"/>
                <a:gd name="connsiteX1" fmla="*/ 2647448 w 2653015"/>
                <a:gd name="connsiteY1" fmla="*/ 1191457 h 1327150"/>
                <a:gd name="connsiteX2" fmla="*/ 2653015 w 2653015"/>
                <a:gd name="connsiteY2" fmla="*/ 1301705 h 1327150"/>
                <a:gd name="connsiteX3" fmla="*/ 2640560 w 2653015"/>
                <a:gd name="connsiteY3" fmla="*/ 1178157 h 1327150"/>
                <a:gd name="connsiteX4" fmla="*/ 1978025 w 2653015"/>
                <a:gd name="connsiteY4" fmla="*/ 638175 h 1327150"/>
                <a:gd name="connsiteX5" fmla="*/ 1354895 w 2653015"/>
                <a:gd name="connsiteY5" fmla="*/ 1051213 h 1327150"/>
                <a:gd name="connsiteX6" fmla="*/ 1328738 w 2653015"/>
                <a:gd name="connsiteY6" fmla="*/ 1135480 h 1327150"/>
                <a:gd name="connsiteX7" fmla="*/ 1302580 w 2653015"/>
                <a:gd name="connsiteY7" fmla="*/ 1051213 h 1327150"/>
                <a:gd name="connsiteX8" fmla="*/ 679450 w 2653015"/>
                <a:gd name="connsiteY8" fmla="*/ 638175 h 1327150"/>
                <a:gd name="connsiteX9" fmla="*/ 3175 w 2653015"/>
                <a:gd name="connsiteY9" fmla="*/ 1314450 h 1327150"/>
                <a:gd name="connsiteX10" fmla="*/ 4455 w 2653015"/>
                <a:gd name="connsiteY10" fmla="*/ 1327150 h 1327150"/>
                <a:gd name="connsiteX11" fmla="*/ 0 w 2653015"/>
                <a:gd name="connsiteY11" fmla="*/ 1327150 h 1327150"/>
                <a:gd name="connsiteX12" fmla="*/ 1327150 w 2653015"/>
                <a:gd name="connsiteY12" fmla="*/ 0 h 132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53015" h="1327150">
                  <a:moveTo>
                    <a:pt x="1327150" y="0"/>
                  </a:moveTo>
                  <a:cubicBezTo>
                    <a:pt x="2014305" y="0"/>
                    <a:pt x="2579485" y="522233"/>
                    <a:pt x="2647448" y="1191457"/>
                  </a:cubicBezTo>
                  <a:lnTo>
                    <a:pt x="2653015" y="1301705"/>
                  </a:lnTo>
                  <a:lnTo>
                    <a:pt x="2640560" y="1178157"/>
                  </a:lnTo>
                  <a:cubicBezTo>
                    <a:pt x="2577501" y="869990"/>
                    <a:pt x="2304834" y="638175"/>
                    <a:pt x="1978025" y="638175"/>
                  </a:cubicBezTo>
                  <a:cubicBezTo>
                    <a:pt x="1697903" y="638175"/>
                    <a:pt x="1457560" y="808488"/>
                    <a:pt x="1354895" y="1051213"/>
                  </a:cubicBezTo>
                  <a:lnTo>
                    <a:pt x="1328738" y="1135480"/>
                  </a:lnTo>
                  <a:lnTo>
                    <a:pt x="1302580" y="1051213"/>
                  </a:lnTo>
                  <a:cubicBezTo>
                    <a:pt x="1199916" y="808488"/>
                    <a:pt x="959572" y="638175"/>
                    <a:pt x="679450" y="638175"/>
                  </a:cubicBezTo>
                  <a:cubicBezTo>
                    <a:pt x="305954" y="638175"/>
                    <a:pt x="3175" y="940954"/>
                    <a:pt x="3175" y="1314450"/>
                  </a:cubicBezTo>
                  <a:lnTo>
                    <a:pt x="4455" y="1327150"/>
                  </a:lnTo>
                  <a:lnTo>
                    <a:pt x="0" y="1327150"/>
                  </a:lnTo>
                  <a:cubicBezTo>
                    <a:pt x="0" y="594185"/>
                    <a:pt x="594185" y="0"/>
                    <a:pt x="1327150" y="0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Freeform: Shape 3"/>
            <p:cNvSpPr/>
            <p:nvPr/>
          </p:nvSpPr>
          <p:spPr>
            <a:xfrm>
              <a:off x="4770139" y="2371727"/>
              <a:ext cx="2653015" cy="1327151"/>
            </a:xfrm>
            <a:custGeom>
              <a:avLst/>
              <a:gdLst>
                <a:gd name="connsiteX0" fmla="*/ 1327150 w 2653015"/>
                <a:gd name="connsiteY0" fmla="*/ 0 h 1327150"/>
                <a:gd name="connsiteX1" fmla="*/ 2647448 w 2653015"/>
                <a:gd name="connsiteY1" fmla="*/ 1191457 h 1327150"/>
                <a:gd name="connsiteX2" fmla="*/ 2653015 w 2653015"/>
                <a:gd name="connsiteY2" fmla="*/ 1301705 h 1327150"/>
                <a:gd name="connsiteX3" fmla="*/ 2640560 w 2653015"/>
                <a:gd name="connsiteY3" fmla="*/ 1178157 h 1327150"/>
                <a:gd name="connsiteX4" fmla="*/ 1978025 w 2653015"/>
                <a:gd name="connsiteY4" fmla="*/ 638175 h 1327150"/>
                <a:gd name="connsiteX5" fmla="*/ 1354895 w 2653015"/>
                <a:gd name="connsiteY5" fmla="*/ 1051213 h 1327150"/>
                <a:gd name="connsiteX6" fmla="*/ 1328738 w 2653015"/>
                <a:gd name="connsiteY6" fmla="*/ 1135480 h 1327150"/>
                <a:gd name="connsiteX7" fmla="*/ 1302580 w 2653015"/>
                <a:gd name="connsiteY7" fmla="*/ 1051213 h 1327150"/>
                <a:gd name="connsiteX8" fmla="*/ 679450 w 2653015"/>
                <a:gd name="connsiteY8" fmla="*/ 638175 h 1327150"/>
                <a:gd name="connsiteX9" fmla="*/ 3175 w 2653015"/>
                <a:gd name="connsiteY9" fmla="*/ 1314450 h 1327150"/>
                <a:gd name="connsiteX10" fmla="*/ 4455 w 2653015"/>
                <a:gd name="connsiteY10" fmla="*/ 1327150 h 1327150"/>
                <a:gd name="connsiteX11" fmla="*/ 0 w 2653015"/>
                <a:gd name="connsiteY11" fmla="*/ 1327150 h 1327150"/>
                <a:gd name="connsiteX12" fmla="*/ 1327150 w 2653015"/>
                <a:gd name="connsiteY12" fmla="*/ 0 h 132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53015" h="1327150">
                  <a:moveTo>
                    <a:pt x="1327150" y="0"/>
                  </a:moveTo>
                  <a:cubicBezTo>
                    <a:pt x="2014305" y="0"/>
                    <a:pt x="2579485" y="522233"/>
                    <a:pt x="2647448" y="1191457"/>
                  </a:cubicBezTo>
                  <a:lnTo>
                    <a:pt x="2653015" y="1301705"/>
                  </a:lnTo>
                  <a:lnTo>
                    <a:pt x="2640560" y="1178157"/>
                  </a:lnTo>
                  <a:cubicBezTo>
                    <a:pt x="2577501" y="869990"/>
                    <a:pt x="2304834" y="638175"/>
                    <a:pt x="1978025" y="638175"/>
                  </a:cubicBezTo>
                  <a:cubicBezTo>
                    <a:pt x="1697903" y="638175"/>
                    <a:pt x="1457560" y="808488"/>
                    <a:pt x="1354895" y="1051213"/>
                  </a:cubicBezTo>
                  <a:lnTo>
                    <a:pt x="1328738" y="1135480"/>
                  </a:lnTo>
                  <a:lnTo>
                    <a:pt x="1302580" y="1051213"/>
                  </a:lnTo>
                  <a:cubicBezTo>
                    <a:pt x="1199916" y="808488"/>
                    <a:pt x="959572" y="638175"/>
                    <a:pt x="679450" y="638175"/>
                  </a:cubicBezTo>
                  <a:cubicBezTo>
                    <a:pt x="305954" y="638175"/>
                    <a:pt x="3175" y="940954"/>
                    <a:pt x="3175" y="1314450"/>
                  </a:cubicBezTo>
                  <a:lnTo>
                    <a:pt x="4455" y="1327150"/>
                  </a:lnTo>
                  <a:lnTo>
                    <a:pt x="0" y="1327150"/>
                  </a:lnTo>
                  <a:cubicBezTo>
                    <a:pt x="0" y="594185"/>
                    <a:pt x="594185" y="0"/>
                    <a:pt x="1327150" y="0"/>
                  </a:cubicBezTo>
                  <a:close/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Freeform: Shape 26"/>
            <p:cNvSpPr/>
            <p:nvPr/>
          </p:nvSpPr>
          <p:spPr>
            <a:xfrm rot="16200000" flipH="1">
              <a:off x="4426976" y="2709222"/>
              <a:ext cx="2010905" cy="1327151"/>
            </a:xfrm>
            <a:custGeom>
              <a:avLst/>
              <a:gdLst>
                <a:gd name="connsiteX0" fmla="*/ 0 w 2010905"/>
                <a:gd name="connsiteY0" fmla="*/ 1327150 h 1327150"/>
                <a:gd name="connsiteX1" fmla="*/ 4455 w 2010905"/>
                <a:gd name="connsiteY1" fmla="*/ 1327150 h 1327150"/>
                <a:gd name="connsiteX2" fmla="*/ 3175 w 2010905"/>
                <a:gd name="connsiteY2" fmla="*/ 1314450 h 1327150"/>
                <a:gd name="connsiteX3" fmla="*/ 679450 w 2010905"/>
                <a:gd name="connsiteY3" fmla="*/ 638175 h 1327150"/>
                <a:gd name="connsiteX4" fmla="*/ 1302580 w 2010905"/>
                <a:gd name="connsiteY4" fmla="*/ 1051213 h 1327150"/>
                <a:gd name="connsiteX5" fmla="*/ 1328738 w 2010905"/>
                <a:gd name="connsiteY5" fmla="*/ 1135480 h 1327150"/>
                <a:gd name="connsiteX6" fmla="*/ 1354895 w 2010905"/>
                <a:gd name="connsiteY6" fmla="*/ 1051213 h 1327150"/>
                <a:gd name="connsiteX7" fmla="*/ 1978025 w 2010905"/>
                <a:gd name="connsiteY7" fmla="*/ 638175 h 1327150"/>
                <a:gd name="connsiteX8" fmla="*/ 2010905 w 2010905"/>
                <a:gd name="connsiteY8" fmla="*/ 641076 h 1327150"/>
                <a:gd name="connsiteX9" fmla="*/ 2001099 w 2010905"/>
                <a:gd name="connsiteY9" fmla="*/ 543799 h 1327150"/>
                <a:gd name="connsiteX10" fmla="*/ 1338564 w 2010905"/>
                <a:gd name="connsiteY10" fmla="*/ 3817 h 1327150"/>
                <a:gd name="connsiteX11" fmla="*/ 1325864 w 2010905"/>
                <a:gd name="connsiteY11" fmla="*/ 5097 h 1327150"/>
                <a:gd name="connsiteX12" fmla="*/ 1325864 w 2010905"/>
                <a:gd name="connsiteY12" fmla="*/ 642 h 1327150"/>
                <a:gd name="connsiteX13" fmla="*/ 1842451 w 2010905"/>
                <a:gd name="connsiteY13" fmla="*/ 104936 h 1327150"/>
                <a:gd name="connsiteX14" fmla="*/ 1958126 w 2010905"/>
                <a:gd name="connsiteY14" fmla="*/ 160659 h 1327150"/>
                <a:gd name="connsiteX15" fmla="*/ 1924171 w 2010905"/>
                <a:gd name="connsiteY15" fmla="*/ 141546 h 1327150"/>
                <a:gd name="connsiteX16" fmla="*/ 1327150 w 2010905"/>
                <a:gd name="connsiteY16" fmla="*/ 0 h 1327150"/>
                <a:gd name="connsiteX17" fmla="*/ 0 w 2010905"/>
                <a:gd name="connsiteY17" fmla="*/ 1327150 h 132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10905" h="1327150">
                  <a:moveTo>
                    <a:pt x="0" y="1327150"/>
                  </a:moveTo>
                  <a:lnTo>
                    <a:pt x="4455" y="1327150"/>
                  </a:lnTo>
                  <a:lnTo>
                    <a:pt x="3175" y="1314450"/>
                  </a:lnTo>
                  <a:cubicBezTo>
                    <a:pt x="3175" y="940954"/>
                    <a:pt x="305954" y="638175"/>
                    <a:pt x="679450" y="638175"/>
                  </a:cubicBezTo>
                  <a:cubicBezTo>
                    <a:pt x="959572" y="638175"/>
                    <a:pt x="1199916" y="808488"/>
                    <a:pt x="1302580" y="1051213"/>
                  </a:cubicBezTo>
                  <a:lnTo>
                    <a:pt x="1328738" y="1135480"/>
                  </a:lnTo>
                  <a:lnTo>
                    <a:pt x="1354895" y="1051213"/>
                  </a:lnTo>
                  <a:cubicBezTo>
                    <a:pt x="1457560" y="808488"/>
                    <a:pt x="1697903" y="638175"/>
                    <a:pt x="1978025" y="638175"/>
                  </a:cubicBezTo>
                  <a:lnTo>
                    <a:pt x="2010905" y="641076"/>
                  </a:lnTo>
                  <a:lnTo>
                    <a:pt x="2001099" y="543799"/>
                  </a:lnTo>
                  <a:cubicBezTo>
                    <a:pt x="1938039" y="235632"/>
                    <a:pt x="1665373" y="3817"/>
                    <a:pt x="1338564" y="3817"/>
                  </a:cubicBezTo>
                  <a:lnTo>
                    <a:pt x="1325864" y="5097"/>
                  </a:lnTo>
                  <a:lnTo>
                    <a:pt x="1325864" y="642"/>
                  </a:lnTo>
                  <a:cubicBezTo>
                    <a:pt x="1509105" y="642"/>
                    <a:pt x="1683672" y="37778"/>
                    <a:pt x="1842451" y="104936"/>
                  </a:cubicBezTo>
                  <a:lnTo>
                    <a:pt x="1958126" y="160659"/>
                  </a:lnTo>
                  <a:lnTo>
                    <a:pt x="1924171" y="141546"/>
                  </a:lnTo>
                  <a:cubicBezTo>
                    <a:pt x="1744710" y="50999"/>
                    <a:pt x="1541886" y="0"/>
                    <a:pt x="1327150" y="0"/>
                  </a:cubicBezTo>
                  <a:cubicBezTo>
                    <a:pt x="594185" y="0"/>
                    <a:pt x="0" y="594185"/>
                    <a:pt x="0" y="1327150"/>
                  </a:cubicBezTo>
                  <a:close/>
                </a:path>
              </a:pathLst>
            </a:cu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Freeform: Shape 31"/>
            <p:cNvSpPr/>
            <p:nvPr/>
          </p:nvSpPr>
          <p:spPr bwMode="auto">
            <a:xfrm>
              <a:off x="5895909" y="4403149"/>
              <a:ext cx="401467" cy="401467"/>
            </a:xfrm>
            <a:custGeom>
              <a:avLst/>
              <a:gdLst/>
              <a:ahLst/>
              <a:cxnLst>
                <a:cxn ang="0">
                  <a:pos x="121" y="1"/>
                </a:cxn>
                <a:cxn ang="0">
                  <a:pos x="119" y="0"/>
                </a:cxn>
                <a:cxn ang="0">
                  <a:pos x="117" y="1"/>
                </a:cxn>
                <a:cxn ang="0">
                  <a:pos x="2" y="77"/>
                </a:cxn>
                <a:cxn ang="0">
                  <a:pos x="0" y="81"/>
                </a:cxn>
                <a:cxn ang="0">
                  <a:pos x="2" y="84"/>
                </a:cxn>
                <a:cxn ang="0">
                  <a:pos x="32" y="96"/>
                </a:cxn>
                <a:cxn ang="0">
                  <a:pos x="46" y="121"/>
                </a:cxn>
                <a:cxn ang="0">
                  <a:pos x="50" y="123"/>
                </a:cxn>
                <a:cxn ang="0">
                  <a:pos x="50" y="123"/>
                </a:cxn>
                <a:cxn ang="0">
                  <a:pos x="53" y="121"/>
                </a:cxn>
                <a:cxn ang="0">
                  <a:pos x="61" y="107"/>
                </a:cxn>
                <a:cxn ang="0">
                  <a:pos x="98" y="122"/>
                </a:cxn>
                <a:cxn ang="0">
                  <a:pos x="100" y="123"/>
                </a:cxn>
                <a:cxn ang="0">
                  <a:pos x="101" y="122"/>
                </a:cxn>
                <a:cxn ang="0">
                  <a:pos x="103" y="119"/>
                </a:cxn>
                <a:cxn ang="0">
                  <a:pos x="123" y="4"/>
                </a:cxn>
                <a:cxn ang="0">
                  <a:pos x="121" y="1"/>
                </a:cxn>
                <a:cxn ang="0">
                  <a:pos x="12" y="80"/>
                </a:cxn>
                <a:cxn ang="0">
                  <a:pos x="101" y="20"/>
                </a:cxn>
                <a:cxn ang="0">
                  <a:pos x="36" y="89"/>
                </a:cxn>
                <a:cxn ang="0">
                  <a:pos x="35" y="89"/>
                </a:cxn>
                <a:cxn ang="0">
                  <a:pos x="12" y="80"/>
                </a:cxn>
                <a:cxn ang="0">
                  <a:pos x="39" y="92"/>
                </a:cxn>
                <a:cxn ang="0">
                  <a:pos x="39" y="92"/>
                </a:cxn>
                <a:cxn ang="0">
                  <a:pos x="112" y="14"/>
                </a:cxn>
                <a:cxn ang="0">
                  <a:pos x="50" y="111"/>
                </a:cxn>
                <a:cxn ang="0">
                  <a:pos x="39" y="92"/>
                </a:cxn>
                <a:cxn ang="0">
                  <a:pos x="97" y="113"/>
                </a:cxn>
                <a:cxn ang="0">
                  <a:pos x="64" y="100"/>
                </a:cxn>
                <a:cxn ang="0">
                  <a:pos x="61" y="100"/>
                </a:cxn>
                <a:cxn ang="0">
                  <a:pos x="112" y="22"/>
                </a:cxn>
                <a:cxn ang="0">
                  <a:pos x="97" y="113"/>
                </a:cxn>
                <a:cxn ang="0">
                  <a:pos x="97" y="113"/>
                </a:cxn>
                <a:cxn ang="0">
                  <a:pos x="97" y="113"/>
                </a:cxn>
              </a:cxnLst>
              <a:rect l="0" t="0" r="r" b="b"/>
              <a:pathLst>
                <a:path w="123" h="123">
                  <a:moveTo>
                    <a:pt x="121" y="1"/>
                  </a:moveTo>
                  <a:cubicBezTo>
                    <a:pt x="120" y="0"/>
                    <a:pt x="119" y="0"/>
                    <a:pt x="119" y="0"/>
                  </a:cubicBezTo>
                  <a:cubicBezTo>
                    <a:pt x="118" y="0"/>
                    <a:pt x="117" y="0"/>
                    <a:pt x="117" y="1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0" y="78"/>
                    <a:pt x="0" y="79"/>
                    <a:pt x="0" y="81"/>
                  </a:cubicBezTo>
                  <a:cubicBezTo>
                    <a:pt x="0" y="82"/>
                    <a:pt x="1" y="83"/>
                    <a:pt x="2" y="84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46" y="121"/>
                    <a:pt x="46" y="121"/>
                    <a:pt x="46" y="121"/>
                  </a:cubicBezTo>
                  <a:cubicBezTo>
                    <a:pt x="47" y="122"/>
                    <a:pt x="48" y="123"/>
                    <a:pt x="50" y="123"/>
                  </a:cubicBezTo>
                  <a:cubicBezTo>
                    <a:pt x="50" y="123"/>
                    <a:pt x="50" y="123"/>
                    <a:pt x="50" y="123"/>
                  </a:cubicBezTo>
                  <a:cubicBezTo>
                    <a:pt x="51" y="123"/>
                    <a:pt x="52" y="122"/>
                    <a:pt x="53" y="121"/>
                  </a:cubicBezTo>
                  <a:cubicBezTo>
                    <a:pt x="61" y="107"/>
                    <a:pt x="61" y="107"/>
                    <a:pt x="61" y="107"/>
                  </a:cubicBezTo>
                  <a:cubicBezTo>
                    <a:pt x="98" y="122"/>
                    <a:pt x="98" y="122"/>
                    <a:pt x="98" y="122"/>
                  </a:cubicBezTo>
                  <a:cubicBezTo>
                    <a:pt x="99" y="123"/>
                    <a:pt x="99" y="123"/>
                    <a:pt x="100" y="123"/>
                  </a:cubicBezTo>
                  <a:cubicBezTo>
                    <a:pt x="100" y="123"/>
                    <a:pt x="101" y="122"/>
                    <a:pt x="101" y="122"/>
                  </a:cubicBezTo>
                  <a:cubicBezTo>
                    <a:pt x="102" y="122"/>
                    <a:pt x="103" y="121"/>
                    <a:pt x="103" y="119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3" y="3"/>
                    <a:pt x="122" y="1"/>
                    <a:pt x="121" y="1"/>
                  </a:cubicBezTo>
                  <a:close/>
                  <a:moveTo>
                    <a:pt x="12" y="80"/>
                  </a:moveTo>
                  <a:cubicBezTo>
                    <a:pt x="101" y="20"/>
                    <a:pt x="101" y="20"/>
                    <a:pt x="101" y="20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9"/>
                    <a:pt x="35" y="89"/>
                    <a:pt x="35" y="89"/>
                  </a:cubicBezTo>
                  <a:lnTo>
                    <a:pt x="12" y="80"/>
                  </a:lnTo>
                  <a:close/>
                  <a:moveTo>
                    <a:pt x="39" y="92"/>
                  </a:moveTo>
                  <a:cubicBezTo>
                    <a:pt x="39" y="92"/>
                    <a:pt x="39" y="92"/>
                    <a:pt x="39" y="92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50" y="111"/>
                    <a:pt x="50" y="111"/>
                    <a:pt x="50" y="111"/>
                  </a:cubicBezTo>
                  <a:lnTo>
                    <a:pt x="39" y="92"/>
                  </a:lnTo>
                  <a:close/>
                  <a:moveTo>
                    <a:pt x="97" y="113"/>
                  </a:moveTo>
                  <a:cubicBezTo>
                    <a:pt x="64" y="100"/>
                    <a:pt x="64" y="100"/>
                    <a:pt x="64" y="100"/>
                  </a:cubicBezTo>
                  <a:cubicBezTo>
                    <a:pt x="63" y="100"/>
                    <a:pt x="62" y="100"/>
                    <a:pt x="61" y="100"/>
                  </a:cubicBezTo>
                  <a:cubicBezTo>
                    <a:pt x="112" y="22"/>
                    <a:pt x="112" y="22"/>
                    <a:pt x="112" y="22"/>
                  </a:cubicBezTo>
                  <a:lnTo>
                    <a:pt x="97" y="113"/>
                  </a:lnTo>
                  <a:close/>
                  <a:moveTo>
                    <a:pt x="97" y="113"/>
                  </a:moveTo>
                  <a:cubicBezTo>
                    <a:pt x="97" y="113"/>
                    <a:pt x="97" y="113"/>
                    <a:pt x="97" y="113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0" name="Group 32"/>
            <p:cNvGrpSpPr/>
            <p:nvPr/>
          </p:nvGrpSpPr>
          <p:grpSpPr>
            <a:xfrm>
              <a:off x="5909178" y="2562157"/>
              <a:ext cx="374937" cy="401467"/>
              <a:chOff x="2281238" y="1909763"/>
              <a:chExt cx="336550" cy="360363"/>
            </a:xfrm>
            <a:solidFill>
              <a:schemeClr val="bg1"/>
            </a:solidFill>
          </p:grpSpPr>
          <p:sp>
            <p:nvSpPr>
              <p:cNvPr id="26" name="Freeform: Shape 33"/>
              <p:cNvSpPr/>
              <p:nvPr/>
            </p:nvSpPr>
            <p:spPr bwMode="auto">
              <a:xfrm>
                <a:off x="2281238" y="1909763"/>
                <a:ext cx="336550" cy="360363"/>
              </a:xfrm>
              <a:custGeom>
                <a:avLst/>
                <a:gdLst/>
                <a:ahLst/>
                <a:cxnLst>
                  <a:cxn ang="0">
                    <a:pos x="99" y="0"/>
                  </a:cxn>
                  <a:cxn ang="0">
                    <a:pos x="15" y="0"/>
                  </a:cxn>
                  <a:cxn ang="0">
                    <a:pos x="0" y="15"/>
                  </a:cxn>
                  <a:cxn ang="0">
                    <a:pos x="0" y="107"/>
                  </a:cxn>
                  <a:cxn ang="0">
                    <a:pos x="15" y="123"/>
                  </a:cxn>
                  <a:cxn ang="0">
                    <a:pos x="99" y="123"/>
                  </a:cxn>
                  <a:cxn ang="0">
                    <a:pos x="115" y="107"/>
                  </a:cxn>
                  <a:cxn ang="0">
                    <a:pos x="115" y="15"/>
                  </a:cxn>
                  <a:cxn ang="0">
                    <a:pos x="99" y="0"/>
                  </a:cxn>
                  <a:cxn ang="0">
                    <a:pos x="107" y="107"/>
                  </a:cxn>
                  <a:cxn ang="0">
                    <a:pos x="99" y="115"/>
                  </a:cxn>
                  <a:cxn ang="0">
                    <a:pos x="15" y="115"/>
                  </a:cxn>
                  <a:cxn ang="0">
                    <a:pos x="7" y="107"/>
                  </a:cxn>
                  <a:cxn ang="0">
                    <a:pos x="7" y="15"/>
                  </a:cxn>
                  <a:cxn ang="0">
                    <a:pos x="15" y="8"/>
                  </a:cxn>
                  <a:cxn ang="0">
                    <a:pos x="99" y="8"/>
                  </a:cxn>
                  <a:cxn ang="0">
                    <a:pos x="107" y="15"/>
                  </a:cxn>
                  <a:cxn ang="0">
                    <a:pos x="107" y="107"/>
                  </a:cxn>
                  <a:cxn ang="0">
                    <a:pos x="107" y="107"/>
                  </a:cxn>
                  <a:cxn ang="0">
                    <a:pos x="107" y="107"/>
                  </a:cxn>
                </a:cxnLst>
                <a:rect l="0" t="0" r="r" b="b"/>
                <a:pathLst>
                  <a:path w="115" h="123">
                    <a:moveTo>
                      <a:pt x="99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0" y="116"/>
                      <a:pt x="7" y="123"/>
                      <a:pt x="15" y="123"/>
                    </a:cubicBezTo>
                    <a:cubicBezTo>
                      <a:pt x="99" y="123"/>
                      <a:pt x="99" y="123"/>
                      <a:pt x="99" y="123"/>
                    </a:cubicBezTo>
                    <a:cubicBezTo>
                      <a:pt x="108" y="123"/>
                      <a:pt x="115" y="116"/>
                      <a:pt x="115" y="107"/>
                    </a:cubicBezTo>
                    <a:cubicBezTo>
                      <a:pt x="115" y="15"/>
                      <a:pt x="115" y="15"/>
                      <a:pt x="115" y="15"/>
                    </a:cubicBezTo>
                    <a:cubicBezTo>
                      <a:pt x="115" y="7"/>
                      <a:pt x="108" y="0"/>
                      <a:pt x="99" y="0"/>
                    </a:cubicBezTo>
                    <a:close/>
                    <a:moveTo>
                      <a:pt x="107" y="107"/>
                    </a:moveTo>
                    <a:cubicBezTo>
                      <a:pt x="107" y="111"/>
                      <a:pt x="104" y="115"/>
                      <a:pt x="99" y="115"/>
                    </a:cubicBezTo>
                    <a:cubicBezTo>
                      <a:pt x="15" y="115"/>
                      <a:pt x="15" y="115"/>
                      <a:pt x="15" y="115"/>
                    </a:cubicBezTo>
                    <a:cubicBezTo>
                      <a:pt x="11" y="115"/>
                      <a:pt x="7" y="111"/>
                      <a:pt x="7" y="107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1"/>
                      <a:pt x="11" y="8"/>
                      <a:pt x="15" y="8"/>
                    </a:cubicBezTo>
                    <a:cubicBezTo>
                      <a:pt x="99" y="8"/>
                      <a:pt x="99" y="8"/>
                      <a:pt x="99" y="8"/>
                    </a:cubicBezTo>
                    <a:cubicBezTo>
                      <a:pt x="104" y="8"/>
                      <a:pt x="107" y="11"/>
                      <a:pt x="107" y="15"/>
                    </a:cubicBezTo>
                    <a:lnTo>
                      <a:pt x="107" y="107"/>
                    </a:lnTo>
                    <a:close/>
                    <a:moveTo>
                      <a:pt x="107" y="107"/>
                    </a:moveTo>
                    <a:cubicBezTo>
                      <a:pt x="107" y="107"/>
                      <a:pt x="107" y="107"/>
                      <a:pt x="107" y="107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" name="Freeform: Shape 34"/>
              <p:cNvSpPr/>
              <p:nvPr/>
            </p:nvSpPr>
            <p:spPr bwMode="auto">
              <a:xfrm>
                <a:off x="2325688" y="1952626"/>
                <a:ext cx="246063" cy="227013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73"/>
                  </a:cxn>
                  <a:cxn ang="0">
                    <a:pos x="4" y="77"/>
                  </a:cxn>
                  <a:cxn ang="0">
                    <a:pos x="81" y="77"/>
                  </a:cxn>
                  <a:cxn ang="0">
                    <a:pos x="84" y="73"/>
                  </a:cxn>
                  <a:cxn ang="0">
                    <a:pos x="84" y="4"/>
                  </a:cxn>
                  <a:cxn ang="0">
                    <a:pos x="81" y="0"/>
                  </a:cxn>
                  <a:cxn ang="0">
                    <a:pos x="81" y="4"/>
                  </a:cxn>
                  <a:cxn ang="0">
                    <a:pos x="81" y="57"/>
                  </a:cxn>
                  <a:cxn ang="0">
                    <a:pos x="68" y="44"/>
                  </a:cxn>
                  <a:cxn ang="0">
                    <a:pos x="65" y="42"/>
                  </a:cxn>
                  <a:cxn ang="0">
                    <a:pos x="62" y="44"/>
                  </a:cxn>
                  <a:cxn ang="0">
                    <a:pos x="52" y="55"/>
                  </a:cxn>
                  <a:cxn ang="0">
                    <a:pos x="22" y="21"/>
                  </a:cxn>
                  <a:cxn ang="0">
                    <a:pos x="19" y="19"/>
                  </a:cxn>
                  <a:cxn ang="0">
                    <a:pos x="16" y="21"/>
                  </a:cxn>
                  <a:cxn ang="0">
                    <a:pos x="4" y="35"/>
                  </a:cxn>
                  <a:cxn ang="0">
                    <a:pos x="4" y="4"/>
                  </a:cxn>
                  <a:cxn ang="0">
                    <a:pos x="81" y="4"/>
                  </a:cxn>
                  <a:cxn ang="0">
                    <a:pos x="4" y="41"/>
                  </a:cxn>
                  <a:cxn ang="0">
                    <a:pos x="19" y="23"/>
                  </a:cxn>
                  <a:cxn ang="0">
                    <a:pos x="50" y="58"/>
                  </a:cxn>
                  <a:cxn ang="0">
                    <a:pos x="52" y="61"/>
                  </a:cxn>
                  <a:cxn ang="0">
                    <a:pos x="63" y="73"/>
                  </a:cxn>
                  <a:cxn ang="0">
                    <a:pos x="4" y="73"/>
                  </a:cxn>
                  <a:cxn ang="0">
                    <a:pos x="4" y="41"/>
                  </a:cxn>
                  <a:cxn ang="0">
                    <a:pos x="68" y="73"/>
                  </a:cxn>
                  <a:cxn ang="0">
                    <a:pos x="55" y="58"/>
                  </a:cxn>
                  <a:cxn ang="0">
                    <a:pos x="65" y="46"/>
                  </a:cxn>
                  <a:cxn ang="0">
                    <a:pos x="81" y="63"/>
                  </a:cxn>
                  <a:cxn ang="0">
                    <a:pos x="81" y="73"/>
                  </a:cxn>
                  <a:cxn ang="0">
                    <a:pos x="68" y="73"/>
                  </a:cxn>
                  <a:cxn ang="0">
                    <a:pos x="68" y="73"/>
                  </a:cxn>
                  <a:cxn ang="0">
                    <a:pos x="68" y="73"/>
                  </a:cxn>
                </a:cxnLst>
                <a:rect l="0" t="0" r="r" b="b"/>
                <a:pathLst>
                  <a:path w="84" h="77">
                    <a:moveTo>
                      <a:pt x="81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0" y="75"/>
                      <a:pt x="2" y="77"/>
                      <a:pt x="4" y="77"/>
                    </a:cubicBezTo>
                    <a:cubicBezTo>
                      <a:pt x="81" y="77"/>
                      <a:pt x="81" y="77"/>
                      <a:pt x="81" y="77"/>
                    </a:cubicBezTo>
                    <a:cubicBezTo>
                      <a:pt x="83" y="77"/>
                      <a:pt x="84" y="75"/>
                      <a:pt x="84" y="73"/>
                    </a:cubicBezTo>
                    <a:cubicBezTo>
                      <a:pt x="84" y="4"/>
                      <a:pt x="84" y="4"/>
                      <a:pt x="84" y="4"/>
                    </a:cubicBezTo>
                    <a:cubicBezTo>
                      <a:pt x="84" y="2"/>
                      <a:pt x="83" y="0"/>
                      <a:pt x="81" y="0"/>
                    </a:cubicBezTo>
                    <a:close/>
                    <a:moveTo>
                      <a:pt x="81" y="4"/>
                    </a:moveTo>
                    <a:cubicBezTo>
                      <a:pt x="81" y="57"/>
                      <a:pt x="81" y="57"/>
                      <a:pt x="81" y="57"/>
                    </a:cubicBezTo>
                    <a:cubicBezTo>
                      <a:pt x="68" y="44"/>
                      <a:pt x="68" y="44"/>
                      <a:pt x="68" y="44"/>
                    </a:cubicBezTo>
                    <a:cubicBezTo>
                      <a:pt x="67" y="43"/>
                      <a:pt x="66" y="42"/>
                      <a:pt x="65" y="42"/>
                    </a:cubicBezTo>
                    <a:cubicBezTo>
                      <a:pt x="64" y="42"/>
                      <a:pt x="63" y="43"/>
                      <a:pt x="62" y="44"/>
                    </a:cubicBezTo>
                    <a:cubicBezTo>
                      <a:pt x="52" y="55"/>
                      <a:pt x="52" y="55"/>
                      <a:pt x="52" y="55"/>
                    </a:cubicBezTo>
                    <a:cubicBezTo>
                      <a:pt x="22" y="21"/>
                      <a:pt x="22" y="21"/>
                      <a:pt x="22" y="21"/>
                    </a:cubicBezTo>
                    <a:cubicBezTo>
                      <a:pt x="21" y="20"/>
                      <a:pt x="20" y="19"/>
                      <a:pt x="19" y="19"/>
                    </a:cubicBezTo>
                    <a:cubicBezTo>
                      <a:pt x="18" y="19"/>
                      <a:pt x="17" y="20"/>
                      <a:pt x="16" y="21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4" y="4"/>
                      <a:pt x="4" y="4"/>
                      <a:pt x="4" y="4"/>
                    </a:cubicBezTo>
                    <a:lnTo>
                      <a:pt x="81" y="4"/>
                    </a:lnTo>
                    <a:close/>
                    <a:moveTo>
                      <a:pt x="4" y="41"/>
                    </a:moveTo>
                    <a:cubicBezTo>
                      <a:pt x="19" y="23"/>
                      <a:pt x="19" y="23"/>
                      <a:pt x="19" y="23"/>
                    </a:cubicBezTo>
                    <a:cubicBezTo>
                      <a:pt x="50" y="58"/>
                      <a:pt x="50" y="58"/>
                      <a:pt x="50" y="58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63" y="73"/>
                      <a:pt x="63" y="73"/>
                      <a:pt x="63" y="73"/>
                    </a:cubicBezTo>
                    <a:cubicBezTo>
                      <a:pt x="4" y="73"/>
                      <a:pt x="4" y="73"/>
                      <a:pt x="4" y="73"/>
                    </a:cubicBezTo>
                    <a:lnTo>
                      <a:pt x="4" y="41"/>
                    </a:lnTo>
                    <a:close/>
                    <a:moveTo>
                      <a:pt x="68" y="73"/>
                    </a:moveTo>
                    <a:cubicBezTo>
                      <a:pt x="55" y="58"/>
                      <a:pt x="55" y="58"/>
                      <a:pt x="55" y="58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81" y="63"/>
                      <a:pt x="81" y="63"/>
                      <a:pt x="81" y="63"/>
                    </a:cubicBezTo>
                    <a:cubicBezTo>
                      <a:pt x="81" y="73"/>
                      <a:pt x="81" y="73"/>
                      <a:pt x="81" y="73"/>
                    </a:cubicBezTo>
                    <a:lnTo>
                      <a:pt x="68" y="73"/>
                    </a:lnTo>
                    <a:close/>
                    <a:moveTo>
                      <a:pt x="68" y="73"/>
                    </a:moveTo>
                    <a:cubicBezTo>
                      <a:pt x="68" y="73"/>
                      <a:pt x="68" y="73"/>
                      <a:pt x="68" y="73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Freeform: Shape 35"/>
              <p:cNvSpPr/>
              <p:nvPr/>
            </p:nvSpPr>
            <p:spPr bwMode="auto">
              <a:xfrm>
                <a:off x="2460625" y="1989138"/>
                <a:ext cx="66675" cy="66675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3" y="11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12" y="23"/>
                  </a:cxn>
                  <a:cxn ang="0">
                    <a:pos x="12" y="4"/>
                  </a:cxn>
                  <a:cxn ang="0">
                    <a:pos x="19" y="11"/>
                  </a:cxn>
                  <a:cxn ang="0">
                    <a:pos x="12" y="19"/>
                  </a:cxn>
                  <a:cxn ang="0">
                    <a:pos x="4" y="11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</a:cxnLst>
                <a:rect l="0" t="0" r="r" b="b"/>
                <a:pathLst>
                  <a:path w="23" h="23">
                    <a:moveTo>
                      <a:pt x="12" y="23"/>
                    </a:moveTo>
                    <a:cubicBezTo>
                      <a:pt x="18" y="23"/>
                      <a:pt x="23" y="18"/>
                      <a:pt x="23" y="11"/>
                    </a:cubicBezTo>
                    <a:cubicBezTo>
                      <a:pt x="23" y="5"/>
                      <a:pt x="18" y="0"/>
                      <a:pt x="12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8"/>
                      <a:pt x="5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16" y="4"/>
                      <a:pt x="19" y="7"/>
                      <a:pt x="19" y="11"/>
                    </a:cubicBezTo>
                    <a:cubicBezTo>
                      <a:pt x="19" y="15"/>
                      <a:pt x="16" y="19"/>
                      <a:pt x="12" y="19"/>
                    </a:cubicBezTo>
                    <a:cubicBezTo>
                      <a:pt x="7" y="19"/>
                      <a:pt x="4" y="15"/>
                      <a:pt x="4" y="11"/>
                    </a:cubicBezTo>
                    <a:cubicBezTo>
                      <a:pt x="4" y="7"/>
                      <a:pt x="7" y="4"/>
                      <a:pt x="12" y="4"/>
                    </a:cubicBezTo>
                    <a:close/>
                    <a:moveTo>
                      <a:pt x="12" y="4"/>
                    </a:moveTo>
                    <a:cubicBezTo>
                      <a:pt x="12" y="4"/>
                      <a:pt x="12" y="4"/>
                      <a:pt x="12" y="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Group 36"/>
            <p:cNvGrpSpPr/>
            <p:nvPr/>
          </p:nvGrpSpPr>
          <p:grpSpPr>
            <a:xfrm>
              <a:off x="6871349" y="3499300"/>
              <a:ext cx="413846" cy="389086"/>
              <a:chOff x="2266950" y="2713038"/>
              <a:chExt cx="371475" cy="349250"/>
            </a:xfrm>
            <a:solidFill>
              <a:schemeClr val="bg1"/>
            </a:solidFill>
          </p:grpSpPr>
          <p:sp>
            <p:nvSpPr>
              <p:cNvPr id="24" name="Freeform: Shape 37"/>
              <p:cNvSpPr/>
              <p:nvPr/>
            </p:nvSpPr>
            <p:spPr bwMode="auto">
              <a:xfrm>
                <a:off x="2447925" y="2903538"/>
                <a:ext cx="44450" cy="44450"/>
              </a:xfrm>
              <a:custGeom>
                <a:avLst/>
                <a:gdLst/>
                <a:ahLst/>
                <a:cxnLst>
                  <a:cxn ang="0">
                    <a:pos x="15" y="7"/>
                  </a:cxn>
                  <a:cxn ang="0">
                    <a:pos x="7" y="15"/>
                  </a:cxn>
                  <a:cxn ang="0">
                    <a:pos x="0" y="7"/>
                  </a:cxn>
                  <a:cxn ang="0">
                    <a:pos x="7" y="0"/>
                  </a:cxn>
                  <a:cxn ang="0">
                    <a:pos x="15" y="7"/>
                  </a:cxn>
                  <a:cxn ang="0">
                    <a:pos x="15" y="7"/>
                  </a:cxn>
                  <a:cxn ang="0">
                    <a:pos x="15" y="7"/>
                  </a:cxn>
                </a:cxnLst>
                <a:rect l="0" t="0" r="r" b="b"/>
                <a:pathLst>
                  <a:path w="15" h="15">
                    <a:moveTo>
                      <a:pt x="15" y="7"/>
                    </a:moveTo>
                    <a:cubicBezTo>
                      <a:pt x="15" y="12"/>
                      <a:pt x="11" y="15"/>
                      <a:pt x="7" y="15"/>
                    </a:cubicBezTo>
                    <a:cubicBezTo>
                      <a:pt x="3" y="15"/>
                      <a:pt x="0" y="12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1" y="0"/>
                      <a:pt x="15" y="3"/>
                      <a:pt x="15" y="7"/>
                    </a:cubicBezTo>
                    <a:close/>
                    <a:moveTo>
                      <a:pt x="15" y="7"/>
                    </a:moveTo>
                    <a:cubicBezTo>
                      <a:pt x="15" y="7"/>
                      <a:pt x="15" y="7"/>
                      <a:pt x="15" y="7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Freeform: Shape 38"/>
              <p:cNvSpPr/>
              <p:nvPr/>
            </p:nvSpPr>
            <p:spPr bwMode="auto">
              <a:xfrm>
                <a:off x="2266950" y="2713038"/>
                <a:ext cx="371475" cy="349250"/>
              </a:xfrm>
              <a:custGeom>
                <a:avLst/>
                <a:gdLst/>
                <a:ahLst/>
                <a:cxnLst>
                  <a:cxn ang="0">
                    <a:pos x="111" y="46"/>
                  </a:cxn>
                  <a:cxn ang="0">
                    <a:pos x="100" y="0"/>
                  </a:cxn>
                  <a:cxn ang="0">
                    <a:pos x="0" y="21"/>
                  </a:cxn>
                  <a:cxn ang="0">
                    <a:pos x="21" y="119"/>
                  </a:cxn>
                  <a:cxn ang="0">
                    <a:pos x="111" y="97"/>
                  </a:cxn>
                  <a:cxn ang="0">
                    <a:pos x="111" y="46"/>
                  </a:cxn>
                  <a:cxn ang="0">
                    <a:pos x="100" y="7"/>
                  </a:cxn>
                  <a:cxn ang="0">
                    <a:pos x="104" y="35"/>
                  </a:cxn>
                  <a:cxn ang="0">
                    <a:pos x="100" y="15"/>
                  </a:cxn>
                  <a:cxn ang="0">
                    <a:pos x="16" y="11"/>
                  </a:cxn>
                  <a:cxn ang="0">
                    <a:pos x="12" y="30"/>
                  </a:cxn>
                  <a:cxn ang="0">
                    <a:pos x="21" y="7"/>
                  </a:cxn>
                  <a:cxn ang="0">
                    <a:pos x="16" y="19"/>
                  </a:cxn>
                  <a:cxn ang="0">
                    <a:pos x="96" y="15"/>
                  </a:cxn>
                  <a:cxn ang="0">
                    <a:pos x="96" y="23"/>
                  </a:cxn>
                  <a:cxn ang="0">
                    <a:pos x="16" y="26"/>
                  </a:cxn>
                  <a:cxn ang="0">
                    <a:pos x="96" y="23"/>
                  </a:cxn>
                  <a:cxn ang="0">
                    <a:pos x="96" y="34"/>
                  </a:cxn>
                  <a:cxn ang="0">
                    <a:pos x="16" y="33"/>
                  </a:cxn>
                  <a:cxn ang="0">
                    <a:pos x="96" y="30"/>
                  </a:cxn>
                  <a:cxn ang="0">
                    <a:pos x="90" y="111"/>
                  </a:cxn>
                  <a:cxn ang="0">
                    <a:pos x="8" y="97"/>
                  </a:cxn>
                  <a:cxn ang="0">
                    <a:pos x="21" y="42"/>
                  </a:cxn>
                  <a:cxn ang="0">
                    <a:pos x="104" y="46"/>
                  </a:cxn>
                  <a:cxn ang="0">
                    <a:pos x="69" y="53"/>
                  </a:cxn>
                  <a:cxn ang="0">
                    <a:pos x="69" y="92"/>
                  </a:cxn>
                  <a:cxn ang="0">
                    <a:pos x="104" y="97"/>
                  </a:cxn>
                  <a:cxn ang="0">
                    <a:pos x="69" y="84"/>
                  </a:cxn>
                  <a:cxn ang="0">
                    <a:pos x="69" y="61"/>
                  </a:cxn>
                  <a:cxn ang="0">
                    <a:pos x="110" y="58"/>
                  </a:cxn>
                  <a:cxn ang="0">
                    <a:pos x="111" y="56"/>
                  </a:cxn>
                  <a:cxn ang="0">
                    <a:pos x="109" y="84"/>
                  </a:cxn>
                  <a:cxn ang="0">
                    <a:pos x="109" y="84"/>
                  </a:cxn>
                </a:cxnLst>
                <a:rect l="0" t="0" r="r" b="b"/>
                <a:pathLst>
                  <a:path w="127" h="119">
                    <a:moveTo>
                      <a:pt x="111" y="46"/>
                    </a:moveTo>
                    <a:cubicBezTo>
                      <a:pt x="111" y="46"/>
                      <a:pt x="111" y="46"/>
                      <a:pt x="111" y="46"/>
                    </a:cubicBezTo>
                    <a:cubicBezTo>
                      <a:pt x="111" y="11"/>
                      <a:pt x="111" y="11"/>
                      <a:pt x="111" y="11"/>
                    </a:cubicBezTo>
                    <a:cubicBezTo>
                      <a:pt x="111" y="5"/>
                      <a:pt x="106" y="0"/>
                      <a:pt x="100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0" y="0"/>
                      <a:pt x="0" y="9"/>
                      <a:pt x="0" y="21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109"/>
                      <a:pt x="10" y="119"/>
                      <a:pt x="21" y="119"/>
                    </a:cubicBezTo>
                    <a:cubicBezTo>
                      <a:pt x="90" y="119"/>
                      <a:pt x="90" y="119"/>
                      <a:pt x="90" y="119"/>
                    </a:cubicBezTo>
                    <a:cubicBezTo>
                      <a:pt x="102" y="119"/>
                      <a:pt x="111" y="109"/>
                      <a:pt x="111" y="97"/>
                    </a:cubicBezTo>
                    <a:cubicBezTo>
                      <a:pt x="111" y="92"/>
                      <a:pt x="111" y="92"/>
                      <a:pt x="111" y="92"/>
                    </a:cubicBezTo>
                    <a:cubicBezTo>
                      <a:pt x="127" y="80"/>
                      <a:pt x="127" y="57"/>
                      <a:pt x="111" y="46"/>
                    </a:cubicBezTo>
                    <a:close/>
                    <a:moveTo>
                      <a:pt x="21" y="7"/>
                    </a:moveTo>
                    <a:cubicBezTo>
                      <a:pt x="100" y="7"/>
                      <a:pt x="100" y="7"/>
                      <a:pt x="100" y="7"/>
                    </a:cubicBezTo>
                    <a:cubicBezTo>
                      <a:pt x="102" y="7"/>
                      <a:pt x="104" y="9"/>
                      <a:pt x="104" y="11"/>
                    </a:cubicBezTo>
                    <a:cubicBezTo>
                      <a:pt x="104" y="35"/>
                      <a:pt x="104" y="35"/>
                      <a:pt x="104" y="35"/>
                    </a:cubicBezTo>
                    <a:cubicBezTo>
                      <a:pt x="103" y="34"/>
                      <a:pt x="101" y="34"/>
                      <a:pt x="100" y="34"/>
                    </a:cubicBezTo>
                    <a:cubicBezTo>
                      <a:pt x="100" y="15"/>
                      <a:pt x="100" y="15"/>
                      <a:pt x="100" y="15"/>
                    </a:cubicBezTo>
                    <a:cubicBezTo>
                      <a:pt x="100" y="13"/>
                      <a:pt x="98" y="11"/>
                      <a:pt x="9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3" y="11"/>
                      <a:pt x="12" y="13"/>
                      <a:pt x="12" y="15"/>
                    </a:cubicBezTo>
                    <a:cubicBezTo>
                      <a:pt x="12" y="30"/>
                      <a:pt x="12" y="30"/>
                      <a:pt x="12" y="30"/>
                    </a:cubicBezTo>
                    <a:cubicBezTo>
                      <a:pt x="9" y="28"/>
                      <a:pt x="8" y="24"/>
                      <a:pt x="8" y="21"/>
                    </a:cubicBezTo>
                    <a:cubicBezTo>
                      <a:pt x="8" y="13"/>
                      <a:pt x="14" y="7"/>
                      <a:pt x="21" y="7"/>
                    </a:cubicBezTo>
                    <a:close/>
                    <a:moveTo>
                      <a:pt x="96" y="19"/>
                    </a:move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96" y="15"/>
                      <a:pt x="96" y="15"/>
                      <a:pt x="96" y="15"/>
                    </a:cubicBezTo>
                    <a:lnTo>
                      <a:pt x="96" y="19"/>
                    </a:lnTo>
                    <a:close/>
                    <a:moveTo>
                      <a:pt x="96" y="23"/>
                    </a:moveTo>
                    <a:cubicBezTo>
                      <a:pt x="96" y="26"/>
                      <a:pt x="96" y="26"/>
                      <a:pt x="96" y="26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23"/>
                      <a:pt x="16" y="23"/>
                      <a:pt x="16" y="23"/>
                    </a:cubicBezTo>
                    <a:lnTo>
                      <a:pt x="96" y="23"/>
                    </a:lnTo>
                    <a:close/>
                    <a:moveTo>
                      <a:pt x="96" y="30"/>
                    </a:moveTo>
                    <a:cubicBezTo>
                      <a:pt x="96" y="34"/>
                      <a:pt x="96" y="34"/>
                      <a:pt x="96" y="34"/>
                    </a:cubicBezTo>
                    <a:cubicBezTo>
                      <a:pt x="21" y="34"/>
                      <a:pt x="21" y="34"/>
                      <a:pt x="21" y="34"/>
                    </a:cubicBezTo>
                    <a:cubicBezTo>
                      <a:pt x="19" y="34"/>
                      <a:pt x="17" y="34"/>
                      <a:pt x="16" y="33"/>
                    </a:cubicBezTo>
                    <a:cubicBezTo>
                      <a:pt x="16" y="30"/>
                      <a:pt x="16" y="30"/>
                      <a:pt x="16" y="30"/>
                    </a:cubicBezTo>
                    <a:lnTo>
                      <a:pt x="96" y="30"/>
                    </a:lnTo>
                    <a:close/>
                    <a:moveTo>
                      <a:pt x="104" y="97"/>
                    </a:moveTo>
                    <a:cubicBezTo>
                      <a:pt x="104" y="105"/>
                      <a:pt x="98" y="111"/>
                      <a:pt x="90" y="111"/>
                    </a:cubicBezTo>
                    <a:cubicBezTo>
                      <a:pt x="21" y="111"/>
                      <a:pt x="21" y="111"/>
                      <a:pt x="21" y="111"/>
                    </a:cubicBezTo>
                    <a:cubicBezTo>
                      <a:pt x="14" y="111"/>
                      <a:pt x="8" y="105"/>
                      <a:pt x="8" y="97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11" y="40"/>
                      <a:pt x="16" y="42"/>
                      <a:pt x="21" y="42"/>
                    </a:cubicBezTo>
                    <a:cubicBezTo>
                      <a:pt x="100" y="42"/>
                      <a:pt x="100" y="42"/>
                      <a:pt x="100" y="42"/>
                    </a:cubicBezTo>
                    <a:cubicBezTo>
                      <a:pt x="102" y="42"/>
                      <a:pt x="104" y="44"/>
                      <a:pt x="104" y="46"/>
                    </a:cubicBezTo>
                    <a:cubicBezTo>
                      <a:pt x="104" y="53"/>
                      <a:pt x="104" y="53"/>
                      <a:pt x="104" y="53"/>
                    </a:cubicBezTo>
                    <a:cubicBezTo>
                      <a:pt x="69" y="53"/>
                      <a:pt x="69" y="53"/>
                      <a:pt x="69" y="53"/>
                    </a:cubicBezTo>
                    <a:cubicBezTo>
                      <a:pt x="59" y="53"/>
                      <a:pt x="50" y="62"/>
                      <a:pt x="50" y="72"/>
                    </a:cubicBezTo>
                    <a:cubicBezTo>
                      <a:pt x="50" y="83"/>
                      <a:pt x="59" y="92"/>
                      <a:pt x="69" y="92"/>
                    </a:cubicBezTo>
                    <a:cubicBezTo>
                      <a:pt x="104" y="92"/>
                      <a:pt x="104" y="92"/>
                      <a:pt x="104" y="92"/>
                    </a:cubicBezTo>
                    <a:lnTo>
                      <a:pt x="104" y="97"/>
                    </a:lnTo>
                    <a:close/>
                    <a:moveTo>
                      <a:pt x="109" y="84"/>
                    </a:moveTo>
                    <a:cubicBezTo>
                      <a:pt x="69" y="84"/>
                      <a:pt x="69" y="84"/>
                      <a:pt x="69" y="84"/>
                    </a:cubicBezTo>
                    <a:cubicBezTo>
                      <a:pt x="63" y="84"/>
                      <a:pt x="58" y="79"/>
                      <a:pt x="58" y="72"/>
                    </a:cubicBezTo>
                    <a:cubicBezTo>
                      <a:pt x="58" y="66"/>
                      <a:pt x="63" y="61"/>
                      <a:pt x="69" y="61"/>
                    </a:cubicBezTo>
                    <a:cubicBezTo>
                      <a:pt x="104" y="61"/>
                      <a:pt x="104" y="61"/>
                      <a:pt x="104" y="61"/>
                    </a:cubicBezTo>
                    <a:cubicBezTo>
                      <a:pt x="106" y="61"/>
                      <a:pt x="108" y="60"/>
                      <a:pt x="110" y="58"/>
                    </a:cubicBezTo>
                    <a:cubicBezTo>
                      <a:pt x="110" y="57"/>
                      <a:pt x="111" y="57"/>
                      <a:pt x="111" y="56"/>
                    </a:cubicBezTo>
                    <a:cubicBezTo>
                      <a:pt x="111" y="56"/>
                      <a:pt x="111" y="56"/>
                      <a:pt x="111" y="56"/>
                    </a:cubicBezTo>
                    <a:cubicBezTo>
                      <a:pt x="114" y="59"/>
                      <a:pt x="115" y="64"/>
                      <a:pt x="115" y="69"/>
                    </a:cubicBezTo>
                    <a:cubicBezTo>
                      <a:pt x="115" y="75"/>
                      <a:pt x="113" y="80"/>
                      <a:pt x="109" y="84"/>
                    </a:cubicBezTo>
                    <a:close/>
                    <a:moveTo>
                      <a:pt x="109" y="84"/>
                    </a:moveTo>
                    <a:cubicBezTo>
                      <a:pt x="109" y="84"/>
                      <a:pt x="109" y="84"/>
                      <a:pt x="109" y="8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2" name="Freeform: Shape 39"/>
            <p:cNvSpPr/>
            <p:nvPr/>
          </p:nvSpPr>
          <p:spPr bwMode="auto">
            <a:xfrm>
              <a:off x="5004522" y="3543522"/>
              <a:ext cx="399697" cy="300657"/>
            </a:xfrm>
            <a:custGeom>
              <a:avLst/>
              <a:gdLst/>
              <a:ahLst/>
              <a:cxnLst>
                <a:cxn ang="0">
                  <a:pos x="101" y="2"/>
                </a:cxn>
                <a:cxn ang="0">
                  <a:pos x="27" y="0"/>
                </a:cxn>
                <a:cxn ang="0">
                  <a:pos x="2" y="22"/>
                </a:cxn>
                <a:cxn ang="0">
                  <a:pos x="2" y="32"/>
                </a:cxn>
                <a:cxn ang="0">
                  <a:pos x="61" y="92"/>
                </a:cxn>
                <a:cxn ang="0">
                  <a:pos x="121" y="32"/>
                </a:cxn>
                <a:cxn ang="0">
                  <a:pos x="120" y="22"/>
                </a:cxn>
                <a:cxn ang="0">
                  <a:pos x="86" y="14"/>
                </a:cxn>
                <a:cxn ang="0">
                  <a:pos x="93" y="8"/>
                </a:cxn>
                <a:cxn ang="0">
                  <a:pos x="76" y="27"/>
                </a:cxn>
                <a:cxn ang="0">
                  <a:pos x="93" y="27"/>
                </a:cxn>
                <a:cxn ang="0">
                  <a:pos x="73" y="25"/>
                </a:cxn>
                <a:cxn ang="0">
                  <a:pos x="75" y="9"/>
                </a:cxn>
                <a:cxn ang="0">
                  <a:pos x="70" y="27"/>
                </a:cxn>
                <a:cxn ang="0">
                  <a:pos x="61" y="20"/>
                </a:cxn>
                <a:cxn ang="0">
                  <a:pos x="70" y="8"/>
                </a:cxn>
                <a:cxn ang="0">
                  <a:pos x="53" y="8"/>
                </a:cxn>
                <a:cxn ang="0">
                  <a:pos x="58" y="17"/>
                </a:cxn>
                <a:cxn ang="0">
                  <a:pos x="40" y="16"/>
                </a:cxn>
                <a:cxn ang="0">
                  <a:pos x="58" y="17"/>
                </a:cxn>
                <a:cxn ang="0">
                  <a:pos x="30" y="27"/>
                </a:cxn>
                <a:cxn ang="0">
                  <a:pos x="47" y="27"/>
                </a:cxn>
                <a:cxn ang="0">
                  <a:pos x="37" y="14"/>
                </a:cxn>
                <a:cxn ang="0">
                  <a:pos x="43" y="8"/>
                </a:cxn>
                <a:cxn ang="0">
                  <a:pos x="34" y="17"/>
                </a:cxn>
                <a:cxn ang="0">
                  <a:pos x="8" y="27"/>
                </a:cxn>
                <a:cxn ang="0">
                  <a:pos x="11" y="31"/>
                </a:cxn>
                <a:cxn ang="0">
                  <a:pos x="49" y="71"/>
                </a:cxn>
                <a:cxn ang="0">
                  <a:pos x="29" y="31"/>
                </a:cxn>
                <a:cxn ang="0">
                  <a:pos x="57" y="78"/>
                </a:cxn>
                <a:cxn ang="0">
                  <a:pos x="52" y="31"/>
                </a:cxn>
                <a:cxn ang="0">
                  <a:pos x="61" y="79"/>
                </a:cxn>
                <a:cxn ang="0">
                  <a:pos x="65" y="78"/>
                </a:cxn>
                <a:cxn ang="0">
                  <a:pos x="94" y="31"/>
                </a:cxn>
                <a:cxn ang="0">
                  <a:pos x="74" y="71"/>
                </a:cxn>
                <a:cxn ang="0">
                  <a:pos x="112" y="31"/>
                </a:cxn>
                <a:cxn ang="0">
                  <a:pos x="99" y="27"/>
                </a:cxn>
                <a:cxn ang="0">
                  <a:pos x="97" y="9"/>
                </a:cxn>
                <a:cxn ang="0">
                  <a:pos x="99" y="27"/>
                </a:cxn>
                <a:cxn ang="0">
                  <a:pos x="99" y="27"/>
                </a:cxn>
              </a:cxnLst>
              <a:rect l="0" t="0" r="r" b="b"/>
              <a:pathLst>
                <a:path w="123" h="92">
                  <a:moveTo>
                    <a:pt x="120" y="22"/>
                  </a:moveTo>
                  <a:cubicBezTo>
                    <a:pt x="101" y="2"/>
                    <a:pt x="101" y="2"/>
                    <a:pt x="101" y="2"/>
                  </a:cubicBezTo>
                  <a:cubicBezTo>
                    <a:pt x="100" y="1"/>
                    <a:pt x="98" y="0"/>
                    <a:pt x="9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5" y="0"/>
                    <a:pt x="23" y="1"/>
                    <a:pt x="22" y="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3"/>
                    <a:pt x="0" y="25"/>
                    <a:pt x="0" y="27"/>
                  </a:cubicBezTo>
                  <a:cubicBezTo>
                    <a:pt x="0" y="29"/>
                    <a:pt x="1" y="31"/>
                    <a:pt x="2" y="32"/>
                  </a:cubicBezTo>
                  <a:cubicBezTo>
                    <a:pt x="56" y="90"/>
                    <a:pt x="56" y="90"/>
                    <a:pt x="56" y="90"/>
                  </a:cubicBezTo>
                  <a:cubicBezTo>
                    <a:pt x="57" y="91"/>
                    <a:pt x="59" y="92"/>
                    <a:pt x="61" y="92"/>
                  </a:cubicBezTo>
                  <a:cubicBezTo>
                    <a:pt x="64" y="92"/>
                    <a:pt x="66" y="91"/>
                    <a:pt x="67" y="90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2" y="31"/>
                    <a:pt x="123" y="29"/>
                    <a:pt x="123" y="27"/>
                  </a:cubicBezTo>
                  <a:cubicBezTo>
                    <a:pt x="123" y="25"/>
                    <a:pt x="122" y="23"/>
                    <a:pt x="120" y="22"/>
                  </a:cubicBezTo>
                  <a:close/>
                  <a:moveTo>
                    <a:pt x="93" y="8"/>
                  </a:moveTo>
                  <a:cubicBezTo>
                    <a:pt x="86" y="14"/>
                    <a:pt x="86" y="14"/>
                    <a:pt x="86" y="14"/>
                  </a:cubicBezTo>
                  <a:cubicBezTo>
                    <a:pt x="79" y="8"/>
                    <a:pt x="79" y="8"/>
                    <a:pt x="79" y="8"/>
                  </a:cubicBezTo>
                  <a:lnTo>
                    <a:pt x="93" y="8"/>
                  </a:lnTo>
                  <a:close/>
                  <a:moveTo>
                    <a:pt x="93" y="27"/>
                  </a:moveTo>
                  <a:cubicBezTo>
                    <a:pt x="76" y="27"/>
                    <a:pt x="76" y="27"/>
                    <a:pt x="76" y="27"/>
                  </a:cubicBezTo>
                  <a:cubicBezTo>
                    <a:pt x="85" y="19"/>
                    <a:pt x="85" y="19"/>
                    <a:pt x="85" y="19"/>
                  </a:cubicBezTo>
                  <a:lnTo>
                    <a:pt x="93" y="27"/>
                  </a:lnTo>
                  <a:close/>
                  <a:moveTo>
                    <a:pt x="83" y="16"/>
                  </a:moveTo>
                  <a:cubicBezTo>
                    <a:pt x="73" y="25"/>
                    <a:pt x="73" y="25"/>
                    <a:pt x="73" y="25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75" y="9"/>
                    <a:pt x="75" y="9"/>
                    <a:pt x="75" y="9"/>
                  </a:cubicBezTo>
                  <a:lnTo>
                    <a:pt x="83" y="16"/>
                  </a:lnTo>
                  <a:close/>
                  <a:moveTo>
                    <a:pt x="70" y="27"/>
                  </a:moveTo>
                  <a:cubicBezTo>
                    <a:pt x="53" y="27"/>
                    <a:pt x="53" y="27"/>
                    <a:pt x="53" y="27"/>
                  </a:cubicBezTo>
                  <a:cubicBezTo>
                    <a:pt x="61" y="20"/>
                    <a:pt x="61" y="20"/>
                    <a:pt x="61" y="20"/>
                  </a:cubicBezTo>
                  <a:lnTo>
                    <a:pt x="70" y="27"/>
                  </a:lnTo>
                  <a:close/>
                  <a:moveTo>
                    <a:pt x="70" y="8"/>
                  </a:moveTo>
                  <a:cubicBezTo>
                    <a:pt x="61" y="15"/>
                    <a:pt x="61" y="15"/>
                    <a:pt x="61" y="15"/>
                  </a:cubicBezTo>
                  <a:cubicBezTo>
                    <a:pt x="53" y="8"/>
                    <a:pt x="53" y="8"/>
                    <a:pt x="53" y="8"/>
                  </a:cubicBezTo>
                  <a:lnTo>
                    <a:pt x="70" y="8"/>
                  </a:lnTo>
                  <a:close/>
                  <a:moveTo>
                    <a:pt x="58" y="17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8" y="9"/>
                    <a:pt x="48" y="9"/>
                    <a:pt x="48" y="9"/>
                  </a:cubicBezTo>
                  <a:lnTo>
                    <a:pt x="58" y="17"/>
                  </a:lnTo>
                  <a:close/>
                  <a:moveTo>
                    <a:pt x="47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37" y="19"/>
                    <a:pt x="37" y="19"/>
                    <a:pt x="37" y="19"/>
                  </a:cubicBezTo>
                  <a:lnTo>
                    <a:pt x="47" y="27"/>
                  </a:lnTo>
                  <a:close/>
                  <a:moveTo>
                    <a:pt x="43" y="8"/>
                  </a:moveTo>
                  <a:cubicBezTo>
                    <a:pt x="37" y="14"/>
                    <a:pt x="37" y="14"/>
                    <a:pt x="37" y="14"/>
                  </a:cubicBezTo>
                  <a:cubicBezTo>
                    <a:pt x="30" y="8"/>
                    <a:pt x="30" y="8"/>
                    <a:pt x="30" y="8"/>
                  </a:cubicBezTo>
                  <a:lnTo>
                    <a:pt x="43" y="8"/>
                  </a:lnTo>
                  <a:close/>
                  <a:moveTo>
                    <a:pt x="26" y="9"/>
                  </a:moveTo>
                  <a:cubicBezTo>
                    <a:pt x="34" y="17"/>
                    <a:pt x="34" y="17"/>
                    <a:pt x="34" y="17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8" y="27"/>
                    <a:pt x="8" y="27"/>
                    <a:pt x="8" y="27"/>
                  </a:cubicBezTo>
                  <a:lnTo>
                    <a:pt x="26" y="9"/>
                  </a:lnTo>
                  <a:close/>
                  <a:moveTo>
                    <a:pt x="11" y="31"/>
                  </a:moveTo>
                  <a:cubicBezTo>
                    <a:pt x="25" y="31"/>
                    <a:pt x="25" y="31"/>
                    <a:pt x="25" y="31"/>
                  </a:cubicBezTo>
                  <a:cubicBezTo>
                    <a:pt x="49" y="71"/>
                    <a:pt x="49" y="71"/>
                    <a:pt x="49" y="71"/>
                  </a:cubicBezTo>
                  <a:lnTo>
                    <a:pt x="11" y="31"/>
                  </a:lnTo>
                  <a:close/>
                  <a:moveTo>
                    <a:pt x="29" y="31"/>
                  </a:moveTo>
                  <a:cubicBezTo>
                    <a:pt x="48" y="31"/>
                    <a:pt x="48" y="31"/>
                    <a:pt x="48" y="31"/>
                  </a:cubicBezTo>
                  <a:cubicBezTo>
                    <a:pt x="57" y="78"/>
                    <a:pt x="57" y="78"/>
                    <a:pt x="57" y="78"/>
                  </a:cubicBezTo>
                  <a:lnTo>
                    <a:pt x="29" y="31"/>
                  </a:lnTo>
                  <a:close/>
                  <a:moveTo>
                    <a:pt x="52" y="31"/>
                  </a:moveTo>
                  <a:cubicBezTo>
                    <a:pt x="71" y="31"/>
                    <a:pt x="71" y="31"/>
                    <a:pt x="71" y="31"/>
                  </a:cubicBezTo>
                  <a:cubicBezTo>
                    <a:pt x="61" y="79"/>
                    <a:pt x="61" y="79"/>
                    <a:pt x="61" y="79"/>
                  </a:cubicBezTo>
                  <a:lnTo>
                    <a:pt x="52" y="31"/>
                  </a:lnTo>
                  <a:close/>
                  <a:moveTo>
                    <a:pt x="65" y="78"/>
                  </a:moveTo>
                  <a:cubicBezTo>
                    <a:pt x="75" y="31"/>
                    <a:pt x="75" y="31"/>
                    <a:pt x="75" y="31"/>
                  </a:cubicBezTo>
                  <a:cubicBezTo>
                    <a:pt x="94" y="31"/>
                    <a:pt x="94" y="31"/>
                    <a:pt x="94" y="31"/>
                  </a:cubicBezTo>
                  <a:lnTo>
                    <a:pt x="65" y="78"/>
                  </a:lnTo>
                  <a:close/>
                  <a:moveTo>
                    <a:pt x="74" y="71"/>
                  </a:moveTo>
                  <a:cubicBezTo>
                    <a:pt x="98" y="31"/>
                    <a:pt x="98" y="31"/>
                    <a:pt x="98" y="31"/>
                  </a:cubicBezTo>
                  <a:cubicBezTo>
                    <a:pt x="112" y="31"/>
                    <a:pt x="112" y="31"/>
                    <a:pt x="112" y="31"/>
                  </a:cubicBezTo>
                  <a:lnTo>
                    <a:pt x="74" y="71"/>
                  </a:lnTo>
                  <a:close/>
                  <a:moveTo>
                    <a:pt x="99" y="27"/>
                  </a:moveTo>
                  <a:cubicBezTo>
                    <a:pt x="88" y="17"/>
                    <a:pt x="88" y="17"/>
                    <a:pt x="88" y="17"/>
                  </a:cubicBezTo>
                  <a:cubicBezTo>
                    <a:pt x="97" y="9"/>
                    <a:pt x="97" y="9"/>
                    <a:pt x="97" y="9"/>
                  </a:cubicBezTo>
                  <a:cubicBezTo>
                    <a:pt x="115" y="27"/>
                    <a:pt x="115" y="27"/>
                    <a:pt x="115" y="27"/>
                  </a:cubicBezTo>
                  <a:lnTo>
                    <a:pt x="99" y="27"/>
                  </a:lnTo>
                  <a:close/>
                  <a:moveTo>
                    <a:pt x="99" y="27"/>
                  </a:moveTo>
                  <a:cubicBezTo>
                    <a:pt x="99" y="27"/>
                    <a:pt x="99" y="27"/>
                    <a:pt x="99" y="2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3" name="Group 1"/>
            <p:cNvGrpSpPr/>
            <p:nvPr/>
          </p:nvGrpSpPr>
          <p:grpSpPr>
            <a:xfrm>
              <a:off x="7486820" y="3344328"/>
              <a:ext cx="2497612" cy="866137"/>
              <a:chOff x="7645890" y="3344328"/>
              <a:chExt cx="2122517" cy="866137"/>
            </a:xfrm>
          </p:grpSpPr>
          <p:sp>
            <p:nvSpPr>
              <p:cNvPr id="22" name="TextBox 22"/>
              <p:cNvSpPr txBox="1"/>
              <p:nvPr/>
            </p:nvSpPr>
            <p:spPr bwMode="auto">
              <a:xfrm>
                <a:off x="7645890" y="3344328"/>
                <a:ext cx="1301593" cy="309958"/>
              </a:xfrm>
              <a:prstGeom prst="rect">
                <a:avLst/>
              </a:prstGeom>
              <a:noFill/>
            </p:spPr>
            <p:txBody>
              <a:bodyPr wrap="none" lIns="360000" tIns="46800" rIns="90000" bIns="46800">
                <a:normAutofit fontScale="77500" lnSpcReduction="20000"/>
              </a:bodyPr>
              <a:lstStyle/>
              <a:p>
                <a:pPr algn="l" latinLnBrk="0"/>
                <a:r>
                  <a:rPr lang="zh-CN" altLang="en-US" sz="1400">
                    <a:solidFill>
                      <a:schemeClr val="accent2"/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3" name="TextBox 23"/>
              <p:cNvSpPr txBox="1"/>
              <p:nvPr/>
            </p:nvSpPr>
            <p:spPr bwMode="auto">
              <a:xfrm>
                <a:off x="7645890" y="3654286"/>
                <a:ext cx="2122517" cy="556179"/>
              </a:xfrm>
              <a:prstGeom prst="rect">
                <a:avLst/>
              </a:prstGeom>
              <a:noFill/>
            </p:spPr>
            <p:txBody>
              <a:bodyPr wrap="square" lIns="360000" tIns="46800" rIns="90000" bIns="46800">
                <a:normAutofit fontScale="92500" lnSpcReduction="1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4" name="Group 7"/>
            <p:cNvGrpSpPr/>
            <p:nvPr/>
          </p:nvGrpSpPr>
          <p:grpSpPr>
            <a:xfrm>
              <a:off x="5004522" y="5064572"/>
              <a:ext cx="2142927" cy="980593"/>
              <a:chOff x="5027390" y="5015216"/>
              <a:chExt cx="2142927" cy="980593"/>
            </a:xfrm>
          </p:grpSpPr>
          <p:sp>
            <p:nvSpPr>
              <p:cNvPr id="20" name="TextBox 24"/>
              <p:cNvSpPr txBox="1"/>
              <p:nvPr/>
            </p:nvSpPr>
            <p:spPr bwMode="auto">
              <a:xfrm>
                <a:off x="5027390" y="5015216"/>
                <a:ext cx="2142927" cy="424414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anchor="b" anchorCtr="1">
                <a:normAutofit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3"/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1" name="TextBox 25"/>
              <p:cNvSpPr txBox="1"/>
              <p:nvPr/>
            </p:nvSpPr>
            <p:spPr bwMode="auto">
              <a:xfrm>
                <a:off x="5027390" y="5439630"/>
                <a:ext cx="2142927" cy="556179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rmAutofit fontScale="92500" lnSpcReduction="1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5" name="Group 5"/>
            <p:cNvGrpSpPr/>
            <p:nvPr/>
          </p:nvGrpSpPr>
          <p:grpSpPr>
            <a:xfrm>
              <a:off x="5047734" y="1388801"/>
              <a:ext cx="2122583" cy="866137"/>
              <a:chOff x="5089540" y="1514352"/>
              <a:chExt cx="2122583" cy="866137"/>
            </a:xfrm>
          </p:grpSpPr>
          <p:sp>
            <p:nvSpPr>
              <p:cNvPr id="18" name="TextBox 40"/>
              <p:cNvSpPr txBox="1"/>
              <p:nvPr/>
            </p:nvSpPr>
            <p:spPr bwMode="auto">
              <a:xfrm>
                <a:off x="5521343" y="1514352"/>
                <a:ext cx="1258976" cy="309958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>
                <a:normAutofit fontScale="77500" lnSpcReduction="20000"/>
              </a:bodyPr>
              <a:lstStyle/>
              <a:p>
                <a:pPr latinLnBrk="0"/>
                <a:r>
                  <a:rPr lang="zh-CN" altLang="en-US" sz="1400">
                    <a:solidFill>
                      <a:schemeClr val="accent1"/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9" name="TextBox 41"/>
              <p:cNvSpPr txBox="1"/>
              <p:nvPr/>
            </p:nvSpPr>
            <p:spPr bwMode="auto">
              <a:xfrm>
                <a:off x="5089540" y="1824310"/>
                <a:ext cx="2122583" cy="556179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>
                <a:normAutofit fontScale="92500" lnSpcReduction="1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lang="zh-CN" altLang="en-US" sz="1000" b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sp>
          <p:nvSpPr>
            <p:cNvPr id="16" name="TextBox 42"/>
            <p:cNvSpPr txBox="1"/>
            <p:nvPr/>
          </p:nvSpPr>
          <p:spPr bwMode="auto">
            <a:xfrm>
              <a:off x="3236598" y="3344328"/>
              <a:ext cx="1531613" cy="309958"/>
            </a:xfrm>
            <a:prstGeom prst="rect">
              <a:avLst/>
            </a:prstGeom>
            <a:noFill/>
          </p:spPr>
          <p:txBody>
            <a:bodyPr wrap="none" lIns="90000" tIns="46800" rIns="360000" bIns="46800">
              <a:normAutofit fontScale="77500" lnSpcReduction="20000"/>
            </a:bodyPr>
            <a:lstStyle/>
            <a:p>
              <a:pPr algn="r" latinLnBrk="0"/>
              <a:r>
                <a:rPr lang="zh-CN" altLang="en-US" sz="1400">
                  <a:solidFill>
                    <a:schemeClr val="accent4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7" name="TextBox 43"/>
            <p:cNvSpPr txBox="1"/>
            <p:nvPr/>
          </p:nvSpPr>
          <p:spPr bwMode="auto">
            <a:xfrm>
              <a:off x="2378292" y="3654286"/>
              <a:ext cx="2389918" cy="556179"/>
            </a:xfrm>
            <a:prstGeom prst="rect">
              <a:avLst/>
            </a:prstGeom>
            <a:noFill/>
          </p:spPr>
          <p:txBody>
            <a:bodyPr wrap="square" lIns="90000" tIns="46800" rIns="360000" bIns="46800">
              <a:normAutofit fontScale="77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此部分内容作为文字排版占位显示 （建议使用主题字体）</a:t>
              </a:r>
            </a:p>
          </p:txBody>
        </p:sp>
      </p:grpSp>
      <p:sp>
        <p:nvSpPr>
          <p:cNvPr id="2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等腰三角形 35"/>
          <p:cNvSpPr/>
          <p:nvPr/>
        </p:nvSpPr>
        <p:spPr>
          <a:xfrm rot="5400000">
            <a:off x="350557" y="280293"/>
            <a:ext cx="207812" cy="17017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19835" y="1459360"/>
            <a:ext cx="2888268" cy="3170983"/>
            <a:chOff x="3119835" y="1459360"/>
            <a:chExt cx="2888268" cy="3170983"/>
          </a:xfrm>
        </p:grpSpPr>
        <p:grpSp>
          <p:nvGrpSpPr>
            <p:cNvPr id="4" name="组合 3"/>
            <p:cNvGrpSpPr/>
            <p:nvPr/>
          </p:nvGrpSpPr>
          <p:grpSpPr>
            <a:xfrm>
              <a:off x="3708758" y="1971672"/>
              <a:ext cx="1731780" cy="2658671"/>
              <a:chOff x="2043906" y="2184400"/>
              <a:chExt cx="2185988" cy="3355982"/>
            </a:xfrm>
          </p:grpSpPr>
          <p:grpSp>
            <p:nvGrpSpPr>
              <p:cNvPr id="30" name="组合 29"/>
              <p:cNvGrpSpPr>
                <a:grpSpLocks noChangeAspect="1"/>
              </p:cNvGrpSpPr>
              <p:nvPr/>
            </p:nvGrpSpPr>
            <p:grpSpPr bwMode="auto">
              <a:xfrm>
                <a:off x="2043906" y="2184400"/>
                <a:ext cx="2185988" cy="2435225"/>
                <a:chOff x="1068" y="723"/>
                <a:chExt cx="1377" cy="1534"/>
              </a:xfrm>
            </p:grpSpPr>
            <p:sp>
              <p:nvSpPr>
                <p:cNvPr id="48" name="任意多边形: 形状 47"/>
                <p:cNvSpPr/>
                <p:nvPr/>
              </p:nvSpPr>
              <p:spPr bwMode="auto">
                <a:xfrm>
                  <a:off x="1068" y="723"/>
                  <a:ext cx="1377" cy="1534"/>
                </a:xfrm>
                <a:custGeom>
                  <a:avLst/>
                  <a:gdLst>
                    <a:gd name="T0" fmla="*/ 290 w 580"/>
                    <a:gd name="T1" fmla="*/ 0 h 646"/>
                    <a:gd name="T2" fmla="*/ 290 w 580"/>
                    <a:gd name="T3" fmla="*/ 0 h 646"/>
                    <a:gd name="T4" fmla="*/ 290 w 580"/>
                    <a:gd name="T5" fmla="*/ 0 h 646"/>
                    <a:gd name="T6" fmla="*/ 289 w 580"/>
                    <a:gd name="T7" fmla="*/ 0 h 646"/>
                    <a:gd name="T8" fmla="*/ 289 w 580"/>
                    <a:gd name="T9" fmla="*/ 0 h 646"/>
                    <a:gd name="T10" fmla="*/ 0 w 580"/>
                    <a:gd name="T11" fmla="*/ 290 h 646"/>
                    <a:gd name="T12" fmla="*/ 58 w 580"/>
                    <a:gd name="T13" fmla="*/ 464 h 646"/>
                    <a:gd name="T14" fmla="*/ 175 w 580"/>
                    <a:gd name="T15" fmla="*/ 646 h 646"/>
                    <a:gd name="T16" fmla="*/ 405 w 580"/>
                    <a:gd name="T17" fmla="*/ 646 h 646"/>
                    <a:gd name="T18" fmla="*/ 521 w 580"/>
                    <a:gd name="T19" fmla="*/ 464 h 646"/>
                    <a:gd name="T20" fmla="*/ 580 w 580"/>
                    <a:gd name="T21" fmla="*/ 290 h 646"/>
                    <a:gd name="T22" fmla="*/ 290 w 580"/>
                    <a:gd name="T23" fmla="*/ 0 h 6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80" h="646">
                      <a:moveTo>
                        <a:pt x="290" y="0"/>
                      </a:moveTo>
                      <a:cubicBezTo>
                        <a:pt x="290" y="0"/>
                        <a:pt x="290" y="0"/>
                        <a:pt x="290" y="0"/>
                      </a:cubicBezTo>
                      <a:cubicBezTo>
                        <a:pt x="290" y="0"/>
                        <a:pt x="290" y="0"/>
                        <a:pt x="290" y="0"/>
                      </a:cubicBezTo>
                      <a:cubicBezTo>
                        <a:pt x="290" y="0"/>
                        <a:pt x="290" y="0"/>
                        <a:pt x="289" y="0"/>
                      </a:cubicBezTo>
                      <a:cubicBezTo>
                        <a:pt x="289" y="0"/>
                        <a:pt x="289" y="0"/>
                        <a:pt x="289" y="0"/>
                      </a:cubicBezTo>
                      <a:cubicBezTo>
                        <a:pt x="129" y="0"/>
                        <a:pt x="0" y="130"/>
                        <a:pt x="0" y="290"/>
                      </a:cubicBezTo>
                      <a:cubicBezTo>
                        <a:pt x="0" y="355"/>
                        <a:pt x="21" y="416"/>
                        <a:pt x="58" y="464"/>
                      </a:cubicBezTo>
                      <a:cubicBezTo>
                        <a:pt x="84" y="499"/>
                        <a:pt x="164" y="583"/>
                        <a:pt x="175" y="646"/>
                      </a:cubicBezTo>
                      <a:cubicBezTo>
                        <a:pt x="405" y="646"/>
                        <a:pt x="405" y="646"/>
                        <a:pt x="405" y="646"/>
                      </a:cubicBezTo>
                      <a:cubicBezTo>
                        <a:pt x="415" y="583"/>
                        <a:pt x="495" y="499"/>
                        <a:pt x="521" y="464"/>
                      </a:cubicBezTo>
                      <a:cubicBezTo>
                        <a:pt x="558" y="416"/>
                        <a:pt x="580" y="355"/>
                        <a:pt x="580" y="290"/>
                      </a:cubicBezTo>
                      <a:cubicBezTo>
                        <a:pt x="580" y="130"/>
                        <a:pt x="450" y="0"/>
                        <a:pt x="290" y="0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任意多边形: 形状 48"/>
                <p:cNvSpPr/>
                <p:nvPr/>
              </p:nvSpPr>
              <p:spPr bwMode="auto">
                <a:xfrm>
                  <a:off x="1555" y="1599"/>
                  <a:ext cx="401" cy="658"/>
                </a:xfrm>
                <a:custGeom>
                  <a:avLst/>
                  <a:gdLst>
                    <a:gd name="T0" fmla="*/ 165 w 169"/>
                    <a:gd name="T1" fmla="*/ 0 h 277"/>
                    <a:gd name="T2" fmla="*/ 161 w 169"/>
                    <a:gd name="T3" fmla="*/ 3 h 277"/>
                    <a:gd name="T4" fmla="*/ 159 w 169"/>
                    <a:gd name="T5" fmla="*/ 10 h 277"/>
                    <a:gd name="T6" fmla="*/ 129 w 169"/>
                    <a:gd name="T7" fmla="*/ 10 h 277"/>
                    <a:gd name="T8" fmla="*/ 123 w 169"/>
                    <a:gd name="T9" fmla="*/ 6 h 277"/>
                    <a:gd name="T10" fmla="*/ 46 w 169"/>
                    <a:gd name="T11" fmla="*/ 6 h 277"/>
                    <a:gd name="T12" fmla="*/ 41 w 169"/>
                    <a:gd name="T13" fmla="*/ 10 h 277"/>
                    <a:gd name="T14" fmla="*/ 10 w 169"/>
                    <a:gd name="T15" fmla="*/ 10 h 277"/>
                    <a:gd name="T16" fmla="*/ 9 w 169"/>
                    <a:gd name="T17" fmla="*/ 3 h 277"/>
                    <a:gd name="T18" fmla="*/ 4 w 169"/>
                    <a:gd name="T19" fmla="*/ 0 h 277"/>
                    <a:gd name="T20" fmla="*/ 1 w 169"/>
                    <a:gd name="T21" fmla="*/ 5 h 277"/>
                    <a:gd name="T22" fmla="*/ 47 w 169"/>
                    <a:gd name="T23" fmla="*/ 201 h 277"/>
                    <a:gd name="T24" fmla="*/ 41 w 169"/>
                    <a:gd name="T25" fmla="*/ 277 h 277"/>
                    <a:gd name="T26" fmla="*/ 128 w 169"/>
                    <a:gd name="T27" fmla="*/ 277 h 277"/>
                    <a:gd name="T28" fmla="*/ 122 w 169"/>
                    <a:gd name="T29" fmla="*/ 201 h 277"/>
                    <a:gd name="T30" fmla="*/ 168 w 169"/>
                    <a:gd name="T31" fmla="*/ 5 h 277"/>
                    <a:gd name="T32" fmla="*/ 165 w 169"/>
                    <a:gd name="T33" fmla="*/ 0 h 277"/>
                    <a:gd name="T34" fmla="*/ 101 w 169"/>
                    <a:gd name="T35" fmla="*/ 180 h 277"/>
                    <a:gd name="T36" fmla="*/ 69 w 169"/>
                    <a:gd name="T37" fmla="*/ 180 h 277"/>
                    <a:gd name="T38" fmla="*/ 69 w 169"/>
                    <a:gd name="T39" fmla="*/ 112 h 277"/>
                    <a:gd name="T40" fmla="*/ 101 w 169"/>
                    <a:gd name="T41" fmla="*/ 112 h 277"/>
                    <a:gd name="T42" fmla="*/ 101 w 169"/>
                    <a:gd name="T43" fmla="*/ 180 h 277"/>
                    <a:gd name="T44" fmla="*/ 119 w 169"/>
                    <a:gd name="T45" fmla="*/ 180 h 277"/>
                    <a:gd name="T46" fmla="*/ 113 w 169"/>
                    <a:gd name="T47" fmla="*/ 180 h 277"/>
                    <a:gd name="T48" fmla="*/ 113 w 169"/>
                    <a:gd name="T49" fmla="*/ 100 h 277"/>
                    <a:gd name="T50" fmla="*/ 107 w 169"/>
                    <a:gd name="T51" fmla="*/ 94 h 277"/>
                    <a:gd name="T52" fmla="*/ 101 w 169"/>
                    <a:gd name="T53" fmla="*/ 100 h 277"/>
                    <a:gd name="T54" fmla="*/ 101 w 169"/>
                    <a:gd name="T55" fmla="*/ 104 h 277"/>
                    <a:gd name="T56" fmla="*/ 69 w 169"/>
                    <a:gd name="T57" fmla="*/ 104 h 277"/>
                    <a:gd name="T58" fmla="*/ 69 w 169"/>
                    <a:gd name="T59" fmla="*/ 100 h 277"/>
                    <a:gd name="T60" fmla="*/ 63 w 169"/>
                    <a:gd name="T61" fmla="*/ 94 h 277"/>
                    <a:gd name="T62" fmla="*/ 57 w 169"/>
                    <a:gd name="T63" fmla="*/ 100 h 277"/>
                    <a:gd name="T64" fmla="*/ 57 w 169"/>
                    <a:gd name="T65" fmla="*/ 180 h 277"/>
                    <a:gd name="T66" fmla="*/ 50 w 169"/>
                    <a:gd name="T67" fmla="*/ 180 h 277"/>
                    <a:gd name="T68" fmla="*/ 11 w 169"/>
                    <a:gd name="T69" fmla="*/ 14 h 277"/>
                    <a:gd name="T70" fmla="*/ 41 w 169"/>
                    <a:gd name="T71" fmla="*/ 14 h 277"/>
                    <a:gd name="T72" fmla="*/ 46 w 169"/>
                    <a:gd name="T73" fmla="*/ 18 h 277"/>
                    <a:gd name="T74" fmla="*/ 123 w 169"/>
                    <a:gd name="T75" fmla="*/ 18 h 277"/>
                    <a:gd name="T76" fmla="*/ 129 w 169"/>
                    <a:gd name="T77" fmla="*/ 14 h 277"/>
                    <a:gd name="T78" fmla="*/ 158 w 169"/>
                    <a:gd name="T79" fmla="*/ 14 h 277"/>
                    <a:gd name="T80" fmla="*/ 119 w 169"/>
                    <a:gd name="T81" fmla="*/ 180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69" h="277">
                      <a:moveTo>
                        <a:pt x="165" y="0"/>
                      </a:moveTo>
                      <a:cubicBezTo>
                        <a:pt x="163" y="0"/>
                        <a:pt x="161" y="1"/>
                        <a:pt x="161" y="3"/>
                      </a:cubicBezTo>
                      <a:cubicBezTo>
                        <a:pt x="159" y="10"/>
                        <a:pt x="159" y="10"/>
                        <a:pt x="159" y="10"/>
                      </a:cubicBezTo>
                      <a:cubicBezTo>
                        <a:pt x="129" y="10"/>
                        <a:pt x="129" y="10"/>
                        <a:pt x="129" y="10"/>
                      </a:cubicBezTo>
                      <a:cubicBezTo>
                        <a:pt x="128" y="8"/>
                        <a:pt x="126" y="6"/>
                        <a:pt x="123" y="6"/>
                      </a:cubicBezTo>
                      <a:cubicBezTo>
                        <a:pt x="46" y="6"/>
                        <a:pt x="46" y="6"/>
                        <a:pt x="46" y="6"/>
                      </a:cubicBezTo>
                      <a:cubicBezTo>
                        <a:pt x="44" y="6"/>
                        <a:pt x="41" y="8"/>
                        <a:pt x="41" y="10"/>
                      </a:cubicBezTo>
                      <a:cubicBezTo>
                        <a:pt x="10" y="10"/>
                        <a:pt x="10" y="10"/>
                        <a:pt x="10" y="10"/>
                      </a:cubicBezTo>
                      <a:cubicBezTo>
                        <a:pt x="9" y="3"/>
                        <a:pt x="9" y="3"/>
                        <a:pt x="9" y="3"/>
                      </a:cubicBezTo>
                      <a:cubicBezTo>
                        <a:pt x="8" y="1"/>
                        <a:pt x="6" y="0"/>
                        <a:pt x="4" y="0"/>
                      </a:cubicBezTo>
                      <a:cubicBezTo>
                        <a:pt x="2" y="1"/>
                        <a:pt x="0" y="3"/>
                        <a:pt x="1" y="5"/>
                      </a:cubicBezTo>
                      <a:cubicBezTo>
                        <a:pt x="47" y="201"/>
                        <a:pt x="47" y="201"/>
                        <a:pt x="47" y="201"/>
                      </a:cubicBezTo>
                      <a:cubicBezTo>
                        <a:pt x="41" y="277"/>
                        <a:pt x="41" y="277"/>
                        <a:pt x="41" y="277"/>
                      </a:cubicBezTo>
                      <a:cubicBezTo>
                        <a:pt x="128" y="277"/>
                        <a:pt x="128" y="277"/>
                        <a:pt x="128" y="277"/>
                      </a:cubicBezTo>
                      <a:cubicBezTo>
                        <a:pt x="122" y="201"/>
                        <a:pt x="122" y="201"/>
                        <a:pt x="122" y="201"/>
                      </a:cubicBezTo>
                      <a:cubicBezTo>
                        <a:pt x="168" y="5"/>
                        <a:pt x="168" y="5"/>
                        <a:pt x="168" y="5"/>
                      </a:cubicBezTo>
                      <a:cubicBezTo>
                        <a:pt x="169" y="3"/>
                        <a:pt x="168" y="1"/>
                        <a:pt x="165" y="0"/>
                      </a:cubicBezTo>
                      <a:close/>
                      <a:moveTo>
                        <a:pt x="101" y="180"/>
                      </a:moveTo>
                      <a:cubicBezTo>
                        <a:pt x="69" y="180"/>
                        <a:pt x="69" y="180"/>
                        <a:pt x="69" y="180"/>
                      </a:cubicBezTo>
                      <a:cubicBezTo>
                        <a:pt x="69" y="112"/>
                        <a:pt x="69" y="112"/>
                        <a:pt x="69" y="112"/>
                      </a:cubicBezTo>
                      <a:cubicBezTo>
                        <a:pt x="101" y="112"/>
                        <a:pt x="101" y="112"/>
                        <a:pt x="101" y="112"/>
                      </a:cubicBezTo>
                      <a:lnTo>
                        <a:pt x="101" y="180"/>
                      </a:lnTo>
                      <a:close/>
                      <a:moveTo>
                        <a:pt x="119" y="180"/>
                      </a:moveTo>
                      <a:cubicBezTo>
                        <a:pt x="113" y="180"/>
                        <a:pt x="113" y="180"/>
                        <a:pt x="113" y="180"/>
                      </a:cubicBezTo>
                      <a:cubicBezTo>
                        <a:pt x="113" y="100"/>
                        <a:pt x="113" y="100"/>
                        <a:pt x="113" y="100"/>
                      </a:cubicBezTo>
                      <a:cubicBezTo>
                        <a:pt x="113" y="97"/>
                        <a:pt x="110" y="94"/>
                        <a:pt x="107" y="94"/>
                      </a:cubicBezTo>
                      <a:cubicBezTo>
                        <a:pt x="103" y="94"/>
                        <a:pt x="101" y="97"/>
                        <a:pt x="101" y="100"/>
                      </a:cubicBezTo>
                      <a:cubicBezTo>
                        <a:pt x="101" y="104"/>
                        <a:pt x="101" y="104"/>
                        <a:pt x="101" y="104"/>
                      </a:cubicBezTo>
                      <a:cubicBezTo>
                        <a:pt x="69" y="104"/>
                        <a:pt x="69" y="104"/>
                        <a:pt x="69" y="104"/>
                      </a:cubicBezTo>
                      <a:cubicBezTo>
                        <a:pt x="69" y="100"/>
                        <a:pt x="69" y="100"/>
                        <a:pt x="69" y="100"/>
                      </a:cubicBezTo>
                      <a:cubicBezTo>
                        <a:pt x="69" y="97"/>
                        <a:pt x="66" y="94"/>
                        <a:pt x="63" y="94"/>
                      </a:cubicBezTo>
                      <a:cubicBezTo>
                        <a:pt x="59" y="94"/>
                        <a:pt x="57" y="97"/>
                        <a:pt x="57" y="100"/>
                      </a:cubicBezTo>
                      <a:cubicBezTo>
                        <a:pt x="57" y="180"/>
                        <a:pt x="57" y="180"/>
                        <a:pt x="57" y="180"/>
                      </a:cubicBezTo>
                      <a:cubicBezTo>
                        <a:pt x="50" y="180"/>
                        <a:pt x="50" y="180"/>
                        <a:pt x="50" y="180"/>
                      </a:cubicBezTo>
                      <a:cubicBezTo>
                        <a:pt x="11" y="14"/>
                        <a:pt x="11" y="14"/>
                        <a:pt x="11" y="14"/>
                      </a:cubicBezTo>
                      <a:cubicBezTo>
                        <a:pt x="41" y="14"/>
                        <a:pt x="41" y="14"/>
                        <a:pt x="41" y="14"/>
                      </a:cubicBezTo>
                      <a:cubicBezTo>
                        <a:pt x="41" y="16"/>
                        <a:pt x="44" y="18"/>
                        <a:pt x="46" y="18"/>
                      </a:cubicBezTo>
                      <a:cubicBezTo>
                        <a:pt x="123" y="18"/>
                        <a:pt x="123" y="18"/>
                        <a:pt x="123" y="18"/>
                      </a:cubicBezTo>
                      <a:cubicBezTo>
                        <a:pt x="126" y="18"/>
                        <a:pt x="128" y="16"/>
                        <a:pt x="129" y="14"/>
                      </a:cubicBezTo>
                      <a:cubicBezTo>
                        <a:pt x="158" y="14"/>
                        <a:pt x="158" y="14"/>
                        <a:pt x="158" y="14"/>
                      </a:cubicBezTo>
                      <a:lnTo>
                        <a:pt x="119" y="180"/>
                      </a:lnTo>
                      <a:close/>
                    </a:path>
                  </a:pathLst>
                </a:custGeom>
                <a:solidFill>
                  <a:schemeClr val="tx2">
                    <a:lumMod val="50000"/>
                    <a:alpha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1" name="组合 30"/>
              <p:cNvGrpSpPr>
                <a:grpSpLocks noChangeAspect="1"/>
              </p:cNvGrpSpPr>
              <p:nvPr/>
            </p:nvGrpSpPr>
            <p:grpSpPr bwMode="auto">
              <a:xfrm>
                <a:off x="2590801" y="4610106"/>
                <a:ext cx="1092200" cy="930276"/>
                <a:chOff x="3594" y="2904"/>
                <a:chExt cx="688" cy="586"/>
              </a:xfrm>
            </p:grpSpPr>
            <p:sp>
              <p:nvSpPr>
                <p:cNvPr id="32" name="矩形 31"/>
                <p:cNvSpPr/>
                <p:nvPr/>
              </p:nvSpPr>
              <p:spPr bwMode="auto">
                <a:xfrm>
                  <a:off x="3653" y="2907"/>
                  <a:ext cx="570" cy="497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任意多边形: 形状 32"/>
                <p:cNvSpPr/>
                <p:nvPr/>
              </p:nvSpPr>
              <p:spPr bwMode="auto">
                <a:xfrm>
                  <a:off x="3653" y="3404"/>
                  <a:ext cx="570" cy="62"/>
                </a:xfrm>
                <a:custGeom>
                  <a:avLst/>
                  <a:gdLst>
                    <a:gd name="T0" fmla="*/ 0 w 570"/>
                    <a:gd name="T1" fmla="*/ 0 h 62"/>
                    <a:gd name="T2" fmla="*/ 570 w 570"/>
                    <a:gd name="T3" fmla="*/ 0 h 62"/>
                    <a:gd name="T4" fmla="*/ 527 w 570"/>
                    <a:gd name="T5" fmla="*/ 62 h 62"/>
                    <a:gd name="T6" fmla="*/ 43 w 570"/>
                    <a:gd name="T7" fmla="*/ 62 h 62"/>
                    <a:gd name="T8" fmla="*/ 0 w 570"/>
                    <a:gd name="T9" fmla="*/ 0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0" h="62">
                      <a:moveTo>
                        <a:pt x="0" y="0"/>
                      </a:moveTo>
                      <a:lnTo>
                        <a:pt x="570" y="0"/>
                      </a:lnTo>
                      <a:lnTo>
                        <a:pt x="527" y="62"/>
                      </a:lnTo>
                      <a:lnTo>
                        <a:pt x="43" y="6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任意多边形: 形状 33"/>
                <p:cNvSpPr/>
                <p:nvPr/>
              </p:nvSpPr>
              <p:spPr bwMode="auto">
                <a:xfrm>
                  <a:off x="3594" y="2904"/>
                  <a:ext cx="688" cy="126"/>
                </a:xfrm>
                <a:custGeom>
                  <a:avLst/>
                  <a:gdLst>
                    <a:gd name="T0" fmla="*/ 290 w 290"/>
                    <a:gd name="T1" fmla="*/ 20 h 53"/>
                    <a:gd name="T2" fmla="*/ 267 w 290"/>
                    <a:gd name="T3" fmla="*/ 41 h 53"/>
                    <a:gd name="T4" fmla="*/ 23 w 290"/>
                    <a:gd name="T5" fmla="*/ 52 h 53"/>
                    <a:gd name="T6" fmla="*/ 0 w 290"/>
                    <a:gd name="T7" fmla="*/ 33 h 53"/>
                    <a:gd name="T8" fmla="*/ 0 w 290"/>
                    <a:gd name="T9" fmla="*/ 33 h 53"/>
                    <a:gd name="T10" fmla="*/ 23 w 290"/>
                    <a:gd name="T11" fmla="*/ 12 h 53"/>
                    <a:gd name="T12" fmla="*/ 267 w 290"/>
                    <a:gd name="T13" fmla="*/ 1 h 53"/>
                    <a:gd name="T14" fmla="*/ 290 w 290"/>
                    <a:gd name="T15" fmla="*/ 2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0" h="53">
                      <a:moveTo>
                        <a:pt x="290" y="20"/>
                      </a:moveTo>
                      <a:cubicBezTo>
                        <a:pt x="290" y="31"/>
                        <a:pt x="280" y="40"/>
                        <a:pt x="267" y="41"/>
                      </a:cubicBezTo>
                      <a:cubicBezTo>
                        <a:pt x="23" y="52"/>
                        <a:pt x="23" y="52"/>
                        <a:pt x="23" y="52"/>
                      </a:cubicBezTo>
                      <a:cubicBezTo>
                        <a:pt x="10" y="53"/>
                        <a:pt x="0" y="44"/>
                        <a:pt x="0" y="33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0" y="22"/>
                        <a:pt x="10" y="13"/>
                        <a:pt x="23" y="12"/>
                      </a:cubicBezTo>
                      <a:cubicBezTo>
                        <a:pt x="267" y="1"/>
                        <a:pt x="267" y="1"/>
                        <a:pt x="267" y="1"/>
                      </a:cubicBezTo>
                      <a:cubicBezTo>
                        <a:pt x="280" y="0"/>
                        <a:pt x="290" y="9"/>
                        <a:pt x="290" y="2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任意多边形: 形状 34"/>
                <p:cNvSpPr/>
                <p:nvPr/>
              </p:nvSpPr>
              <p:spPr bwMode="auto">
                <a:xfrm>
                  <a:off x="3594" y="3030"/>
                  <a:ext cx="688" cy="123"/>
                </a:xfrm>
                <a:custGeom>
                  <a:avLst/>
                  <a:gdLst>
                    <a:gd name="T0" fmla="*/ 290 w 290"/>
                    <a:gd name="T1" fmla="*/ 19 h 52"/>
                    <a:gd name="T2" fmla="*/ 267 w 290"/>
                    <a:gd name="T3" fmla="*/ 40 h 52"/>
                    <a:gd name="T4" fmla="*/ 23 w 290"/>
                    <a:gd name="T5" fmla="*/ 52 h 52"/>
                    <a:gd name="T6" fmla="*/ 0 w 290"/>
                    <a:gd name="T7" fmla="*/ 33 h 52"/>
                    <a:gd name="T8" fmla="*/ 0 w 290"/>
                    <a:gd name="T9" fmla="*/ 33 h 52"/>
                    <a:gd name="T10" fmla="*/ 23 w 290"/>
                    <a:gd name="T11" fmla="*/ 12 h 52"/>
                    <a:gd name="T12" fmla="*/ 267 w 290"/>
                    <a:gd name="T13" fmla="*/ 0 h 52"/>
                    <a:gd name="T14" fmla="*/ 290 w 290"/>
                    <a:gd name="T15" fmla="*/ 19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0" h="52">
                      <a:moveTo>
                        <a:pt x="290" y="19"/>
                      </a:moveTo>
                      <a:cubicBezTo>
                        <a:pt x="290" y="30"/>
                        <a:pt x="280" y="40"/>
                        <a:pt x="267" y="40"/>
                      </a:cubicBezTo>
                      <a:cubicBezTo>
                        <a:pt x="23" y="52"/>
                        <a:pt x="23" y="52"/>
                        <a:pt x="23" y="52"/>
                      </a:cubicBezTo>
                      <a:cubicBezTo>
                        <a:pt x="10" y="52"/>
                        <a:pt x="0" y="44"/>
                        <a:pt x="0" y="33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0" y="22"/>
                        <a:pt x="10" y="12"/>
                        <a:pt x="23" y="12"/>
                      </a:cubicBezTo>
                      <a:cubicBezTo>
                        <a:pt x="267" y="0"/>
                        <a:pt x="267" y="0"/>
                        <a:pt x="267" y="0"/>
                      </a:cubicBezTo>
                      <a:cubicBezTo>
                        <a:pt x="280" y="0"/>
                        <a:pt x="290" y="8"/>
                        <a:pt x="290" y="19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任意多边形: 形状 35"/>
                <p:cNvSpPr/>
                <p:nvPr/>
              </p:nvSpPr>
              <p:spPr bwMode="auto">
                <a:xfrm>
                  <a:off x="3594" y="3153"/>
                  <a:ext cx="688" cy="126"/>
                </a:xfrm>
                <a:custGeom>
                  <a:avLst/>
                  <a:gdLst>
                    <a:gd name="T0" fmla="*/ 290 w 290"/>
                    <a:gd name="T1" fmla="*/ 20 h 53"/>
                    <a:gd name="T2" fmla="*/ 267 w 290"/>
                    <a:gd name="T3" fmla="*/ 41 h 53"/>
                    <a:gd name="T4" fmla="*/ 23 w 290"/>
                    <a:gd name="T5" fmla="*/ 52 h 53"/>
                    <a:gd name="T6" fmla="*/ 0 w 290"/>
                    <a:gd name="T7" fmla="*/ 33 h 53"/>
                    <a:gd name="T8" fmla="*/ 0 w 290"/>
                    <a:gd name="T9" fmla="*/ 33 h 53"/>
                    <a:gd name="T10" fmla="*/ 23 w 290"/>
                    <a:gd name="T11" fmla="*/ 12 h 53"/>
                    <a:gd name="T12" fmla="*/ 267 w 290"/>
                    <a:gd name="T13" fmla="*/ 1 h 53"/>
                    <a:gd name="T14" fmla="*/ 290 w 290"/>
                    <a:gd name="T15" fmla="*/ 2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0" h="53">
                      <a:moveTo>
                        <a:pt x="290" y="20"/>
                      </a:moveTo>
                      <a:cubicBezTo>
                        <a:pt x="290" y="31"/>
                        <a:pt x="280" y="40"/>
                        <a:pt x="267" y="41"/>
                      </a:cubicBezTo>
                      <a:cubicBezTo>
                        <a:pt x="23" y="52"/>
                        <a:pt x="23" y="52"/>
                        <a:pt x="23" y="52"/>
                      </a:cubicBezTo>
                      <a:cubicBezTo>
                        <a:pt x="10" y="53"/>
                        <a:pt x="0" y="44"/>
                        <a:pt x="0" y="33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0" y="22"/>
                        <a:pt x="10" y="13"/>
                        <a:pt x="23" y="12"/>
                      </a:cubicBezTo>
                      <a:cubicBezTo>
                        <a:pt x="267" y="1"/>
                        <a:pt x="267" y="1"/>
                        <a:pt x="267" y="1"/>
                      </a:cubicBezTo>
                      <a:cubicBezTo>
                        <a:pt x="280" y="0"/>
                        <a:pt x="290" y="9"/>
                        <a:pt x="290" y="2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任意多边形: 形状 36"/>
                <p:cNvSpPr/>
                <p:nvPr/>
              </p:nvSpPr>
              <p:spPr bwMode="auto">
                <a:xfrm>
                  <a:off x="3594" y="3279"/>
                  <a:ext cx="688" cy="125"/>
                </a:xfrm>
                <a:custGeom>
                  <a:avLst/>
                  <a:gdLst>
                    <a:gd name="T0" fmla="*/ 290 w 290"/>
                    <a:gd name="T1" fmla="*/ 20 h 53"/>
                    <a:gd name="T2" fmla="*/ 267 w 290"/>
                    <a:gd name="T3" fmla="*/ 41 h 53"/>
                    <a:gd name="T4" fmla="*/ 23 w 290"/>
                    <a:gd name="T5" fmla="*/ 52 h 53"/>
                    <a:gd name="T6" fmla="*/ 0 w 290"/>
                    <a:gd name="T7" fmla="*/ 33 h 53"/>
                    <a:gd name="T8" fmla="*/ 0 w 290"/>
                    <a:gd name="T9" fmla="*/ 33 h 53"/>
                    <a:gd name="T10" fmla="*/ 23 w 290"/>
                    <a:gd name="T11" fmla="*/ 12 h 53"/>
                    <a:gd name="T12" fmla="*/ 267 w 290"/>
                    <a:gd name="T13" fmla="*/ 1 h 53"/>
                    <a:gd name="T14" fmla="*/ 290 w 290"/>
                    <a:gd name="T15" fmla="*/ 2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90" h="53">
                      <a:moveTo>
                        <a:pt x="290" y="20"/>
                      </a:moveTo>
                      <a:cubicBezTo>
                        <a:pt x="290" y="31"/>
                        <a:pt x="280" y="40"/>
                        <a:pt x="267" y="41"/>
                      </a:cubicBezTo>
                      <a:cubicBezTo>
                        <a:pt x="23" y="52"/>
                        <a:pt x="23" y="52"/>
                        <a:pt x="23" y="52"/>
                      </a:cubicBezTo>
                      <a:cubicBezTo>
                        <a:pt x="10" y="53"/>
                        <a:pt x="0" y="44"/>
                        <a:pt x="0" y="33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0" y="22"/>
                        <a:pt x="10" y="13"/>
                        <a:pt x="23" y="12"/>
                      </a:cubicBezTo>
                      <a:cubicBezTo>
                        <a:pt x="267" y="1"/>
                        <a:pt x="267" y="1"/>
                        <a:pt x="267" y="1"/>
                      </a:cubicBezTo>
                      <a:cubicBezTo>
                        <a:pt x="280" y="0"/>
                        <a:pt x="290" y="9"/>
                        <a:pt x="290" y="2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任意多边形: 形状 37"/>
                <p:cNvSpPr/>
                <p:nvPr/>
              </p:nvSpPr>
              <p:spPr bwMode="auto">
                <a:xfrm>
                  <a:off x="3902" y="2904"/>
                  <a:ext cx="380" cy="112"/>
                </a:xfrm>
                <a:custGeom>
                  <a:avLst/>
                  <a:gdLst>
                    <a:gd name="T0" fmla="*/ 137 w 160"/>
                    <a:gd name="T1" fmla="*/ 1 h 47"/>
                    <a:gd name="T2" fmla="*/ 0 w 160"/>
                    <a:gd name="T3" fmla="*/ 7 h 47"/>
                    <a:gd name="T4" fmla="*/ 15 w 160"/>
                    <a:gd name="T5" fmla="*/ 26 h 47"/>
                    <a:gd name="T6" fmla="*/ 0 w 160"/>
                    <a:gd name="T7" fmla="*/ 47 h 47"/>
                    <a:gd name="T8" fmla="*/ 137 w 160"/>
                    <a:gd name="T9" fmla="*/ 41 h 47"/>
                    <a:gd name="T10" fmla="*/ 160 w 160"/>
                    <a:gd name="T11" fmla="*/ 20 h 47"/>
                    <a:gd name="T12" fmla="*/ 137 w 160"/>
                    <a:gd name="T13" fmla="*/ 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0" h="47">
                      <a:moveTo>
                        <a:pt x="137" y="1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8" y="7"/>
                        <a:pt x="15" y="15"/>
                        <a:pt x="15" y="26"/>
                      </a:cubicBezTo>
                      <a:cubicBezTo>
                        <a:pt x="15" y="37"/>
                        <a:pt x="8" y="47"/>
                        <a:pt x="0" y="47"/>
                      </a:cubicBezTo>
                      <a:cubicBezTo>
                        <a:pt x="137" y="41"/>
                        <a:pt x="137" y="41"/>
                        <a:pt x="137" y="41"/>
                      </a:cubicBezTo>
                      <a:cubicBezTo>
                        <a:pt x="150" y="40"/>
                        <a:pt x="160" y="31"/>
                        <a:pt x="160" y="20"/>
                      </a:cubicBezTo>
                      <a:cubicBezTo>
                        <a:pt x="160" y="9"/>
                        <a:pt x="150" y="0"/>
                        <a:pt x="137" y="1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任意多边形: 形状 38"/>
                <p:cNvSpPr/>
                <p:nvPr/>
              </p:nvSpPr>
              <p:spPr bwMode="auto">
                <a:xfrm>
                  <a:off x="3902" y="3030"/>
                  <a:ext cx="380" cy="111"/>
                </a:xfrm>
                <a:custGeom>
                  <a:avLst/>
                  <a:gdLst>
                    <a:gd name="T0" fmla="*/ 137 w 160"/>
                    <a:gd name="T1" fmla="*/ 0 h 47"/>
                    <a:gd name="T2" fmla="*/ 0 w 160"/>
                    <a:gd name="T3" fmla="*/ 7 h 47"/>
                    <a:gd name="T4" fmla="*/ 15 w 160"/>
                    <a:gd name="T5" fmla="*/ 26 h 47"/>
                    <a:gd name="T6" fmla="*/ 0 w 160"/>
                    <a:gd name="T7" fmla="*/ 47 h 47"/>
                    <a:gd name="T8" fmla="*/ 137 w 160"/>
                    <a:gd name="T9" fmla="*/ 40 h 47"/>
                    <a:gd name="T10" fmla="*/ 160 w 160"/>
                    <a:gd name="T11" fmla="*/ 19 h 47"/>
                    <a:gd name="T12" fmla="*/ 137 w 160"/>
                    <a:gd name="T13" fmla="*/ 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0" h="47">
                      <a:moveTo>
                        <a:pt x="137" y="0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8" y="6"/>
                        <a:pt x="15" y="15"/>
                        <a:pt x="15" y="26"/>
                      </a:cubicBezTo>
                      <a:cubicBezTo>
                        <a:pt x="15" y="37"/>
                        <a:pt x="8" y="46"/>
                        <a:pt x="0" y="47"/>
                      </a:cubicBezTo>
                      <a:cubicBezTo>
                        <a:pt x="137" y="40"/>
                        <a:pt x="137" y="40"/>
                        <a:pt x="137" y="40"/>
                      </a:cubicBezTo>
                      <a:cubicBezTo>
                        <a:pt x="150" y="40"/>
                        <a:pt x="160" y="30"/>
                        <a:pt x="160" y="19"/>
                      </a:cubicBezTo>
                      <a:cubicBezTo>
                        <a:pt x="160" y="8"/>
                        <a:pt x="150" y="0"/>
                        <a:pt x="137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任意多边形: 形状 39"/>
                <p:cNvSpPr/>
                <p:nvPr/>
              </p:nvSpPr>
              <p:spPr bwMode="auto">
                <a:xfrm>
                  <a:off x="3902" y="3153"/>
                  <a:ext cx="380" cy="111"/>
                </a:xfrm>
                <a:custGeom>
                  <a:avLst/>
                  <a:gdLst>
                    <a:gd name="T0" fmla="*/ 137 w 160"/>
                    <a:gd name="T1" fmla="*/ 1 h 47"/>
                    <a:gd name="T2" fmla="*/ 0 w 160"/>
                    <a:gd name="T3" fmla="*/ 7 h 47"/>
                    <a:gd name="T4" fmla="*/ 15 w 160"/>
                    <a:gd name="T5" fmla="*/ 27 h 47"/>
                    <a:gd name="T6" fmla="*/ 0 w 160"/>
                    <a:gd name="T7" fmla="*/ 47 h 47"/>
                    <a:gd name="T8" fmla="*/ 137 w 160"/>
                    <a:gd name="T9" fmla="*/ 41 h 47"/>
                    <a:gd name="T10" fmla="*/ 160 w 160"/>
                    <a:gd name="T11" fmla="*/ 20 h 47"/>
                    <a:gd name="T12" fmla="*/ 137 w 160"/>
                    <a:gd name="T13" fmla="*/ 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0" h="47">
                      <a:moveTo>
                        <a:pt x="137" y="1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8" y="7"/>
                        <a:pt x="15" y="16"/>
                        <a:pt x="15" y="27"/>
                      </a:cubicBezTo>
                      <a:cubicBezTo>
                        <a:pt x="15" y="38"/>
                        <a:pt x="8" y="47"/>
                        <a:pt x="0" y="47"/>
                      </a:cubicBezTo>
                      <a:cubicBezTo>
                        <a:pt x="137" y="41"/>
                        <a:pt x="137" y="41"/>
                        <a:pt x="137" y="41"/>
                      </a:cubicBezTo>
                      <a:cubicBezTo>
                        <a:pt x="150" y="40"/>
                        <a:pt x="160" y="31"/>
                        <a:pt x="160" y="20"/>
                      </a:cubicBezTo>
                      <a:cubicBezTo>
                        <a:pt x="160" y="9"/>
                        <a:pt x="150" y="0"/>
                        <a:pt x="137" y="1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任意多边形: 形状 40"/>
                <p:cNvSpPr/>
                <p:nvPr/>
              </p:nvSpPr>
              <p:spPr bwMode="auto">
                <a:xfrm>
                  <a:off x="3902" y="3279"/>
                  <a:ext cx="380" cy="111"/>
                </a:xfrm>
                <a:custGeom>
                  <a:avLst/>
                  <a:gdLst>
                    <a:gd name="T0" fmla="*/ 137 w 160"/>
                    <a:gd name="T1" fmla="*/ 1 h 47"/>
                    <a:gd name="T2" fmla="*/ 0 w 160"/>
                    <a:gd name="T3" fmla="*/ 7 h 47"/>
                    <a:gd name="T4" fmla="*/ 15 w 160"/>
                    <a:gd name="T5" fmla="*/ 26 h 47"/>
                    <a:gd name="T6" fmla="*/ 0 w 160"/>
                    <a:gd name="T7" fmla="*/ 47 h 47"/>
                    <a:gd name="T8" fmla="*/ 137 w 160"/>
                    <a:gd name="T9" fmla="*/ 41 h 47"/>
                    <a:gd name="T10" fmla="*/ 160 w 160"/>
                    <a:gd name="T11" fmla="*/ 20 h 47"/>
                    <a:gd name="T12" fmla="*/ 137 w 160"/>
                    <a:gd name="T13" fmla="*/ 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60" h="47">
                      <a:moveTo>
                        <a:pt x="137" y="1"/>
                      </a:move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8" y="7"/>
                        <a:pt x="15" y="15"/>
                        <a:pt x="15" y="26"/>
                      </a:cubicBezTo>
                      <a:cubicBezTo>
                        <a:pt x="15" y="37"/>
                        <a:pt x="8" y="47"/>
                        <a:pt x="0" y="47"/>
                      </a:cubicBezTo>
                      <a:cubicBezTo>
                        <a:pt x="137" y="41"/>
                        <a:pt x="137" y="41"/>
                        <a:pt x="137" y="41"/>
                      </a:cubicBezTo>
                      <a:cubicBezTo>
                        <a:pt x="150" y="40"/>
                        <a:pt x="160" y="31"/>
                        <a:pt x="160" y="20"/>
                      </a:cubicBezTo>
                      <a:cubicBezTo>
                        <a:pt x="160" y="9"/>
                        <a:pt x="150" y="0"/>
                        <a:pt x="137" y="1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任意多边形: 形状 41"/>
                <p:cNvSpPr/>
                <p:nvPr/>
              </p:nvSpPr>
              <p:spPr bwMode="auto">
                <a:xfrm>
                  <a:off x="3902" y="3376"/>
                  <a:ext cx="321" cy="28"/>
                </a:xfrm>
                <a:custGeom>
                  <a:avLst/>
                  <a:gdLst>
                    <a:gd name="T0" fmla="*/ 0 w 321"/>
                    <a:gd name="T1" fmla="*/ 28 h 28"/>
                    <a:gd name="T2" fmla="*/ 321 w 321"/>
                    <a:gd name="T3" fmla="*/ 28 h 28"/>
                    <a:gd name="T4" fmla="*/ 321 w 321"/>
                    <a:gd name="T5" fmla="*/ 0 h 28"/>
                    <a:gd name="T6" fmla="*/ 0 w 321"/>
                    <a:gd name="T7" fmla="*/ 14 h 28"/>
                    <a:gd name="T8" fmla="*/ 0 w 321"/>
                    <a:gd name="T9" fmla="*/ 28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1" h="28">
                      <a:moveTo>
                        <a:pt x="0" y="28"/>
                      </a:moveTo>
                      <a:lnTo>
                        <a:pt x="321" y="28"/>
                      </a:lnTo>
                      <a:lnTo>
                        <a:pt x="321" y="0"/>
                      </a:lnTo>
                      <a:lnTo>
                        <a:pt x="0" y="14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任意多边形: 形状 42"/>
                <p:cNvSpPr/>
                <p:nvPr/>
              </p:nvSpPr>
              <p:spPr bwMode="auto">
                <a:xfrm>
                  <a:off x="3902" y="3250"/>
                  <a:ext cx="321" cy="45"/>
                </a:xfrm>
                <a:custGeom>
                  <a:avLst/>
                  <a:gdLst>
                    <a:gd name="T0" fmla="*/ 0 w 321"/>
                    <a:gd name="T1" fmla="*/ 45 h 45"/>
                    <a:gd name="T2" fmla="*/ 321 w 321"/>
                    <a:gd name="T3" fmla="*/ 31 h 45"/>
                    <a:gd name="T4" fmla="*/ 321 w 321"/>
                    <a:gd name="T5" fmla="*/ 0 h 45"/>
                    <a:gd name="T6" fmla="*/ 0 w 321"/>
                    <a:gd name="T7" fmla="*/ 17 h 45"/>
                    <a:gd name="T8" fmla="*/ 0 w 321"/>
                    <a:gd name="T9" fmla="*/ 4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1" h="45">
                      <a:moveTo>
                        <a:pt x="0" y="45"/>
                      </a:moveTo>
                      <a:lnTo>
                        <a:pt x="321" y="31"/>
                      </a:lnTo>
                      <a:lnTo>
                        <a:pt x="321" y="0"/>
                      </a:lnTo>
                      <a:lnTo>
                        <a:pt x="0" y="17"/>
                      </a:lnTo>
                      <a:lnTo>
                        <a:pt x="0" y="45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任意多边形: 形状 43"/>
                <p:cNvSpPr/>
                <p:nvPr/>
              </p:nvSpPr>
              <p:spPr bwMode="auto">
                <a:xfrm>
                  <a:off x="3902" y="3001"/>
                  <a:ext cx="321" cy="45"/>
                </a:xfrm>
                <a:custGeom>
                  <a:avLst/>
                  <a:gdLst>
                    <a:gd name="T0" fmla="*/ 0 w 321"/>
                    <a:gd name="T1" fmla="*/ 15 h 45"/>
                    <a:gd name="T2" fmla="*/ 0 w 321"/>
                    <a:gd name="T3" fmla="*/ 45 h 45"/>
                    <a:gd name="T4" fmla="*/ 321 w 321"/>
                    <a:gd name="T5" fmla="*/ 29 h 45"/>
                    <a:gd name="T6" fmla="*/ 321 w 321"/>
                    <a:gd name="T7" fmla="*/ 0 h 45"/>
                    <a:gd name="T8" fmla="*/ 0 w 321"/>
                    <a:gd name="T9" fmla="*/ 1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1" h="45">
                      <a:moveTo>
                        <a:pt x="0" y="15"/>
                      </a:moveTo>
                      <a:lnTo>
                        <a:pt x="0" y="45"/>
                      </a:lnTo>
                      <a:lnTo>
                        <a:pt x="321" y="29"/>
                      </a:lnTo>
                      <a:lnTo>
                        <a:pt x="321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任意多边形: 形状 44"/>
                <p:cNvSpPr/>
                <p:nvPr/>
              </p:nvSpPr>
              <p:spPr bwMode="auto">
                <a:xfrm>
                  <a:off x="3902" y="3127"/>
                  <a:ext cx="321" cy="43"/>
                </a:xfrm>
                <a:custGeom>
                  <a:avLst/>
                  <a:gdLst>
                    <a:gd name="T0" fmla="*/ 0 w 321"/>
                    <a:gd name="T1" fmla="*/ 43 h 43"/>
                    <a:gd name="T2" fmla="*/ 321 w 321"/>
                    <a:gd name="T3" fmla="*/ 28 h 43"/>
                    <a:gd name="T4" fmla="*/ 321 w 321"/>
                    <a:gd name="T5" fmla="*/ 0 h 43"/>
                    <a:gd name="T6" fmla="*/ 0 w 321"/>
                    <a:gd name="T7" fmla="*/ 14 h 43"/>
                    <a:gd name="T8" fmla="*/ 0 w 321"/>
                    <a:gd name="T9" fmla="*/ 43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1" h="43">
                      <a:moveTo>
                        <a:pt x="0" y="43"/>
                      </a:moveTo>
                      <a:lnTo>
                        <a:pt x="321" y="28"/>
                      </a:lnTo>
                      <a:lnTo>
                        <a:pt x="321" y="0"/>
                      </a:lnTo>
                      <a:lnTo>
                        <a:pt x="0" y="14"/>
                      </a:lnTo>
                      <a:lnTo>
                        <a:pt x="0" y="43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任意多边形: 形状 45"/>
                <p:cNvSpPr/>
                <p:nvPr/>
              </p:nvSpPr>
              <p:spPr bwMode="auto">
                <a:xfrm>
                  <a:off x="3717" y="3466"/>
                  <a:ext cx="439" cy="24"/>
                </a:xfrm>
                <a:custGeom>
                  <a:avLst/>
                  <a:gdLst>
                    <a:gd name="T0" fmla="*/ 0 w 185"/>
                    <a:gd name="T1" fmla="*/ 0 h 10"/>
                    <a:gd name="T2" fmla="*/ 0 w 185"/>
                    <a:gd name="T3" fmla="*/ 0 h 10"/>
                    <a:gd name="T4" fmla="*/ 46 w 185"/>
                    <a:gd name="T5" fmla="*/ 10 h 10"/>
                    <a:gd name="T6" fmla="*/ 140 w 185"/>
                    <a:gd name="T7" fmla="*/ 10 h 10"/>
                    <a:gd name="T8" fmla="*/ 185 w 185"/>
                    <a:gd name="T9" fmla="*/ 0 h 10"/>
                    <a:gd name="T10" fmla="*/ 185 w 185"/>
                    <a:gd name="T11" fmla="*/ 0 h 10"/>
                    <a:gd name="T12" fmla="*/ 0 w 185"/>
                    <a:gd name="T13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5" h="1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5"/>
                        <a:pt x="21" y="10"/>
                        <a:pt x="46" y="10"/>
                      </a:cubicBezTo>
                      <a:cubicBezTo>
                        <a:pt x="140" y="10"/>
                        <a:pt x="140" y="10"/>
                        <a:pt x="140" y="10"/>
                      </a:cubicBezTo>
                      <a:cubicBezTo>
                        <a:pt x="165" y="10"/>
                        <a:pt x="185" y="5"/>
                        <a:pt x="185" y="0"/>
                      </a:cubicBezTo>
                      <a:cubicBezTo>
                        <a:pt x="185" y="0"/>
                        <a:pt x="185" y="0"/>
                        <a:pt x="18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任意多边形: 形状 46"/>
                <p:cNvSpPr/>
                <p:nvPr/>
              </p:nvSpPr>
              <p:spPr bwMode="auto">
                <a:xfrm>
                  <a:off x="3902" y="3404"/>
                  <a:ext cx="321" cy="62"/>
                </a:xfrm>
                <a:custGeom>
                  <a:avLst/>
                  <a:gdLst>
                    <a:gd name="T0" fmla="*/ 0 w 321"/>
                    <a:gd name="T1" fmla="*/ 62 h 62"/>
                    <a:gd name="T2" fmla="*/ 278 w 321"/>
                    <a:gd name="T3" fmla="*/ 62 h 62"/>
                    <a:gd name="T4" fmla="*/ 321 w 321"/>
                    <a:gd name="T5" fmla="*/ 0 h 62"/>
                    <a:gd name="T6" fmla="*/ 0 w 321"/>
                    <a:gd name="T7" fmla="*/ 0 h 62"/>
                    <a:gd name="T8" fmla="*/ 0 w 321"/>
                    <a:gd name="T9" fmla="*/ 62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1" h="62">
                      <a:moveTo>
                        <a:pt x="0" y="62"/>
                      </a:moveTo>
                      <a:lnTo>
                        <a:pt x="278" y="62"/>
                      </a:lnTo>
                      <a:lnTo>
                        <a:pt x="321" y="0"/>
                      </a:lnTo>
                      <a:lnTo>
                        <a:pt x="0" y="0"/>
                      </a:lnTo>
                      <a:lnTo>
                        <a:pt x="0" y="62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5" name="任意多边形: 形状 4"/>
            <p:cNvSpPr/>
            <p:nvPr/>
          </p:nvSpPr>
          <p:spPr bwMode="auto">
            <a:xfrm>
              <a:off x="3313199" y="1516955"/>
              <a:ext cx="2531557" cy="2394866"/>
            </a:xfrm>
            <a:custGeom>
              <a:avLst/>
              <a:gdLst>
                <a:gd name="T0" fmla="*/ 843 w 1158"/>
                <a:gd name="T1" fmla="*/ 1095 h 1095"/>
                <a:gd name="T2" fmla="*/ 1158 w 1158"/>
                <a:gd name="T3" fmla="*/ 579 h 1095"/>
                <a:gd name="T4" fmla="*/ 579 w 1158"/>
                <a:gd name="T5" fmla="*/ 0 h 1095"/>
                <a:gd name="T6" fmla="*/ 0 w 1158"/>
                <a:gd name="T7" fmla="*/ 579 h 1095"/>
                <a:gd name="T8" fmla="*/ 315 w 1158"/>
                <a:gd name="T9" fmla="*/ 1095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8" h="1095">
                  <a:moveTo>
                    <a:pt x="843" y="1095"/>
                  </a:moveTo>
                  <a:cubicBezTo>
                    <a:pt x="1030" y="999"/>
                    <a:pt x="1158" y="804"/>
                    <a:pt x="1158" y="579"/>
                  </a:cubicBezTo>
                  <a:cubicBezTo>
                    <a:pt x="1158" y="260"/>
                    <a:pt x="899" y="0"/>
                    <a:pt x="579" y="0"/>
                  </a:cubicBezTo>
                  <a:cubicBezTo>
                    <a:pt x="259" y="0"/>
                    <a:pt x="0" y="260"/>
                    <a:pt x="0" y="579"/>
                  </a:cubicBezTo>
                  <a:cubicBezTo>
                    <a:pt x="0" y="804"/>
                    <a:pt x="128" y="999"/>
                    <a:pt x="315" y="1095"/>
                  </a:cubicBezTo>
                </a:path>
              </a:pathLst>
            </a:custGeom>
            <a:noFill/>
            <a:ln w="25400" cap="flat">
              <a:solidFill>
                <a:schemeClr val="tx2"/>
              </a:solidFill>
              <a:prstDash val="solid"/>
              <a:miter lim="800000"/>
              <a:headEnd type="oval"/>
              <a:tailEnd type="oval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>
              <a:spLocks noChangeAspect="1"/>
            </p:cNvSpPr>
            <p:nvPr/>
          </p:nvSpPr>
          <p:spPr>
            <a:xfrm>
              <a:off x="3480497" y="3471399"/>
              <a:ext cx="417205" cy="417205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>
                  <a:solidFill>
                    <a:schemeClr val="accent1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19" name="椭圆 18"/>
            <p:cNvSpPr>
              <a:spLocks noChangeAspect="1"/>
            </p:cNvSpPr>
            <p:nvPr/>
          </p:nvSpPr>
          <p:spPr>
            <a:xfrm>
              <a:off x="3119835" y="2394032"/>
              <a:ext cx="417205" cy="417205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>
                  <a:solidFill>
                    <a:schemeClr val="accent2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20" name="椭圆 19"/>
            <p:cNvSpPr>
              <a:spLocks noChangeAspect="1"/>
            </p:cNvSpPr>
            <p:nvPr/>
          </p:nvSpPr>
          <p:spPr>
            <a:xfrm>
              <a:off x="3778817" y="1469058"/>
              <a:ext cx="417205" cy="417205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>
                  <a:solidFill>
                    <a:schemeClr val="accent3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21" name="椭圆 20"/>
            <p:cNvSpPr>
              <a:spLocks noChangeAspect="1"/>
            </p:cNvSpPr>
            <p:nvPr/>
          </p:nvSpPr>
          <p:spPr>
            <a:xfrm>
              <a:off x="4916216" y="1459360"/>
              <a:ext cx="417205" cy="417205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>
                  <a:solidFill>
                    <a:schemeClr val="accent4"/>
                  </a:solidFill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22" name="椭圆 21"/>
            <p:cNvSpPr>
              <a:spLocks noChangeAspect="1"/>
            </p:cNvSpPr>
            <p:nvPr/>
          </p:nvSpPr>
          <p:spPr>
            <a:xfrm>
              <a:off x="5590898" y="2372328"/>
              <a:ext cx="417205" cy="417205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>
                  <a:solidFill>
                    <a:schemeClr val="accent5"/>
                  </a:solidFill>
                  <a:cs typeface="+mn-ea"/>
                  <a:sym typeface="+mn-lt"/>
                </a:rPr>
                <a:t>05</a:t>
              </a:r>
            </a:p>
          </p:txBody>
        </p:sp>
        <p:sp>
          <p:nvSpPr>
            <p:cNvPr id="23" name="椭圆 22"/>
            <p:cNvSpPr>
              <a:spLocks noChangeAspect="1"/>
            </p:cNvSpPr>
            <p:nvPr/>
          </p:nvSpPr>
          <p:spPr>
            <a:xfrm>
              <a:off x="5249170" y="3455697"/>
              <a:ext cx="417205" cy="417205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>
                  <a:solidFill>
                    <a:schemeClr val="accent6"/>
                  </a:solidFill>
                  <a:cs typeface="+mn-ea"/>
                  <a:sym typeface="+mn-lt"/>
                </a:rPr>
                <a:t>06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726215" y="3640752"/>
            <a:ext cx="2025714" cy="593812"/>
            <a:chOff x="726215" y="3674955"/>
            <a:chExt cx="2025714" cy="593812"/>
          </a:xfrm>
        </p:grpSpPr>
        <p:sp>
          <p:nvSpPr>
            <p:cNvPr id="12" name="文本框 44"/>
            <p:cNvSpPr txBox="1"/>
            <p:nvPr/>
          </p:nvSpPr>
          <p:spPr>
            <a:xfrm>
              <a:off x="726215" y="3674955"/>
              <a:ext cx="1635454" cy="239193"/>
            </a:xfrm>
            <a:prstGeom prst="rect">
              <a:avLst/>
            </a:prstGeom>
            <a:noFill/>
          </p:spPr>
          <p:txBody>
            <a:bodyPr wrap="none" lIns="72000" tIns="36000" rIns="72000" bIns="36000" anchor="b">
              <a:normAutofit fontScale="77500" lnSpcReduction="20000"/>
            </a:bodyPr>
            <a:lstStyle/>
            <a:p>
              <a:pPr algn="r"/>
              <a:r>
                <a:rPr lang="zh-CN" altLang="en-US" sz="1600" b="1">
                  <a:solidFill>
                    <a:schemeClr val="accent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3" name="文本框 45"/>
            <p:cNvSpPr txBox="1"/>
            <p:nvPr/>
          </p:nvSpPr>
          <p:spPr>
            <a:xfrm>
              <a:off x="726215" y="3937241"/>
              <a:ext cx="1635454" cy="331526"/>
            </a:xfrm>
            <a:prstGeom prst="rect">
              <a:avLst/>
            </a:prstGeom>
            <a:noFill/>
          </p:spPr>
          <p:txBody>
            <a:bodyPr wrap="square" lIns="72000" tIns="36000" rIns="72000" bIns="36000" anchor="t">
              <a:normAutofit fontScale="700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4" name="任意多边形: 形状 23"/>
            <p:cNvSpPr/>
            <p:nvPr/>
          </p:nvSpPr>
          <p:spPr bwMode="auto">
            <a:xfrm>
              <a:off x="2471607" y="3780615"/>
              <a:ext cx="280322" cy="362818"/>
            </a:xfrm>
            <a:custGeom>
              <a:avLst/>
              <a:gdLst>
                <a:gd name="T0" fmla="*/ 130 w 148"/>
                <a:gd name="T1" fmla="*/ 112 h 191"/>
                <a:gd name="T2" fmla="*/ 148 w 148"/>
                <a:gd name="T3" fmla="*/ 67 h 191"/>
                <a:gd name="T4" fmla="*/ 82 w 148"/>
                <a:gd name="T5" fmla="*/ 0 h 191"/>
                <a:gd name="T6" fmla="*/ 45 w 148"/>
                <a:gd name="T7" fmla="*/ 12 h 191"/>
                <a:gd name="T8" fmla="*/ 44 w 148"/>
                <a:gd name="T9" fmla="*/ 12 h 191"/>
                <a:gd name="T10" fmla="*/ 43 w 148"/>
                <a:gd name="T11" fmla="*/ 13 h 191"/>
                <a:gd name="T12" fmla="*/ 28 w 148"/>
                <a:gd name="T13" fmla="*/ 28 h 191"/>
                <a:gd name="T14" fmla="*/ 17 w 148"/>
                <a:gd name="T15" fmla="*/ 53 h 191"/>
                <a:gd name="T16" fmla="*/ 20 w 148"/>
                <a:gd name="T17" fmla="*/ 74 h 191"/>
                <a:gd name="T18" fmla="*/ 2 w 148"/>
                <a:gd name="T19" fmla="*/ 101 h 191"/>
                <a:gd name="T20" fmla="*/ 7 w 148"/>
                <a:gd name="T21" fmla="*/ 110 h 191"/>
                <a:gd name="T22" fmla="*/ 18 w 148"/>
                <a:gd name="T23" fmla="*/ 110 h 191"/>
                <a:gd name="T24" fmla="*/ 19 w 148"/>
                <a:gd name="T25" fmla="*/ 118 h 191"/>
                <a:gd name="T26" fmla="*/ 22 w 148"/>
                <a:gd name="T27" fmla="*/ 122 h 191"/>
                <a:gd name="T28" fmla="*/ 20 w 148"/>
                <a:gd name="T29" fmla="*/ 129 h 191"/>
                <a:gd name="T30" fmla="*/ 25 w 148"/>
                <a:gd name="T31" fmla="*/ 133 h 191"/>
                <a:gd name="T32" fmla="*/ 35 w 148"/>
                <a:gd name="T33" fmla="*/ 152 h 191"/>
                <a:gd name="T34" fmla="*/ 44 w 148"/>
                <a:gd name="T35" fmla="*/ 151 h 191"/>
                <a:gd name="T36" fmla="*/ 51 w 148"/>
                <a:gd name="T37" fmla="*/ 150 h 191"/>
                <a:gd name="T38" fmla="*/ 60 w 148"/>
                <a:gd name="T39" fmla="*/ 159 h 191"/>
                <a:gd name="T40" fmla="*/ 58 w 148"/>
                <a:gd name="T41" fmla="*/ 171 h 191"/>
                <a:gd name="T42" fmla="*/ 49 w 148"/>
                <a:gd name="T43" fmla="*/ 191 h 191"/>
                <a:gd name="T44" fmla="*/ 89 w 148"/>
                <a:gd name="T45" fmla="*/ 171 h 191"/>
                <a:gd name="T46" fmla="*/ 131 w 148"/>
                <a:gd name="T47" fmla="*/ 163 h 191"/>
                <a:gd name="T48" fmla="*/ 130 w 148"/>
                <a:gd name="T49" fmla="*/ 112 h 191"/>
                <a:gd name="T50" fmla="*/ 104 w 148"/>
                <a:gd name="T51" fmla="*/ 76 h 191"/>
                <a:gd name="T52" fmla="*/ 101 w 148"/>
                <a:gd name="T53" fmla="*/ 72 h 191"/>
                <a:gd name="T54" fmla="*/ 70 w 148"/>
                <a:gd name="T55" fmla="*/ 114 h 191"/>
                <a:gd name="T56" fmla="*/ 76 w 148"/>
                <a:gd name="T57" fmla="*/ 78 h 191"/>
                <a:gd name="T58" fmla="*/ 63 w 148"/>
                <a:gd name="T59" fmla="*/ 78 h 191"/>
                <a:gd name="T60" fmla="*/ 68 w 148"/>
                <a:gd name="T61" fmla="*/ 59 h 191"/>
                <a:gd name="T62" fmla="*/ 62 w 148"/>
                <a:gd name="T63" fmla="*/ 59 h 191"/>
                <a:gd name="T64" fmla="*/ 49 w 148"/>
                <a:gd name="T65" fmla="*/ 22 h 191"/>
                <a:gd name="T66" fmla="*/ 49 w 148"/>
                <a:gd name="T67" fmla="*/ 21 h 191"/>
                <a:gd name="T68" fmla="*/ 49 w 148"/>
                <a:gd name="T69" fmla="*/ 21 h 191"/>
                <a:gd name="T70" fmla="*/ 49 w 148"/>
                <a:gd name="T71" fmla="*/ 21 h 191"/>
                <a:gd name="T72" fmla="*/ 50 w 148"/>
                <a:gd name="T73" fmla="*/ 21 h 191"/>
                <a:gd name="T74" fmla="*/ 82 w 148"/>
                <a:gd name="T75" fmla="*/ 11 h 191"/>
                <a:gd name="T76" fmla="*/ 135 w 148"/>
                <a:gd name="T77" fmla="*/ 48 h 191"/>
                <a:gd name="T78" fmla="*/ 135 w 148"/>
                <a:gd name="T79" fmla="*/ 70 h 191"/>
                <a:gd name="T80" fmla="*/ 104 w 148"/>
                <a:gd name="T81" fmla="*/ 76 h 191"/>
                <a:gd name="T82" fmla="*/ 90 w 148"/>
                <a:gd name="T83" fmla="*/ 61 h 191"/>
                <a:gd name="T84" fmla="*/ 103 w 148"/>
                <a:gd name="T85" fmla="*/ 61 h 191"/>
                <a:gd name="T86" fmla="*/ 75 w 148"/>
                <a:gd name="T87" fmla="*/ 102 h 191"/>
                <a:gd name="T88" fmla="*/ 81 w 148"/>
                <a:gd name="T89" fmla="*/ 74 h 191"/>
                <a:gd name="T90" fmla="*/ 68 w 148"/>
                <a:gd name="T91" fmla="*/ 74 h 191"/>
                <a:gd name="T92" fmla="*/ 76 w 148"/>
                <a:gd name="T93" fmla="*/ 40 h 191"/>
                <a:gd name="T94" fmla="*/ 97 w 148"/>
                <a:gd name="T95" fmla="*/ 40 h 191"/>
                <a:gd name="T96" fmla="*/ 90 w 148"/>
                <a:gd name="T97" fmla="*/ 6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8" h="191">
                  <a:moveTo>
                    <a:pt x="130" y="112"/>
                  </a:moveTo>
                  <a:cubicBezTo>
                    <a:pt x="142" y="92"/>
                    <a:pt x="148" y="84"/>
                    <a:pt x="148" y="67"/>
                  </a:cubicBezTo>
                  <a:cubicBezTo>
                    <a:pt x="148" y="30"/>
                    <a:pt x="118" y="0"/>
                    <a:pt x="82" y="0"/>
                  </a:cubicBezTo>
                  <a:cubicBezTo>
                    <a:pt x="68" y="0"/>
                    <a:pt x="55" y="5"/>
                    <a:pt x="45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3" y="13"/>
                  </a:cubicBezTo>
                  <a:cubicBezTo>
                    <a:pt x="37" y="17"/>
                    <a:pt x="32" y="22"/>
                    <a:pt x="28" y="28"/>
                  </a:cubicBezTo>
                  <a:cubicBezTo>
                    <a:pt x="23" y="35"/>
                    <a:pt x="19" y="44"/>
                    <a:pt x="17" y="53"/>
                  </a:cubicBezTo>
                  <a:cubicBezTo>
                    <a:pt x="14" y="68"/>
                    <a:pt x="20" y="68"/>
                    <a:pt x="20" y="74"/>
                  </a:cubicBezTo>
                  <a:cubicBezTo>
                    <a:pt x="20" y="79"/>
                    <a:pt x="11" y="89"/>
                    <a:pt x="2" y="101"/>
                  </a:cubicBezTo>
                  <a:cubicBezTo>
                    <a:pt x="0" y="104"/>
                    <a:pt x="1" y="110"/>
                    <a:pt x="7" y="110"/>
                  </a:cubicBezTo>
                  <a:cubicBezTo>
                    <a:pt x="18" y="110"/>
                    <a:pt x="18" y="110"/>
                    <a:pt x="18" y="110"/>
                  </a:cubicBezTo>
                  <a:cubicBezTo>
                    <a:pt x="25" y="110"/>
                    <a:pt x="20" y="117"/>
                    <a:pt x="19" y="118"/>
                  </a:cubicBezTo>
                  <a:cubicBezTo>
                    <a:pt x="19" y="119"/>
                    <a:pt x="22" y="122"/>
                    <a:pt x="22" y="122"/>
                  </a:cubicBezTo>
                  <a:cubicBezTo>
                    <a:pt x="22" y="122"/>
                    <a:pt x="18" y="126"/>
                    <a:pt x="20" y="129"/>
                  </a:cubicBezTo>
                  <a:cubicBezTo>
                    <a:pt x="20" y="130"/>
                    <a:pt x="26" y="129"/>
                    <a:pt x="25" y="133"/>
                  </a:cubicBezTo>
                  <a:cubicBezTo>
                    <a:pt x="21" y="150"/>
                    <a:pt x="30" y="152"/>
                    <a:pt x="35" y="152"/>
                  </a:cubicBezTo>
                  <a:cubicBezTo>
                    <a:pt x="38" y="152"/>
                    <a:pt x="41" y="152"/>
                    <a:pt x="44" y="151"/>
                  </a:cubicBezTo>
                  <a:cubicBezTo>
                    <a:pt x="46" y="150"/>
                    <a:pt x="49" y="150"/>
                    <a:pt x="51" y="150"/>
                  </a:cubicBezTo>
                  <a:cubicBezTo>
                    <a:pt x="57" y="150"/>
                    <a:pt x="61" y="153"/>
                    <a:pt x="60" y="159"/>
                  </a:cubicBezTo>
                  <a:cubicBezTo>
                    <a:pt x="58" y="164"/>
                    <a:pt x="58" y="167"/>
                    <a:pt x="58" y="171"/>
                  </a:cubicBezTo>
                  <a:cubicBezTo>
                    <a:pt x="57" y="175"/>
                    <a:pt x="49" y="191"/>
                    <a:pt x="49" y="191"/>
                  </a:cubicBezTo>
                  <a:cubicBezTo>
                    <a:pt x="49" y="191"/>
                    <a:pt x="62" y="182"/>
                    <a:pt x="89" y="171"/>
                  </a:cubicBezTo>
                  <a:cubicBezTo>
                    <a:pt x="115" y="159"/>
                    <a:pt x="131" y="163"/>
                    <a:pt x="131" y="163"/>
                  </a:cubicBezTo>
                  <a:cubicBezTo>
                    <a:pt x="131" y="163"/>
                    <a:pt x="118" y="132"/>
                    <a:pt x="130" y="112"/>
                  </a:cubicBezTo>
                  <a:close/>
                  <a:moveTo>
                    <a:pt x="104" y="76"/>
                  </a:moveTo>
                  <a:cubicBezTo>
                    <a:pt x="103" y="75"/>
                    <a:pt x="102" y="73"/>
                    <a:pt x="101" y="72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66" y="59"/>
                    <a:pt x="64" y="59"/>
                    <a:pt x="62" y="59"/>
                  </a:cubicBezTo>
                  <a:cubicBezTo>
                    <a:pt x="37" y="62"/>
                    <a:pt x="30" y="36"/>
                    <a:pt x="49" y="22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9" y="14"/>
                    <a:pt x="70" y="11"/>
                    <a:pt x="82" y="11"/>
                  </a:cubicBezTo>
                  <a:cubicBezTo>
                    <a:pt x="106" y="11"/>
                    <a:pt x="127" y="26"/>
                    <a:pt x="135" y="48"/>
                  </a:cubicBezTo>
                  <a:cubicBezTo>
                    <a:pt x="138" y="57"/>
                    <a:pt x="138" y="63"/>
                    <a:pt x="135" y="70"/>
                  </a:cubicBezTo>
                  <a:cubicBezTo>
                    <a:pt x="130" y="82"/>
                    <a:pt x="108" y="83"/>
                    <a:pt x="104" y="76"/>
                  </a:cubicBezTo>
                  <a:close/>
                  <a:moveTo>
                    <a:pt x="90" y="61"/>
                  </a:moveTo>
                  <a:cubicBezTo>
                    <a:pt x="103" y="61"/>
                    <a:pt x="103" y="61"/>
                    <a:pt x="103" y="61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81" y="74"/>
                    <a:pt x="81" y="74"/>
                    <a:pt x="81" y="74"/>
                  </a:cubicBezTo>
                  <a:cubicBezTo>
                    <a:pt x="68" y="74"/>
                    <a:pt x="68" y="74"/>
                    <a:pt x="68" y="74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97" y="40"/>
                    <a:pt x="97" y="40"/>
                    <a:pt x="97" y="40"/>
                  </a:cubicBezTo>
                  <a:lnTo>
                    <a:pt x="90" y="6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39874" y="2617149"/>
            <a:ext cx="2033013" cy="593813"/>
            <a:chOff x="539874" y="2651352"/>
            <a:chExt cx="2033013" cy="593813"/>
          </a:xfrm>
        </p:grpSpPr>
        <p:sp>
          <p:nvSpPr>
            <p:cNvPr id="14" name="文本框 47"/>
            <p:cNvSpPr txBox="1"/>
            <p:nvPr/>
          </p:nvSpPr>
          <p:spPr>
            <a:xfrm>
              <a:off x="539874" y="2651352"/>
              <a:ext cx="1635454" cy="239193"/>
            </a:xfrm>
            <a:prstGeom prst="rect">
              <a:avLst/>
            </a:prstGeom>
            <a:noFill/>
          </p:spPr>
          <p:txBody>
            <a:bodyPr wrap="none" lIns="72000" tIns="36000" rIns="72000" bIns="36000" anchor="b">
              <a:normAutofit fontScale="77500" lnSpcReduction="20000"/>
            </a:bodyPr>
            <a:lstStyle/>
            <a:p>
              <a:pPr algn="r"/>
              <a:r>
                <a:rPr lang="zh-CN" altLang="en-US" sz="1600" b="1">
                  <a:solidFill>
                    <a:schemeClr val="accent2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5" name="文本框 48"/>
            <p:cNvSpPr txBox="1"/>
            <p:nvPr/>
          </p:nvSpPr>
          <p:spPr>
            <a:xfrm>
              <a:off x="539874" y="2913639"/>
              <a:ext cx="1635454" cy="331526"/>
            </a:xfrm>
            <a:prstGeom prst="rect">
              <a:avLst/>
            </a:prstGeom>
            <a:noFill/>
          </p:spPr>
          <p:txBody>
            <a:bodyPr wrap="square" lIns="72000" tIns="36000" rIns="72000" bIns="36000" anchor="t">
              <a:normAutofit fontScale="700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5" name="任意多边形: 形状 24"/>
            <p:cNvSpPr/>
            <p:nvPr/>
          </p:nvSpPr>
          <p:spPr bwMode="auto">
            <a:xfrm>
              <a:off x="2274913" y="2805000"/>
              <a:ext cx="297974" cy="246750"/>
            </a:xfrm>
            <a:custGeom>
              <a:avLst/>
              <a:gdLst>
                <a:gd name="T0" fmla="*/ 179 w 202"/>
                <a:gd name="T1" fmla="*/ 86 h 167"/>
                <a:gd name="T2" fmla="*/ 202 w 202"/>
                <a:gd name="T3" fmla="*/ 133 h 167"/>
                <a:gd name="T4" fmla="*/ 155 w 202"/>
                <a:gd name="T5" fmla="*/ 133 h 167"/>
                <a:gd name="T6" fmla="*/ 179 w 202"/>
                <a:gd name="T7" fmla="*/ 86 h 167"/>
                <a:gd name="T8" fmla="*/ 28 w 202"/>
                <a:gd name="T9" fmla="*/ 15 h 167"/>
                <a:gd name="T10" fmla="*/ 34 w 202"/>
                <a:gd name="T11" fmla="*/ 12 h 167"/>
                <a:gd name="T12" fmla="*/ 167 w 202"/>
                <a:gd name="T13" fmla="*/ 12 h 167"/>
                <a:gd name="T14" fmla="*/ 173 w 202"/>
                <a:gd name="T15" fmla="*/ 18 h 167"/>
                <a:gd name="T16" fmla="*/ 173 w 202"/>
                <a:gd name="T17" fmla="*/ 47 h 167"/>
                <a:gd name="T18" fmla="*/ 161 w 202"/>
                <a:gd name="T19" fmla="*/ 47 h 167"/>
                <a:gd name="T20" fmla="*/ 179 w 202"/>
                <a:gd name="T21" fmla="*/ 78 h 167"/>
                <a:gd name="T22" fmla="*/ 197 w 202"/>
                <a:gd name="T23" fmla="*/ 47 h 167"/>
                <a:gd name="T24" fmla="*/ 185 w 202"/>
                <a:gd name="T25" fmla="*/ 47 h 167"/>
                <a:gd name="T26" fmla="*/ 185 w 202"/>
                <a:gd name="T27" fmla="*/ 18 h 167"/>
                <a:gd name="T28" fmla="*/ 167 w 202"/>
                <a:gd name="T29" fmla="*/ 0 h 167"/>
                <a:gd name="T30" fmla="*/ 34 w 202"/>
                <a:gd name="T31" fmla="*/ 0 h 167"/>
                <a:gd name="T32" fmla="*/ 16 w 202"/>
                <a:gd name="T33" fmla="*/ 15 h 167"/>
                <a:gd name="T34" fmla="*/ 16 w 202"/>
                <a:gd name="T35" fmla="*/ 24 h 167"/>
                <a:gd name="T36" fmla="*/ 28 w 202"/>
                <a:gd name="T37" fmla="*/ 24 h 167"/>
                <a:gd name="T38" fmla="*/ 28 w 202"/>
                <a:gd name="T39" fmla="*/ 15 h 167"/>
                <a:gd name="T40" fmla="*/ 173 w 202"/>
                <a:gd name="T41" fmla="*/ 152 h 167"/>
                <a:gd name="T42" fmla="*/ 167 w 202"/>
                <a:gd name="T43" fmla="*/ 155 h 167"/>
                <a:gd name="T44" fmla="*/ 34 w 202"/>
                <a:gd name="T45" fmla="*/ 155 h 167"/>
                <a:gd name="T46" fmla="*/ 28 w 202"/>
                <a:gd name="T47" fmla="*/ 149 h 167"/>
                <a:gd name="T48" fmla="*/ 28 w 202"/>
                <a:gd name="T49" fmla="*/ 121 h 167"/>
                <a:gd name="T50" fmla="*/ 40 w 202"/>
                <a:gd name="T51" fmla="*/ 121 h 167"/>
                <a:gd name="T52" fmla="*/ 22 w 202"/>
                <a:gd name="T53" fmla="*/ 90 h 167"/>
                <a:gd name="T54" fmla="*/ 4 w 202"/>
                <a:gd name="T55" fmla="*/ 121 h 167"/>
                <a:gd name="T56" fmla="*/ 16 w 202"/>
                <a:gd name="T57" fmla="*/ 121 h 167"/>
                <a:gd name="T58" fmla="*/ 16 w 202"/>
                <a:gd name="T59" fmla="*/ 149 h 167"/>
                <a:gd name="T60" fmla="*/ 34 w 202"/>
                <a:gd name="T61" fmla="*/ 167 h 167"/>
                <a:gd name="T62" fmla="*/ 167 w 202"/>
                <a:gd name="T63" fmla="*/ 167 h 167"/>
                <a:gd name="T64" fmla="*/ 185 w 202"/>
                <a:gd name="T65" fmla="*/ 152 h 167"/>
                <a:gd name="T66" fmla="*/ 185 w 202"/>
                <a:gd name="T67" fmla="*/ 144 h 167"/>
                <a:gd name="T68" fmla="*/ 173 w 202"/>
                <a:gd name="T69" fmla="*/ 144 h 167"/>
                <a:gd name="T70" fmla="*/ 173 w 202"/>
                <a:gd name="T71" fmla="*/ 152 h 167"/>
                <a:gd name="T72" fmla="*/ 45 w 202"/>
                <a:gd name="T73" fmla="*/ 35 h 167"/>
                <a:gd name="T74" fmla="*/ 0 w 202"/>
                <a:gd name="T75" fmla="*/ 35 h 167"/>
                <a:gd name="T76" fmla="*/ 0 w 202"/>
                <a:gd name="T77" fmla="*/ 80 h 167"/>
                <a:gd name="T78" fmla="*/ 45 w 202"/>
                <a:gd name="T79" fmla="*/ 80 h 167"/>
                <a:gd name="T80" fmla="*/ 45 w 202"/>
                <a:gd name="T81" fmla="*/ 35 h 167"/>
                <a:gd name="T82" fmla="*/ 66 w 202"/>
                <a:gd name="T83" fmla="*/ 84 h 167"/>
                <a:gd name="T84" fmla="*/ 101 w 202"/>
                <a:gd name="T85" fmla="*/ 119 h 167"/>
                <a:gd name="T86" fmla="*/ 136 w 202"/>
                <a:gd name="T87" fmla="*/ 84 h 167"/>
                <a:gd name="T88" fmla="*/ 101 w 202"/>
                <a:gd name="T89" fmla="*/ 49 h 167"/>
                <a:gd name="T90" fmla="*/ 66 w 202"/>
                <a:gd name="T91" fmla="*/ 8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02" h="167">
                  <a:moveTo>
                    <a:pt x="179" y="86"/>
                  </a:moveTo>
                  <a:cubicBezTo>
                    <a:pt x="202" y="133"/>
                    <a:pt x="202" y="133"/>
                    <a:pt x="202" y="133"/>
                  </a:cubicBezTo>
                  <a:cubicBezTo>
                    <a:pt x="155" y="133"/>
                    <a:pt x="155" y="133"/>
                    <a:pt x="155" y="133"/>
                  </a:cubicBezTo>
                  <a:lnTo>
                    <a:pt x="179" y="86"/>
                  </a:lnTo>
                  <a:close/>
                  <a:moveTo>
                    <a:pt x="28" y="15"/>
                  </a:moveTo>
                  <a:cubicBezTo>
                    <a:pt x="28" y="14"/>
                    <a:pt x="30" y="12"/>
                    <a:pt x="34" y="12"/>
                  </a:cubicBezTo>
                  <a:cubicBezTo>
                    <a:pt x="167" y="12"/>
                    <a:pt x="167" y="12"/>
                    <a:pt x="167" y="12"/>
                  </a:cubicBezTo>
                  <a:cubicBezTo>
                    <a:pt x="170" y="12"/>
                    <a:pt x="173" y="15"/>
                    <a:pt x="173" y="18"/>
                  </a:cubicBezTo>
                  <a:cubicBezTo>
                    <a:pt x="173" y="47"/>
                    <a:pt x="173" y="47"/>
                    <a:pt x="173" y="47"/>
                  </a:cubicBezTo>
                  <a:cubicBezTo>
                    <a:pt x="161" y="47"/>
                    <a:pt x="161" y="47"/>
                    <a:pt x="161" y="47"/>
                  </a:cubicBezTo>
                  <a:cubicBezTo>
                    <a:pt x="179" y="78"/>
                    <a:pt x="179" y="78"/>
                    <a:pt x="179" y="78"/>
                  </a:cubicBezTo>
                  <a:cubicBezTo>
                    <a:pt x="197" y="47"/>
                    <a:pt x="197" y="47"/>
                    <a:pt x="197" y="47"/>
                  </a:cubicBezTo>
                  <a:cubicBezTo>
                    <a:pt x="185" y="47"/>
                    <a:pt x="185" y="47"/>
                    <a:pt x="185" y="47"/>
                  </a:cubicBezTo>
                  <a:cubicBezTo>
                    <a:pt x="185" y="18"/>
                    <a:pt x="185" y="18"/>
                    <a:pt x="185" y="18"/>
                  </a:cubicBezTo>
                  <a:cubicBezTo>
                    <a:pt x="185" y="8"/>
                    <a:pt x="177" y="0"/>
                    <a:pt x="16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4" y="0"/>
                    <a:pt x="16" y="7"/>
                    <a:pt x="16" y="15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28" y="24"/>
                    <a:pt x="28" y="24"/>
                    <a:pt x="28" y="24"/>
                  </a:cubicBezTo>
                  <a:lnTo>
                    <a:pt x="28" y="15"/>
                  </a:lnTo>
                  <a:close/>
                  <a:moveTo>
                    <a:pt x="173" y="152"/>
                  </a:moveTo>
                  <a:cubicBezTo>
                    <a:pt x="173" y="153"/>
                    <a:pt x="170" y="155"/>
                    <a:pt x="167" y="155"/>
                  </a:cubicBezTo>
                  <a:cubicBezTo>
                    <a:pt x="34" y="155"/>
                    <a:pt x="34" y="155"/>
                    <a:pt x="34" y="155"/>
                  </a:cubicBezTo>
                  <a:cubicBezTo>
                    <a:pt x="30" y="155"/>
                    <a:pt x="28" y="153"/>
                    <a:pt x="28" y="149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4" y="121"/>
                    <a:pt x="4" y="121"/>
                    <a:pt x="4" y="121"/>
                  </a:cubicBezTo>
                  <a:cubicBezTo>
                    <a:pt x="16" y="121"/>
                    <a:pt x="16" y="121"/>
                    <a:pt x="16" y="121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6" y="159"/>
                    <a:pt x="24" y="167"/>
                    <a:pt x="34" y="167"/>
                  </a:cubicBezTo>
                  <a:cubicBezTo>
                    <a:pt x="167" y="167"/>
                    <a:pt x="167" y="167"/>
                    <a:pt x="167" y="167"/>
                  </a:cubicBezTo>
                  <a:cubicBezTo>
                    <a:pt x="177" y="167"/>
                    <a:pt x="185" y="161"/>
                    <a:pt x="185" y="152"/>
                  </a:cubicBezTo>
                  <a:cubicBezTo>
                    <a:pt x="185" y="144"/>
                    <a:pt x="185" y="144"/>
                    <a:pt x="185" y="144"/>
                  </a:cubicBezTo>
                  <a:cubicBezTo>
                    <a:pt x="173" y="144"/>
                    <a:pt x="173" y="144"/>
                    <a:pt x="173" y="144"/>
                  </a:cubicBezTo>
                  <a:lnTo>
                    <a:pt x="173" y="152"/>
                  </a:lnTo>
                  <a:close/>
                  <a:moveTo>
                    <a:pt x="45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45" y="80"/>
                    <a:pt x="45" y="80"/>
                    <a:pt x="45" y="80"/>
                  </a:cubicBezTo>
                  <a:lnTo>
                    <a:pt x="45" y="35"/>
                  </a:lnTo>
                  <a:close/>
                  <a:moveTo>
                    <a:pt x="66" y="84"/>
                  </a:moveTo>
                  <a:cubicBezTo>
                    <a:pt x="66" y="103"/>
                    <a:pt x="82" y="119"/>
                    <a:pt x="101" y="119"/>
                  </a:cubicBezTo>
                  <a:cubicBezTo>
                    <a:pt x="120" y="119"/>
                    <a:pt x="136" y="103"/>
                    <a:pt x="136" y="84"/>
                  </a:cubicBezTo>
                  <a:cubicBezTo>
                    <a:pt x="136" y="65"/>
                    <a:pt x="120" y="49"/>
                    <a:pt x="101" y="49"/>
                  </a:cubicBezTo>
                  <a:cubicBezTo>
                    <a:pt x="82" y="49"/>
                    <a:pt x="66" y="65"/>
                    <a:pt x="66" y="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726215" y="1593546"/>
            <a:ext cx="2041161" cy="593813"/>
            <a:chOff x="726215" y="1627749"/>
            <a:chExt cx="2041161" cy="593813"/>
          </a:xfrm>
        </p:grpSpPr>
        <p:sp>
          <p:nvSpPr>
            <p:cNvPr id="16" name="文本框 50"/>
            <p:cNvSpPr txBox="1"/>
            <p:nvPr/>
          </p:nvSpPr>
          <p:spPr>
            <a:xfrm>
              <a:off x="726215" y="1627749"/>
              <a:ext cx="1635454" cy="239193"/>
            </a:xfrm>
            <a:prstGeom prst="rect">
              <a:avLst/>
            </a:prstGeom>
            <a:noFill/>
          </p:spPr>
          <p:txBody>
            <a:bodyPr wrap="none" lIns="72000" tIns="36000" rIns="72000" bIns="36000" anchor="b">
              <a:normAutofit fontScale="77500" lnSpcReduction="20000"/>
            </a:bodyPr>
            <a:lstStyle/>
            <a:p>
              <a:pPr algn="r"/>
              <a:r>
                <a:rPr lang="zh-CN" altLang="en-US" sz="1600" b="1">
                  <a:solidFill>
                    <a:schemeClr val="accent3"/>
                  </a:solidFill>
                  <a:cs typeface="+mn-ea"/>
                  <a:sym typeface="+mn-lt"/>
                </a:rPr>
                <a:t>标题文本预设</a:t>
              </a:r>
              <a:endParaRPr lang="zh-CN" altLang="en-US" sz="1600" b="1" dirty="0">
                <a:solidFill>
                  <a:schemeClr val="accent3"/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51"/>
            <p:cNvSpPr txBox="1"/>
            <p:nvPr/>
          </p:nvSpPr>
          <p:spPr>
            <a:xfrm>
              <a:off x="726215" y="1890036"/>
              <a:ext cx="1635454" cy="331526"/>
            </a:xfrm>
            <a:prstGeom prst="rect">
              <a:avLst/>
            </a:prstGeom>
            <a:noFill/>
          </p:spPr>
          <p:txBody>
            <a:bodyPr wrap="square" lIns="72000" tIns="36000" rIns="72000" bIns="36000" anchor="t">
              <a:normAutofit fontScale="700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00" dirty="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 dirty="0">
                  <a:cs typeface="+mn-ea"/>
                  <a:sym typeface="+mn-lt"/>
                </a:rPr>
              </a:br>
              <a:r>
                <a:rPr lang="zh-CN" altLang="en-US" sz="1000" dirty="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6" name="任意多边形: 形状 25"/>
            <p:cNvSpPr/>
            <p:nvPr/>
          </p:nvSpPr>
          <p:spPr bwMode="auto">
            <a:xfrm>
              <a:off x="2449693" y="1752697"/>
              <a:ext cx="317683" cy="316167"/>
            </a:xfrm>
            <a:custGeom>
              <a:avLst/>
              <a:gdLst>
                <a:gd name="T0" fmla="*/ 149 w 177"/>
                <a:gd name="T1" fmla="*/ 6 h 176"/>
                <a:gd name="T2" fmla="*/ 15 w 177"/>
                <a:gd name="T3" fmla="*/ 122 h 176"/>
                <a:gd name="T4" fmla="*/ 7 w 177"/>
                <a:gd name="T5" fmla="*/ 154 h 176"/>
                <a:gd name="T6" fmla="*/ 9 w 177"/>
                <a:gd name="T7" fmla="*/ 174 h 176"/>
                <a:gd name="T8" fmla="*/ 54 w 177"/>
                <a:gd name="T9" fmla="*/ 162 h 176"/>
                <a:gd name="T10" fmla="*/ 171 w 177"/>
                <a:gd name="T11" fmla="*/ 45 h 176"/>
                <a:gd name="T12" fmla="*/ 44 w 177"/>
                <a:gd name="T13" fmla="*/ 157 h 176"/>
                <a:gd name="T14" fmla="*/ 15 w 177"/>
                <a:gd name="T15" fmla="*/ 151 h 176"/>
                <a:gd name="T16" fmla="*/ 21 w 177"/>
                <a:gd name="T17" fmla="*/ 128 h 176"/>
                <a:gd name="T18" fmla="*/ 44 w 177"/>
                <a:gd name="T19" fmla="*/ 157 h 176"/>
                <a:gd name="T20" fmla="*/ 25 w 177"/>
                <a:gd name="T21" fmla="*/ 122 h 176"/>
                <a:gd name="T22" fmla="*/ 110 w 177"/>
                <a:gd name="T23" fmla="*/ 47 h 176"/>
                <a:gd name="T24" fmla="*/ 54 w 177"/>
                <a:gd name="T25" fmla="*/ 152 h 176"/>
                <a:gd name="T26" fmla="*/ 153 w 177"/>
                <a:gd name="T27" fmla="*/ 53 h 176"/>
                <a:gd name="T28" fmla="*/ 163 w 177"/>
                <a:gd name="T29" fmla="*/ 40 h 176"/>
                <a:gd name="T30" fmla="*/ 161 w 177"/>
                <a:gd name="T31" fmla="*/ 29 h 176"/>
                <a:gd name="T32" fmla="*/ 160 w 177"/>
                <a:gd name="T33" fmla="*/ 35 h 176"/>
                <a:gd name="T34" fmla="*/ 148 w 177"/>
                <a:gd name="T35" fmla="*/ 48 h 176"/>
                <a:gd name="T36" fmla="*/ 137 w 177"/>
                <a:gd name="T37" fmla="*/ 11 h 176"/>
                <a:gd name="T38" fmla="*/ 166 w 177"/>
                <a:gd name="T39" fmla="*/ 32 h 176"/>
                <a:gd name="T40" fmla="*/ 6 w 177"/>
                <a:gd name="T41" fmla="*/ 46 h 176"/>
                <a:gd name="T42" fmla="*/ 6 w 177"/>
                <a:gd name="T43" fmla="*/ 36 h 176"/>
                <a:gd name="T44" fmla="*/ 42 w 177"/>
                <a:gd name="T45" fmla="*/ 0 h 176"/>
                <a:gd name="T46" fmla="*/ 86 w 177"/>
                <a:gd name="T47" fmla="*/ 44 h 176"/>
                <a:gd name="T48" fmla="*/ 80 w 177"/>
                <a:gd name="T49" fmla="*/ 49 h 176"/>
                <a:gd name="T50" fmla="*/ 71 w 177"/>
                <a:gd name="T51" fmla="*/ 53 h 176"/>
                <a:gd name="T52" fmla="*/ 73 w 177"/>
                <a:gd name="T53" fmla="*/ 41 h 176"/>
                <a:gd name="T54" fmla="*/ 63 w 177"/>
                <a:gd name="T55" fmla="*/ 46 h 176"/>
                <a:gd name="T56" fmla="*/ 65 w 177"/>
                <a:gd name="T57" fmla="*/ 34 h 176"/>
                <a:gd name="T58" fmla="*/ 56 w 177"/>
                <a:gd name="T59" fmla="*/ 38 h 176"/>
                <a:gd name="T60" fmla="*/ 58 w 177"/>
                <a:gd name="T61" fmla="*/ 27 h 176"/>
                <a:gd name="T62" fmla="*/ 49 w 177"/>
                <a:gd name="T63" fmla="*/ 31 h 176"/>
                <a:gd name="T64" fmla="*/ 52 w 177"/>
                <a:gd name="T65" fmla="*/ 21 h 176"/>
                <a:gd name="T66" fmla="*/ 35 w 177"/>
                <a:gd name="T67" fmla="*/ 28 h 176"/>
                <a:gd name="T68" fmla="*/ 42 w 177"/>
                <a:gd name="T69" fmla="*/ 10 h 176"/>
                <a:gd name="T70" fmla="*/ 57 w 177"/>
                <a:gd name="T71" fmla="*/ 73 h 176"/>
                <a:gd name="T72" fmla="*/ 6 w 177"/>
                <a:gd name="T73" fmla="*/ 46 h 176"/>
                <a:gd name="T74" fmla="*/ 172 w 177"/>
                <a:gd name="T75" fmla="*/ 140 h 176"/>
                <a:gd name="T76" fmla="*/ 136 w 177"/>
                <a:gd name="T77" fmla="*/ 176 h 176"/>
                <a:gd name="T78" fmla="*/ 92 w 177"/>
                <a:gd name="T79" fmla="*/ 132 h 176"/>
                <a:gd name="T80" fmla="*/ 143 w 177"/>
                <a:gd name="T81" fmla="*/ 159 h 176"/>
                <a:gd name="T82" fmla="*/ 161 w 177"/>
                <a:gd name="T83" fmla="*/ 130 h 176"/>
                <a:gd name="T84" fmla="*/ 144 w 177"/>
                <a:gd name="T85" fmla="*/ 136 h 176"/>
                <a:gd name="T86" fmla="*/ 153 w 177"/>
                <a:gd name="T87" fmla="*/ 121 h 176"/>
                <a:gd name="T88" fmla="*/ 143 w 177"/>
                <a:gd name="T89" fmla="*/ 125 h 176"/>
                <a:gd name="T90" fmla="*/ 145 w 177"/>
                <a:gd name="T91" fmla="*/ 114 h 176"/>
                <a:gd name="T92" fmla="*/ 136 w 177"/>
                <a:gd name="T93" fmla="*/ 118 h 176"/>
                <a:gd name="T94" fmla="*/ 138 w 177"/>
                <a:gd name="T95" fmla="*/ 107 h 176"/>
                <a:gd name="T96" fmla="*/ 129 w 177"/>
                <a:gd name="T97" fmla="*/ 111 h 176"/>
                <a:gd name="T98" fmla="*/ 131 w 177"/>
                <a:gd name="T99" fmla="*/ 99 h 176"/>
                <a:gd name="T100" fmla="*/ 121 w 177"/>
                <a:gd name="T101" fmla="*/ 104 h 176"/>
                <a:gd name="T102" fmla="*/ 128 w 177"/>
                <a:gd name="T103" fmla="*/ 96 h 176"/>
                <a:gd name="T104" fmla="*/ 172 w 177"/>
                <a:gd name="T105" fmla="*/ 13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7" h="176">
                  <a:moveTo>
                    <a:pt x="171" y="27"/>
                  </a:moveTo>
                  <a:cubicBezTo>
                    <a:pt x="149" y="6"/>
                    <a:pt x="149" y="6"/>
                    <a:pt x="149" y="6"/>
                  </a:cubicBezTo>
                  <a:cubicBezTo>
                    <a:pt x="145" y="1"/>
                    <a:pt x="137" y="1"/>
                    <a:pt x="132" y="6"/>
                  </a:cubicBezTo>
                  <a:cubicBezTo>
                    <a:pt x="15" y="122"/>
                    <a:pt x="15" y="122"/>
                    <a:pt x="15" y="122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15" y="123"/>
                    <a:pt x="7" y="154"/>
                    <a:pt x="7" y="154"/>
                  </a:cubicBezTo>
                  <a:cubicBezTo>
                    <a:pt x="3" y="168"/>
                    <a:pt x="3" y="168"/>
                    <a:pt x="3" y="168"/>
                  </a:cubicBezTo>
                  <a:cubicBezTo>
                    <a:pt x="2" y="173"/>
                    <a:pt x="4" y="175"/>
                    <a:pt x="9" y="174"/>
                  </a:cubicBezTo>
                  <a:cubicBezTo>
                    <a:pt x="23" y="170"/>
                    <a:pt x="23" y="170"/>
                    <a:pt x="23" y="170"/>
                  </a:cubicBezTo>
                  <a:cubicBezTo>
                    <a:pt x="23" y="170"/>
                    <a:pt x="54" y="162"/>
                    <a:pt x="54" y="162"/>
                  </a:cubicBezTo>
                  <a:cubicBezTo>
                    <a:pt x="54" y="162"/>
                    <a:pt x="54" y="162"/>
                    <a:pt x="54" y="162"/>
                  </a:cubicBezTo>
                  <a:cubicBezTo>
                    <a:pt x="171" y="45"/>
                    <a:pt x="171" y="45"/>
                    <a:pt x="171" y="45"/>
                  </a:cubicBezTo>
                  <a:cubicBezTo>
                    <a:pt x="176" y="40"/>
                    <a:pt x="176" y="32"/>
                    <a:pt x="171" y="27"/>
                  </a:cubicBezTo>
                  <a:close/>
                  <a:moveTo>
                    <a:pt x="44" y="157"/>
                  </a:moveTo>
                  <a:cubicBezTo>
                    <a:pt x="25" y="162"/>
                    <a:pt x="25" y="162"/>
                    <a:pt x="25" y="162"/>
                  </a:cubicBezTo>
                  <a:cubicBezTo>
                    <a:pt x="15" y="151"/>
                    <a:pt x="15" y="151"/>
                    <a:pt x="15" y="151"/>
                  </a:cubicBezTo>
                  <a:cubicBezTo>
                    <a:pt x="20" y="133"/>
                    <a:pt x="20" y="133"/>
                    <a:pt x="20" y="133"/>
                  </a:cubicBezTo>
                  <a:cubicBezTo>
                    <a:pt x="20" y="131"/>
                    <a:pt x="20" y="129"/>
                    <a:pt x="21" y="128"/>
                  </a:cubicBezTo>
                  <a:cubicBezTo>
                    <a:pt x="49" y="156"/>
                    <a:pt x="49" y="156"/>
                    <a:pt x="49" y="156"/>
                  </a:cubicBezTo>
                  <a:cubicBezTo>
                    <a:pt x="47" y="156"/>
                    <a:pt x="46" y="157"/>
                    <a:pt x="44" y="157"/>
                  </a:cubicBezTo>
                  <a:close/>
                  <a:moveTo>
                    <a:pt x="54" y="152"/>
                  </a:moveTo>
                  <a:cubicBezTo>
                    <a:pt x="25" y="122"/>
                    <a:pt x="25" y="122"/>
                    <a:pt x="25" y="122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10" y="47"/>
                    <a:pt x="110" y="47"/>
                    <a:pt x="110" y="47"/>
                  </a:cubicBezTo>
                  <a:cubicBezTo>
                    <a:pt x="134" y="72"/>
                    <a:pt x="134" y="72"/>
                    <a:pt x="134" y="72"/>
                  </a:cubicBezTo>
                  <a:lnTo>
                    <a:pt x="54" y="152"/>
                  </a:lnTo>
                  <a:close/>
                  <a:moveTo>
                    <a:pt x="166" y="40"/>
                  </a:moveTo>
                  <a:cubicBezTo>
                    <a:pt x="153" y="53"/>
                    <a:pt x="153" y="53"/>
                    <a:pt x="153" y="53"/>
                  </a:cubicBezTo>
                  <a:cubicBezTo>
                    <a:pt x="151" y="52"/>
                    <a:pt x="151" y="52"/>
                    <a:pt x="151" y="52"/>
                  </a:cubicBezTo>
                  <a:cubicBezTo>
                    <a:pt x="163" y="40"/>
                    <a:pt x="163" y="40"/>
                    <a:pt x="163" y="40"/>
                  </a:cubicBezTo>
                  <a:cubicBezTo>
                    <a:pt x="164" y="39"/>
                    <a:pt x="165" y="37"/>
                    <a:pt x="165" y="35"/>
                  </a:cubicBezTo>
                  <a:cubicBezTo>
                    <a:pt x="165" y="32"/>
                    <a:pt x="162" y="29"/>
                    <a:pt x="161" y="29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9" y="34"/>
                    <a:pt x="160" y="35"/>
                    <a:pt x="160" y="35"/>
                  </a:cubicBezTo>
                  <a:cubicBezTo>
                    <a:pt x="160" y="36"/>
                    <a:pt x="160" y="36"/>
                    <a:pt x="159" y="36"/>
                  </a:cubicBezTo>
                  <a:cubicBezTo>
                    <a:pt x="148" y="48"/>
                    <a:pt x="148" y="48"/>
                    <a:pt x="148" y="48"/>
                  </a:cubicBezTo>
                  <a:cubicBezTo>
                    <a:pt x="124" y="24"/>
                    <a:pt x="124" y="24"/>
                    <a:pt x="124" y="24"/>
                  </a:cubicBezTo>
                  <a:cubicBezTo>
                    <a:pt x="137" y="11"/>
                    <a:pt x="137" y="11"/>
                    <a:pt x="137" y="11"/>
                  </a:cubicBezTo>
                  <a:cubicBezTo>
                    <a:pt x="139" y="9"/>
                    <a:pt x="142" y="9"/>
                    <a:pt x="144" y="11"/>
                  </a:cubicBezTo>
                  <a:cubicBezTo>
                    <a:pt x="166" y="32"/>
                    <a:pt x="166" y="32"/>
                    <a:pt x="166" y="32"/>
                  </a:cubicBezTo>
                  <a:cubicBezTo>
                    <a:pt x="168" y="34"/>
                    <a:pt x="168" y="38"/>
                    <a:pt x="166" y="40"/>
                  </a:cubicBezTo>
                  <a:close/>
                  <a:moveTo>
                    <a:pt x="6" y="46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1" y="49"/>
                    <a:pt x="81" y="49"/>
                    <a:pt x="81" y="49"/>
                  </a:cubicBezTo>
                  <a:cubicBezTo>
                    <a:pt x="80" y="49"/>
                    <a:pt x="80" y="49"/>
                    <a:pt x="80" y="49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71" y="53"/>
                    <a:pt x="71" y="53"/>
                    <a:pt x="71" y="53"/>
                  </a:cubicBezTo>
                  <a:cubicBezTo>
                    <a:pt x="77" y="46"/>
                    <a:pt x="77" y="46"/>
                    <a:pt x="77" y="46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66" y="48"/>
                    <a:pt x="66" y="48"/>
                    <a:pt x="66" y="48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70" y="39"/>
                    <a:pt x="70" y="39"/>
                    <a:pt x="70" y="39"/>
                  </a:cubicBezTo>
                  <a:cubicBezTo>
                    <a:pt x="65" y="34"/>
                    <a:pt x="65" y="34"/>
                    <a:pt x="65" y="34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56" y="38"/>
                    <a:pt x="56" y="38"/>
                    <a:pt x="56" y="38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58" y="27"/>
                    <a:pt x="58" y="27"/>
                    <a:pt x="58" y="27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35" y="28"/>
                    <a:pt x="35" y="28"/>
                    <a:pt x="35" y="28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45" y="85"/>
                    <a:pt x="45" y="85"/>
                    <a:pt x="45" y="85"/>
                  </a:cubicBezTo>
                  <a:lnTo>
                    <a:pt x="6" y="46"/>
                  </a:lnTo>
                  <a:close/>
                  <a:moveTo>
                    <a:pt x="177" y="135"/>
                  </a:moveTo>
                  <a:cubicBezTo>
                    <a:pt x="172" y="140"/>
                    <a:pt x="172" y="140"/>
                    <a:pt x="172" y="140"/>
                  </a:cubicBezTo>
                  <a:cubicBezTo>
                    <a:pt x="141" y="171"/>
                    <a:pt x="141" y="171"/>
                    <a:pt x="141" y="171"/>
                  </a:cubicBezTo>
                  <a:cubicBezTo>
                    <a:pt x="136" y="176"/>
                    <a:pt x="136" y="176"/>
                    <a:pt x="136" y="176"/>
                  </a:cubicBezTo>
                  <a:cubicBezTo>
                    <a:pt x="131" y="171"/>
                    <a:pt x="131" y="171"/>
                    <a:pt x="131" y="171"/>
                  </a:cubicBezTo>
                  <a:cubicBezTo>
                    <a:pt x="92" y="132"/>
                    <a:pt x="92" y="132"/>
                    <a:pt x="92" y="132"/>
                  </a:cubicBezTo>
                  <a:cubicBezTo>
                    <a:pt x="104" y="120"/>
                    <a:pt x="104" y="120"/>
                    <a:pt x="104" y="120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67" y="135"/>
                    <a:pt x="167" y="135"/>
                    <a:pt x="167" y="135"/>
                  </a:cubicBezTo>
                  <a:cubicBezTo>
                    <a:pt x="161" y="130"/>
                    <a:pt x="161" y="130"/>
                    <a:pt x="161" y="130"/>
                  </a:cubicBezTo>
                  <a:cubicBezTo>
                    <a:pt x="149" y="142"/>
                    <a:pt x="149" y="142"/>
                    <a:pt x="149" y="142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56" y="125"/>
                    <a:pt x="156" y="125"/>
                    <a:pt x="156" y="125"/>
                  </a:cubicBezTo>
                  <a:cubicBezTo>
                    <a:pt x="153" y="121"/>
                    <a:pt x="153" y="121"/>
                    <a:pt x="153" y="121"/>
                  </a:cubicBezTo>
                  <a:cubicBezTo>
                    <a:pt x="146" y="128"/>
                    <a:pt x="146" y="128"/>
                    <a:pt x="146" y="128"/>
                  </a:cubicBezTo>
                  <a:cubicBezTo>
                    <a:pt x="143" y="125"/>
                    <a:pt x="143" y="125"/>
                    <a:pt x="143" y="125"/>
                  </a:cubicBezTo>
                  <a:cubicBezTo>
                    <a:pt x="150" y="119"/>
                    <a:pt x="150" y="119"/>
                    <a:pt x="150" y="119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21"/>
                    <a:pt x="138" y="121"/>
                    <a:pt x="138" y="121"/>
                  </a:cubicBezTo>
                  <a:cubicBezTo>
                    <a:pt x="136" y="118"/>
                    <a:pt x="136" y="118"/>
                    <a:pt x="136" y="118"/>
                  </a:cubicBezTo>
                  <a:cubicBezTo>
                    <a:pt x="143" y="111"/>
                    <a:pt x="143" y="111"/>
                    <a:pt x="143" y="111"/>
                  </a:cubicBezTo>
                  <a:cubicBezTo>
                    <a:pt x="138" y="107"/>
                    <a:pt x="138" y="107"/>
                    <a:pt x="138" y="107"/>
                  </a:cubicBezTo>
                  <a:cubicBezTo>
                    <a:pt x="131" y="113"/>
                    <a:pt x="131" y="113"/>
                    <a:pt x="131" y="113"/>
                  </a:cubicBezTo>
                  <a:cubicBezTo>
                    <a:pt x="129" y="111"/>
                    <a:pt x="129" y="111"/>
                    <a:pt x="129" y="111"/>
                  </a:cubicBezTo>
                  <a:cubicBezTo>
                    <a:pt x="135" y="104"/>
                    <a:pt x="135" y="104"/>
                    <a:pt x="135" y="104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24" y="106"/>
                    <a:pt x="124" y="106"/>
                    <a:pt x="124" y="106"/>
                  </a:cubicBezTo>
                  <a:cubicBezTo>
                    <a:pt x="121" y="104"/>
                    <a:pt x="121" y="104"/>
                    <a:pt x="121" y="104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96"/>
                    <a:pt x="128" y="96"/>
                    <a:pt x="128" y="96"/>
                  </a:cubicBezTo>
                  <a:cubicBezTo>
                    <a:pt x="133" y="91"/>
                    <a:pt x="133" y="91"/>
                    <a:pt x="133" y="91"/>
                  </a:cubicBezTo>
                  <a:cubicBezTo>
                    <a:pt x="172" y="130"/>
                    <a:pt x="172" y="130"/>
                    <a:pt x="172" y="130"/>
                  </a:cubicBezTo>
                  <a:lnTo>
                    <a:pt x="177" y="13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334309" y="1627749"/>
            <a:ext cx="2053816" cy="593813"/>
            <a:chOff x="6334309" y="1627749"/>
            <a:chExt cx="2053816" cy="593813"/>
          </a:xfrm>
        </p:grpSpPr>
        <p:sp>
          <p:nvSpPr>
            <p:cNvPr id="6" name="文本框 35"/>
            <p:cNvSpPr txBox="1"/>
            <p:nvPr/>
          </p:nvSpPr>
          <p:spPr>
            <a:xfrm>
              <a:off x="6752671" y="1627749"/>
              <a:ext cx="1635454" cy="239193"/>
            </a:xfrm>
            <a:prstGeom prst="rect">
              <a:avLst/>
            </a:prstGeom>
            <a:noFill/>
          </p:spPr>
          <p:txBody>
            <a:bodyPr wrap="none" lIns="72000" tIns="36000" rIns="72000" bIns="36000" anchor="b">
              <a:normAutofit fontScale="77500" lnSpcReduction="20000"/>
            </a:bodyPr>
            <a:lstStyle/>
            <a:p>
              <a:r>
                <a:rPr lang="zh-CN" altLang="en-US" sz="1600" b="1">
                  <a:solidFill>
                    <a:schemeClr val="accent4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7" name="文本框 36"/>
            <p:cNvSpPr txBox="1"/>
            <p:nvPr/>
          </p:nvSpPr>
          <p:spPr>
            <a:xfrm>
              <a:off x="6752671" y="1890036"/>
              <a:ext cx="1635454" cy="331526"/>
            </a:xfrm>
            <a:prstGeom prst="rect">
              <a:avLst/>
            </a:prstGeom>
            <a:noFill/>
          </p:spPr>
          <p:txBody>
            <a:bodyPr wrap="square" lIns="72000" tIns="36000" rIns="72000" bIns="36000" anchor="t">
              <a:normAutofit fontScale="70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6334309" y="1759584"/>
              <a:ext cx="340872" cy="299511"/>
            </a:xfrm>
            <a:custGeom>
              <a:avLst/>
              <a:gdLst>
                <a:gd name="T0" fmla="*/ 183 w 199"/>
                <a:gd name="T1" fmla="*/ 100 h 174"/>
                <a:gd name="T2" fmla="*/ 173 w 199"/>
                <a:gd name="T3" fmla="*/ 140 h 174"/>
                <a:gd name="T4" fmla="*/ 153 w 199"/>
                <a:gd name="T5" fmla="*/ 119 h 174"/>
                <a:gd name="T6" fmla="*/ 198 w 199"/>
                <a:gd name="T7" fmla="*/ 13 h 174"/>
                <a:gd name="T8" fmla="*/ 185 w 199"/>
                <a:gd name="T9" fmla="*/ 9 h 174"/>
                <a:gd name="T10" fmla="*/ 197 w 199"/>
                <a:gd name="T11" fmla="*/ 19 h 174"/>
                <a:gd name="T12" fmla="*/ 196 w 199"/>
                <a:gd name="T13" fmla="*/ 21 h 174"/>
                <a:gd name="T14" fmla="*/ 178 w 199"/>
                <a:gd name="T15" fmla="*/ 21 h 174"/>
                <a:gd name="T16" fmla="*/ 184 w 199"/>
                <a:gd name="T17" fmla="*/ 96 h 174"/>
                <a:gd name="T18" fmla="*/ 196 w 199"/>
                <a:gd name="T19" fmla="*/ 21 h 174"/>
                <a:gd name="T20" fmla="*/ 155 w 199"/>
                <a:gd name="T21" fmla="*/ 155 h 174"/>
                <a:gd name="T22" fmla="*/ 155 w 199"/>
                <a:gd name="T23" fmla="*/ 160 h 174"/>
                <a:gd name="T24" fmla="*/ 158 w 199"/>
                <a:gd name="T25" fmla="*/ 156 h 174"/>
                <a:gd name="T26" fmla="*/ 172 w 199"/>
                <a:gd name="T27" fmla="*/ 144 h 174"/>
                <a:gd name="T28" fmla="*/ 154 w 199"/>
                <a:gd name="T29" fmla="*/ 155 h 174"/>
                <a:gd name="T30" fmla="*/ 150 w 199"/>
                <a:gd name="T31" fmla="*/ 107 h 174"/>
                <a:gd name="T32" fmla="*/ 153 w 199"/>
                <a:gd name="T33" fmla="*/ 93 h 174"/>
                <a:gd name="T34" fmla="*/ 154 w 199"/>
                <a:gd name="T35" fmla="*/ 89 h 174"/>
                <a:gd name="T36" fmla="*/ 152 w 199"/>
                <a:gd name="T37" fmla="*/ 76 h 174"/>
                <a:gd name="T38" fmla="*/ 132 w 199"/>
                <a:gd name="T39" fmla="*/ 91 h 174"/>
                <a:gd name="T40" fmla="*/ 128 w 199"/>
                <a:gd name="T41" fmla="*/ 118 h 174"/>
                <a:gd name="T42" fmla="*/ 144 w 199"/>
                <a:gd name="T43" fmla="*/ 131 h 174"/>
                <a:gd name="T44" fmla="*/ 64 w 199"/>
                <a:gd name="T45" fmla="*/ 171 h 174"/>
                <a:gd name="T46" fmla="*/ 3 w 199"/>
                <a:gd name="T47" fmla="*/ 75 h 174"/>
                <a:gd name="T48" fmla="*/ 122 w 199"/>
                <a:gd name="T49" fmla="*/ 3 h 174"/>
                <a:gd name="T50" fmla="*/ 162 w 199"/>
                <a:gd name="T51" fmla="*/ 56 h 174"/>
                <a:gd name="T52" fmla="*/ 127 w 199"/>
                <a:gd name="T53" fmla="*/ 16 h 174"/>
                <a:gd name="T54" fmla="*/ 58 w 199"/>
                <a:gd name="T55" fmla="*/ 157 h 174"/>
                <a:gd name="T56" fmla="*/ 148 w 199"/>
                <a:gd name="T57" fmla="*/ 118 h 174"/>
                <a:gd name="T58" fmla="*/ 27 w 199"/>
                <a:gd name="T59" fmla="*/ 101 h 174"/>
                <a:gd name="T60" fmla="*/ 21 w 199"/>
                <a:gd name="T61" fmla="*/ 104 h 174"/>
                <a:gd name="T62" fmla="*/ 31 w 199"/>
                <a:gd name="T63" fmla="*/ 118 h 174"/>
                <a:gd name="T64" fmla="*/ 28 w 199"/>
                <a:gd name="T65" fmla="*/ 111 h 174"/>
                <a:gd name="T66" fmla="*/ 31 w 199"/>
                <a:gd name="T67" fmla="*/ 118 h 174"/>
                <a:gd name="T68" fmla="*/ 34 w 199"/>
                <a:gd name="T69" fmla="*/ 123 h 174"/>
                <a:gd name="T70" fmla="*/ 37 w 199"/>
                <a:gd name="T71" fmla="*/ 129 h 174"/>
                <a:gd name="T72" fmla="*/ 149 w 199"/>
                <a:gd name="T73" fmla="*/ 70 h 174"/>
                <a:gd name="T74" fmla="*/ 98 w 199"/>
                <a:gd name="T75" fmla="*/ 85 h 174"/>
                <a:gd name="T76" fmla="*/ 45 w 199"/>
                <a:gd name="T77" fmla="*/ 120 h 174"/>
                <a:gd name="T78" fmla="*/ 126 w 199"/>
                <a:gd name="T79" fmla="*/ 23 h 174"/>
                <a:gd name="T80" fmla="*/ 125 w 199"/>
                <a:gd name="T81" fmla="*/ 38 h 174"/>
                <a:gd name="T82" fmla="*/ 107 w 199"/>
                <a:gd name="T83" fmla="*/ 47 h 174"/>
                <a:gd name="T84" fmla="*/ 125 w 199"/>
                <a:gd name="T85" fmla="*/ 38 h 174"/>
                <a:gd name="T86" fmla="*/ 48 w 199"/>
                <a:gd name="T87" fmla="*/ 126 h 174"/>
                <a:gd name="T88" fmla="*/ 83 w 199"/>
                <a:gd name="T89" fmla="*/ 140 h 174"/>
                <a:gd name="T90" fmla="*/ 102 w 199"/>
                <a:gd name="T91" fmla="*/ 115 h 174"/>
                <a:gd name="T92" fmla="*/ 115 w 199"/>
                <a:gd name="T93" fmla="*/ 10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9" h="174">
                  <a:moveTo>
                    <a:pt x="159" y="94"/>
                  </a:moveTo>
                  <a:cubicBezTo>
                    <a:pt x="183" y="100"/>
                    <a:pt x="183" y="100"/>
                    <a:pt x="183" y="100"/>
                  </a:cubicBezTo>
                  <a:cubicBezTo>
                    <a:pt x="181" y="106"/>
                    <a:pt x="178" y="117"/>
                    <a:pt x="176" y="125"/>
                  </a:cubicBezTo>
                  <a:cubicBezTo>
                    <a:pt x="174" y="132"/>
                    <a:pt x="173" y="137"/>
                    <a:pt x="173" y="140"/>
                  </a:cubicBezTo>
                  <a:cubicBezTo>
                    <a:pt x="149" y="134"/>
                    <a:pt x="149" y="134"/>
                    <a:pt x="149" y="134"/>
                  </a:cubicBezTo>
                  <a:cubicBezTo>
                    <a:pt x="150" y="131"/>
                    <a:pt x="152" y="127"/>
                    <a:pt x="153" y="119"/>
                  </a:cubicBezTo>
                  <a:cubicBezTo>
                    <a:pt x="155" y="111"/>
                    <a:pt x="157" y="101"/>
                    <a:pt x="159" y="94"/>
                  </a:cubicBezTo>
                  <a:close/>
                  <a:moveTo>
                    <a:pt x="198" y="13"/>
                  </a:moveTo>
                  <a:cubicBezTo>
                    <a:pt x="199" y="9"/>
                    <a:pt x="197" y="5"/>
                    <a:pt x="193" y="4"/>
                  </a:cubicBezTo>
                  <a:cubicBezTo>
                    <a:pt x="189" y="3"/>
                    <a:pt x="186" y="6"/>
                    <a:pt x="185" y="9"/>
                  </a:cubicBezTo>
                  <a:cubicBezTo>
                    <a:pt x="183" y="16"/>
                    <a:pt x="183" y="16"/>
                    <a:pt x="183" y="16"/>
                  </a:cubicBezTo>
                  <a:cubicBezTo>
                    <a:pt x="197" y="19"/>
                    <a:pt x="197" y="19"/>
                    <a:pt x="197" y="19"/>
                  </a:cubicBezTo>
                  <a:lnTo>
                    <a:pt x="198" y="13"/>
                  </a:lnTo>
                  <a:close/>
                  <a:moveTo>
                    <a:pt x="196" y="21"/>
                  </a:moveTo>
                  <a:cubicBezTo>
                    <a:pt x="193" y="20"/>
                    <a:pt x="186" y="19"/>
                    <a:pt x="183" y="18"/>
                  </a:cubicBezTo>
                  <a:cubicBezTo>
                    <a:pt x="181" y="17"/>
                    <a:pt x="179" y="18"/>
                    <a:pt x="178" y="21"/>
                  </a:cubicBezTo>
                  <a:cubicBezTo>
                    <a:pt x="175" y="35"/>
                    <a:pt x="163" y="78"/>
                    <a:pt x="159" y="90"/>
                  </a:cubicBezTo>
                  <a:cubicBezTo>
                    <a:pt x="184" y="96"/>
                    <a:pt x="184" y="96"/>
                    <a:pt x="184" y="96"/>
                  </a:cubicBezTo>
                  <a:cubicBezTo>
                    <a:pt x="186" y="84"/>
                    <a:pt x="196" y="40"/>
                    <a:pt x="199" y="26"/>
                  </a:cubicBezTo>
                  <a:cubicBezTo>
                    <a:pt x="199" y="23"/>
                    <a:pt x="199" y="22"/>
                    <a:pt x="196" y="21"/>
                  </a:cubicBezTo>
                  <a:close/>
                  <a:moveTo>
                    <a:pt x="154" y="155"/>
                  </a:moveTo>
                  <a:cubicBezTo>
                    <a:pt x="155" y="155"/>
                    <a:pt x="155" y="155"/>
                    <a:pt x="155" y="155"/>
                  </a:cubicBezTo>
                  <a:cubicBezTo>
                    <a:pt x="154" y="158"/>
                    <a:pt x="154" y="158"/>
                    <a:pt x="154" y="158"/>
                  </a:cubicBezTo>
                  <a:cubicBezTo>
                    <a:pt x="154" y="159"/>
                    <a:pt x="154" y="160"/>
                    <a:pt x="155" y="160"/>
                  </a:cubicBezTo>
                  <a:cubicBezTo>
                    <a:pt x="156" y="160"/>
                    <a:pt x="157" y="160"/>
                    <a:pt x="157" y="159"/>
                  </a:cubicBezTo>
                  <a:cubicBezTo>
                    <a:pt x="158" y="156"/>
                    <a:pt x="158" y="156"/>
                    <a:pt x="158" y="156"/>
                  </a:cubicBezTo>
                  <a:cubicBezTo>
                    <a:pt x="158" y="156"/>
                    <a:pt x="158" y="156"/>
                    <a:pt x="158" y="156"/>
                  </a:cubicBezTo>
                  <a:cubicBezTo>
                    <a:pt x="158" y="156"/>
                    <a:pt x="168" y="148"/>
                    <a:pt x="172" y="144"/>
                  </a:cubicBezTo>
                  <a:cubicBezTo>
                    <a:pt x="147" y="138"/>
                    <a:pt x="147" y="138"/>
                    <a:pt x="147" y="138"/>
                  </a:cubicBezTo>
                  <a:cubicBezTo>
                    <a:pt x="149" y="144"/>
                    <a:pt x="154" y="155"/>
                    <a:pt x="154" y="155"/>
                  </a:cubicBezTo>
                  <a:close/>
                  <a:moveTo>
                    <a:pt x="128" y="118"/>
                  </a:moveTo>
                  <a:cubicBezTo>
                    <a:pt x="150" y="107"/>
                    <a:pt x="150" y="107"/>
                    <a:pt x="150" y="107"/>
                  </a:cubicBezTo>
                  <a:cubicBezTo>
                    <a:pt x="150" y="104"/>
                    <a:pt x="151" y="102"/>
                    <a:pt x="151" y="99"/>
                  </a:cubicBezTo>
                  <a:cubicBezTo>
                    <a:pt x="152" y="97"/>
                    <a:pt x="152" y="95"/>
                    <a:pt x="153" y="93"/>
                  </a:cubicBezTo>
                  <a:cubicBezTo>
                    <a:pt x="153" y="92"/>
                    <a:pt x="153" y="92"/>
                    <a:pt x="153" y="91"/>
                  </a:cubicBezTo>
                  <a:cubicBezTo>
                    <a:pt x="153" y="90"/>
                    <a:pt x="153" y="90"/>
                    <a:pt x="154" y="89"/>
                  </a:cubicBezTo>
                  <a:cubicBezTo>
                    <a:pt x="154" y="87"/>
                    <a:pt x="155" y="85"/>
                    <a:pt x="155" y="83"/>
                  </a:cubicBezTo>
                  <a:cubicBezTo>
                    <a:pt x="152" y="76"/>
                    <a:pt x="152" y="76"/>
                    <a:pt x="152" y="76"/>
                  </a:cubicBezTo>
                  <a:cubicBezTo>
                    <a:pt x="125" y="89"/>
                    <a:pt x="125" y="89"/>
                    <a:pt x="125" y="89"/>
                  </a:cubicBezTo>
                  <a:cubicBezTo>
                    <a:pt x="128" y="89"/>
                    <a:pt x="130" y="90"/>
                    <a:pt x="132" y="91"/>
                  </a:cubicBezTo>
                  <a:cubicBezTo>
                    <a:pt x="139" y="96"/>
                    <a:pt x="137" y="102"/>
                    <a:pt x="130" y="110"/>
                  </a:cubicBezTo>
                  <a:cubicBezTo>
                    <a:pt x="128" y="114"/>
                    <a:pt x="128" y="116"/>
                    <a:pt x="128" y="118"/>
                  </a:cubicBezTo>
                  <a:close/>
                  <a:moveTo>
                    <a:pt x="148" y="118"/>
                  </a:moveTo>
                  <a:cubicBezTo>
                    <a:pt x="146" y="124"/>
                    <a:pt x="145" y="128"/>
                    <a:pt x="144" y="131"/>
                  </a:cubicBezTo>
                  <a:cubicBezTo>
                    <a:pt x="143" y="132"/>
                    <a:pt x="143" y="132"/>
                    <a:pt x="143" y="132"/>
                  </a:cubicBezTo>
                  <a:cubicBezTo>
                    <a:pt x="64" y="171"/>
                    <a:pt x="64" y="171"/>
                    <a:pt x="64" y="171"/>
                  </a:cubicBezTo>
                  <a:cubicBezTo>
                    <a:pt x="58" y="174"/>
                    <a:pt x="50" y="172"/>
                    <a:pt x="47" y="166"/>
                  </a:cubicBezTo>
                  <a:cubicBezTo>
                    <a:pt x="3" y="75"/>
                    <a:pt x="3" y="75"/>
                    <a:pt x="3" y="75"/>
                  </a:cubicBezTo>
                  <a:cubicBezTo>
                    <a:pt x="0" y="69"/>
                    <a:pt x="2" y="62"/>
                    <a:pt x="8" y="59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9" y="0"/>
                    <a:pt x="136" y="2"/>
                    <a:pt x="139" y="8"/>
                  </a:cubicBezTo>
                  <a:cubicBezTo>
                    <a:pt x="162" y="56"/>
                    <a:pt x="162" y="56"/>
                    <a:pt x="162" y="56"/>
                  </a:cubicBezTo>
                  <a:cubicBezTo>
                    <a:pt x="160" y="64"/>
                    <a:pt x="159" y="71"/>
                    <a:pt x="157" y="76"/>
                  </a:cubicBezTo>
                  <a:cubicBezTo>
                    <a:pt x="127" y="16"/>
                    <a:pt x="127" y="16"/>
                    <a:pt x="127" y="16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58" y="157"/>
                    <a:pt x="58" y="157"/>
                    <a:pt x="58" y="157"/>
                  </a:cubicBezTo>
                  <a:cubicBezTo>
                    <a:pt x="149" y="113"/>
                    <a:pt x="149" y="113"/>
                    <a:pt x="149" y="113"/>
                  </a:cubicBezTo>
                  <a:cubicBezTo>
                    <a:pt x="148" y="115"/>
                    <a:pt x="148" y="116"/>
                    <a:pt x="148" y="118"/>
                  </a:cubicBezTo>
                  <a:close/>
                  <a:moveTo>
                    <a:pt x="26" y="106"/>
                  </a:moveTo>
                  <a:cubicBezTo>
                    <a:pt x="27" y="105"/>
                    <a:pt x="28" y="103"/>
                    <a:pt x="27" y="101"/>
                  </a:cubicBezTo>
                  <a:cubicBezTo>
                    <a:pt x="26" y="99"/>
                    <a:pt x="24" y="98"/>
                    <a:pt x="22" y="99"/>
                  </a:cubicBezTo>
                  <a:cubicBezTo>
                    <a:pt x="20" y="100"/>
                    <a:pt x="20" y="102"/>
                    <a:pt x="21" y="104"/>
                  </a:cubicBezTo>
                  <a:cubicBezTo>
                    <a:pt x="21" y="106"/>
                    <a:pt x="24" y="107"/>
                    <a:pt x="26" y="106"/>
                  </a:cubicBezTo>
                  <a:close/>
                  <a:moveTo>
                    <a:pt x="31" y="118"/>
                  </a:moveTo>
                  <a:cubicBezTo>
                    <a:pt x="33" y="117"/>
                    <a:pt x="34" y="115"/>
                    <a:pt x="33" y="113"/>
                  </a:cubicBezTo>
                  <a:cubicBezTo>
                    <a:pt x="32" y="111"/>
                    <a:pt x="30" y="110"/>
                    <a:pt x="28" y="111"/>
                  </a:cubicBezTo>
                  <a:cubicBezTo>
                    <a:pt x="26" y="112"/>
                    <a:pt x="25" y="114"/>
                    <a:pt x="26" y="116"/>
                  </a:cubicBezTo>
                  <a:cubicBezTo>
                    <a:pt x="27" y="118"/>
                    <a:pt x="29" y="119"/>
                    <a:pt x="31" y="118"/>
                  </a:cubicBezTo>
                  <a:close/>
                  <a:moveTo>
                    <a:pt x="39" y="124"/>
                  </a:moveTo>
                  <a:cubicBezTo>
                    <a:pt x="38" y="123"/>
                    <a:pt x="36" y="122"/>
                    <a:pt x="34" y="123"/>
                  </a:cubicBezTo>
                  <a:cubicBezTo>
                    <a:pt x="32" y="124"/>
                    <a:pt x="31" y="126"/>
                    <a:pt x="32" y="128"/>
                  </a:cubicBezTo>
                  <a:cubicBezTo>
                    <a:pt x="33" y="130"/>
                    <a:pt x="35" y="130"/>
                    <a:pt x="37" y="129"/>
                  </a:cubicBezTo>
                  <a:cubicBezTo>
                    <a:pt x="39" y="129"/>
                    <a:pt x="40" y="126"/>
                    <a:pt x="39" y="124"/>
                  </a:cubicBezTo>
                  <a:close/>
                  <a:moveTo>
                    <a:pt x="149" y="70"/>
                  </a:moveTo>
                  <a:cubicBezTo>
                    <a:pt x="109" y="60"/>
                    <a:pt x="109" y="60"/>
                    <a:pt x="109" y="6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65" y="76"/>
                    <a:pt x="65" y="76"/>
                    <a:pt x="65" y="76"/>
                  </a:cubicBezTo>
                  <a:cubicBezTo>
                    <a:pt x="45" y="120"/>
                    <a:pt x="45" y="120"/>
                    <a:pt x="45" y="120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126" y="23"/>
                    <a:pt x="126" y="23"/>
                    <a:pt x="126" y="23"/>
                  </a:cubicBezTo>
                  <a:lnTo>
                    <a:pt x="149" y="70"/>
                  </a:lnTo>
                  <a:close/>
                  <a:moveTo>
                    <a:pt x="125" y="38"/>
                  </a:moveTo>
                  <a:cubicBezTo>
                    <a:pt x="122" y="34"/>
                    <a:pt x="116" y="32"/>
                    <a:pt x="111" y="34"/>
                  </a:cubicBezTo>
                  <a:cubicBezTo>
                    <a:pt x="107" y="36"/>
                    <a:pt x="105" y="42"/>
                    <a:pt x="107" y="47"/>
                  </a:cubicBezTo>
                  <a:cubicBezTo>
                    <a:pt x="109" y="52"/>
                    <a:pt x="115" y="54"/>
                    <a:pt x="120" y="51"/>
                  </a:cubicBezTo>
                  <a:cubicBezTo>
                    <a:pt x="125" y="49"/>
                    <a:pt x="127" y="43"/>
                    <a:pt x="125" y="38"/>
                  </a:cubicBezTo>
                  <a:close/>
                  <a:moveTo>
                    <a:pt x="102" y="100"/>
                  </a:moveTo>
                  <a:cubicBezTo>
                    <a:pt x="48" y="126"/>
                    <a:pt x="48" y="126"/>
                    <a:pt x="48" y="126"/>
                  </a:cubicBezTo>
                  <a:cubicBezTo>
                    <a:pt x="60" y="151"/>
                    <a:pt x="60" y="151"/>
                    <a:pt x="60" y="151"/>
                  </a:cubicBezTo>
                  <a:cubicBezTo>
                    <a:pt x="83" y="140"/>
                    <a:pt x="83" y="140"/>
                    <a:pt x="83" y="140"/>
                  </a:cubicBezTo>
                  <a:cubicBezTo>
                    <a:pt x="87" y="131"/>
                    <a:pt x="87" y="131"/>
                    <a:pt x="87" y="131"/>
                  </a:cubicBezTo>
                  <a:cubicBezTo>
                    <a:pt x="89" y="124"/>
                    <a:pt x="96" y="120"/>
                    <a:pt x="102" y="115"/>
                  </a:cubicBezTo>
                  <a:cubicBezTo>
                    <a:pt x="108" y="111"/>
                    <a:pt x="113" y="107"/>
                    <a:pt x="115" y="103"/>
                  </a:cubicBezTo>
                  <a:cubicBezTo>
                    <a:pt x="115" y="101"/>
                    <a:pt x="115" y="101"/>
                    <a:pt x="115" y="101"/>
                  </a:cubicBezTo>
                  <a:cubicBezTo>
                    <a:pt x="113" y="99"/>
                    <a:pt x="106" y="99"/>
                    <a:pt x="102" y="1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6571581" y="2617149"/>
            <a:ext cx="2032546" cy="593813"/>
            <a:chOff x="6571581" y="2651352"/>
            <a:chExt cx="2032546" cy="593813"/>
          </a:xfrm>
        </p:grpSpPr>
        <p:sp>
          <p:nvSpPr>
            <p:cNvPr id="8" name="文本框 38"/>
            <p:cNvSpPr txBox="1"/>
            <p:nvPr/>
          </p:nvSpPr>
          <p:spPr>
            <a:xfrm>
              <a:off x="6968673" y="2651352"/>
              <a:ext cx="1635454" cy="239193"/>
            </a:xfrm>
            <a:prstGeom prst="rect">
              <a:avLst/>
            </a:prstGeom>
            <a:noFill/>
          </p:spPr>
          <p:txBody>
            <a:bodyPr wrap="none" lIns="72000" tIns="36000" rIns="72000" bIns="36000" anchor="b">
              <a:normAutofit fontScale="77500" lnSpcReduction="20000"/>
            </a:bodyPr>
            <a:lstStyle/>
            <a:p>
              <a:r>
                <a:rPr lang="zh-CN" altLang="en-US" sz="1600" b="1">
                  <a:solidFill>
                    <a:schemeClr val="accent5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9" name="文本框 39"/>
            <p:cNvSpPr txBox="1"/>
            <p:nvPr/>
          </p:nvSpPr>
          <p:spPr>
            <a:xfrm>
              <a:off x="6968673" y="2913639"/>
              <a:ext cx="1635454" cy="331526"/>
            </a:xfrm>
            <a:prstGeom prst="rect">
              <a:avLst/>
            </a:prstGeom>
            <a:noFill/>
          </p:spPr>
          <p:txBody>
            <a:bodyPr wrap="square" lIns="72000" tIns="36000" rIns="72000" bIns="36000" anchor="t">
              <a:normAutofit fontScale="70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8" name="任意多边形: 形状 27"/>
            <p:cNvSpPr/>
            <p:nvPr/>
          </p:nvSpPr>
          <p:spPr bwMode="auto">
            <a:xfrm>
              <a:off x="6571581" y="2813447"/>
              <a:ext cx="307612" cy="226319"/>
            </a:xfrm>
            <a:custGeom>
              <a:avLst/>
              <a:gdLst>
                <a:gd name="T0" fmla="*/ 182 w 197"/>
                <a:gd name="T1" fmla="*/ 0 h 144"/>
                <a:gd name="T2" fmla="*/ 15 w 197"/>
                <a:gd name="T3" fmla="*/ 0 h 144"/>
                <a:gd name="T4" fmla="*/ 0 w 197"/>
                <a:gd name="T5" fmla="*/ 15 h 144"/>
                <a:gd name="T6" fmla="*/ 0 w 197"/>
                <a:gd name="T7" fmla="*/ 129 h 144"/>
                <a:gd name="T8" fmla="*/ 15 w 197"/>
                <a:gd name="T9" fmla="*/ 144 h 144"/>
                <a:gd name="T10" fmla="*/ 182 w 197"/>
                <a:gd name="T11" fmla="*/ 144 h 144"/>
                <a:gd name="T12" fmla="*/ 197 w 197"/>
                <a:gd name="T13" fmla="*/ 129 h 144"/>
                <a:gd name="T14" fmla="*/ 197 w 197"/>
                <a:gd name="T15" fmla="*/ 15 h 144"/>
                <a:gd name="T16" fmla="*/ 182 w 197"/>
                <a:gd name="T17" fmla="*/ 0 h 144"/>
                <a:gd name="T18" fmla="*/ 184 w 197"/>
                <a:gd name="T19" fmla="*/ 122 h 144"/>
                <a:gd name="T20" fmla="*/ 13 w 197"/>
                <a:gd name="T21" fmla="*/ 122 h 144"/>
                <a:gd name="T22" fmla="*/ 13 w 197"/>
                <a:gd name="T23" fmla="*/ 14 h 144"/>
                <a:gd name="T24" fmla="*/ 184 w 197"/>
                <a:gd name="T25" fmla="*/ 14 h 144"/>
                <a:gd name="T26" fmla="*/ 184 w 197"/>
                <a:gd name="T27" fmla="*/ 122 h 144"/>
                <a:gd name="T28" fmla="*/ 158 w 197"/>
                <a:gd name="T29" fmla="*/ 68 h 144"/>
                <a:gd name="T30" fmla="*/ 130 w 197"/>
                <a:gd name="T31" fmla="*/ 95 h 144"/>
                <a:gd name="T32" fmla="*/ 130 w 197"/>
                <a:gd name="T33" fmla="*/ 81 h 144"/>
                <a:gd name="T34" fmla="*/ 143 w 197"/>
                <a:gd name="T35" fmla="*/ 68 h 144"/>
                <a:gd name="T36" fmla="*/ 130 w 197"/>
                <a:gd name="T37" fmla="*/ 55 h 144"/>
                <a:gd name="T38" fmla="*/ 130 w 197"/>
                <a:gd name="T39" fmla="*/ 41 h 144"/>
                <a:gd name="T40" fmla="*/ 158 w 197"/>
                <a:gd name="T41" fmla="*/ 68 h 144"/>
                <a:gd name="T42" fmla="*/ 67 w 197"/>
                <a:gd name="T43" fmla="*/ 95 h 144"/>
                <a:gd name="T44" fmla="*/ 40 w 197"/>
                <a:gd name="T45" fmla="*/ 68 h 144"/>
                <a:gd name="T46" fmla="*/ 67 w 197"/>
                <a:gd name="T47" fmla="*/ 41 h 144"/>
                <a:gd name="T48" fmla="*/ 67 w 197"/>
                <a:gd name="T49" fmla="*/ 55 h 144"/>
                <a:gd name="T50" fmla="*/ 54 w 197"/>
                <a:gd name="T51" fmla="*/ 68 h 144"/>
                <a:gd name="T52" fmla="*/ 67 w 197"/>
                <a:gd name="T53" fmla="*/ 81 h 144"/>
                <a:gd name="T54" fmla="*/ 67 w 197"/>
                <a:gd name="T55" fmla="*/ 95 h 144"/>
                <a:gd name="T56" fmla="*/ 86 w 197"/>
                <a:gd name="T57" fmla="*/ 107 h 144"/>
                <a:gd name="T58" fmla="*/ 78 w 197"/>
                <a:gd name="T59" fmla="*/ 107 h 144"/>
                <a:gd name="T60" fmla="*/ 111 w 197"/>
                <a:gd name="T61" fmla="*/ 28 h 144"/>
                <a:gd name="T62" fmla="*/ 119 w 197"/>
                <a:gd name="T63" fmla="*/ 28 h 144"/>
                <a:gd name="T64" fmla="*/ 86 w 197"/>
                <a:gd name="T65" fmla="*/ 107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7" h="144">
                  <a:moveTo>
                    <a:pt x="182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37"/>
                    <a:pt x="7" y="144"/>
                    <a:pt x="15" y="144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190" y="144"/>
                    <a:pt x="197" y="137"/>
                    <a:pt x="197" y="129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7"/>
                    <a:pt x="190" y="0"/>
                    <a:pt x="182" y="0"/>
                  </a:cubicBezTo>
                  <a:close/>
                  <a:moveTo>
                    <a:pt x="184" y="122"/>
                  </a:moveTo>
                  <a:cubicBezTo>
                    <a:pt x="13" y="122"/>
                    <a:pt x="13" y="122"/>
                    <a:pt x="13" y="12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84" y="14"/>
                    <a:pt x="184" y="14"/>
                    <a:pt x="184" y="14"/>
                  </a:cubicBezTo>
                  <a:lnTo>
                    <a:pt x="184" y="122"/>
                  </a:lnTo>
                  <a:close/>
                  <a:moveTo>
                    <a:pt x="158" y="68"/>
                  </a:moveTo>
                  <a:cubicBezTo>
                    <a:pt x="130" y="95"/>
                    <a:pt x="130" y="95"/>
                    <a:pt x="130" y="95"/>
                  </a:cubicBezTo>
                  <a:cubicBezTo>
                    <a:pt x="130" y="81"/>
                    <a:pt x="130" y="81"/>
                    <a:pt x="130" y="81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30" y="55"/>
                    <a:pt x="130" y="55"/>
                    <a:pt x="130" y="55"/>
                  </a:cubicBezTo>
                  <a:cubicBezTo>
                    <a:pt x="130" y="41"/>
                    <a:pt x="130" y="41"/>
                    <a:pt x="130" y="41"/>
                  </a:cubicBezTo>
                  <a:lnTo>
                    <a:pt x="158" y="68"/>
                  </a:lnTo>
                  <a:close/>
                  <a:moveTo>
                    <a:pt x="67" y="95"/>
                  </a:moveTo>
                  <a:cubicBezTo>
                    <a:pt x="40" y="68"/>
                    <a:pt x="40" y="68"/>
                    <a:pt x="40" y="68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54" y="68"/>
                    <a:pt x="54" y="68"/>
                    <a:pt x="54" y="68"/>
                  </a:cubicBezTo>
                  <a:cubicBezTo>
                    <a:pt x="67" y="81"/>
                    <a:pt x="67" y="81"/>
                    <a:pt x="67" y="81"/>
                  </a:cubicBezTo>
                  <a:lnTo>
                    <a:pt x="67" y="95"/>
                  </a:lnTo>
                  <a:close/>
                  <a:moveTo>
                    <a:pt x="86" y="107"/>
                  </a:moveTo>
                  <a:cubicBezTo>
                    <a:pt x="78" y="107"/>
                    <a:pt x="78" y="107"/>
                    <a:pt x="78" y="107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9" y="28"/>
                    <a:pt x="119" y="28"/>
                    <a:pt x="119" y="28"/>
                  </a:cubicBezTo>
                  <a:lnTo>
                    <a:pt x="86" y="10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6320087" y="3640752"/>
            <a:ext cx="2068038" cy="593812"/>
            <a:chOff x="6320087" y="3674955"/>
            <a:chExt cx="2068038" cy="593812"/>
          </a:xfrm>
        </p:grpSpPr>
        <p:sp>
          <p:nvSpPr>
            <p:cNvPr id="10" name="文本框 41"/>
            <p:cNvSpPr txBox="1"/>
            <p:nvPr/>
          </p:nvSpPr>
          <p:spPr>
            <a:xfrm>
              <a:off x="6752671" y="3674955"/>
              <a:ext cx="1635454" cy="239193"/>
            </a:xfrm>
            <a:prstGeom prst="rect">
              <a:avLst/>
            </a:prstGeom>
            <a:noFill/>
          </p:spPr>
          <p:txBody>
            <a:bodyPr wrap="none" lIns="72000" tIns="36000" rIns="72000" bIns="36000" anchor="b">
              <a:normAutofit fontScale="77500" lnSpcReduction="20000"/>
            </a:bodyPr>
            <a:lstStyle/>
            <a:p>
              <a:r>
                <a:rPr lang="zh-CN" altLang="en-US" sz="1600" b="1">
                  <a:solidFill>
                    <a:schemeClr val="accent6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1" name="文本框 42"/>
            <p:cNvSpPr txBox="1"/>
            <p:nvPr/>
          </p:nvSpPr>
          <p:spPr>
            <a:xfrm>
              <a:off x="6752671" y="3937241"/>
              <a:ext cx="1635454" cy="331526"/>
            </a:xfrm>
            <a:prstGeom prst="rect">
              <a:avLst/>
            </a:prstGeom>
            <a:noFill/>
          </p:spPr>
          <p:txBody>
            <a:bodyPr wrap="square" lIns="72000" tIns="36000" rIns="72000" bIns="36000" anchor="t">
              <a:normAutofit fontScale="700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9" name="任意多边形: 形状 28"/>
            <p:cNvSpPr/>
            <p:nvPr/>
          </p:nvSpPr>
          <p:spPr bwMode="auto">
            <a:xfrm>
              <a:off x="6320087" y="3777852"/>
              <a:ext cx="367290" cy="369502"/>
            </a:xfrm>
            <a:custGeom>
              <a:avLst/>
              <a:gdLst>
                <a:gd name="T0" fmla="*/ 98 w 208"/>
                <a:gd name="T1" fmla="*/ 71 h 209"/>
                <a:gd name="T2" fmla="*/ 76 w 208"/>
                <a:gd name="T3" fmla="*/ 52 h 209"/>
                <a:gd name="T4" fmla="*/ 85 w 208"/>
                <a:gd name="T5" fmla="*/ 41 h 209"/>
                <a:gd name="T6" fmla="*/ 98 w 208"/>
                <a:gd name="T7" fmla="*/ 53 h 209"/>
                <a:gd name="T8" fmla="*/ 125 w 208"/>
                <a:gd name="T9" fmla="*/ 29 h 209"/>
                <a:gd name="T10" fmla="*/ 134 w 208"/>
                <a:gd name="T11" fmla="*/ 40 h 209"/>
                <a:gd name="T12" fmla="*/ 98 w 208"/>
                <a:gd name="T13" fmla="*/ 71 h 209"/>
                <a:gd name="T14" fmla="*/ 55 w 208"/>
                <a:gd name="T15" fmla="*/ 49 h 209"/>
                <a:gd name="T16" fmla="*/ 104 w 208"/>
                <a:gd name="T17" fmla="*/ 0 h 209"/>
                <a:gd name="T18" fmla="*/ 153 w 208"/>
                <a:gd name="T19" fmla="*/ 49 h 209"/>
                <a:gd name="T20" fmla="*/ 104 w 208"/>
                <a:gd name="T21" fmla="*/ 98 h 209"/>
                <a:gd name="T22" fmla="*/ 55 w 208"/>
                <a:gd name="T23" fmla="*/ 49 h 209"/>
                <a:gd name="T24" fmla="*/ 67 w 208"/>
                <a:gd name="T25" fmla="*/ 49 h 209"/>
                <a:gd name="T26" fmla="*/ 104 w 208"/>
                <a:gd name="T27" fmla="*/ 86 h 209"/>
                <a:gd name="T28" fmla="*/ 141 w 208"/>
                <a:gd name="T29" fmla="*/ 49 h 209"/>
                <a:gd name="T30" fmla="*/ 104 w 208"/>
                <a:gd name="T31" fmla="*/ 12 h 209"/>
                <a:gd name="T32" fmla="*/ 67 w 208"/>
                <a:gd name="T33" fmla="*/ 49 h 209"/>
                <a:gd name="T34" fmla="*/ 108 w 208"/>
                <a:gd name="T35" fmla="*/ 147 h 209"/>
                <a:gd name="T36" fmla="*/ 108 w 208"/>
                <a:gd name="T37" fmla="*/ 209 h 209"/>
                <a:gd name="T38" fmla="*/ 180 w 208"/>
                <a:gd name="T39" fmla="*/ 174 h 209"/>
                <a:gd name="T40" fmla="*/ 180 w 208"/>
                <a:gd name="T41" fmla="*/ 146 h 209"/>
                <a:gd name="T42" fmla="*/ 134 w 208"/>
                <a:gd name="T43" fmla="*/ 169 h 209"/>
                <a:gd name="T44" fmla="*/ 108 w 208"/>
                <a:gd name="T45" fmla="*/ 147 h 209"/>
                <a:gd name="T46" fmla="*/ 0 w 208"/>
                <a:gd name="T47" fmla="*/ 134 h 209"/>
                <a:gd name="T48" fmla="*/ 74 w 208"/>
                <a:gd name="T49" fmla="*/ 170 h 209"/>
                <a:gd name="T50" fmla="*/ 106 w 208"/>
                <a:gd name="T51" fmla="*/ 139 h 209"/>
                <a:gd name="T52" fmla="*/ 32 w 208"/>
                <a:gd name="T53" fmla="*/ 103 h 209"/>
                <a:gd name="T54" fmla="*/ 0 w 208"/>
                <a:gd name="T55" fmla="*/ 134 h 209"/>
                <a:gd name="T56" fmla="*/ 208 w 208"/>
                <a:gd name="T57" fmla="*/ 126 h 209"/>
                <a:gd name="T58" fmla="*/ 180 w 208"/>
                <a:gd name="T59" fmla="*/ 103 h 209"/>
                <a:gd name="T60" fmla="*/ 106 w 208"/>
                <a:gd name="T61" fmla="*/ 139 h 209"/>
                <a:gd name="T62" fmla="*/ 134 w 208"/>
                <a:gd name="T63" fmla="*/ 162 h 209"/>
                <a:gd name="T64" fmla="*/ 208 w 208"/>
                <a:gd name="T65" fmla="*/ 126 h 209"/>
                <a:gd name="T66" fmla="*/ 32 w 208"/>
                <a:gd name="T67" fmla="*/ 156 h 209"/>
                <a:gd name="T68" fmla="*/ 32 w 208"/>
                <a:gd name="T69" fmla="*/ 174 h 209"/>
                <a:gd name="T70" fmla="*/ 104 w 208"/>
                <a:gd name="T71" fmla="*/ 209 h 209"/>
                <a:gd name="T72" fmla="*/ 104 w 208"/>
                <a:gd name="T73" fmla="*/ 148 h 209"/>
                <a:gd name="T74" fmla="*/ 75 w 208"/>
                <a:gd name="T75" fmla="*/ 176 h 209"/>
                <a:gd name="T76" fmla="*/ 32 w 208"/>
                <a:gd name="T77" fmla="*/ 156 h 209"/>
                <a:gd name="T78" fmla="*/ 68 w 208"/>
                <a:gd name="T79" fmla="*/ 92 h 209"/>
                <a:gd name="T80" fmla="*/ 62 w 208"/>
                <a:gd name="T81" fmla="*/ 86 h 209"/>
                <a:gd name="T82" fmla="*/ 34 w 208"/>
                <a:gd name="T83" fmla="*/ 101 h 209"/>
                <a:gd name="T84" fmla="*/ 43 w 208"/>
                <a:gd name="T85" fmla="*/ 105 h 209"/>
                <a:gd name="T86" fmla="*/ 68 w 208"/>
                <a:gd name="T87" fmla="*/ 92 h 209"/>
                <a:gd name="T88" fmla="*/ 137 w 208"/>
                <a:gd name="T89" fmla="*/ 91 h 209"/>
                <a:gd name="T90" fmla="*/ 165 w 208"/>
                <a:gd name="T91" fmla="*/ 105 h 209"/>
                <a:gd name="T92" fmla="*/ 174 w 208"/>
                <a:gd name="T93" fmla="*/ 101 h 209"/>
                <a:gd name="T94" fmla="*/ 143 w 208"/>
                <a:gd name="T95" fmla="*/ 85 h 209"/>
                <a:gd name="T96" fmla="*/ 137 w 208"/>
                <a:gd name="T97" fmla="*/ 9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8" h="209">
                  <a:moveTo>
                    <a:pt x="98" y="71"/>
                  </a:moveTo>
                  <a:cubicBezTo>
                    <a:pt x="76" y="52"/>
                    <a:pt x="76" y="52"/>
                    <a:pt x="76" y="52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125" y="29"/>
                    <a:pt x="125" y="29"/>
                    <a:pt x="125" y="29"/>
                  </a:cubicBezTo>
                  <a:cubicBezTo>
                    <a:pt x="134" y="40"/>
                    <a:pt x="134" y="40"/>
                    <a:pt x="134" y="40"/>
                  </a:cubicBezTo>
                  <a:lnTo>
                    <a:pt x="98" y="71"/>
                  </a:lnTo>
                  <a:close/>
                  <a:moveTo>
                    <a:pt x="55" y="49"/>
                  </a:moveTo>
                  <a:cubicBezTo>
                    <a:pt x="55" y="22"/>
                    <a:pt x="77" y="0"/>
                    <a:pt x="104" y="0"/>
                  </a:cubicBezTo>
                  <a:cubicBezTo>
                    <a:pt x="131" y="0"/>
                    <a:pt x="153" y="22"/>
                    <a:pt x="153" y="49"/>
                  </a:cubicBezTo>
                  <a:cubicBezTo>
                    <a:pt x="153" y="76"/>
                    <a:pt x="131" y="98"/>
                    <a:pt x="104" y="98"/>
                  </a:cubicBezTo>
                  <a:cubicBezTo>
                    <a:pt x="77" y="98"/>
                    <a:pt x="55" y="76"/>
                    <a:pt x="55" y="49"/>
                  </a:cubicBezTo>
                  <a:close/>
                  <a:moveTo>
                    <a:pt x="67" y="49"/>
                  </a:moveTo>
                  <a:cubicBezTo>
                    <a:pt x="67" y="69"/>
                    <a:pt x="84" y="86"/>
                    <a:pt x="104" y="86"/>
                  </a:cubicBezTo>
                  <a:cubicBezTo>
                    <a:pt x="124" y="86"/>
                    <a:pt x="141" y="69"/>
                    <a:pt x="141" y="49"/>
                  </a:cubicBezTo>
                  <a:cubicBezTo>
                    <a:pt x="141" y="28"/>
                    <a:pt x="124" y="12"/>
                    <a:pt x="104" y="12"/>
                  </a:cubicBezTo>
                  <a:cubicBezTo>
                    <a:pt x="84" y="12"/>
                    <a:pt x="67" y="28"/>
                    <a:pt x="67" y="49"/>
                  </a:cubicBezTo>
                  <a:close/>
                  <a:moveTo>
                    <a:pt x="108" y="147"/>
                  </a:moveTo>
                  <a:cubicBezTo>
                    <a:pt x="108" y="209"/>
                    <a:pt x="108" y="209"/>
                    <a:pt x="108" y="209"/>
                  </a:cubicBezTo>
                  <a:cubicBezTo>
                    <a:pt x="180" y="174"/>
                    <a:pt x="180" y="174"/>
                    <a:pt x="180" y="174"/>
                  </a:cubicBezTo>
                  <a:cubicBezTo>
                    <a:pt x="180" y="146"/>
                    <a:pt x="180" y="146"/>
                    <a:pt x="180" y="146"/>
                  </a:cubicBezTo>
                  <a:cubicBezTo>
                    <a:pt x="134" y="169"/>
                    <a:pt x="134" y="169"/>
                    <a:pt x="134" y="169"/>
                  </a:cubicBezTo>
                  <a:lnTo>
                    <a:pt x="108" y="147"/>
                  </a:lnTo>
                  <a:close/>
                  <a:moveTo>
                    <a:pt x="0" y="134"/>
                  </a:moveTo>
                  <a:cubicBezTo>
                    <a:pt x="74" y="170"/>
                    <a:pt x="74" y="170"/>
                    <a:pt x="74" y="170"/>
                  </a:cubicBezTo>
                  <a:cubicBezTo>
                    <a:pt x="106" y="139"/>
                    <a:pt x="106" y="139"/>
                    <a:pt x="106" y="139"/>
                  </a:cubicBezTo>
                  <a:cubicBezTo>
                    <a:pt x="32" y="103"/>
                    <a:pt x="32" y="103"/>
                    <a:pt x="32" y="103"/>
                  </a:cubicBezTo>
                  <a:lnTo>
                    <a:pt x="0" y="134"/>
                  </a:lnTo>
                  <a:close/>
                  <a:moveTo>
                    <a:pt x="208" y="126"/>
                  </a:moveTo>
                  <a:cubicBezTo>
                    <a:pt x="180" y="103"/>
                    <a:pt x="180" y="103"/>
                    <a:pt x="180" y="103"/>
                  </a:cubicBezTo>
                  <a:cubicBezTo>
                    <a:pt x="106" y="139"/>
                    <a:pt x="106" y="139"/>
                    <a:pt x="106" y="139"/>
                  </a:cubicBezTo>
                  <a:cubicBezTo>
                    <a:pt x="134" y="162"/>
                    <a:pt x="134" y="162"/>
                    <a:pt x="134" y="162"/>
                  </a:cubicBezTo>
                  <a:lnTo>
                    <a:pt x="208" y="126"/>
                  </a:lnTo>
                  <a:close/>
                  <a:moveTo>
                    <a:pt x="32" y="156"/>
                  </a:moveTo>
                  <a:cubicBezTo>
                    <a:pt x="32" y="174"/>
                    <a:pt x="32" y="174"/>
                    <a:pt x="32" y="174"/>
                  </a:cubicBezTo>
                  <a:cubicBezTo>
                    <a:pt x="104" y="209"/>
                    <a:pt x="104" y="209"/>
                    <a:pt x="104" y="209"/>
                  </a:cubicBezTo>
                  <a:cubicBezTo>
                    <a:pt x="104" y="148"/>
                    <a:pt x="104" y="148"/>
                    <a:pt x="104" y="148"/>
                  </a:cubicBezTo>
                  <a:cubicBezTo>
                    <a:pt x="75" y="176"/>
                    <a:pt x="75" y="176"/>
                    <a:pt x="75" y="176"/>
                  </a:cubicBezTo>
                  <a:lnTo>
                    <a:pt x="32" y="156"/>
                  </a:lnTo>
                  <a:close/>
                  <a:moveTo>
                    <a:pt x="68" y="92"/>
                  </a:moveTo>
                  <a:cubicBezTo>
                    <a:pt x="66" y="90"/>
                    <a:pt x="64" y="88"/>
                    <a:pt x="62" y="86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43" y="105"/>
                    <a:pt x="43" y="105"/>
                    <a:pt x="43" y="105"/>
                  </a:cubicBezTo>
                  <a:lnTo>
                    <a:pt x="68" y="92"/>
                  </a:lnTo>
                  <a:close/>
                  <a:moveTo>
                    <a:pt x="137" y="91"/>
                  </a:moveTo>
                  <a:cubicBezTo>
                    <a:pt x="165" y="105"/>
                    <a:pt x="165" y="105"/>
                    <a:pt x="165" y="105"/>
                  </a:cubicBezTo>
                  <a:cubicBezTo>
                    <a:pt x="174" y="101"/>
                    <a:pt x="174" y="101"/>
                    <a:pt x="174" y="101"/>
                  </a:cubicBezTo>
                  <a:cubicBezTo>
                    <a:pt x="143" y="85"/>
                    <a:pt x="143" y="85"/>
                    <a:pt x="143" y="85"/>
                  </a:cubicBezTo>
                  <a:cubicBezTo>
                    <a:pt x="142" y="87"/>
                    <a:pt x="140" y="89"/>
                    <a:pt x="137" y="9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57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" name="等腰三角形 57"/>
          <p:cNvSpPr/>
          <p:nvPr/>
        </p:nvSpPr>
        <p:spPr>
          <a:xfrm rot="5400000">
            <a:off x="350557" y="280293"/>
            <a:ext cx="207812" cy="17017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5899196" y="-680498"/>
            <a:ext cx="5825191" cy="6186592"/>
            <a:chOff x="5899196" y="-680498"/>
            <a:chExt cx="5825191" cy="6186592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5776177" y="2144604"/>
              <a:ext cx="3484509" cy="3238471"/>
            </a:xfrm>
            <a:prstGeom prst="rect">
              <a:avLst/>
            </a:prstGeom>
          </p:spPr>
        </p:pic>
        <p:sp>
          <p:nvSpPr>
            <p:cNvPr id="13" name="Freeform 5"/>
            <p:cNvSpPr/>
            <p:nvPr/>
          </p:nvSpPr>
          <p:spPr bwMode="auto">
            <a:xfrm rot="5400000">
              <a:off x="8211337" y="-993217"/>
              <a:ext cx="3200332" cy="3825769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solidFill>
              <a:srgbClr val="3391A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3663928" y="1198908"/>
            <a:ext cx="2515111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625" dirty="0">
                <a:solidFill>
                  <a:srgbClr val="3391AA"/>
                </a:solidFill>
                <a:latin typeface="Agency FB" panose="020B0503020202020204" pitchFamily="34" charset="0"/>
              </a:rPr>
              <a:t>2030</a:t>
            </a:r>
            <a:endParaRPr lang="zh-CN" altLang="en-US" sz="8625" dirty="0">
              <a:solidFill>
                <a:srgbClr val="3391AA"/>
              </a:solidFill>
              <a:latin typeface="Agency FB" panose="020B0503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026485" y="2450401"/>
            <a:ext cx="384775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100" b="1" dirty="0">
                <a:solidFill>
                  <a:srgbClr val="333333"/>
                </a:solidFill>
                <a:ea typeface="微软雅黑" panose="020B0503020204020204" pitchFamily="34" charset="-122"/>
              </a:rPr>
              <a:t>POWERPOINT</a:t>
            </a:r>
            <a:r>
              <a:rPr kumimoji="1" lang="zh-CN" altLang="en-US" sz="2100" b="1" dirty="0">
                <a:solidFill>
                  <a:srgbClr val="333333"/>
                </a:solidFill>
                <a:ea typeface="微软雅黑" panose="020B0503020204020204" pitchFamily="34" charset="-122"/>
              </a:rPr>
              <a:t> </a:t>
            </a:r>
            <a:r>
              <a:rPr kumimoji="1" lang="en-US" altLang="zh-CN" sz="2100" b="1" dirty="0">
                <a:solidFill>
                  <a:srgbClr val="333333"/>
                </a:solidFill>
                <a:ea typeface="微软雅黑" panose="020B0503020204020204" pitchFamily="34" charset="-122"/>
              </a:rPr>
              <a:t>TEMPLATE</a:t>
            </a:r>
            <a:endParaRPr kumimoji="1" lang="zh-CN" altLang="en-US" sz="2100" b="1" dirty="0">
              <a:solidFill>
                <a:srgbClr val="333333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907705" y="2876409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zh-CN" altLang="en-US" sz="2800" b="1" dirty="0">
                <a:solidFill>
                  <a:srgbClr val="3391A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演示完毕 谢谢欣赏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955835" y="3371113"/>
            <a:ext cx="391230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适用于 创业计划</a:t>
            </a:r>
            <a:r>
              <a:rPr kumimoji="1" lang="en-US" altLang="zh-CN" sz="1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策划方案</a:t>
            </a:r>
            <a:r>
              <a:rPr kumimoji="1" lang="en-US" altLang="zh-CN" sz="1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商业规划</a:t>
            </a:r>
            <a:r>
              <a:rPr kumimoji="1" lang="en-US" altLang="zh-CN" sz="1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3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市场分析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979712" y="3651870"/>
            <a:ext cx="42783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050" dirty="0">
                <a:solidFill>
                  <a:srgbClr val="3391A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Please click here to modify the text for example </a:t>
            </a:r>
          </a:p>
          <a:p>
            <a:r>
              <a:rPr kumimoji="1" lang="en-US" altLang="zh-CN" sz="1050" dirty="0">
                <a:solidFill>
                  <a:srgbClr val="3391A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text here you may post texts</a:t>
            </a:r>
            <a:endParaRPr kumimoji="1" lang="zh-CN" altLang="en-US" sz="1050" dirty="0">
              <a:solidFill>
                <a:srgbClr val="3391AA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Freeform 5"/>
          <p:cNvSpPr/>
          <p:nvPr/>
        </p:nvSpPr>
        <p:spPr bwMode="auto">
          <a:xfrm rot="5400000">
            <a:off x="340286" y="3877763"/>
            <a:ext cx="3855024" cy="4608405"/>
          </a:xfrm>
          <a:custGeom>
            <a:avLst/>
            <a:gdLst>
              <a:gd name="T0" fmla="*/ 1405 w 2712"/>
              <a:gd name="T1" fmla="*/ 0 h 3242"/>
              <a:gd name="T2" fmla="*/ 0 w 2712"/>
              <a:gd name="T3" fmla="*/ 811 h 3242"/>
              <a:gd name="T4" fmla="*/ 0 w 2712"/>
              <a:gd name="T5" fmla="*/ 2432 h 3242"/>
              <a:gd name="T6" fmla="*/ 1405 w 2712"/>
              <a:gd name="T7" fmla="*/ 3242 h 3242"/>
              <a:gd name="T8" fmla="*/ 2712 w 2712"/>
              <a:gd name="T9" fmla="*/ 2486 h 3242"/>
              <a:gd name="T10" fmla="*/ 2712 w 2712"/>
              <a:gd name="T11" fmla="*/ 757 h 3242"/>
              <a:gd name="T12" fmla="*/ 1405 w 2712"/>
              <a:gd name="T13" fmla="*/ 0 h 3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12" h="3242">
                <a:moveTo>
                  <a:pt x="1405" y="0"/>
                </a:moveTo>
                <a:lnTo>
                  <a:pt x="0" y="811"/>
                </a:lnTo>
                <a:lnTo>
                  <a:pt x="0" y="2432"/>
                </a:lnTo>
                <a:lnTo>
                  <a:pt x="1405" y="3242"/>
                </a:lnTo>
                <a:lnTo>
                  <a:pt x="2712" y="2486"/>
                </a:lnTo>
                <a:lnTo>
                  <a:pt x="2712" y="757"/>
                </a:lnTo>
                <a:lnTo>
                  <a:pt x="1405" y="0"/>
                </a:lnTo>
                <a:close/>
              </a:path>
            </a:pathLst>
          </a:custGeom>
          <a:solidFill>
            <a:srgbClr val="3391A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grpSp>
        <p:nvGrpSpPr>
          <p:cNvPr id="20" name="组合 19"/>
          <p:cNvGrpSpPr/>
          <p:nvPr/>
        </p:nvGrpSpPr>
        <p:grpSpPr>
          <a:xfrm>
            <a:off x="-1124301" y="-2110778"/>
            <a:ext cx="5272881" cy="3977536"/>
            <a:chOff x="-1124301" y="-2110778"/>
            <a:chExt cx="5272881" cy="3977536"/>
          </a:xfrm>
        </p:grpSpPr>
        <p:sp>
          <p:nvSpPr>
            <p:cNvPr id="21" name="Freeform 5"/>
            <p:cNvSpPr/>
            <p:nvPr/>
          </p:nvSpPr>
          <p:spPr bwMode="auto">
            <a:xfrm rot="5400000">
              <a:off x="-747610" y="-2364957"/>
              <a:ext cx="3855024" cy="4608405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blipFill dpi="0" rotWithShape="0">
              <a:blip r:embed="rId5"/>
              <a:srcRect/>
              <a:stretch>
                <a:fillRect/>
              </a:stretch>
            </a:blip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22" name="Freeform 5"/>
            <p:cNvSpPr/>
            <p:nvPr/>
          </p:nvSpPr>
          <p:spPr bwMode="auto">
            <a:xfrm rot="5400000">
              <a:off x="-83134" y="-2487469"/>
              <a:ext cx="3855024" cy="4608405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noFill/>
            <a:ln>
              <a:solidFill>
                <a:srgbClr val="3391AA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4124417" y="1708066"/>
            <a:ext cx="18149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7200" spc="300" dirty="0">
                <a:latin typeface="Agency FB" panose="020B0503020202020204" pitchFamily="34" charset="0"/>
                <a:cs typeface="+mn-ea"/>
                <a:sym typeface="+mn-lt"/>
              </a:rPr>
              <a:t>01</a:t>
            </a:r>
            <a:endParaRPr lang="zh-CN" altLang="en-US" sz="7200" spc="300" dirty="0"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43" name="TextBox 7"/>
          <p:cNvSpPr>
            <a:spLocks noChangeArrowheads="1"/>
          </p:cNvSpPr>
          <p:nvPr/>
        </p:nvSpPr>
        <p:spPr bwMode="auto">
          <a:xfrm>
            <a:off x="1774427" y="2726515"/>
            <a:ext cx="539344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年度工作概述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899196" y="-680498"/>
            <a:ext cx="5825191" cy="6186592"/>
            <a:chOff x="5899196" y="-680498"/>
            <a:chExt cx="5825191" cy="618659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5776177" y="2144604"/>
              <a:ext cx="3484509" cy="3238471"/>
            </a:xfrm>
            <a:prstGeom prst="rect">
              <a:avLst/>
            </a:prstGeom>
          </p:spPr>
        </p:pic>
        <p:sp>
          <p:nvSpPr>
            <p:cNvPr id="9" name="Freeform 5"/>
            <p:cNvSpPr/>
            <p:nvPr/>
          </p:nvSpPr>
          <p:spPr bwMode="auto">
            <a:xfrm rot="5400000">
              <a:off x="8211337" y="-993217"/>
              <a:ext cx="3200332" cy="3825769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solidFill>
              <a:srgbClr val="3391A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  <p:sp>
        <p:nvSpPr>
          <p:cNvPr id="10" name="Freeform 5"/>
          <p:cNvSpPr/>
          <p:nvPr/>
        </p:nvSpPr>
        <p:spPr bwMode="auto">
          <a:xfrm rot="5400000">
            <a:off x="340286" y="3877763"/>
            <a:ext cx="3855024" cy="4608405"/>
          </a:xfrm>
          <a:custGeom>
            <a:avLst/>
            <a:gdLst>
              <a:gd name="T0" fmla="*/ 1405 w 2712"/>
              <a:gd name="T1" fmla="*/ 0 h 3242"/>
              <a:gd name="T2" fmla="*/ 0 w 2712"/>
              <a:gd name="T3" fmla="*/ 811 h 3242"/>
              <a:gd name="T4" fmla="*/ 0 w 2712"/>
              <a:gd name="T5" fmla="*/ 2432 h 3242"/>
              <a:gd name="T6" fmla="*/ 1405 w 2712"/>
              <a:gd name="T7" fmla="*/ 3242 h 3242"/>
              <a:gd name="T8" fmla="*/ 2712 w 2712"/>
              <a:gd name="T9" fmla="*/ 2486 h 3242"/>
              <a:gd name="T10" fmla="*/ 2712 w 2712"/>
              <a:gd name="T11" fmla="*/ 757 h 3242"/>
              <a:gd name="T12" fmla="*/ 1405 w 2712"/>
              <a:gd name="T13" fmla="*/ 0 h 3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12" h="3242">
                <a:moveTo>
                  <a:pt x="1405" y="0"/>
                </a:moveTo>
                <a:lnTo>
                  <a:pt x="0" y="811"/>
                </a:lnTo>
                <a:lnTo>
                  <a:pt x="0" y="2432"/>
                </a:lnTo>
                <a:lnTo>
                  <a:pt x="1405" y="3242"/>
                </a:lnTo>
                <a:lnTo>
                  <a:pt x="2712" y="2486"/>
                </a:lnTo>
                <a:lnTo>
                  <a:pt x="2712" y="757"/>
                </a:lnTo>
                <a:lnTo>
                  <a:pt x="1405" y="0"/>
                </a:lnTo>
                <a:close/>
              </a:path>
            </a:pathLst>
          </a:custGeom>
          <a:solidFill>
            <a:srgbClr val="3391AA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-1124301" y="-2110778"/>
            <a:ext cx="5272881" cy="3977536"/>
            <a:chOff x="-1124301" y="-2110778"/>
            <a:chExt cx="5272881" cy="3977536"/>
          </a:xfrm>
        </p:grpSpPr>
        <p:sp>
          <p:nvSpPr>
            <p:cNvPr id="12" name="Freeform 5"/>
            <p:cNvSpPr/>
            <p:nvPr/>
          </p:nvSpPr>
          <p:spPr bwMode="auto">
            <a:xfrm rot="5400000">
              <a:off x="-747610" y="-2364957"/>
              <a:ext cx="3855024" cy="4608405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13" name="Freeform 5"/>
            <p:cNvSpPr/>
            <p:nvPr/>
          </p:nvSpPr>
          <p:spPr bwMode="auto">
            <a:xfrm rot="5400000">
              <a:off x="-83134" y="-2487469"/>
              <a:ext cx="3855024" cy="4608405"/>
            </a:xfrm>
            <a:custGeom>
              <a:avLst/>
              <a:gdLst>
                <a:gd name="T0" fmla="*/ 1405 w 2712"/>
                <a:gd name="T1" fmla="*/ 0 h 3242"/>
                <a:gd name="T2" fmla="*/ 0 w 2712"/>
                <a:gd name="T3" fmla="*/ 811 h 3242"/>
                <a:gd name="T4" fmla="*/ 0 w 2712"/>
                <a:gd name="T5" fmla="*/ 2432 h 3242"/>
                <a:gd name="T6" fmla="*/ 1405 w 2712"/>
                <a:gd name="T7" fmla="*/ 3242 h 3242"/>
                <a:gd name="T8" fmla="*/ 2712 w 2712"/>
                <a:gd name="T9" fmla="*/ 2486 h 3242"/>
                <a:gd name="T10" fmla="*/ 2712 w 2712"/>
                <a:gd name="T11" fmla="*/ 757 h 3242"/>
                <a:gd name="T12" fmla="*/ 1405 w 2712"/>
                <a:gd name="T13" fmla="*/ 0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2" h="3242">
                  <a:moveTo>
                    <a:pt x="1405" y="0"/>
                  </a:moveTo>
                  <a:lnTo>
                    <a:pt x="0" y="811"/>
                  </a:lnTo>
                  <a:lnTo>
                    <a:pt x="0" y="2432"/>
                  </a:lnTo>
                  <a:lnTo>
                    <a:pt x="1405" y="3242"/>
                  </a:lnTo>
                  <a:lnTo>
                    <a:pt x="2712" y="2486"/>
                  </a:lnTo>
                  <a:lnTo>
                    <a:pt x="2712" y="757"/>
                  </a:lnTo>
                  <a:lnTo>
                    <a:pt x="1405" y="0"/>
                  </a:lnTo>
                  <a:close/>
                </a:path>
              </a:pathLst>
            </a:custGeom>
            <a:noFill/>
            <a:ln>
              <a:solidFill>
                <a:srgbClr val="3391AA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2467" y="1780825"/>
            <a:ext cx="2661028" cy="2303093"/>
            <a:chOff x="492467" y="1780825"/>
            <a:chExt cx="2661028" cy="2303093"/>
          </a:xfrm>
        </p:grpSpPr>
        <p:sp>
          <p:nvSpPr>
            <p:cNvPr id="4" name="矩形 3"/>
            <p:cNvSpPr/>
            <p:nvPr/>
          </p:nvSpPr>
          <p:spPr>
            <a:xfrm>
              <a:off x="969944" y="2139864"/>
              <a:ext cx="677552" cy="91195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918243" y="2273479"/>
              <a:ext cx="780956" cy="780956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任意多边形: 形状 5"/>
            <p:cNvSpPr/>
            <p:nvPr/>
          </p:nvSpPr>
          <p:spPr>
            <a:xfrm>
              <a:off x="1175644" y="2515086"/>
              <a:ext cx="266153" cy="27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0433" extrusionOk="0">
                  <a:moveTo>
                    <a:pt x="14102" y="6331"/>
                  </a:moveTo>
                  <a:cubicBezTo>
                    <a:pt x="13391" y="5619"/>
                    <a:pt x="13391" y="4469"/>
                    <a:pt x="14102" y="3759"/>
                  </a:cubicBezTo>
                  <a:cubicBezTo>
                    <a:pt x="14812" y="3049"/>
                    <a:pt x="15965" y="3049"/>
                    <a:pt x="16674" y="3759"/>
                  </a:cubicBezTo>
                  <a:cubicBezTo>
                    <a:pt x="17385" y="4469"/>
                    <a:pt x="17385" y="5619"/>
                    <a:pt x="16674" y="6331"/>
                  </a:cubicBezTo>
                  <a:cubicBezTo>
                    <a:pt x="15965" y="7041"/>
                    <a:pt x="14812" y="7041"/>
                    <a:pt x="14102" y="6331"/>
                  </a:cubicBezTo>
                  <a:close/>
                  <a:moveTo>
                    <a:pt x="12904" y="13199"/>
                  </a:moveTo>
                  <a:cubicBezTo>
                    <a:pt x="12904" y="13199"/>
                    <a:pt x="21289" y="7286"/>
                    <a:pt x="20359" y="518"/>
                  </a:cubicBezTo>
                  <a:cubicBezTo>
                    <a:pt x="20339" y="369"/>
                    <a:pt x="20289" y="271"/>
                    <a:pt x="20226" y="206"/>
                  </a:cubicBezTo>
                  <a:cubicBezTo>
                    <a:pt x="20162" y="145"/>
                    <a:pt x="20065" y="93"/>
                    <a:pt x="19914" y="72"/>
                  </a:cubicBezTo>
                  <a:cubicBezTo>
                    <a:pt x="13147" y="-856"/>
                    <a:pt x="7233" y="7529"/>
                    <a:pt x="7233" y="7529"/>
                  </a:cubicBezTo>
                  <a:cubicBezTo>
                    <a:pt x="2104" y="6928"/>
                    <a:pt x="2478" y="7929"/>
                    <a:pt x="137" y="13421"/>
                  </a:cubicBezTo>
                  <a:cubicBezTo>
                    <a:pt x="-311" y="14470"/>
                    <a:pt x="416" y="14829"/>
                    <a:pt x="1211" y="14536"/>
                  </a:cubicBezTo>
                  <a:cubicBezTo>
                    <a:pt x="2006" y="14242"/>
                    <a:pt x="3764" y="13593"/>
                    <a:pt x="3764" y="13593"/>
                  </a:cubicBezTo>
                  <a:lnTo>
                    <a:pt x="6840" y="16669"/>
                  </a:lnTo>
                  <a:cubicBezTo>
                    <a:pt x="6840" y="16669"/>
                    <a:pt x="6192" y="18426"/>
                    <a:pt x="5897" y="19222"/>
                  </a:cubicBezTo>
                  <a:cubicBezTo>
                    <a:pt x="5604" y="20018"/>
                    <a:pt x="5963" y="20744"/>
                    <a:pt x="7012" y="20297"/>
                  </a:cubicBezTo>
                  <a:cubicBezTo>
                    <a:pt x="12505" y="17955"/>
                    <a:pt x="13504" y="18328"/>
                    <a:pt x="12904" y="1319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2219800" y="2066915"/>
              <a:ext cx="346225" cy="36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03" extrusionOk="0">
                  <a:moveTo>
                    <a:pt x="14324" y="3544"/>
                  </a:moveTo>
                  <a:cubicBezTo>
                    <a:pt x="15314" y="3202"/>
                    <a:pt x="15854" y="2173"/>
                    <a:pt x="15494" y="1230"/>
                  </a:cubicBezTo>
                  <a:cubicBezTo>
                    <a:pt x="15134" y="202"/>
                    <a:pt x="13964" y="-227"/>
                    <a:pt x="12974" y="116"/>
                  </a:cubicBezTo>
                  <a:cubicBezTo>
                    <a:pt x="11984" y="459"/>
                    <a:pt x="11534" y="1487"/>
                    <a:pt x="11894" y="2430"/>
                  </a:cubicBezTo>
                  <a:cubicBezTo>
                    <a:pt x="12254" y="3373"/>
                    <a:pt x="13334" y="3887"/>
                    <a:pt x="14324" y="3544"/>
                  </a:cubicBezTo>
                  <a:close/>
                  <a:moveTo>
                    <a:pt x="21074" y="4659"/>
                  </a:moveTo>
                  <a:cubicBezTo>
                    <a:pt x="20624" y="4230"/>
                    <a:pt x="19994" y="4144"/>
                    <a:pt x="19544" y="4487"/>
                  </a:cubicBezTo>
                  <a:cubicBezTo>
                    <a:pt x="16934" y="6544"/>
                    <a:pt x="16934" y="6544"/>
                    <a:pt x="16934" y="6544"/>
                  </a:cubicBezTo>
                  <a:cubicBezTo>
                    <a:pt x="13244" y="4402"/>
                    <a:pt x="13244" y="4402"/>
                    <a:pt x="13244" y="4402"/>
                  </a:cubicBezTo>
                  <a:cubicBezTo>
                    <a:pt x="13064" y="4230"/>
                    <a:pt x="12884" y="4144"/>
                    <a:pt x="12704" y="4059"/>
                  </a:cubicBezTo>
                  <a:cubicBezTo>
                    <a:pt x="12524" y="3973"/>
                    <a:pt x="12524" y="3973"/>
                    <a:pt x="12524" y="3973"/>
                  </a:cubicBezTo>
                  <a:cubicBezTo>
                    <a:pt x="12524" y="3973"/>
                    <a:pt x="12524" y="3973"/>
                    <a:pt x="12524" y="3973"/>
                  </a:cubicBezTo>
                  <a:cubicBezTo>
                    <a:pt x="12254" y="3887"/>
                    <a:pt x="11984" y="3887"/>
                    <a:pt x="11624" y="3973"/>
                  </a:cubicBezTo>
                  <a:cubicBezTo>
                    <a:pt x="11624" y="3887"/>
                    <a:pt x="11624" y="3887"/>
                    <a:pt x="11624" y="3887"/>
                  </a:cubicBezTo>
                  <a:cubicBezTo>
                    <a:pt x="6044" y="5687"/>
                    <a:pt x="6044" y="5687"/>
                    <a:pt x="6044" y="5687"/>
                  </a:cubicBezTo>
                  <a:cubicBezTo>
                    <a:pt x="5594" y="5773"/>
                    <a:pt x="5234" y="6202"/>
                    <a:pt x="5234" y="6716"/>
                  </a:cubicBezTo>
                  <a:cubicBezTo>
                    <a:pt x="5234" y="10659"/>
                    <a:pt x="5234" y="10659"/>
                    <a:pt x="5234" y="10659"/>
                  </a:cubicBezTo>
                  <a:cubicBezTo>
                    <a:pt x="5234" y="11173"/>
                    <a:pt x="5684" y="11687"/>
                    <a:pt x="6314" y="11687"/>
                  </a:cubicBezTo>
                  <a:cubicBezTo>
                    <a:pt x="6944" y="11687"/>
                    <a:pt x="7394" y="11173"/>
                    <a:pt x="7394" y="10659"/>
                  </a:cubicBezTo>
                  <a:cubicBezTo>
                    <a:pt x="7394" y="7487"/>
                    <a:pt x="7394" y="7487"/>
                    <a:pt x="7394" y="7487"/>
                  </a:cubicBezTo>
                  <a:cubicBezTo>
                    <a:pt x="9464" y="6802"/>
                    <a:pt x="9464" y="6802"/>
                    <a:pt x="9464" y="6802"/>
                  </a:cubicBezTo>
                  <a:cubicBezTo>
                    <a:pt x="7934" y="10573"/>
                    <a:pt x="7934" y="10573"/>
                    <a:pt x="7934" y="10573"/>
                  </a:cubicBezTo>
                  <a:cubicBezTo>
                    <a:pt x="7664" y="11087"/>
                    <a:pt x="7754" y="11602"/>
                    <a:pt x="8024" y="12116"/>
                  </a:cubicBezTo>
                  <a:cubicBezTo>
                    <a:pt x="7304" y="13659"/>
                    <a:pt x="7304" y="13659"/>
                    <a:pt x="7304" y="13659"/>
                  </a:cubicBezTo>
                  <a:cubicBezTo>
                    <a:pt x="1904" y="13573"/>
                    <a:pt x="1904" y="13573"/>
                    <a:pt x="1904" y="13573"/>
                  </a:cubicBezTo>
                  <a:cubicBezTo>
                    <a:pt x="1904" y="13573"/>
                    <a:pt x="1904" y="13573"/>
                    <a:pt x="1904" y="13573"/>
                  </a:cubicBezTo>
                  <a:cubicBezTo>
                    <a:pt x="1454" y="13573"/>
                    <a:pt x="1094" y="13830"/>
                    <a:pt x="914" y="14259"/>
                  </a:cubicBezTo>
                  <a:cubicBezTo>
                    <a:pt x="104" y="15887"/>
                    <a:pt x="104" y="15887"/>
                    <a:pt x="104" y="15887"/>
                  </a:cubicBezTo>
                  <a:cubicBezTo>
                    <a:pt x="-166" y="16487"/>
                    <a:pt x="104" y="17173"/>
                    <a:pt x="734" y="17430"/>
                  </a:cubicBezTo>
                  <a:cubicBezTo>
                    <a:pt x="1364" y="17687"/>
                    <a:pt x="2084" y="17430"/>
                    <a:pt x="2354" y="16830"/>
                  </a:cubicBezTo>
                  <a:cubicBezTo>
                    <a:pt x="2804" y="15887"/>
                    <a:pt x="2804" y="15887"/>
                    <a:pt x="2804" y="15887"/>
                  </a:cubicBezTo>
                  <a:cubicBezTo>
                    <a:pt x="7934" y="15973"/>
                    <a:pt x="7934" y="15973"/>
                    <a:pt x="7934" y="15973"/>
                  </a:cubicBezTo>
                  <a:cubicBezTo>
                    <a:pt x="8474" y="16059"/>
                    <a:pt x="8924" y="15802"/>
                    <a:pt x="9194" y="15287"/>
                  </a:cubicBezTo>
                  <a:cubicBezTo>
                    <a:pt x="10094" y="13402"/>
                    <a:pt x="10094" y="13402"/>
                    <a:pt x="10094" y="13402"/>
                  </a:cubicBezTo>
                  <a:cubicBezTo>
                    <a:pt x="12434" y="14344"/>
                    <a:pt x="12434" y="14344"/>
                    <a:pt x="12434" y="14344"/>
                  </a:cubicBezTo>
                  <a:cubicBezTo>
                    <a:pt x="12614" y="19573"/>
                    <a:pt x="12614" y="19573"/>
                    <a:pt x="12614" y="19573"/>
                  </a:cubicBezTo>
                  <a:cubicBezTo>
                    <a:pt x="12614" y="19573"/>
                    <a:pt x="12614" y="19573"/>
                    <a:pt x="12614" y="19573"/>
                  </a:cubicBezTo>
                  <a:cubicBezTo>
                    <a:pt x="12704" y="20002"/>
                    <a:pt x="12974" y="20344"/>
                    <a:pt x="13424" y="20516"/>
                  </a:cubicBezTo>
                  <a:cubicBezTo>
                    <a:pt x="15044" y="21116"/>
                    <a:pt x="15044" y="21116"/>
                    <a:pt x="15044" y="21116"/>
                  </a:cubicBezTo>
                  <a:cubicBezTo>
                    <a:pt x="15674" y="21373"/>
                    <a:pt x="16394" y="21030"/>
                    <a:pt x="16664" y="20430"/>
                  </a:cubicBezTo>
                  <a:cubicBezTo>
                    <a:pt x="16934" y="19830"/>
                    <a:pt x="16574" y="19144"/>
                    <a:pt x="15944" y="18887"/>
                  </a:cubicBezTo>
                  <a:cubicBezTo>
                    <a:pt x="15134" y="18544"/>
                    <a:pt x="15134" y="18544"/>
                    <a:pt x="15134" y="18544"/>
                  </a:cubicBezTo>
                  <a:cubicBezTo>
                    <a:pt x="14954" y="13487"/>
                    <a:pt x="14954" y="13487"/>
                    <a:pt x="14954" y="13487"/>
                  </a:cubicBezTo>
                  <a:cubicBezTo>
                    <a:pt x="14954" y="13487"/>
                    <a:pt x="14954" y="13402"/>
                    <a:pt x="14954" y="13402"/>
                  </a:cubicBezTo>
                  <a:cubicBezTo>
                    <a:pt x="14954" y="13402"/>
                    <a:pt x="14954" y="13402"/>
                    <a:pt x="14954" y="13402"/>
                  </a:cubicBezTo>
                  <a:cubicBezTo>
                    <a:pt x="14954" y="12973"/>
                    <a:pt x="14594" y="12544"/>
                    <a:pt x="14144" y="12373"/>
                  </a:cubicBezTo>
                  <a:cubicBezTo>
                    <a:pt x="11894" y="11002"/>
                    <a:pt x="11894" y="11002"/>
                    <a:pt x="11894" y="11002"/>
                  </a:cubicBezTo>
                  <a:cubicBezTo>
                    <a:pt x="13514" y="6973"/>
                    <a:pt x="13514" y="6973"/>
                    <a:pt x="13514" y="6973"/>
                  </a:cubicBezTo>
                  <a:cubicBezTo>
                    <a:pt x="16394" y="8687"/>
                    <a:pt x="16394" y="8687"/>
                    <a:pt x="16394" y="8687"/>
                  </a:cubicBezTo>
                  <a:cubicBezTo>
                    <a:pt x="16844" y="8944"/>
                    <a:pt x="17384" y="8944"/>
                    <a:pt x="17744" y="8602"/>
                  </a:cubicBezTo>
                  <a:cubicBezTo>
                    <a:pt x="20894" y="6116"/>
                    <a:pt x="20894" y="6116"/>
                    <a:pt x="20894" y="6116"/>
                  </a:cubicBezTo>
                  <a:cubicBezTo>
                    <a:pt x="21344" y="5687"/>
                    <a:pt x="21434" y="5087"/>
                    <a:pt x="21074" y="465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任意多边形: 形状 16"/>
            <p:cNvSpPr/>
            <p:nvPr/>
          </p:nvSpPr>
          <p:spPr>
            <a:xfrm rot="10800000" flipH="1">
              <a:off x="1638049" y="1780825"/>
              <a:ext cx="1515446" cy="37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0" y="0"/>
                  </a:moveTo>
                  <a:lnTo>
                    <a:pt x="0" y="21595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chemeClr val="bg2">
                  <a:lumMod val="50000"/>
                </a:schemeClr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493543" y="3495970"/>
              <a:ext cx="1631432" cy="5879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anchor="t"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 dirty="0">
                  <a:solidFill>
                    <a:schemeClr val="tx1"/>
                  </a:solidFill>
                  <a:cs typeface="+mn-ea"/>
                  <a:sym typeface="+mn-lt"/>
                </a:rPr>
              </a:br>
              <a:r>
                <a:rPr lang="zh-CN" altLang="en-US" sz="1000" dirty="0">
                  <a:solidFill>
                    <a:schemeClr val="tx1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492467" y="3265603"/>
              <a:ext cx="1631639" cy="261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25400" tIns="25400" rIns="25400" bIns="25400" anchor="ctr">
              <a:normAutofit/>
            </a:bodyPr>
            <a:lstStyle/>
            <a:p>
              <a:pPr algn="ctr"/>
              <a:r>
                <a:rPr lang="zh-CN" altLang="en-US" sz="1100" b="1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668869" y="1425545"/>
            <a:ext cx="2662799" cy="2658373"/>
            <a:chOff x="2668869" y="1425545"/>
            <a:chExt cx="2662799" cy="2658373"/>
          </a:xfrm>
        </p:grpSpPr>
        <p:grpSp>
          <p:nvGrpSpPr>
            <p:cNvPr id="31" name="组合 30"/>
            <p:cNvGrpSpPr/>
            <p:nvPr/>
          </p:nvGrpSpPr>
          <p:grpSpPr>
            <a:xfrm>
              <a:off x="3094645" y="1425545"/>
              <a:ext cx="2237023" cy="1628890"/>
              <a:chOff x="3094645" y="1425545"/>
              <a:chExt cx="2237023" cy="1628890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3142181" y="1775106"/>
                <a:ext cx="677552" cy="127671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  <a:alpha val="5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3094645" y="2273480"/>
                <a:ext cx="780956" cy="780955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9" name="任意多边形: 形状 8"/>
              <p:cNvSpPr/>
              <p:nvPr/>
            </p:nvSpPr>
            <p:spPr>
              <a:xfrm>
                <a:off x="3299327" y="2505966"/>
                <a:ext cx="363262" cy="290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143" y="10800"/>
                    </a:moveTo>
                    <a:cubicBezTo>
                      <a:pt x="17065" y="10800"/>
                      <a:pt x="16800" y="11898"/>
                      <a:pt x="16709" y="12419"/>
                    </a:cubicBezTo>
                    <a:cubicBezTo>
                      <a:pt x="16115" y="15817"/>
                      <a:pt x="13696" y="18359"/>
                      <a:pt x="10800" y="18359"/>
                    </a:cubicBezTo>
                    <a:cubicBezTo>
                      <a:pt x="9130" y="18359"/>
                      <a:pt x="7618" y="17514"/>
                      <a:pt x="6524" y="16146"/>
                    </a:cubicBezTo>
                    <a:cubicBezTo>
                      <a:pt x="6018" y="15513"/>
                      <a:pt x="5198" y="15513"/>
                      <a:pt x="4691" y="16146"/>
                    </a:cubicBezTo>
                    <a:cubicBezTo>
                      <a:pt x="4185" y="16779"/>
                      <a:pt x="4185" y="17804"/>
                      <a:pt x="4691" y="18437"/>
                    </a:cubicBezTo>
                    <a:cubicBezTo>
                      <a:pt x="6255" y="20391"/>
                      <a:pt x="8415" y="21600"/>
                      <a:pt x="10800" y="21600"/>
                    </a:cubicBezTo>
                    <a:cubicBezTo>
                      <a:pt x="14669" y="21600"/>
                      <a:pt x="17943" y="18421"/>
                      <a:pt x="19043" y="14039"/>
                    </a:cubicBezTo>
                    <a:lnTo>
                      <a:pt x="21600" y="14039"/>
                    </a:lnTo>
                    <a:lnTo>
                      <a:pt x="21600" y="10800"/>
                    </a:lnTo>
                    <a:cubicBezTo>
                      <a:pt x="21600" y="10800"/>
                      <a:pt x="18143" y="10800"/>
                      <a:pt x="18143" y="10800"/>
                    </a:cubicBezTo>
                    <a:close/>
                    <a:moveTo>
                      <a:pt x="4891" y="9180"/>
                    </a:moveTo>
                    <a:cubicBezTo>
                      <a:pt x="5484" y="5783"/>
                      <a:pt x="7904" y="3240"/>
                      <a:pt x="10800" y="3240"/>
                    </a:cubicBezTo>
                    <a:cubicBezTo>
                      <a:pt x="12470" y="3240"/>
                      <a:pt x="13982" y="4086"/>
                      <a:pt x="15076" y="5454"/>
                    </a:cubicBezTo>
                    <a:cubicBezTo>
                      <a:pt x="15582" y="6086"/>
                      <a:pt x="16404" y="6086"/>
                      <a:pt x="16909" y="5454"/>
                    </a:cubicBezTo>
                    <a:cubicBezTo>
                      <a:pt x="17415" y="4821"/>
                      <a:pt x="17415" y="3796"/>
                      <a:pt x="16909" y="3163"/>
                    </a:cubicBezTo>
                    <a:cubicBezTo>
                      <a:pt x="15346" y="1209"/>
                      <a:pt x="13186" y="0"/>
                      <a:pt x="10800" y="0"/>
                    </a:cubicBezTo>
                    <a:cubicBezTo>
                      <a:pt x="6931" y="0"/>
                      <a:pt x="3658" y="3178"/>
                      <a:pt x="2557" y="7560"/>
                    </a:cubicBezTo>
                    <a:lnTo>
                      <a:pt x="0" y="7560"/>
                    </a:lnTo>
                    <a:lnTo>
                      <a:pt x="0" y="10800"/>
                    </a:lnTo>
                    <a:lnTo>
                      <a:pt x="3457" y="10800"/>
                    </a:lnTo>
                    <a:cubicBezTo>
                      <a:pt x="4535" y="10800"/>
                      <a:pt x="4800" y="9702"/>
                      <a:pt x="4891" y="9180"/>
                    </a:cubicBezTo>
                    <a:close/>
                    <a:moveTo>
                      <a:pt x="7343" y="10800"/>
                    </a:moveTo>
                    <a:cubicBezTo>
                      <a:pt x="7343" y="13185"/>
                      <a:pt x="8891" y="15120"/>
                      <a:pt x="10800" y="15120"/>
                    </a:cubicBezTo>
                    <a:cubicBezTo>
                      <a:pt x="12709" y="15120"/>
                      <a:pt x="14255" y="13185"/>
                      <a:pt x="14255" y="10800"/>
                    </a:cubicBezTo>
                    <a:cubicBezTo>
                      <a:pt x="14255" y="8415"/>
                      <a:pt x="12709" y="6480"/>
                      <a:pt x="10800" y="6480"/>
                    </a:cubicBezTo>
                    <a:cubicBezTo>
                      <a:pt x="8891" y="6480"/>
                      <a:pt x="7343" y="8415"/>
                      <a:pt x="7343" y="108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" name="任意多边形: 形状 17"/>
              <p:cNvSpPr/>
              <p:nvPr/>
            </p:nvSpPr>
            <p:spPr>
              <a:xfrm rot="10800000" flipH="1">
                <a:off x="3815424" y="1425545"/>
                <a:ext cx="1516244" cy="3560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</a:path>
                </a:pathLst>
              </a:custGeom>
              <a:noFill/>
              <a:ln w="12700" cap="flat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oval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" name="任意多边形: 形状 18"/>
              <p:cNvSpPr/>
              <p:nvPr/>
            </p:nvSpPr>
            <p:spPr>
              <a:xfrm>
                <a:off x="4404220" y="1711997"/>
                <a:ext cx="346226" cy="3617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96" h="21203" extrusionOk="0">
                    <a:moveTo>
                      <a:pt x="14324" y="3544"/>
                    </a:moveTo>
                    <a:cubicBezTo>
                      <a:pt x="15314" y="3202"/>
                      <a:pt x="15854" y="2173"/>
                      <a:pt x="15494" y="1230"/>
                    </a:cubicBezTo>
                    <a:cubicBezTo>
                      <a:pt x="15134" y="202"/>
                      <a:pt x="13964" y="-227"/>
                      <a:pt x="12974" y="116"/>
                    </a:cubicBezTo>
                    <a:cubicBezTo>
                      <a:pt x="11984" y="459"/>
                      <a:pt x="11534" y="1487"/>
                      <a:pt x="11894" y="2430"/>
                    </a:cubicBezTo>
                    <a:cubicBezTo>
                      <a:pt x="12254" y="3373"/>
                      <a:pt x="13334" y="3887"/>
                      <a:pt x="14324" y="3544"/>
                    </a:cubicBezTo>
                    <a:close/>
                    <a:moveTo>
                      <a:pt x="21074" y="4659"/>
                    </a:moveTo>
                    <a:cubicBezTo>
                      <a:pt x="20624" y="4230"/>
                      <a:pt x="19994" y="4144"/>
                      <a:pt x="19544" y="4487"/>
                    </a:cubicBezTo>
                    <a:cubicBezTo>
                      <a:pt x="16934" y="6544"/>
                      <a:pt x="16934" y="6544"/>
                      <a:pt x="16934" y="6544"/>
                    </a:cubicBezTo>
                    <a:cubicBezTo>
                      <a:pt x="13244" y="4402"/>
                      <a:pt x="13244" y="4402"/>
                      <a:pt x="13244" y="4402"/>
                    </a:cubicBezTo>
                    <a:cubicBezTo>
                      <a:pt x="13064" y="4230"/>
                      <a:pt x="12884" y="4144"/>
                      <a:pt x="12704" y="4059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254" y="3887"/>
                      <a:pt x="11984" y="3887"/>
                      <a:pt x="11624" y="3973"/>
                    </a:cubicBezTo>
                    <a:cubicBezTo>
                      <a:pt x="11624" y="3887"/>
                      <a:pt x="11624" y="3887"/>
                      <a:pt x="11624" y="3887"/>
                    </a:cubicBezTo>
                    <a:cubicBezTo>
                      <a:pt x="6044" y="5687"/>
                      <a:pt x="6044" y="5687"/>
                      <a:pt x="6044" y="5687"/>
                    </a:cubicBezTo>
                    <a:cubicBezTo>
                      <a:pt x="5594" y="5773"/>
                      <a:pt x="5234" y="6202"/>
                      <a:pt x="5234" y="6716"/>
                    </a:cubicBezTo>
                    <a:cubicBezTo>
                      <a:pt x="5234" y="10659"/>
                      <a:pt x="5234" y="10659"/>
                      <a:pt x="5234" y="10659"/>
                    </a:cubicBezTo>
                    <a:cubicBezTo>
                      <a:pt x="5234" y="11173"/>
                      <a:pt x="5684" y="11687"/>
                      <a:pt x="6314" y="11687"/>
                    </a:cubicBezTo>
                    <a:cubicBezTo>
                      <a:pt x="6944" y="11687"/>
                      <a:pt x="7394" y="11173"/>
                      <a:pt x="7394" y="10659"/>
                    </a:cubicBezTo>
                    <a:cubicBezTo>
                      <a:pt x="7394" y="7487"/>
                      <a:pt x="7394" y="7487"/>
                      <a:pt x="7394" y="7487"/>
                    </a:cubicBezTo>
                    <a:cubicBezTo>
                      <a:pt x="9464" y="6802"/>
                      <a:pt x="9464" y="6802"/>
                      <a:pt x="9464" y="6802"/>
                    </a:cubicBezTo>
                    <a:cubicBezTo>
                      <a:pt x="7934" y="10573"/>
                      <a:pt x="7934" y="10573"/>
                      <a:pt x="7934" y="10573"/>
                    </a:cubicBezTo>
                    <a:cubicBezTo>
                      <a:pt x="7664" y="11087"/>
                      <a:pt x="7754" y="11602"/>
                      <a:pt x="8024" y="12116"/>
                    </a:cubicBezTo>
                    <a:cubicBezTo>
                      <a:pt x="7304" y="13659"/>
                      <a:pt x="7304" y="13659"/>
                      <a:pt x="7304" y="13659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454" y="13573"/>
                      <a:pt x="1094" y="13830"/>
                      <a:pt x="914" y="14259"/>
                    </a:cubicBezTo>
                    <a:cubicBezTo>
                      <a:pt x="104" y="15887"/>
                      <a:pt x="104" y="15887"/>
                      <a:pt x="104" y="15887"/>
                    </a:cubicBezTo>
                    <a:cubicBezTo>
                      <a:pt x="-166" y="16487"/>
                      <a:pt x="104" y="17173"/>
                      <a:pt x="734" y="17430"/>
                    </a:cubicBezTo>
                    <a:cubicBezTo>
                      <a:pt x="1364" y="17687"/>
                      <a:pt x="2084" y="17430"/>
                      <a:pt x="2354" y="16830"/>
                    </a:cubicBezTo>
                    <a:cubicBezTo>
                      <a:pt x="2804" y="15887"/>
                      <a:pt x="2804" y="15887"/>
                      <a:pt x="2804" y="15887"/>
                    </a:cubicBezTo>
                    <a:cubicBezTo>
                      <a:pt x="7934" y="15973"/>
                      <a:pt x="7934" y="15973"/>
                      <a:pt x="7934" y="15973"/>
                    </a:cubicBezTo>
                    <a:cubicBezTo>
                      <a:pt x="8474" y="16059"/>
                      <a:pt x="8924" y="15802"/>
                      <a:pt x="9194" y="15287"/>
                    </a:cubicBezTo>
                    <a:cubicBezTo>
                      <a:pt x="10094" y="13402"/>
                      <a:pt x="10094" y="13402"/>
                      <a:pt x="10094" y="13402"/>
                    </a:cubicBezTo>
                    <a:cubicBezTo>
                      <a:pt x="12434" y="14344"/>
                      <a:pt x="12434" y="14344"/>
                      <a:pt x="12434" y="14344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704" y="20002"/>
                      <a:pt x="12974" y="20344"/>
                      <a:pt x="13424" y="20516"/>
                    </a:cubicBezTo>
                    <a:cubicBezTo>
                      <a:pt x="15044" y="21116"/>
                      <a:pt x="15044" y="21116"/>
                      <a:pt x="15044" y="21116"/>
                    </a:cubicBezTo>
                    <a:cubicBezTo>
                      <a:pt x="15674" y="21373"/>
                      <a:pt x="16394" y="21030"/>
                      <a:pt x="16664" y="20430"/>
                    </a:cubicBezTo>
                    <a:cubicBezTo>
                      <a:pt x="16934" y="19830"/>
                      <a:pt x="16574" y="19144"/>
                      <a:pt x="15944" y="18887"/>
                    </a:cubicBezTo>
                    <a:cubicBezTo>
                      <a:pt x="15134" y="18544"/>
                      <a:pt x="15134" y="18544"/>
                      <a:pt x="15134" y="18544"/>
                    </a:cubicBezTo>
                    <a:cubicBezTo>
                      <a:pt x="14954" y="13487"/>
                      <a:pt x="14954" y="13487"/>
                      <a:pt x="14954" y="13487"/>
                    </a:cubicBezTo>
                    <a:cubicBezTo>
                      <a:pt x="14954" y="13487"/>
                      <a:pt x="14954" y="13402"/>
                      <a:pt x="14954" y="13402"/>
                    </a:cubicBezTo>
                    <a:cubicBezTo>
                      <a:pt x="14954" y="13402"/>
                      <a:pt x="14954" y="13402"/>
                      <a:pt x="14954" y="13402"/>
                    </a:cubicBezTo>
                    <a:cubicBezTo>
                      <a:pt x="14954" y="12973"/>
                      <a:pt x="14594" y="12544"/>
                      <a:pt x="14144" y="12373"/>
                    </a:cubicBezTo>
                    <a:cubicBezTo>
                      <a:pt x="11894" y="11002"/>
                      <a:pt x="11894" y="11002"/>
                      <a:pt x="11894" y="11002"/>
                    </a:cubicBezTo>
                    <a:cubicBezTo>
                      <a:pt x="13514" y="6973"/>
                      <a:pt x="13514" y="6973"/>
                      <a:pt x="13514" y="6973"/>
                    </a:cubicBezTo>
                    <a:cubicBezTo>
                      <a:pt x="16394" y="8687"/>
                      <a:pt x="16394" y="8687"/>
                      <a:pt x="16394" y="8687"/>
                    </a:cubicBezTo>
                    <a:cubicBezTo>
                      <a:pt x="16844" y="8944"/>
                      <a:pt x="17384" y="8944"/>
                      <a:pt x="17744" y="8602"/>
                    </a:cubicBezTo>
                    <a:cubicBezTo>
                      <a:pt x="20894" y="6116"/>
                      <a:pt x="20894" y="6116"/>
                      <a:pt x="20894" y="6116"/>
                    </a:cubicBezTo>
                    <a:cubicBezTo>
                      <a:pt x="21344" y="5687"/>
                      <a:pt x="21434" y="5087"/>
                      <a:pt x="21074" y="4659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4" name="矩形 23"/>
            <p:cNvSpPr/>
            <p:nvPr/>
          </p:nvSpPr>
          <p:spPr>
            <a:xfrm>
              <a:off x="2669944" y="3495970"/>
              <a:ext cx="1631432" cy="5879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anchor="t"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>
                  <a:solidFill>
                    <a:schemeClr val="tx1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solidFill>
                    <a:schemeClr val="tx1"/>
                  </a:solidFill>
                  <a:cs typeface="+mn-ea"/>
                  <a:sym typeface="+mn-lt"/>
                </a:rPr>
              </a:br>
              <a:r>
                <a:rPr lang="zh-CN" altLang="en-US" sz="1000">
                  <a:solidFill>
                    <a:schemeClr val="tx1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2668869" y="3265603"/>
              <a:ext cx="1631639" cy="261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25400" tIns="25400" rIns="25400" bIns="25400" anchor="ctr">
              <a:normAutofit/>
            </a:bodyPr>
            <a:lstStyle/>
            <a:p>
              <a:pPr algn="ctr"/>
              <a:r>
                <a:rPr lang="zh-CN" altLang="en-US" sz="1100" b="1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857454" y="1063966"/>
            <a:ext cx="2666548" cy="3019952"/>
            <a:chOff x="4857454" y="1063966"/>
            <a:chExt cx="2666548" cy="3019952"/>
          </a:xfrm>
        </p:grpSpPr>
        <p:sp>
          <p:nvSpPr>
            <p:cNvPr id="10" name="矩形 9"/>
            <p:cNvSpPr/>
            <p:nvPr/>
          </p:nvSpPr>
          <p:spPr>
            <a:xfrm>
              <a:off x="5334931" y="1418026"/>
              <a:ext cx="677552" cy="163379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5283230" y="2273480"/>
              <a:ext cx="780956" cy="780955"/>
            </a:xfrm>
            <a:prstGeom prst="ellipse">
              <a:avLst/>
            </a:prstGeom>
            <a:solidFill>
              <a:schemeClr val="accent3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任意多边形: 形状 11"/>
            <p:cNvSpPr/>
            <p:nvPr/>
          </p:nvSpPr>
          <p:spPr>
            <a:xfrm>
              <a:off x="5534630" y="2527777"/>
              <a:ext cx="278154" cy="27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6" h="20334" extrusionOk="0">
                  <a:moveTo>
                    <a:pt x="19964" y="64"/>
                  </a:moveTo>
                  <a:cubicBezTo>
                    <a:pt x="19154" y="-762"/>
                    <a:pt x="10181" y="6693"/>
                    <a:pt x="7510" y="9416"/>
                  </a:cubicBezTo>
                  <a:cubicBezTo>
                    <a:pt x="6185" y="10767"/>
                    <a:pt x="5743" y="11492"/>
                    <a:pt x="5336" y="12034"/>
                  </a:cubicBezTo>
                  <a:cubicBezTo>
                    <a:pt x="5160" y="12268"/>
                    <a:pt x="5392" y="12341"/>
                    <a:pt x="5498" y="12397"/>
                  </a:cubicBezTo>
                  <a:cubicBezTo>
                    <a:pt x="6023" y="12675"/>
                    <a:pt x="6391" y="12933"/>
                    <a:pt x="6864" y="13417"/>
                  </a:cubicBezTo>
                  <a:cubicBezTo>
                    <a:pt x="7340" y="13900"/>
                    <a:pt x="7594" y="14275"/>
                    <a:pt x="7865" y="14809"/>
                  </a:cubicBezTo>
                  <a:cubicBezTo>
                    <a:pt x="7919" y="14917"/>
                    <a:pt x="7991" y="15156"/>
                    <a:pt x="8222" y="14975"/>
                  </a:cubicBezTo>
                  <a:cubicBezTo>
                    <a:pt x="8753" y="14561"/>
                    <a:pt x="9464" y="14110"/>
                    <a:pt x="10789" y="12758"/>
                  </a:cubicBezTo>
                  <a:cubicBezTo>
                    <a:pt x="13461" y="10036"/>
                    <a:pt x="20774" y="889"/>
                    <a:pt x="19964" y="64"/>
                  </a:cubicBezTo>
                  <a:close/>
                  <a:moveTo>
                    <a:pt x="2465" y="14020"/>
                  </a:moveTo>
                  <a:cubicBezTo>
                    <a:pt x="886" y="15630"/>
                    <a:pt x="2220" y="17281"/>
                    <a:pt x="121" y="19731"/>
                  </a:cubicBezTo>
                  <a:cubicBezTo>
                    <a:pt x="-826" y="20838"/>
                    <a:pt x="4021" y="20501"/>
                    <a:pt x="6421" y="18052"/>
                  </a:cubicBezTo>
                  <a:cubicBezTo>
                    <a:pt x="7439" y="17016"/>
                    <a:pt x="7152" y="15502"/>
                    <a:pt x="6060" y="14389"/>
                  </a:cubicBezTo>
                  <a:cubicBezTo>
                    <a:pt x="4968" y="13275"/>
                    <a:pt x="3483" y="12982"/>
                    <a:pt x="2465" y="1402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 rot="10800000" flipH="1">
              <a:off x="6007758" y="1063966"/>
              <a:ext cx="1516244" cy="35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chemeClr val="bg2">
                  <a:lumMod val="50000"/>
                </a:schemeClr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任意多边形: 形状 20"/>
            <p:cNvSpPr/>
            <p:nvPr/>
          </p:nvSpPr>
          <p:spPr>
            <a:xfrm>
              <a:off x="6588638" y="1362713"/>
              <a:ext cx="346225" cy="36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03" extrusionOk="0">
                  <a:moveTo>
                    <a:pt x="14324" y="3544"/>
                  </a:moveTo>
                  <a:cubicBezTo>
                    <a:pt x="15314" y="3202"/>
                    <a:pt x="15854" y="2173"/>
                    <a:pt x="15494" y="1230"/>
                  </a:cubicBezTo>
                  <a:cubicBezTo>
                    <a:pt x="15134" y="202"/>
                    <a:pt x="13964" y="-227"/>
                    <a:pt x="12974" y="116"/>
                  </a:cubicBezTo>
                  <a:cubicBezTo>
                    <a:pt x="11984" y="459"/>
                    <a:pt x="11534" y="1487"/>
                    <a:pt x="11894" y="2430"/>
                  </a:cubicBezTo>
                  <a:cubicBezTo>
                    <a:pt x="12254" y="3373"/>
                    <a:pt x="13334" y="3887"/>
                    <a:pt x="14324" y="3544"/>
                  </a:cubicBezTo>
                  <a:close/>
                  <a:moveTo>
                    <a:pt x="21074" y="4659"/>
                  </a:moveTo>
                  <a:cubicBezTo>
                    <a:pt x="20624" y="4230"/>
                    <a:pt x="19994" y="4144"/>
                    <a:pt x="19544" y="4487"/>
                  </a:cubicBezTo>
                  <a:cubicBezTo>
                    <a:pt x="16934" y="6544"/>
                    <a:pt x="16934" y="6544"/>
                    <a:pt x="16934" y="6544"/>
                  </a:cubicBezTo>
                  <a:cubicBezTo>
                    <a:pt x="13244" y="4402"/>
                    <a:pt x="13244" y="4402"/>
                    <a:pt x="13244" y="4402"/>
                  </a:cubicBezTo>
                  <a:cubicBezTo>
                    <a:pt x="13064" y="4230"/>
                    <a:pt x="12884" y="4144"/>
                    <a:pt x="12704" y="4059"/>
                  </a:cubicBezTo>
                  <a:cubicBezTo>
                    <a:pt x="12524" y="3973"/>
                    <a:pt x="12524" y="3973"/>
                    <a:pt x="12524" y="3973"/>
                  </a:cubicBezTo>
                  <a:cubicBezTo>
                    <a:pt x="12524" y="3973"/>
                    <a:pt x="12524" y="3973"/>
                    <a:pt x="12524" y="3973"/>
                  </a:cubicBezTo>
                  <a:cubicBezTo>
                    <a:pt x="12254" y="3887"/>
                    <a:pt x="11984" y="3887"/>
                    <a:pt x="11624" y="3973"/>
                  </a:cubicBezTo>
                  <a:cubicBezTo>
                    <a:pt x="11624" y="3887"/>
                    <a:pt x="11624" y="3887"/>
                    <a:pt x="11624" y="3887"/>
                  </a:cubicBezTo>
                  <a:cubicBezTo>
                    <a:pt x="6044" y="5687"/>
                    <a:pt x="6044" y="5687"/>
                    <a:pt x="6044" y="5687"/>
                  </a:cubicBezTo>
                  <a:cubicBezTo>
                    <a:pt x="5594" y="5773"/>
                    <a:pt x="5234" y="6202"/>
                    <a:pt x="5234" y="6716"/>
                  </a:cubicBezTo>
                  <a:cubicBezTo>
                    <a:pt x="5234" y="10659"/>
                    <a:pt x="5234" y="10659"/>
                    <a:pt x="5234" y="10659"/>
                  </a:cubicBezTo>
                  <a:cubicBezTo>
                    <a:pt x="5234" y="11173"/>
                    <a:pt x="5684" y="11687"/>
                    <a:pt x="6314" y="11687"/>
                  </a:cubicBezTo>
                  <a:cubicBezTo>
                    <a:pt x="6944" y="11687"/>
                    <a:pt x="7394" y="11173"/>
                    <a:pt x="7394" y="10659"/>
                  </a:cubicBezTo>
                  <a:cubicBezTo>
                    <a:pt x="7394" y="7487"/>
                    <a:pt x="7394" y="7487"/>
                    <a:pt x="7394" y="7487"/>
                  </a:cubicBezTo>
                  <a:cubicBezTo>
                    <a:pt x="9464" y="6802"/>
                    <a:pt x="9464" y="6802"/>
                    <a:pt x="9464" y="6802"/>
                  </a:cubicBezTo>
                  <a:cubicBezTo>
                    <a:pt x="7934" y="10573"/>
                    <a:pt x="7934" y="10573"/>
                    <a:pt x="7934" y="10573"/>
                  </a:cubicBezTo>
                  <a:cubicBezTo>
                    <a:pt x="7664" y="11087"/>
                    <a:pt x="7754" y="11602"/>
                    <a:pt x="8024" y="12116"/>
                  </a:cubicBezTo>
                  <a:cubicBezTo>
                    <a:pt x="7304" y="13659"/>
                    <a:pt x="7304" y="13659"/>
                    <a:pt x="7304" y="13659"/>
                  </a:cubicBezTo>
                  <a:cubicBezTo>
                    <a:pt x="1904" y="13573"/>
                    <a:pt x="1904" y="13573"/>
                    <a:pt x="1904" y="13573"/>
                  </a:cubicBezTo>
                  <a:cubicBezTo>
                    <a:pt x="1904" y="13573"/>
                    <a:pt x="1904" y="13573"/>
                    <a:pt x="1904" y="13573"/>
                  </a:cubicBezTo>
                  <a:cubicBezTo>
                    <a:pt x="1454" y="13573"/>
                    <a:pt x="1094" y="13830"/>
                    <a:pt x="914" y="14259"/>
                  </a:cubicBezTo>
                  <a:cubicBezTo>
                    <a:pt x="104" y="15887"/>
                    <a:pt x="104" y="15887"/>
                    <a:pt x="104" y="15887"/>
                  </a:cubicBezTo>
                  <a:cubicBezTo>
                    <a:pt x="-166" y="16487"/>
                    <a:pt x="104" y="17173"/>
                    <a:pt x="734" y="17430"/>
                  </a:cubicBezTo>
                  <a:cubicBezTo>
                    <a:pt x="1364" y="17687"/>
                    <a:pt x="2084" y="17430"/>
                    <a:pt x="2354" y="16830"/>
                  </a:cubicBezTo>
                  <a:cubicBezTo>
                    <a:pt x="2804" y="15887"/>
                    <a:pt x="2804" y="15887"/>
                    <a:pt x="2804" y="15887"/>
                  </a:cubicBezTo>
                  <a:cubicBezTo>
                    <a:pt x="7934" y="15973"/>
                    <a:pt x="7934" y="15973"/>
                    <a:pt x="7934" y="15973"/>
                  </a:cubicBezTo>
                  <a:cubicBezTo>
                    <a:pt x="8474" y="16059"/>
                    <a:pt x="8924" y="15802"/>
                    <a:pt x="9194" y="15287"/>
                  </a:cubicBezTo>
                  <a:cubicBezTo>
                    <a:pt x="10094" y="13402"/>
                    <a:pt x="10094" y="13402"/>
                    <a:pt x="10094" y="13402"/>
                  </a:cubicBezTo>
                  <a:cubicBezTo>
                    <a:pt x="12434" y="14344"/>
                    <a:pt x="12434" y="14344"/>
                    <a:pt x="12434" y="14344"/>
                  </a:cubicBezTo>
                  <a:cubicBezTo>
                    <a:pt x="12614" y="19573"/>
                    <a:pt x="12614" y="19573"/>
                    <a:pt x="12614" y="19573"/>
                  </a:cubicBezTo>
                  <a:cubicBezTo>
                    <a:pt x="12614" y="19573"/>
                    <a:pt x="12614" y="19573"/>
                    <a:pt x="12614" y="19573"/>
                  </a:cubicBezTo>
                  <a:cubicBezTo>
                    <a:pt x="12704" y="20002"/>
                    <a:pt x="12974" y="20344"/>
                    <a:pt x="13424" y="20516"/>
                  </a:cubicBezTo>
                  <a:cubicBezTo>
                    <a:pt x="15044" y="21116"/>
                    <a:pt x="15044" y="21116"/>
                    <a:pt x="15044" y="21116"/>
                  </a:cubicBezTo>
                  <a:cubicBezTo>
                    <a:pt x="15674" y="21373"/>
                    <a:pt x="16394" y="21030"/>
                    <a:pt x="16664" y="20430"/>
                  </a:cubicBezTo>
                  <a:cubicBezTo>
                    <a:pt x="16934" y="19830"/>
                    <a:pt x="16574" y="19144"/>
                    <a:pt x="15944" y="18887"/>
                  </a:cubicBezTo>
                  <a:cubicBezTo>
                    <a:pt x="15134" y="18544"/>
                    <a:pt x="15134" y="18544"/>
                    <a:pt x="15134" y="18544"/>
                  </a:cubicBezTo>
                  <a:cubicBezTo>
                    <a:pt x="14954" y="13487"/>
                    <a:pt x="14954" y="13487"/>
                    <a:pt x="14954" y="13487"/>
                  </a:cubicBezTo>
                  <a:cubicBezTo>
                    <a:pt x="14954" y="13487"/>
                    <a:pt x="14954" y="13402"/>
                    <a:pt x="14954" y="13402"/>
                  </a:cubicBezTo>
                  <a:cubicBezTo>
                    <a:pt x="14954" y="13402"/>
                    <a:pt x="14954" y="13402"/>
                    <a:pt x="14954" y="13402"/>
                  </a:cubicBezTo>
                  <a:cubicBezTo>
                    <a:pt x="14954" y="12973"/>
                    <a:pt x="14594" y="12544"/>
                    <a:pt x="14144" y="12373"/>
                  </a:cubicBezTo>
                  <a:cubicBezTo>
                    <a:pt x="11894" y="11002"/>
                    <a:pt x="11894" y="11002"/>
                    <a:pt x="11894" y="11002"/>
                  </a:cubicBezTo>
                  <a:cubicBezTo>
                    <a:pt x="13514" y="6973"/>
                    <a:pt x="13514" y="6973"/>
                    <a:pt x="13514" y="6973"/>
                  </a:cubicBezTo>
                  <a:cubicBezTo>
                    <a:pt x="16394" y="8687"/>
                    <a:pt x="16394" y="8687"/>
                    <a:pt x="16394" y="8687"/>
                  </a:cubicBezTo>
                  <a:cubicBezTo>
                    <a:pt x="16844" y="8944"/>
                    <a:pt x="17384" y="8944"/>
                    <a:pt x="17744" y="8602"/>
                  </a:cubicBezTo>
                  <a:cubicBezTo>
                    <a:pt x="20894" y="6116"/>
                    <a:pt x="20894" y="6116"/>
                    <a:pt x="20894" y="6116"/>
                  </a:cubicBezTo>
                  <a:cubicBezTo>
                    <a:pt x="21344" y="5687"/>
                    <a:pt x="21434" y="5087"/>
                    <a:pt x="21074" y="465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4858529" y="3495970"/>
              <a:ext cx="1631432" cy="5879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anchor="t"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>
                  <a:solidFill>
                    <a:schemeClr val="tx1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solidFill>
                    <a:schemeClr val="tx1"/>
                  </a:solidFill>
                  <a:cs typeface="+mn-ea"/>
                  <a:sym typeface="+mn-lt"/>
                </a:rPr>
              </a:br>
              <a:r>
                <a:rPr lang="zh-CN" altLang="en-US" sz="1000">
                  <a:solidFill>
                    <a:schemeClr val="tx1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4857454" y="3265603"/>
              <a:ext cx="1631639" cy="261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25400" tIns="25400" rIns="25400" bIns="25400" anchor="ctr">
              <a:normAutofit/>
            </a:bodyPr>
            <a:lstStyle/>
            <a:p>
              <a:pPr algn="ctr"/>
              <a:r>
                <a:rPr lang="zh-CN" altLang="en-US" sz="1100" b="1">
                  <a:solidFill>
                    <a:schemeClr val="accent3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019026" y="1059582"/>
            <a:ext cx="1632507" cy="3024336"/>
            <a:chOff x="7019026" y="1059582"/>
            <a:chExt cx="1632507" cy="3024336"/>
          </a:xfrm>
        </p:grpSpPr>
        <p:sp>
          <p:nvSpPr>
            <p:cNvPr id="13" name="矩形 12"/>
            <p:cNvSpPr/>
            <p:nvPr/>
          </p:nvSpPr>
          <p:spPr>
            <a:xfrm>
              <a:off x="7496503" y="1059582"/>
              <a:ext cx="677552" cy="1992237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7444802" y="2273480"/>
              <a:ext cx="780956" cy="780955"/>
            </a:xfrm>
            <a:prstGeom prst="ellipse">
              <a:avLst/>
            </a:prstGeom>
            <a:solidFill>
              <a:schemeClr val="accent4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任意多边形: 形状 14"/>
            <p:cNvSpPr/>
            <p:nvPr/>
          </p:nvSpPr>
          <p:spPr>
            <a:xfrm>
              <a:off x="7669060" y="2481344"/>
              <a:ext cx="332438" cy="33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5" y="3821"/>
                  </a:moveTo>
                  <a:lnTo>
                    <a:pt x="4745" y="3821"/>
                  </a:lnTo>
                  <a:cubicBezTo>
                    <a:pt x="4832" y="6659"/>
                    <a:pt x="5371" y="8569"/>
                    <a:pt x="6052" y="9978"/>
                  </a:cubicBezTo>
                  <a:cubicBezTo>
                    <a:pt x="3968" y="8590"/>
                    <a:pt x="2022" y="6988"/>
                    <a:pt x="1735" y="3821"/>
                  </a:cubicBezTo>
                  <a:close/>
                  <a:moveTo>
                    <a:pt x="10800" y="1439"/>
                  </a:moveTo>
                  <a:cubicBezTo>
                    <a:pt x="14079" y="1438"/>
                    <a:pt x="15359" y="2749"/>
                    <a:pt x="15358" y="3236"/>
                  </a:cubicBezTo>
                  <a:cubicBezTo>
                    <a:pt x="15358" y="3725"/>
                    <a:pt x="14080" y="5035"/>
                    <a:pt x="10800" y="5038"/>
                  </a:cubicBezTo>
                  <a:cubicBezTo>
                    <a:pt x="7521" y="5035"/>
                    <a:pt x="6242" y="3725"/>
                    <a:pt x="6242" y="3236"/>
                  </a:cubicBezTo>
                  <a:cubicBezTo>
                    <a:pt x="6241" y="2749"/>
                    <a:pt x="7521" y="1438"/>
                    <a:pt x="10800" y="1439"/>
                  </a:cubicBezTo>
                  <a:close/>
                  <a:moveTo>
                    <a:pt x="15548" y="9978"/>
                  </a:moveTo>
                  <a:cubicBezTo>
                    <a:pt x="16230" y="8569"/>
                    <a:pt x="16768" y="6659"/>
                    <a:pt x="16855" y="3821"/>
                  </a:cubicBezTo>
                  <a:lnTo>
                    <a:pt x="19866" y="3821"/>
                  </a:lnTo>
                  <a:cubicBezTo>
                    <a:pt x="19580" y="6988"/>
                    <a:pt x="17632" y="8590"/>
                    <a:pt x="15548" y="9978"/>
                  </a:cubicBezTo>
                  <a:close/>
                  <a:moveTo>
                    <a:pt x="12216" y="15911"/>
                  </a:moveTo>
                  <a:cubicBezTo>
                    <a:pt x="12216" y="14207"/>
                    <a:pt x="13537" y="13266"/>
                    <a:pt x="15690" y="11871"/>
                  </a:cubicBezTo>
                  <a:cubicBezTo>
                    <a:pt x="18323" y="10163"/>
                    <a:pt x="21600" y="8040"/>
                    <a:pt x="21600" y="2998"/>
                  </a:cubicBezTo>
                  <a:cubicBezTo>
                    <a:pt x="21600" y="2544"/>
                    <a:pt x="21220" y="2177"/>
                    <a:pt x="20750" y="2177"/>
                  </a:cubicBezTo>
                  <a:lnTo>
                    <a:pt x="16635" y="2177"/>
                  </a:lnTo>
                  <a:cubicBezTo>
                    <a:pt x="16053" y="1125"/>
                    <a:pt x="14320" y="0"/>
                    <a:pt x="10800" y="0"/>
                  </a:cubicBezTo>
                  <a:cubicBezTo>
                    <a:pt x="7281" y="0"/>
                    <a:pt x="5547" y="1125"/>
                    <a:pt x="4966" y="2177"/>
                  </a:cubicBezTo>
                  <a:lnTo>
                    <a:pt x="850" y="2177"/>
                  </a:lnTo>
                  <a:cubicBezTo>
                    <a:pt x="380" y="2177"/>
                    <a:pt x="0" y="2544"/>
                    <a:pt x="0" y="2998"/>
                  </a:cubicBezTo>
                  <a:cubicBezTo>
                    <a:pt x="0" y="8040"/>
                    <a:pt x="3277" y="10163"/>
                    <a:pt x="5912" y="11871"/>
                  </a:cubicBezTo>
                  <a:cubicBezTo>
                    <a:pt x="8065" y="13266"/>
                    <a:pt x="9384" y="14207"/>
                    <a:pt x="9384" y="15911"/>
                  </a:cubicBezTo>
                  <a:lnTo>
                    <a:pt x="9384" y="17450"/>
                  </a:lnTo>
                  <a:cubicBezTo>
                    <a:pt x="7122" y="17696"/>
                    <a:pt x="5461" y="18514"/>
                    <a:pt x="5461" y="19487"/>
                  </a:cubicBezTo>
                  <a:cubicBezTo>
                    <a:pt x="5461" y="20654"/>
                    <a:pt x="7851" y="21600"/>
                    <a:pt x="10800" y="21600"/>
                  </a:cubicBezTo>
                  <a:cubicBezTo>
                    <a:pt x="13749" y="21600"/>
                    <a:pt x="16139" y="20654"/>
                    <a:pt x="16139" y="19487"/>
                  </a:cubicBezTo>
                  <a:cubicBezTo>
                    <a:pt x="16139" y="18514"/>
                    <a:pt x="14478" y="17696"/>
                    <a:pt x="12216" y="17450"/>
                  </a:cubicBezTo>
                  <a:cubicBezTo>
                    <a:pt x="12216" y="17450"/>
                    <a:pt x="12216" y="15911"/>
                    <a:pt x="12216" y="15911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7020101" y="3495970"/>
              <a:ext cx="1631432" cy="5879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anchor="t"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>
                  <a:solidFill>
                    <a:schemeClr val="tx1"/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solidFill>
                    <a:schemeClr val="tx1"/>
                  </a:solidFill>
                  <a:cs typeface="+mn-ea"/>
                  <a:sym typeface="+mn-lt"/>
                </a:rPr>
              </a:br>
              <a:r>
                <a:rPr lang="zh-CN" altLang="en-US" sz="1000">
                  <a:solidFill>
                    <a:schemeClr val="tx1"/>
                  </a:solidFill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7019026" y="3265603"/>
              <a:ext cx="1631639" cy="261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25400" tIns="25400" rIns="25400" bIns="25400" anchor="ctr">
              <a:normAutofit/>
            </a:bodyPr>
            <a:lstStyle/>
            <a:p>
              <a:pPr algn="ctr"/>
              <a:r>
                <a:rPr lang="zh-CN" altLang="en-US" sz="1100" b="1">
                  <a:solidFill>
                    <a:schemeClr val="accent4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3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年度工作概述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1" name="等腰三角形 40"/>
          <p:cNvSpPr/>
          <p:nvPr/>
        </p:nvSpPr>
        <p:spPr>
          <a:xfrm rot="5400000">
            <a:off x="350557" y="280293"/>
            <a:ext cx="207812" cy="17017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组合 36"/>
          <p:cNvGrpSpPr/>
          <p:nvPr/>
        </p:nvGrpSpPr>
        <p:grpSpPr>
          <a:xfrm>
            <a:off x="5915782" y="1466371"/>
            <a:ext cx="2334572" cy="2816211"/>
            <a:chOff x="5915782" y="1466371"/>
            <a:chExt cx="2334572" cy="2816211"/>
          </a:xfrm>
        </p:grpSpPr>
        <p:sp>
          <p:nvSpPr>
            <p:cNvPr id="4" name="íṡľíḍè-Freeform: Shape 3"/>
            <p:cNvSpPr/>
            <p:nvPr/>
          </p:nvSpPr>
          <p:spPr bwMode="auto">
            <a:xfrm>
              <a:off x="5915782" y="360048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íṡľíḍè-Freeform: Shape 4"/>
            <p:cNvSpPr>
              <a:spLocks noChangeAspect="1"/>
            </p:cNvSpPr>
            <p:nvPr/>
          </p:nvSpPr>
          <p:spPr bwMode="auto">
            <a:xfrm>
              <a:off x="6092254" y="3763928"/>
              <a:ext cx="261552" cy="261620"/>
            </a:xfrm>
            <a:custGeom>
              <a:avLst/>
              <a:gdLst>
                <a:gd name="T0" fmla="*/ 10799 w 21598"/>
                <a:gd name="T1" fmla="*/ 10800 h 21600"/>
                <a:gd name="T2" fmla="*/ 10799 w 21598"/>
                <a:gd name="T3" fmla="*/ 10800 h 21600"/>
                <a:gd name="T4" fmla="*/ 10799 w 21598"/>
                <a:gd name="T5" fmla="*/ 10800 h 21600"/>
                <a:gd name="T6" fmla="*/ 10799 w 21598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598" h="21600">
                  <a:moveTo>
                    <a:pt x="17537" y="12697"/>
                  </a:moveTo>
                  <a:lnTo>
                    <a:pt x="19798" y="9997"/>
                  </a:lnTo>
                  <a:lnTo>
                    <a:pt x="19798" y="17284"/>
                  </a:lnTo>
                  <a:cubicBezTo>
                    <a:pt x="19798" y="17874"/>
                    <a:pt x="19700" y="18429"/>
                    <a:pt x="19505" y="18949"/>
                  </a:cubicBezTo>
                  <a:cubicBezTo>
                    <a:pt x="19309" y="19469"/>
                    <a:pt x="19049" y="19928"/>
                    <a:pt x="18721" y="20321"/>
                  </a:cubicBezTo>
                  <a:cubicBezTo>
                    <a:pt x="18394" y="20715"/>
                    <a:pt x="18014" y="21027"/>
                    <a:pt x="17583" y="21256"/>
                  </a:cubicBezTo>
                  <a:cubicBezTo>
                    <a:pt x="17153" y="21485"/>
                    <a:pt x="16690" y="21599"/>
                    <a:pt x="16188" y="21599"/>
                  </a:cubicBezTo>
                  <a:lnTo>
                    <a:pt x="3595" y="21599"/>
                  </a:lnTo>
                  <a:cubicBezTo>
                    <a:pt x="3103" y="21599"/>
                    <a:pt x="2635" y="21485"/>
                    <a:pt x="2195" y="21256"/>
                  </a:cubicBezTo>
                  <a:cubicBezTo>
                    <a:pt x="1754" y="21027"/>
                    <a:pt x="1372" y="20715"/>
                    <a:pt x="1052" y="20321"/>
                  </a:cubicBezTo>
                  <a:cubicBezTo>
                    <a:pt x="734" y="19928"/>
                    <a:pt x="477" y="19469"/>
                    <a:pt x="286" y="18949"/>
                  </a:cubicBezTo>
                  <a:cubicBezTo>
                    <a:pt x="95" y="18429"/>
                    <a:pt x="0" y="17874"/>
                    <a:pt x="0" y="17284"/>
                  </a:cubicBezTo>
                  <a:lnTo>
                    <a:pt x="0" y="4315"/>
                  </a:lnTo>
                  <a:cubicBezTo>
                    <a:pt x="0" y="3722"/>
                    <a:pt x="95" y="3164"/>
                    <a:pt x="286" y="2632"/>
                  </a:cubicBezTo>
                  <a:cubicBezTo>
                    <a:pt x="477" y="2106"/>
                    <a:pt x="734" y="1645"/>
                    <a:pt x="1052" y="1263"/>
                  </a:cubicBezTo>
                  <a:cubicBezTo>
                    <a:pt x="1372" y="878"/>
                    <a:pt x="1754" y="572"/>
                    <a:pt x="2195" y="343"/>
                  </a:cubicBezTo>
                  <a:cubicBezTo>
                    <a:pt x="2635" y="114"/>
                    <a:pt x="3103" y="0"/>
                    <a:pt x="3595" y="0"/>
                  </a:cubicBezTo>
                  <a:lnTo>
                    <a:pt x="16188" y="0"/>
                  </a:lnTo>
                  <a:cubicBezTo>
                    <a:pt x="16401" y="0"/>
                    <a:pt x="16605" y="26"/>
                    <a:pt x="16798" y="82"/>
                  </a:cubicBezTo>
                  <a:lnTo>
                    <a:pt x="14608" y="2714"/>
                  </a:lnTo>
                  <a:lnTo>
                    <a:pt x="3595" y="2714"/>
                  </a:lnTo>
                  <a:cubicBezTo>
                    <a:pt x="3228" y="2714"/>
                    <a:pt x="2914" y="2867"/>
                    <a:pt x="2652" y="3184"/>
                  </a:cubicBezTo>
                  <a:cubicBezTo>
                    <a:pt x="2391" y="3496"/>
                    <a:pt x="2261" y="3875"/>
                    <a:pt x="2261" y="4315"/>
                  </a:cubicBezTo>
                  <a:lnTo>
                    <a:pt x="2261" y="17284"/>
                  </a:lnTo>
                  <a:cubicBezTo>
                    <a:pt x="2261" y="17724"/>
                    <a:pt x="2391" y="18101"/>
                    <a:pt x="2652" y="18412"/>
                  </a:cubicBezTo>
                  <a:cubicBezTo>
                    <a:pt x="2914" y="18729"/>
                    <a:pt x="3228" y="18888"/>
                    <a:pt x="3595" y="18888"/>
                  </a:cubicBezTo>
                  <a:lnTo>
                    <a:pt x="16188" y="18888"/>
                  </a:lnTo>
                  <a:cubicBezTo>
                    <a:pt x="16556" y="18888"/>
                    <a:pt x="16874" y="18729"/>
                    <a:pt x="17138" y="18412"/>
                  </a:cubicBezTo>
                  <a:cubicBezTo>
                    <a:pt x="17405" y="18101"/>
                    <a:pt x="17537" y="17724"/>
                    <a:pt x="17537" y="17284"/>
                  </a:cubicBezTo>
                  <a:lnTo>
                    <a:pt x="17537" y="12697"/>
                  </a:lnTo>
                  <a:close/>
                  <a:moveTo>
                    <a:pt x="21333" y="2796"/>
                  </a:moveTo>
                  <a:cubicBezTo>
                    <a:pt x="21514" y="3011"/>
                    <a:pt x="21599" y="3272"/>
                    <a:pt x="21597" y="3578"/>
                  </a:cubicBezTo>
                  <a:cubicBezTo>
                    <a:pt x="21592" y="3881"/>
                    <a:pt x="21504" y="4136"/>
                    <a:pt x="21333" y="4342"/>
                  </a:cubicBezTo>
                  <a:lnTo>
                    <a:pt x="13005" y="14346"/>
                  </a:lnTo>
                  <a:lnTo>
                    <a:pt x="11854" y="15721"/>
                  </a:lnTo>
                  <a:cubicBezTo>
                    <a:pt x="11676" y="15938"/>
                    <a:pt x="11458" y="16044"/>
                    <a:pt x="11206" y="16044"/>
                  </a:cubicBezTo>
                  <a:cubicBezTo>
                    <a:pt x="10951" y="16044"/>
                    <a:pt x="10733" y="15938"/>
                    <a:pt x="10555" y="15721"/>
                  </a:cubicBezTo>
                  <a:lnTo>
                    <a:pt x="9383" y="14346"/>
                  </a:lnTo>
                  <a:lnTo>
                    <a:pt x="4779" y="8787"/>
                  </a:lnTo>
                  <a:cubicBezTo>
                    <a:pt x="4600" y="8573"/>
                    <a:pt x="4507" y="8314"/>
                    <a:pt x="4507" y="8006"/>
                  </a:cubicBezTo>
                  <a:cubicBezTo>
                    <a:pt x="4507" y="7703"/>
                    <a:pt x="4600" y="7441"/>
                    <a:pt x="4779" y="7227"/>
                  </a:cubicBezTo>
                  <a:lnTo>
                    <a:pt x="5927" y="5846"/>
                  </a:lnTo>
                  <a:cubicBezTo>
                    <a:pt x="6106" y="5635"/>
                    <a:pt x="6323" y="5526"/>
                    <a:pt x="6578" y="5526"/>
                  </a:cubicBezTo>
                  <a:cubicBezTo>
                    <a:pt x="6830" y="5526"/>
                    <a:pt x="7043" y="5634"/>
                    <a:pt x="7214" y="5846"/>
                  </a:cubicBezTo>
                  <a:lnTo>
                    <a:pt x="11198" y="10632"/>
                  </a:lnTo>
                  <a:lnTo>
                    <a:pt x="18861" y="1404"/>
                  </a:lnTo>
                  <a:cubicBezTo>
                    <a:pt x="19040" y="1186"/>
                    <a:pt x="19262" y="1084"/>
                    <a:pt x="19524" y="1087"/>
                  </a:cubicBezTo>
                  <a:cubicBezTo>
                    <a:pt x="19786" y="1092"/>
                    <a:pt x="20001" y="1198"/>
                    <a:pt x="20173" y="1404"/>
                  </a:cubicBezTo>
                  <a:lnTo>
                    <a:pt x="21333" y="27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íṡľíḍè-Freeform: Shape 5"/>
            <p:cNvSpPr/>
            <p:nvPr/>
          </p:nvSpPr>
          <p:spPr bwMode="auto">
            <a:xfrm>
              <a:off x="5916552" y="2533428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íṡľíḍè-Freeform: Shape 6"/>
            <p:cNvSpPr>
              <a:spLocks noChangeAspect="1"/>
            </p:cNvSpPr>
            <p:nvPr/>
          </p:nvSpPr>
          <p:spPr bwMode="auto">
            <a:xfrm>
              <a:off x="6105532" y="2671546"/>
              <a:ext cx="207641" cy="326180"/>
            </a:xfrm>
            <a:custGeom>
              <a:avLst/>
              <a:gdLst>
                <a:gd name="T0" fmla="*/ 406 w 657"/>
                <a:gd name="T1" fmla="*/ 947 h 1032"/>
                <a:gd name="T2" fmla="*/ 333 w 657"/>
                <a:gd name="T3" fmla="*/ 1031 h 1032"/>
                <a:gd name="T4" fmla="*/ 250 w 657"/>
                <a:gd name="T5" fmla="*/ 947 h 1032"/>
                <a:gd name="T6" fmla="*/ 448 w 657"/>
                <a:gd name="T7" fmla="*/ 916 h 1032"/>
                <a:gd name="T8" fmla="*/ 198 w 657"/>
                <a:gd name="T9" fmla="*/ 833 h 1032"/>
                <a:gd name="T10" fmla="*/ 656 w 657"/>
                <a:gd name="T11" fmla="*/ 333 h 1032"/>
                <a:gd name="T12" fmla="*/ 562 w 657"/>
                <a:gd name="T13" fmla="*/ 562 h 1032"/>
                <a:gd name="T14" fmla="*/ 531 w 657"/>
                <a:gd name="T15" fmla="*/ 635 h 1032"/>
                <a:gd name="T16" fmla="*/ 500 w 657"/>
                <a:gd name="T17" fmla="*/ 708 h 1032"/>
                <a:gd name="T18" fmla="*/ 500 w 657"/>
                <a:gd name="T19" fmla="*/ 729 h 1032"/>
                <a:gd name="T20" fmla="*/ 166 w 657"/>
                <a:gd name="T21" fmla="*/ 791 h 1032"/>
                <a:gd name="T22" fmla="*/ 156 w 657"/>
                <a:gd name="T23" fmla="*/ 708 h 1032"/>
                <a:gd name="T24" fmla="*/ 135 w 657"/>
                <a:gd name="T25" fmla="*/ 635 h 1032"/>
                <a:gd name="T26" fmla="*/ 93 w 657"/>
                <a:gd name="T27" fmla="*/ 552 h 1032"/>
                <a:gd name="T28" fmla="*/ 0 w 657"/>
                <a:gd name="T29" fmla="*/ 333 h 1032"/>
                <a:gd name="T30" fmla="*/ 333 w 657"/>
                <a:gd name="T31" fmla="*/ 0 h 1032"/>
                <a:gd name="T32" fmla="*/ 656 w 657"/>
                <a:gd name="T33" fmla="*/ 333 h 1032"/>
                <a:gd name="T34" fmla="*/ 510 w 657"/>
                <a:gd name="T35" fmla="*/ 156 h 1032"/>
                <a:gd name="T36" fmla="*/ 156 w 657"/>
                <a:gd name="T37" fmla="*/ 156 h 1032"/>
                <a:gd name="T38" fmla="*/ 146 w 657"/>
                <a:gd name="T39" fmla="*/ 499 h 1032"/>
                <a:gd name="T40" fmla="*/ 166 w 657"/>
                <a:gd name="T41" fmla="*/ 541 h 1032"/>
                <a:gd name="T42" fmla="*/ 229 w 657"/>
                <a:gd name="T43" fmla="*/ 666 h 1032"/>
                <a:gd name="T44" fmla="*/ 427 w 657"/>
                <a:gd name="T45" fmla="*/ 718 h 1032"/>
                <a:gd name="T46" fmla="*/ 458 w 657"/>
                <a:gd name="T47" fmla="*/ 604 h 1032"/>
                <a:gd name="T48" fmla="*/ 510 w 657"/>
                <a:gd name="T49" fmla="*/ 520 h 1032"/>
                <a:gd name="T50" fmla="*/ 583 w 657"/>
                <a:gd name="T51" fmla="*/ 333 h 1032"/>
                <a:gd name="T52" fmla="*/ 354 w 657"/>
                <a:gd name="T53" fmla="*/ 354 h 1032"/>
                <a:gd name="T54" fmla="*/ 302 w 657"/>
                <a:gd name="T55" fmla="*/ 354 h 1032"/>
                <a:gd name="T56" fmla="*/ 239 w 657"/>
                <a:gd name="T57" fmla="*/ 354 h 1032"/>
                <a:gd name="T58" fmla="*/ 250 w 657"/>
                <a:gd name="T59" fmla="*/ 499 h 1032"/>
                <a:gd name="T60" fmla="*/ 302 w 657"/>
                <a:gd name="T61" fmla="*/ 499 h 1032"/>
                <a:gd name="T62" fmla="*/ 364 w 657"/>
                <a:gd name="T63" fmla="*/ 499 h 1032"/>
                <a:gd name="T64" fmla="*/ 416 w 657"/>
                <a:gd name="T65" fmla="*/ 499 h 1032"/>
                <a:gd name="T66" fmla="*/ 427 w 657"/>
                <a:gd name="T67" fmla="*/ 354 h 1032"/>
                <a:gd name="T68" fmla="*/ 385 w 657"/>
                <a:gd name="T69" fmla="*/ 416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57" h="1032">
                  <a:moveTo>
                    <a:pt x="250" y="947"/>
                  </a:moveTo>
                  <a:cubicBezTo>
                    <a:pt x="406" y="947"/>
                    <a:pt x="406" y="947"/>
                    <a:pt x="406" y="947"/>
                  </a:cubicBezTo>
                  <a:cubicBezTo>
                    <a:pt x="406" y="968"/>
                    <a:pt x="396" y="989"/>
                    <a:pt x="385" y="1010"/>
                  </a:cubicBezTo>
                  <a:cubicBezTo>
                    <a:pt x="364" y="1020"/>
                    <a:pt x="354" y="1031"/>
                    <a:pt x="333" y="1031"/>
                  </a:cubicBezTo>
                  <a:cubicBezTo>
                    <a:pt x="312" y="1031"/>
                    <a:pt x="291" y="1020"/>
                    <a:pt x="281" y="1010"/>
                  </a:cubicBezTo>
                  <a:cubicBezTo>
                    <a:pt x="260" y="989"/>
                    <a:pt x="250" y="968"/>
                    <a:pt x="250" y="947"/>
                  </a:cubicBezTo>
                  <a:close/>
                  <a:moveTo>
                    <a:pt x="208" y="916"/>
                  </a:moveTo>
                  <a:cubicBezTo>
                    <a:pt x="448" y="916"/>
                    <a:pt x="448" y="916"/>
                    <a:pt x="448" y="916"/>
                  </a:cubicBezTo>
                  <a:cubicBezTo>
                    <a:pt x="458" y="833"/>
                    <a:pt x="458" y="833"/>
                    <a:pt x="458" y="833"/>
                  </a:cubicBezTo>
                  <a:cubicBezTo>
                    <a:pt x="198" y="833"/>
                    <a:pt x="198" y="833"/>
                    <a:pt x="198" y="833"/>
                  </a:cubicBezTo>
                  <a:lnTo>
                    <a:pt x="208" y="916"/>
                  </a:lnTo>
                  <a:close/>
                  <a:moveTo>
                    <a:pt x="656" y="333"/>
                  </a:moveTo>
                  <a:cubicBezTo>
                    <a:pt x="656" y="416"/>
                    <a:pt x="625" y="489"/>
                    <a:pt x="573" y="552"/>
                  </a:cubicBezTo>
                  <a:lnTo>
                    <a:pt x="562" y="562"/>
                  </a:lnTo>
                  <a:cubicBezTo>
                    <a:pt x="562" y="562"/>
                    <a:pt x="562" y="572"/>
                    <a:pt x="552" y="572"/>
                  </a:cubicBezTo>
                  <a:cubicBezTo>
                    <a:pt x="541" y="593"/>
                    <a:pt x="541" y="614"/>
                    <a:pt x="531" y="635"/>
                  </a:cubicBezTo>
                  <a:cubicBezTo>
                    <a:pt x="521" y="656"/>
                    <a:pt x="510" y="677"/>
                    <a:pt x="510" y="697"/>
                  </a:cubicBezTo>
                  <a:cubicBezTo>
                    <a:pt x="500" y="697"/>
                    <a:pt x="500" y="697"/>
                    <a:pt x="500" y="708"/>
                  </a:cubicBezTo>
                  <a:lnTo>
                    <a:pt x="500" y="718"/>
                  </a:lnTo>
                  <a:cubicBezTo>
                    <a:pt x="500" y="729"/>
                    <a:pt x="500" y="729"/>
                    <a:pt x="500" y="729"/>
                  </a:cubicBezTo>
                  <a:cubicBezTo>
                    <a:pt x="500" y="791"/>
                    <a:pt x="500" y="791"/>
                    <a:pt x="500" y="791"/>
                  </a:cubicBezTo>
                  <a:cubicBezTo>
                    <a:pt x="166" y="791"/>
                    <a:pt x="166" y="791"/>
                    <a:pt x="166" y="791"/>
                  </a:cubicBezTo>
                  <a:cubicBezTo>
                    <a:pt x="166" y="729"/>
                    <a:pt x="166" y="729"/>
                    <a:pt x="166" y="729"/>
                  </a:cubicBezTo>
                  <a:cubicBezTo>
                    <a:pt x="166" y="718"/>
                    <a:pt x="156" y="718"/>
                    <a:pt x="156" y="708"/>
                  </a:cubicBezTo>
                  <a:lnTo>
                    <a:pt x="156" y="697"/>
                  </a:lnTo>
                  <a:cubicBezTo>
                    <a:pt x="146" y="677"/>
                    <a:pt x="146" y="656"/>
                    <a:pt x="135" y="635"/>
                  </a:cubicBezTo>
                  <a:cubicBezTo>
                    <a:pt x="125" y="614"/>
                    <a:pt x="114" y="593"/>
                    <a:pt x="104" y="572"/>
                  </a:cubicBezTo>
                  <a:cubicBezTo>
                    <a:pt x="93" y="562"/>
                    <a:pt x="93" y="562"/>
                    <a:pt x="93" y="552"/>
                  </a:cubicBezTo>
                  <a:lnTo>
                    <a:pt x="83" y="552"/>
                  </a:lnTo>
                  <a:cubicBezTo>
                    <a:pt x="31" y="489"/>
                    <a:pt x="0" y="416"/>
                    <a:pt x="0" y="333"/>
                  </a:cubicBezTo>
                  <a:cubicBezTo>
                    <a:pt x="0" y="239"/>
                    <a:pt x="31" y="166"/>
                    <a:pt x="104" y="104"/>
                  </a:cubicBezTo>
                  <a:cubicBezTo>
                    <a:pt x="166" y="31"/>
                    <a:pt x="239" y="0"/>
                    <a:pt x="333" y="0"/>
                  </a:cubicBezTo>
                  <a:cubicBezTo>
                    <a:pt x="416" y="0"/>
                    <a:pt x="500" y="31"/>
                    <a:pt x="562" y="104"/>
                  </a:cubicBezTo>
                  <a:cubicBezTo>
                    <a:pt x="625" y="166"/>
                    <a:pt x="656" y="239"/>
                    <a:pt x="656" y="333"/>
                  </a:cubicBezTo>
                  <a:close/>
                  <a:moveTo>
                    <a:pt x="583" y="333"/>
                  </a:moveTo>
                  <a:cubicBezTo>
                    <a:pt x="583" y="260"/>
                    <a:pt x="562" y="198"/>
                    <a:pt x="510" y="156"/>
                  </a:cubicBezTo>
                  <a:cubicBezTo>
                    <a:pt x="458" y="104"/>
                    <a:pt x="396" y="83"/>
                    <a:pt x="333" y="83"/>
                  </a:cubicBezTo>
                  <a:cubicBezTo>
                    <a:pt x="260" y="83"/>
                    <a:pt x="198" y="104"/>
                    <a:pt x="156" y="156"/>
                  </a:cubicBezTo>
                  <a:cubicBezTo>
                    <a:pt x="104" y="198"/>
                    <a:pt x="73" y="260"/>
                    <a:pt x="73" y="333"/>
                  </a:cubicBezTo>
                  <a:cubicBezTo>
                    <a:pt x="73" y="396"/>
                    <a:pt x="93" y="448"/>
                    <a:pt x="146" y="499"/>
                  </a:cubicBezTo>
                  <a:cubicBezTo>
                    <a:pt x="146" y="499"/>
                    <a:pt x="146" y="510"/>
                    <a:pt x="156" y="510"/>
                  </a:cubicBezTo>
                  <a:cubicBezTo>
                    <a:pt x="156" y="520"/>
                    <a:pt x="166" y="531"/>
                    <a:pt x="166" y="541"/>
                  </a:cubicBezTo>
                  <a:cubicBezTo>
                    <a:pt x="177" y="562"/>
                    <a:pt x="187" y="583"/>
                    <a:pt x="198" y="604"/>
                  </a:cubicBezTo>
                  <a:cubicBezTo>
                    <a:pt x="208" y="624"/>
                    <a:pt x="218" y="645"/>
                    <a:pt x="229" y="666"/>
                  </a:cubicBezTo>
                  <a:cubicBezTo>
                    <a:pt x="229" y="697"/>
                    <a:pt x="239" y="708"/>
                    <a:pt x="239" y="718"/>
                  </a:cubicBezTo>
                  <a:cubicBezTo>
                    <a:pt x="427" y="718"/>
                    <a:pt x="427" y="718"/>
                    <a:pt x="427" y="718"/>
                  </a:cubicBezTo>
                  <a:cubicBezTo>
                    <a:pt x="427" y="708"/>
                    <a:pt x="427" y="697"/>
                    <a:pt x="437" y="666"/>
                  </a:cubicBezTo>
                  <a:cubicBezTo>
                    <a:pt x="437" y="645"/>
                    <a:pt x="448" y="624"/>
                    <a:pt x="458" y="604"/>
                  </a:cubicBezTo>
                  <a:cubicBezTo>
                    <a:pt x="468" y="583"/>
                    <a:pt x="479" y="562"/>
                    <a:pt x="489" y="541"/>
                  </a:cubicBezTo>
                  <a:cubicBezTo>
                    <a:pt x="489" y="531"/>
                    <a:pt x="500" y="520"/>
                    <a:pt x="510" y="520"/>
                  </a:cubicBezTo>
                  <a:cubicBezTo>
                    <a:pt x="510" y="510"/>
                    <a:pt x="510" y="499"/>
                    <a:pt x="521" y="499"/>
                  </a:cubicBezTo>
                  <a:cubicBezTo>
                    <a:pt x="562" y="448"/>
                    <a:pt x="583" y="396"/>
                    <a:pt x="583" y="333"/>
                  </a:cubicBezTo>
                  <a:close/>
                  <a:moveTo>
                    <a:pt x="385" y="416"/>
                  </a:moveTo>
                  <a:cubicBezTo>
                    <a:pt x="354" y="354"/>
                    <a:pt x="354" y="354"/>
                    <a:pt x="354" y="354"/>
                  </a:cubicBezTo>
                  <a:cubicBezTo>
                    <a:pt x="333" y="302"/>
                    <a:pt x="333" y="302"/>
                    <a:pt x="333" y="302"/>
                  </a:cubicBezTo>
                  <a:cubicBezTo>
                    <a:pt x="302" y="354"/>
                    <a:pt x="302" y="354"/>
                    <a:pt x="302" y="354"/>
                  </a:cubicBezTo>
                  <a:cubicBezTo>
                    <a:pt x="271" y="416"/>
                    <a:pt x="271" y="416"/>
                    <a:pt x="271" y="416"/>
                  </a:cubicBezTo>
                  <a:cubicBezTo>
                    <a:pt x="239" y="354"/>
                    <a:pt x="239" y="354"/>
                    <a:pt x="239" y="354"/>
                  </a:cubicBezTo>
                  <a:cubicBezTo>
                    <a:pt x="187" y="385"/>
                    <a:pt x="187" y="385"/>
                    <a:pt x="187" y="385"/>
                  </a:cubicBezTo>
                  <a:cubicBezTo>
                    <a:pt x="250" y="499"/>
                    <a:pt x="250" y="499"/>
                    <a:pt x="250" y="499"/>
                  </a:cubicBezTo>
                  <a:cubicBezTo>
                    <a:pt x="271" y="552"/>
                    <a:pt x="271" y="552"/>
                    <a:pt x="271" y="552"/>
                  </a:cubicBezTo>
                  <a:cubicBezTo>
                    <a:pt x="302" y="499"/>
                    <a:pt x="302" y="499"/>
                    <a:pt x="302" y="499"/>
                  </a:cubicBezTo>
                  <a:cubicBezTo>
                    <a:pt x="333" y="437"/>
                    <a:pt x="333" y="437"/>
                    <a:pt x="333" y="437"/>
                  </a:cubicBezTo>
                  <a:cubicBezTo>
                    <a:pt x="364" y="499"/>
                    <a:pt x="364" y="499"/>
                    <a:pt x="364" y="499"/>
                  </a:cubicBezTo>
                  <a:cubicBezTo>
                    <a:pt x="385" y="552"/>
                    <a:pt x="385" y="552"/>
                    <a:pt x="385" y="552"/>
                  </a:cubicBezTo>
                  <a:cubicBezTo>
                    <a:pt x="416" y="499"/>
                    <a:pt x="416" y="499"/>
                    <a:pt x="416" y="499"/>
                  </a:cubicBezTo>
                  <a:cubicBezTo>
                    <a:pt x="479" y="385"/>
                    <a:pt x="479" y="385"/>
                    <a:pt x="479" y="385"/>
                  </a:cubicBezTo>
                  <a:cubicBezTo>
                    <a:pt x="427" y="354"/>
                    <a:pt x="427" y="354"/>
                    <a:pt x="427" y="354"/>
                  </a:cubicBezTo>
                  <a:lnTo>
                    <a:pt x="385" y="416"/>
                  </a:lnTo>
                  <a:close/>
                  <a:moveTo>
                    <a:pt x="385" y="416"/>
                  </a:moveTo>
                  <a:lnTo>
                    <a:pt x="385" y="4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íṡľíḍè-Freeform: Shape 7"/>
            <p:cNvSpPr/>
            <p:nvPr/>
          </p:nvSpPr>
          <p:spPr bwMode="auto">
            <a:xfrm>
              <a:off x="5916552" y="1466371"/>
              <a:ext cx="587140" cy="587141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íṡľíḍè-Freeform: Shape 8"/>
            <p:cNvSpPr>
              <a:spLocks noChangeAspect="1"/>
            </p:cNvSpPr>
            <p:nvPr/>
          </p:nvSpPr>
          <p:spPr bwMode="auto">
            <a:xfrm>
              <a:off x="6085342" y="1644140"/>
              <a:ext cx="283349" cy="250580"/>
            </a:xfrm>
            <a:custGeom>
              <a:avLst/>
              <a:gdLst>
                <a:gd name="connsiteX0" fmla="*/ 358785 w 512434"/>
                <a:gd name="connsiteY0" fmla="*/ 409158 h 453171"/>
                <a:gd name="connsiteX1" fmla="*/ 345300 w 512434"/>
                <a:gd name="connsiteY1" fmla="*/ 425866 h 453171"/>
                <a:gd name="connsiteX2" fmla="*/ 358785 w 512434"/>
                <a:gd name="connsiteY2" fmla="*/ 439722 h 453171"/>
                <a:gd name="connsiteX3" fmla="*/ 372270 w 512434"/>
                <a:gd name="connsiteY3" fmla="*/ 425866 h 453171"/>
                <a:gd name="connsiteX4" fmla="*/ 358785 w 512434"/>
                <a:gd name="connsiteY4" fmla="*/ 409158 h 453171"/>
                <a:gd name="connsiteX5" fmla="*/ 151153 w 512434"/>
                <a:gd name="connsiteY5" fmla="*/ 300585 h 453171"/>
                <a:gd name="connsiteX6" fmla="*/ 195731 w 512434"/>
                <a:gd name="connsiteY6" fmla="*/ 300585 h 453171"/>
                <a:gd name="connsiteX7" fmla="*/ 195731 w 512434"/>
                <a:gd name="connsiteY7" fmla="*/ 345175 h 453171"/>
                <a:gd name="connsiteX8" fmla="*/ 151153 w 512434"/>
                <a:gd name="connsiteY8" fmla="*/ 345175 h 453171"/>
                <a:gd name="connsiteX9" fmla="*/ 71978 w 512434"/>
                <a:gd name="connsiteY9" fmla="*/ 300585 h 453171"/>
                <a:gd name="connsiteX10" fmla="*/ 120152 w 512434"/>
                <a:gd name="connsiteY10" fmla="*/ 300585 h 453171"/>
                <a:gd name="connsiteX11" fmla="*/ 120152 w 512434"/>
                <a:gd name="connsiteY11" fmla="*/ 345175 h 453171"/>
                <a:gd name="connsiteX12" fmla="*/ 71978 w 512434"/>
                <a:gd name="connsiteY12" fmla="*/ 345175 h 453171"/>
                <a:gd name="connsiteX13" fmla="*/ 481786 w 512434"/>
                <a:gd name="connsiteY13" fmla="*/ 286492 h 453171"/>
                <a:gd name="connsiteX14" fmla="*/ 468300 w 512434"/>
                <a:gd name="connsiteY14" fmla="*/ 299940 h 453171"/>
                <a:gd name="connsiteX15" fmla="*/ 481786 w 512434"/>
                <a:gd name="connsiteY15" fmla="*/ 313389 h 453171"/>
                <a:gd name="connsiteX16" fmla="*/ 498948 w 512434"/>
                <a:gd name="connsiteY16" fmla="*/ 299940 h 453171"/>
                <a:gd name="connsiteX17" fmla="*/ 481786 w 512434"/>
                <a:gd name="connsiteY17" fmla="*/ 286492 h 453171"/>
                <a:gd name="connsiteX18" fmla="*/ 235785 w 512434"/>
                <a:gd name="connsiteY18" fmla="*/ 286492 h 453171"/>
                <a:gd name="connsiteX19" fmla="*/ 222300 w 512434"/>
                <a:gd name="connsiteY19" fmla="*/ 299940 h 453171"/>
                <a:gd name="connsiteX20" fmla="*/ 235785 w 512434"/>
                <a:gd name="connsiteY20" fmla="*/ 313389 h 453171"/>
                <a:gd name="connsiteX21" fmla="*/ 249270 w 512434"/>
                <a:gd name="connsiteY21" fmla="*/ 299940 h 453171"/>
                <a:gd name="connsiteX22" fmla="*/ 235785 w 512434"/>
                <a:gd name="connsiteY22" fmla="*/ 286492 h 453171"/>
                <a:gd name="connsiteX23" fmla="*/ 151153 w 512434"/>
                <a:gd name="connsiteY23" fmla="*/ 228588 h 453171"/>
                <a:gd name="connsiteX24" fmla="*/ 195731 w 512434"/>
                <a:gd name="connsiteY24" fmla="*/ 228588 h 453171"/>
                <a:gd name="connsiteX25" fmla="*/ 195731 w 512434"/>
                <a:gd name="connsiteY25" fmla="*/ 273178 h 453171"/>
                <a:gd name="connsiteX26" fmla="*/ 151153 w 512434"/>
                <a:gd name="connsiteY26" fmla="*/ 273178 h 453171"/>
                <a:gd name="connsiteX27" fmla="*/ 71978 w 512434"/>
                <a:gd name="connsiteY27" fmla="*/ 228588 h 453171"/>
                <a:gd name="connsiteX28" fmla="*/ 120152 w 512434"/>
                <a:gd name="connsiteY28" fmla="*/ 228588 h 453171"/>
                <a:gd name="connsiteX29" fmla="*/ 120152 w 512434"/>
                <a:gd name="connsiteY29" fmla="*/ 273178 h 453171"/>
                <a:gd name="connsiteX30" fmla="*/ 71978 w 512434"/>
                <a:gd name="connsiteY30" fmla="*/ 273178 h 453171"/>
                <a:gd name="connsiteX31" fmla="*/ 427028 w 512434"/>
                <a:gd name="connsiteY31" fmla="*/ 221695 h 453171"/>
                <a:gd name="connsiteX32" fmla="*/ 372270 w 512434"/>
                <a:gd name="connsiteY32" fmla="*/ 275896 h 453171"/>
                <a:gd name="connsiteX33" fmla="*/ 358785 w 512434"/>
                <a:gd name="connsiteY33" fmla="*/ 272636 h 453171"/>
                <a:gd name="connsiteX34" fmla="*/ 341622 w 512434"/>
                <a:gd name="connsiteY34" fmla="*/ 279564 h 453171"/>
                <a:gd name="connsiteX35" fmla="*/ 283596 w 512434"/>
                <a:gd name="connsiteY35" fmla="*/ 238404 h 453171"/>
                <a:gd name="connsiteX36" fmla="*/ 266433 w 512434"/>
                <a:gd name="connsiteY36" fmla="*/ 238404 h 453171"/>
                <a:gd name="connsiteX37" fmla="*/ 270111 w 512434"/>
                <a:gd name="connsiteY37" fmla="*/ 255520 h 453171"/>
                <a:gd name="connsiteX38" fmla="*/ 331406 w 512434"/>
                <a:gd name="connsiteY38" fmla="*/ 303200 h 453171"/>
                <a:gd name="connsiteX39" fmla="*/ 358785 w 512434"/>
                <a:gd name="connsiteY39" fmla="*/ 327245 h 453171"/>
                <a:gd name="connsiteX40" fmla="*/ 386164 w 512434"/>
                <a:gd name="connsiteY40" fmla="*/ 299940 h 453171"/>
                <a:gd name="connsiteX41" fmla="*/ 386164 w 512434"/>
                <a:gd name="connsiteY41" fmla="*/ 296680 h 453171"/>
                <a:gd name="connsiteX42" fmla="*/ 444191 w 512434"/>
                <a:gd name="connsiteY42" fmla="*/ 238404 h 453171"/>
                <a:gd name="connsiteX43" fmla="*/ 444191 w 512434"/>
                <a:gd name="connsiteY43" fmla="*/ 221695 h 453171"/>
                <a:gd name="connsiteX44" fmla="*/ 427028 w 512434"/>
                <a:gd name="connsiteY44" fmla="*/ 221695 h 453171"/>
                <a:gd name="connsiteX45" fmla="*/ 358785 w 512434"/>
                <a:gd name="connsiteY45" fmla="*/ 163826 h 453171"/>
                <a:gd name="connsiteX46" fmla="*/ 345300 w 512434"/>
                <a:gd name="connsiteY46" fmla="*/ 177274 h 453171"/>
                <a:gd name="connsiteX47" fmla="*/ 358785 w 512434"/>
                <a:gd name="connsiteY47" fmla="*/ 190723 h 453171"/>
                <a:gd name="connsiteX48" fmla="*/ 372270 w 512434"/>
                <a:gd name="connsiteY48" fmla="*/ 177274 h 453171"/>
                <a:gd name="connsiteX49" fmla="*/ 358785 w 512434"/>
                <a:gd name="connsiteY49" fmla="*/ 163826 h 453171"/>
                <a:gd name="connsiteX50" fmla="*/ 151153 w 512434"/>
                <a:gd name="connsiteY50" fmla="*/ 156592 h 453171"/>
                <a:gd name="connsiteX51" fmla="*/ 195731 w 512434"/>
                <a:gd name="connsiteY51" fmla="*/ 156592 h 453171"/>
                <a:gd name="connsiteX52" fmla="*/ 195731 w 512434"/>
                <a:gd name="connsiteY52" fmla="*/ 201182 h 453171"/>
                <a:gd name="connsiteX53" fmla="*/ 151153 w 512434"/>
                <a:gd name="connsiteY53" fmla="*/ 201182 h 453171"/>
                <a:gd name="connsiteX54" fmla="*/ 37595 w 512434"/>
                <a:gd name="connsiteY54" fmla="*/ 102289 h 453171"/>
                <a:gd name="connsiteX55" fmla="*/ 37595 w 512434"/>
                <a:gd name="connsiteY55" fmla="*/ 374925 h 453171"/>
                <a:gd name="connsiteX56" fmla="*/ 228838 w 512434"/>
                <a:gd name="connsiteY56" fmla="*/ 374925 h 453171"/>
                <a:gd name="connsiteX57" fmla="*/ 208406 w 512434"/>
                <a:gd name="connsiteY57" fmla="*/ 299940 h 453171"/>
                <a:gd name="connsiteX58" fmla="*/ 246001 w 512434"/>
                <a:gd name="connsiteY58" fmla="*/ 201318 h 453171"/>
                <a:gd name="connsiteX59" fmla="*/ 225569 w 512434"/>
                <a:gd name="connsiteY59" fmla="*/ 201318 h 453171"/>
                <a:gd name="connsiteX60" fmla="*/ 225569 w 512434"/>
                <a:gd name="connsiteY60" fmla="*/ 156898 h 453171"/>
                <a:gd name="connsiteX61" fmla="*/ 270111 w 512434"/>
                <a:gd name="connsiteY61" fmla="*/ 156898 h 453171"/>
                <a:gd name="connsiteX62" fmla="*/ 270111 w 512434"/>
                <a:gd name="connsiteY62" fmla="*/ 177274 h 453171"/>
                <a:gd name="connsiteX63" fmla="*/ 358785 w 512434"/>
                <a:gd name="connsiteY63" fmla="*/ 149970 h 453171"/>
                <a:gd name="connsiteX64" fmla="*/ 382895 w 512434"/>
                <a:gd name="connsiteY64" fmla="*/ 149970 h 453171"/>
                <a:gd name="connsiteX65" fmla="*/ 382895 w 512434"/>
                <a:gd name="connsiteY65" fmla="*/ 102289 h 453171"/>
                <a:gd name="connsiteX66" fmla="*/ 37595 w 512434"/>
                <a:gd name="connsiteY66" fmla="*/ 102289 h 453171"/>
                <a:gd name="connsiteX67" fmla="*/ 136894 w 512434"/>
                <a:gd name="connsiteY67" fmla="*/ 30564 h 453171"/>
                <a:gd name="connsiteX68" fmla="*/ 136894 w 512434"/>
                <a:gd name="connsiteY68" fmla="*/ 68057 h 453171"/>
                <a:gd name="connsiteX69" fmla="*/ 283596 w 512434"/>
                <a:gd name="connsiteY69" fmla="*/ 68057 h 453171"/>
                <a:gd name="connsiteX70" fmla="*/ 283596 w 512434"/>
                <a:gd name="connsiteY70" fmla="*/ 30564 h 453171"/>
                <a:gd name="connsiteX71" fmla="*/ 136894 w 512434"/>
                <a:gd name="connsiteY71" fmla="*/ 30564 h 453171"/>
                <a:gd name="connsiteX72" fmla="*/ 30648 w 512434"/>
                <a:gd name="connsiteY72" fmla="*/ 0 h 453171"/>
                <a:gd name="connsiteX73" fmla="*/ 389433 w 512434"/>
                <a:gd name="connsiteY73" fmla="*/ 0 h 453171"/>
                <a:gd name="connsiteX74" fmla="*/ 420490 w 512434"/>
                <a:gd name="connsiteY74" fmla="*/ 30564 h 453171"/>
                <a:gd name="connsiteX75" fmla="*/ 420490 w 512434"/>
                <a:gd name="connsiteY75" fmla="*/ 163826 h 453171"/>
                <a:gd name="connsiteX76" fmla="*/ 512434 w 512434"/>
                <a:gd name="connsiteY76" fmla="*/ 299940 h 453171"/>
                <a:gd name="connsiteX77" fmla="*/ 358785 w 512434"/>
                <a:gd name="connsiteY77" fmla="*/ 453171 h 453171"/>
                <a:gd name="connsiteX78" fmla="*/ 263164 w 512434"/>
                <a:gd name="connsiteY78" fmla="*/ 419346 h 453171"/>
                <a:gd name="connsiteX79" fmla="*/ 30648 w 512434"/>
                <a:gd name="connsiteY79" fmla="*/ 419346 h 453171"/>
                <a:gd name="connsiteX80" fmla="*/ 0 w 512434"/>
                <a:gd name="connsiteY80" fmla="*/ 388374 h 453171"/>
                <a:gd name="connsiteX81" fmla="*/ 0 w 512434"/>
                <a:gd name="connsiteY81" fmla="*/ 30564 h 453171"/>
                <a:gd name="connsiteX82" fmla="*/ 30648 w 512434"/>
                <a:gd name="connsiteY82" fmla="*/ 0 h 453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512434" h="453171">
                  <a:moveTo>
                    <a:pt x="358785" y="409158"/>
                  </a:moveTo>
                  <a:cubicBezTo>
                    <a:pt x="351838" y="409158"/>
                    <a:pt x="345300" y="415678"/>
                    <a:pt x="345300" y="425866"/>
                  </a:cubicBezTo>
                  <a:cubicBezTo>
                    <a:pt x="345300" y="432794"/>
                    <a:pt x="351838" y="439722"/>
                    <a:pt x="358785" y="439722"/>
                  </a:cubicBezTo>
                  <a:cubicBezTo>
                    <a:pt x="365732" y="439722"/>
                    <a:pt x="372270" y="432794"/>
                    <a:pt x="372270" y="425866"/>
                  </a:cubicBezTo>
                  <a:cubicBezTo>
                    <a:pt x="372270" y="415678"/>
                    <a:pt x="365732" y="409158"/>
                    <a:pt x="358785" y="409158"/>
                  </a:cubicBezTo>
                  <a:close/>
                  <a:moveTo>
                    <a:pt x="151153" y="300585"/>
                  </a:moveTo>
                  <a:lnTo>
                    <a:pt x="195731" y="300585"/>
                  </a:lnTo>
                  <a:lnTo>
                    <a:pt x="195731" y="345175"/>
                  </a:lnTo>
                  <a:lnTo>
                    <a:pt x="151153" y="345175"/>
                  </a:lnTo>
                  <a:close/>
                  <a:moveTo>
                    <a:pt x="71978" y="300585"/>
                  </a:moveTo>
                  <a:lnTo>
                    <a:pt x="120152" y="300585"/>
                  </a:lnTo>
                  <a:lnTo>
                    <a:pt x="120152" y="345175"/>
                  </a:lnTo>
                  <a:lnTo>
                    <a:pt x="71978" y="345175"/>
                  </a:lnTo>
                  <a:close/>
                  <a:moveTo>
                    <a:pt x="481786" y="286492"/>
                  </a:moveTo>
                  <a:cubicBezTo>
                    <a:pt x="474839" y="286492"/>
                    <a:pt x="468300" y="293012"/>
                    <a:pt x="468300" y="299940"/>
                  </a:cubicBezTo>
                  <a:cubicBezTo>
                    <a:pt x="468300" y="310128"/>
                    <a:pt x="474839" y="313389"/>
                    <a:pt x="481786" y="313389"/>
                  </a:cubicBezTo>
                  <a:cubicBezTo>
                    <a:pt x="492002" y="313389"/>
                    <a:pt x="498948" y="310128"/>
                    <a:pt x="498948" y="299940"/>
                  </a:cubicBezTo>
                  <a:cubicBezTo>
                    <a:pt x="498948" y="293012"/>
                    <a:pt x="492002" y="286492"/>
                    <a:pt x="481786" y="286492"/>
                  </a:cubicBezTo>
                  <a:close/>
                  <a:moveTo>
                    <a:pt x="235785" y="286492"/>
                  </a:moveTo>
                  <a:cubicBezTo>
                    <a:pt x="228838" y="286492"/>
                    <a:pt x="222300" y="293012"/>
                    <a:pt x="222300" y="299940"/>
                  </a:cubicBezTo>
                  <a:cubicBezTo>
                    <a:pt x="222300" y="310128"/>
                    <a:pt x="228838" y="313389"/>
                    <a:pt x="235785" y="313389"/>
                  </a:cubicBezTo>
                  <a:cubicBezTo>
                    <a:pt x="242732" y="313389"/>
                    <a:pt x="249270" y="310128"/>
                    <a:pt x="249270" y="299940"/>
                  </a:cubicBezTo>
                  <a:cubicBezTo>
                    <a:pt x="249270" y="293012"/>
                    <a:pt x="242732" y="286492"/>
                    <a:pt x="235785" y="286492"/>
                  </a:cubicBezTo>
                  <a:close/>
                  <a:moveTo>
                    <a:pt x="151153" y="228588"/>
                  </a:moveTo>
                  <a:lnTo>
                    <a:pt x="195731" y="228588"/>
                  </a:lnTo>
                  <a:lnTo>
                    <a:pt x="195731" y="273178"/>
                  </a:lnTo>
                  <a:lnTo>
                    <a:pt x="151153" y="273178"/>
                  </a:lnTo>
                  <a:close/>
                  <a:moveTo>
                    <a:pt x="71978" y="228588"/>
                  </a:moveTo>
                  <a:lnTo>
                    <a:pt x="120152" y="228588"/>
                  </a:lnTo>
                  <a:lnTo>
                    <a:pt x="120152" y="273178"/>
                  </a:lnTo>
                  <a:lnTo>
                    <a:pt x="71978" y="273178"/>
                  </a:lnTo>
                  <a:close/>
                  <a:moveTo>
                    <a:pt x="427028" y="221695"/>
                  </a:moveTo>
                  <a:cubicBezTo>
                    <a:pt x="427028" y="221695"/>
                    <a:pt x="427028" y="221695"/>
                    <a:pt x="372270" y="275896"/>
                  </a:cubicBezTo>
                  <a:cubicBezTo>
                    <a:pt x="369001" y="275896"/>
                    <a:pt x="365732" y="272636"/>
                    <a:pt x="358785" y="272636"/>
                  </a:cubicBezTo>
                  <a:cubicBezTo>
                    <a:pt x="351838" y="272636"/>
                    <a:pt x="345300" y="275896"/>
                    <a:pt x="341622" y="279564"/>
                  </a:cubicBezTo>
                  <a:cubicBezTo>
                    <a:pt x="341622" y="279564"/>
                    <a:pt x="341622" y="279564"/>
                    <a:pt x="283596" y="238404"/>
                  </a:cubicBezTo>
                  <a:cubicBezTo>
                    <a:pt x="280327" y="231883"/>
                    <a:pt x="270111" y="235143"/>
                    <a:pt x="266433" y="238404"/>
                  </a:cubicBezTo>
                  <a:cubicBezTo>
                    <a:pt x="263164" y="242071"/>
                    <a:pt x="266433" y="252260"/>
                    <a:pt x="270111" y="255520"/>
                  </a:cubicBezTo>
                  <a:cubicBezTo>
                    <a:pt x="270111" y="255520"/>
                    <a:pt x="270111" y="255520"/>
                    <a:pt x="331406" y="303200"/>
                  </a:cubicBezTo>
                  <a:cubicBezTo>
                    <a:pt x="331406" y="317056"/>
                    <a:pt x="345300" y="327245"/>
                    <a:pt x="358785" y="327245"/>
                  </a:cubicBezTo>
                  <a:cubicBezTo>
                    <a:pt x="375948" y="327245"/>
                    <a:pt x="386164" y="317056"/>
                    <a:pt x="386164" y="299940"/>
                  </a:cubicBezTo>
                  <a:lnTo>
                    <a:pt x="386164" y="296680"/>
                  </a:lnTo>
                  <a:cubicBezTo>
                    <a:pt x="386164" y="296680"/>
                    <a:pt x="386164" y="296680"/>
                    <a:pt x="444191" y="238404"/>
                  </a:cubicBezTo>
                  <a:cubicBezTo>
                    <a:pt x="447869" y="231883"/>
                    <a:pt x="451138" y="224955"/>
                    <a:pt x="444191" y="221695"/>
                  </a:cubicBezTo>
                  <a:cubicBezTo>
                    <a:pt x="440922" y="218027"/>
                    <a:pt x="433975" y="218027"/>
                    <a:pt x="427028" y="221695"/>
                  </a:cubicBezTo>
                  <a:close/>
                  <a:moveTo>
                    <a:pt x="358785" y="163826"/>
                  </a:moveTo>
                  <a:cubicBezTo>
                    <a:pt x="351838" y="163826"/>
                    <a:pt x="345300" y="170346"/>
                    <a:pt x="345300" y="177274"/>
                  </a:cubicBezTo>
                  <a:cubicBezTo>
                    <a:pt x="345300" y="184202"/>
                    <a:pt x="351838" y="190723"/>
                    <a:pt x="358785" y="190723"/>
                  </a:cubicBezTo>
                  <a:cubicBezTo>
                    <a:pt x="365732" y="190723"/>
                    <a:pt x="372270" y="184202"/>
                    <a:pt x="372270" y="177274"/>
                  </a:cubicBezTo>
                  <a:cubicBezTo>
                    <a:pt x="372270" y="170346"/>
                    <a:pt x="365732" y="163826"/>
                    <a:pt x="358785" y="163826"/>
                  </a:cubicBezTo>
                  <a:close/>
                  <a:moveTo>
                    <a:pt x="151153" y="156592"/>
                  </a:moveTo>
                  <a:lnTo>
                    <a:pt x="195731" y="156592"/>
                  </a:lnTo>
                  <a:lnTo>
                    <a:pt x="195731" y="201182"/>
                  </a:lnTo>
                  <a:lnTo>
                    <a:pt x="151153" y="201182"/>
                  </a:lnTo>
                  <a:close/>
                  <a:moveTo>
                    <a:pt x="37595" y="102289"/>
                  </a:moveTo>
                  <a:lnTo>
                    <a:pt x="37595" y="374925"/>
                  </a:lnTo>
                  <a:cubicBezTo>
                    <a:pt x="37595" y="374925"/>
                    <a:pt x="37595" y="374925"/>
                    <a:pt x="228838" y="374925"/>
                  </a:cubicBezTo>
                  <a:cubicBezTo>
                    <a:pt x="215353" y="354549"/>
                    <a:pt x="208406" y="327245"/>
                    <a:pt x="208406" y="299940"/>
                  </a:cubicBezTo>
                  <a:cubicBezTo>
                    <a:pt x="208406" y="262448"/>
                    <a:pt x="222300" y="228215"/>
                    <a:pt x="246001" y="201318"/>
                  </a:cubicBezTo>
                  <a:cubicBezTo>
                    <a:pt x="246001" y="201318"/>
                    <a:pt x="246001" y="201318"/>
                    <a:pt x="225569" y="201318"/>
                  </a:cubicBezTo>
                  <a:cubicBezTo>
                    <a:pt x="225569" y="201318"/>
                    <a:pt x="225569" y="201318"/>
                    <a:pt x="225569" y="156898"/>
                  </a:cubicBezTo>
                  <a:cubicBezTo>
                    <a:pt x="225569" y="156898"/>
                    <a:pt x="225569" y="156898"/>
                    <a:pt x="270111" y="156898"/>
                  </a:cubicBezTo>
                  <a:cubicBezTo>
                    <a:pt x="270111" y="156898"/>
                    <a:pt x="270111" y="156898"/>
                    <a:pt x="270111" y="177274"/>
                  </a:cubicBezTo>
                  <a:cubicBezTo>
                    <a:pt x="293812" y="160158"/>
                    <a:pt x="324868" y="149970"/>
                    <a:pt x="358785" y="149970"/>
                  </a:cubicBezTo>
                  <a:cubicBezTo>
                    <a:pt x="365732" y="149970"/>
                    <a:pt x="375948" y="149970"/>
                    <a:pt x="382895" y="149970"/>
                  </a:cubicBezTo>
                  <a:cubicBezTo>
                    <a:pt x="382895" y="149970"/>
                    <a:pt x="382895" y="149970"/>
                    <a:pt x="382895" y="102289"/>
                  </a:cubicBezTo>
                  <a:cubicBezTo>
                    <a:pt x="382895" y="102289"/>
                    <a:pt x="382895" y="102289"/>
                    <a:pt x="37595" y="102289"/>
                  </a:cubicBezTo>
                  <a:close/>
                  <a:moveTo>
                    <a:pt x="136894" y="30564"/>
                  </a:moveTo>
                  <a:lnTo>
                    <a:pt x="136894" y="68057"/>
                  </a:lnTo>
                  <a:cubicBezTo>
                    <a:pt x="136894" y="68057"/>
                    <a:pt x="136894" y="68057"/>
                    <a:pt x="283596" y="68057"/>
                  </a:cubicBezTo>
                  <a:cubicBezTo>
                    <a:pt x="283596" y="68057"/>
                    <a:pt x="283596" y="68057"/>
                    <a:pt x="283596" y="30564"/>
                  </a:cubicBezTo>
                  <a:cubicBezTo>
                    <a:pt x="283596" y="30564"/>
                    <a:pt x="283596" y="30564"/>
                    <a:pt x="136894" y="30564"/>
                  </a:cubicBezTo>
                  <a:close/>
                  <a:moveTo>
                    <a:pt x="30648" y="0"/>
                  </a:moveTo>
                  <a:cubicBezTo>
                    <a:pt x="30648" y="0"/>
                    <a:pt x="30648" y="0"/>
                    <a:pt x="389433" y="0"/>
                  </a:cubicBezTo>
                  <a:cubicBezTo>
                    <a:pt x="406596" y="0"/>
                    <a:pt x="420490" y="13856"/>
                    <a:pt x="420490" y="30564"/>
                  </a:cubicBezTo>
                  <a:cubicBezTo>
                    <a:pt x="420490" y="30564"/>
                    <a:pt x="420490" y="30564"/>
                    <a:pt x="420490" y="163826"/>
                  </a:cubicBezTo>
                  <a:cubicBezTo>
                    <a:pt x="474839" y="187463"/>
                    <a:pt x="512434" y="238404"/>
                    <a:pt x="512434" y="299940"/>
                  </a:cubicBezTo>
                  <a:cubicBezTo>
                    <a:pt x="512434" y="385113"/>
                    <a:pt x="444191" y="453171"/>
                    <a:pt x="358785" y="453171"/>
                  </a:cubicBezTo>
                  <a:cubicBezTo>
                    <a:pt x="324868" y="453171"/>
                    <a:pt x="290543" y="439722"/>
                    <a:pt x="263164" y="419346"/>
                  </a:cubicBezTo>
                  <a:cubicBezTo>
                    <a:pt x="263164" y="419346"/>
                    <a:pt x="263164" y="419346"/>
                    <a:pt x="30648" y="419346"/>
                  </a:cubicBezTo>
                  <a:cubicBezTo>
                    <a:pt x="13894" y="419346"/>
                    <a:pt x="0" y="405490"/>
                    <a:pt x="0" y="388374"/>
                  </a:cubicBezTo>
                  <a:cubicBezTo>
                    <a:pt x="0" y="388374"/>
                    <a:pt x="0" y="388374"/>
                    <a:pt x="0" y="30564"/>
                  </a:cubicBezTo>
                  <a:cubicBezTo>
                    <a:pt x="0" y="13856"/>
                    <a:pt x="13894" y="0"/>
                    <a:pt x="306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íṡľíḍè-TextBox 9"/>
            <p:cNvSpPr txBox="1"/>
            <p:nvPr/>
          </p:nvSpPr>
          <p:spPr>
            <a:xfrm>
              <a:off x="6570589" y="1466371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600" b="1">
                  <a:solidFill>
                    <a:schemeClr val="accent1"/>
                  </a:solidFill>
                </a:rPr>
                <a:t>标题文本预设</a:t>
              </a:r>
            </a:p>
          </p:txBody>
        </p:sp>
        <p:sp>
          <p:nvSpPr>
            <p:cNvPr id="11" name="íṡľíḍè-TextBox 10"/>
            <p:cNvSpPr txBox="1"/>
            <p:nvPr/>
          </p:nvSpPr>
          <p:spPr>
            <a:xfrm>
              <a:off x="6570589" y="1720286"/>
              <a:ext cx="1679765" cy="401648"/>
            </a:xfrm>
            <a:prstGeom prst="rect">
              <a:avLst/>
            </a:prstGeom>
            <a:noFill/>
          </p:spPr>
          <p:txBody>
            <a:bodyPr wrap="square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/>
                <a:t>此部分内容作为文字排版占位显示 （建议使用主题字体） </a:t>
              </a:r>
            </a:p>
          </p:txBody>
        </p:sp>
        <p:sp>
          <p:nvSpPr>
            <p:cNvPr id="12" name="íṡľíḍè-TextBox 11"/>
            <p:cNvSpPr txBox="1"/>
            <p:nvPr/>
          </p:nvSpPr>
          <p:spPr>
            <a:xfrm>
              <a:off x="6570589" y="2544588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600" b="1">
                  <a:solidFill>
                    <a:schemeClr val="accent2"/>
                  </a:solidFill>
                </a:rPr>
                <a:t>标题文本预设</a:t>
              </a:r>
            </a:p>
          </p:txBody>
        </p:sp>
        <p:sp>
          <p:nvSpPr>
            <p:cNvPr id="13" name="íṡľíḍè-TextBox 12"/>
            <p:cNvSpPr txBox="1"/>
            <p:nvPr/>
          </p:nvSpPr>
          <p:spPr>
            <a:xfrm>
              <a:off x="6570589" y="2798504"/>
              <a:ext cx="1679765" cy="401648"/>
            </a:xfrm>
            <a:prstGeom prst="rect">
              <a:avLst/>
            </a:prstGeom>
            <a:noFill/>
          </p:spPr>
          <p:txBody>
            <a:bodyPr wrap="square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/>
                <a:t>此部分内容作为文字排版占位显示 （建议使用主题字体） </a:t>
              </a:r>
            </a:p>
          </p:txBody>
        </p:sp>
        <p:sp>
          <p:nvSpPr>
            <p:cNvPr id="14" name="íṡľíḍè-TextBox 13"/>
            <p:cNvSpPr txBox="1"/>
            <p:nvPr/>
          </p:nvSpPr>
          <p:spPr>
            <a:xfrm>
              <a:off x="6570589" y="3627018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600" b="1">
                  <a:solidFill>
                    <a:schemeClr val="accent3"/>
                  </a:solidFill>
                </a:rPr>
                <a:t>标题文本预设</a:t>
              </a:r>
            </a:p>
          </p:txBody>
        </p:sp>
        <p:sp>
          <p:nvSpPr>
            <p:cNvPr id="15" name="íṡľíḍè-TextBox 14"/>
            <p:cNvSpPr txBox="1"/>
            <p:nvPr/>
          </p:nvSpPr>
          <p:spPr>
            <a:xfrm>
              <a:off x="6570589" y="3880934"/>
              <a:ext cx="1679765" cy="401648"/>
            </a:xfrm>
            <a:prstGeom prst="rect">
              <a:avLst/>
            </a:prstGeom>
            <a:noFill/>
          </p:spPr>
          <p:txBody>
            <a:bodyPr wrap="square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/>
                <a:t>此部分内容作为文字排版占位显示 （建议使用主题字体） 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539750" y="1466371"/>
            <a:ext cx="2545968" cy="2816211"/>
            <a:chOff x="539750" y="1466371"/>
            <a:chExt cx="2545968" cy="2816211"/>
          </a:xfrm>
        </p:grpSpPr>
        <p:sp>
          <p:nvSpPr>
            <p:cNvPr id="16" name="íṡľíḍè-Freeform: Shape 15"/>
            <p:cNvSpPr/>
            <p:nvPr/>
          </p:nvSpPr>
          <p:spPr bwMode="auto">
            <a:xfrm flipH="1">
              <a:off x="2498578" y="3600485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íṡľíḍè-Freeform: Shape 16"/>
            <p:cNvSpPr/>
            <p:nvPr/>
          </p:nvSpPr>
          <p:spPr bwMode="auto">
            <a:xfrm flipH="1">
              <a:off x="2497807" y="2533428"/>
              <a:ext cx="587140" cy="587140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íṡľíḍè-TextBox 20"/>
            <p:cNvSpPr txBox="1"/>
            <p:nvPr/>
          </p:nvSpPr>
          <p:spPr>
            <a:xfrm flipH="1">
              <a:off x="1369081" y="2544588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r"/>
              <a:r>
                <a:rPr lang="zh-CN" altLang="en-US" sz="1600" b="1">
                  <a:solidFill>
                    <a:schemeClr val="accent5"/>
                  </a:solidFill>
                </a:rPr>
                <a:t>标题文本预设</a:t>
              </a:r>
            </a:p>
          </p:txBody>
        </p:sp>
        <p:sp>
          <p:nvSpPr>
            <p:cNvPr id="22" name="íṡľíḍè-TextBox 21"/>
            <p:cNvSpPr txBox="1"/>
            <p:nvPr/>
          </p:nvSpPr>
          <p:spPr>
            <a:xfrm flipH="1">
              <a:off x="539751" y="2798504"/>
              <a:ext cx="1891160" cy="401648"/>
            </a:xfrm>
            <a:prstGeom prst="rect">
              <a:avLst/>
            </a:prstGeom>
            <a:noFill/>
          </p:spPr>
          <p:txBody>
            <a:bodyPr wrap="square">
              <a:normAutofit fontScale="850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/>
                <a:t>此部分内容作为文字排版占位显示 （建议使用主题字体） </a:t>
              </a:r>
            </a:p>
          </p:txBody>
        </p:sp>
        <p:sp>
          <p:nvSpPr>
            <p:cNvPr id="23" name="íṡľíḍè-TextBox 22"/>
            <p:cNvSpPr txBox="1"/>
            <p:nvPr/>
          </p:nvSpPr>
          <p:spPr>
            <a:xfrm flipH="1">
              <a:off x="1369081" y="3627018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r"/>
              <a:r>
                <a:rPr lang="zh-CN" altLang="en-US" sz="1600" b="1">
                  <a:solidFill>
                    <a:schemeClr val="accent6"/>
                  </a:solidFill>
                </a:rPr>
                <a:t>标题文本预设</a:t>
              </a:r>
            </a:p>
          </p:txBody>
        </p:sp>
        <p:sp>
          <p:nvSpPr>
            <p:cNvPr id="24" name="îŝḷîḓé-TextBox 23"/>
            <p:cNvSpPr txBox="1"/>
            <p:nvPr/>
          </p:nvSpPr>
          <p:spPr>
            <a:xfrm flipH="1">
              <a:off x="539750" y="3880934"/>
              <a:ext cx="1891160" cy="401648"/>
            </a:xfrm>
            <a:prstGeom prst="rect">
              <a:avLst/>
            </a:prstGeom>
            <a:noFill/>
          </p:spPr>
          <p:txBody>
            <a:bodyPr wrap="square">
              <a:normAutofit fontScale="85000" lnSpcReduction="2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/>
                <a:t>此部分内容作为文字排版占位显示 （建议使用主题字体） </a:t>
              </a:r>
            </a:p>
          </p:txBody>
        </p:sp>
        <p:sp>
          <p:nvSpPr>
            <p:cNvPr id="25" name="îŝḷîḓé-Freeform: Shape 24"/>
            <p:cNvSpPr>
              <a:spLocks noChangeAspect="1"/>
            </p:cNvSpPr>
            <p:nvPr/>
          </p:nvSpPr>
          <p:spPr bwMode="auto">
            <a:xfrm>
              <a:off x="2648247" y="2683256"/>
              <a:ext cx="286261" cy="2874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92" y="0"/>
                  </a:moveTo>
                  <a:cubicBezTo>
                    <a:pt x="12101" y="0"/>
                    <a:pt x="13398" y="296"/>
                    <a:pt x="14685" y="897"/>
                  </a:cubicBezTo>
                  <a:cubicBezTo>
                    <a:pt x="15972" y="1496"/>
                    <a:pt x="17128" y="2309"/>
                    <a:pt x="18152" y="3337"/>
                  </a:cubicBezTo>
                  <a:cubicBezTo>
                    <a:pt x="19173" y="4365"/>
                    <a:pt x="20002" y="5565"/>
                    <a:pt x="20642" y="6941"/>
                  </a:cubicBezTo>
                  <a:cubicBezTo>
                    <a:pt x="21277" y="8313"/>
                    <a:pt x="21599" y="9784"/>
                    <a:pt x="21599" y="11354"/>
                  </a:cubicBezTo>
                  <a:cubicBezTo>
                    <a:pt x="21599" y="12995"/>
                    <a:pt x="21305" y="14571"/>
                    <a:pt x="20722" y="16085"/>
                  </a:cubicBezTo>
                  <a:lnTo>
                    <a:pt x="20416" y="16895"/>
                  </a:lnTo>
                  <a:lnTo>
                    <a:pt x="18455" y="17245"/>
                  </a:lnTo>
                  <a:cubicBezTo>
                    <a:pt x="18253" y="18183"/>
                    <a:pt x="17836" y="18965"/>
                    <a:pt x="17210" y="19589"/>
                  </a:cubicBezTo>
                  <a:cubicBezTo>
                    <a:pt x="16584" y="20207"/>
                    <a:pt x="15843" y="20521"/>
                    <a:pt x="14996" y="20521"/>
                  </a:cubicBezTo>
                  <a:lnTo>
                    <a:pt x="14996" y="21074"/>
                  </a:lnTo>
                  <a:cubicBezTo>
                    <a:pt x="14996" y="21218"/>
                    <a:pt x="14953" y="21343"/>
                    <a:pt x="14862" y="21447"/>
                  </a:cubicBezTo>
                  <a:cubicBezTo>
                    <a:pt x="14770" y="21549"/>
                    <a:pt x="14664" y="21599"/>
                    <a:pt x="14534" y="21599"/>
                  </a:cubicBezTo>
                  <a:lnTo>
                    <a:pt x="13633" y="21599"/>
                  </a:lnTo>
                  <a:cubicBezTo>
                    <a:pt x="13513" y="21599"/>
                    <a:pt x="13407" y="21549"/>
                    <a:pt x="13322" y="21447"/>
                  </a:cubicBezTo>
                  <a:cubicBezTo>
                    <a:pt x="13238" y="21343"/>
                    <a:pt x="13193" y="21218"/>
                    <a:pt x="13193" y="21074"/>
                  </a:cubicBezTo>
                  <a:lnTo>
                    <a:pt x="13193" y="11354"/>
                  </a:lnTo>
                  <a:cubicBezTo>
                    <a:pt x="13193" y="11210"/>
                    <a:pt x="13238" y="11081"/>
                    <a:pt x="13322" y="10970"/>
                  </a:cubicBezTo>
                  <a:cubicBezTo>
                    <a:pt x="13407" y="10857"/>
                    <a:pt x="13513" y="10798"/>
                    <a:pt x="13633" y="10798"/>
                  </a:cubicBezTo>
                  <a:lnTo>
                    <a:pt x="14534" y="10798"/>
                  </a:lnTo>
                  <a:cubicBezTo>
                    <a:pt x="14654" y="10798"/>
                    <a:pt x="14763" y="10857"/>
                    <a:pt x="14857" y="10970"/>
                  </a:cubicBezTo>
                  <a:cubicBezTo>
                    <a:pt x="14949" y="11081"/>
                    <a:pt x="14996" y="11210"/>
                    <a:pt x="14996" y="11354"/>
                  </a:cubicBezTo>
                  <a:lnTo>
                    <a:pt x="14996" y="11880"/>
                  </a:lnTo>
                  <a:cubicBezTo>
                    <a:pt x="15655" y="11880"/>
                    <a:pt x="16262" y="12077"/>
                    <a:pt x="16810" y="12476"/>
                  </a:cubicBezTo>
                  <a:cubicBezTo>
                    <a:pt x="17359" y="12874"/>
                    <a:pt x="17787" y="13396"/>
                    <a:pt x="18095" y="14046"/>
                  </a:cubicBezTo>
                  <a:lnTo>
                    <a:pt x="18533" y="13947"/>
                  </a:lnTo>
                  <a:cubicBezTo>
                    <a:pt x="18782" y="13136"/>
                    <a:pt x="18900" y="12272"/>
                    <a:pt x="18893" y="11354"/>
                  </a:cubicBezTo>
                  <a:cubicBezTo>
                    <a:pt x="18893" y="10228"/>
                    <a:pt x="18648" y="9177"/>
                    <a:pt x="18156" y="8194"/>
                  </a:cubicBezTo>
                  <a:cubicBezTo>
                    <a:pt x="17665" y="7220"/>
                    <a:pt x="17024" y="6362"/>
                    <a:pt x="16238" y="5622"/>
                  </a:cubicBezTo>
                  <a:cubicBezTo>
                    <a:pt x="15455" y="4882"/>
                    <a:pt x="14584" y="4300"/>
                    <a:pt x="13621" y="3877"/>
                  </a:cubicBezTo>
                  <a:cubicBezTo>
                    <a:pt x="12659" y="3456"/>
                    <a:pt x="11717" y="3241"/>
                    <a:pt x="10792" y="3241"/>
                  </a:cubicBezTo>
                  <a:cubicBezTo>
                    <a:pt x="9868" y="3241"/>
                    <a:pt x="8929" y="3456"/>
                    <a:pt x="7971" y="3877"/>
                  </a:cubicBezTo>
                  <a:cubicBezTo>
                    <a:pt x="7015" y="4300"/>
                    <a:pt x="6140" y="4879"/>
                    <a:pt x="5358" y="5608"/>
                  </a:cubicBezTo>
                  <a:cubicBezTo>
                    <a:pt x="4572" y="6336"/>
                    <a:pt x="3934" y="7198"/>
                    <a:pt x="3443" y="8183"/>
                  </a:cubicBezTo>
                  <a:cubicBezTo>
                    <a:pt x="2951" y="9171"/>
                    <a:pt x="2704" y="10219"/>
                    <a:pt x="2704" y="11329"/>
                  </a:cubicBezTo>
                  <a:cubicBezTo>
                    <a:pt x="2704" y="12267"/>
                    <a:pt x="2824" y="13136"/>
                    <a:pt x="3066" y="13947"/>
                  </a:cubicBezTo>
                  <a:lnTo>
                    <a:pt x="3504" y="14046"/>
                  </a:lnTo>
                  <a:cubicBezTo>
                    <a:pt x="3812" y="13396"/>
                    <a:pt x="4240" y="12874"/>
                    <a:pt x="4789" y="12476"/>
                  </a:cubicBezTo>
                  <a:cubicBezTo>
                    <a:pt x="5337" y="12077"/>
                    <a:pt x="5942" y="11880"/>
                    <a:pt x="6603" y="11880"/>
                  </a:cubicBezTo>
                  <a:lnTo>
                    <a:pt x="6603" y="11354"/>
                  </a:lnTo>
                  <a:cubicBezTo>
                    <a:pt x="6603" y="11210"/>
                    <a:pt x="6646" y="11081"/>
                    <a:pt x="6737" y="10970"/>
                  </a:cubicBezTo>
                  <a:cubicBezTo>
                    <a:pt x="6827" y="10857"/>
                    <a:pt x="6935" y="10798"/>
                    <a:pt x="7065" y="10798"/>
                  </a:cubicBezTo>
                  <a:lnTo>
                    <a:pt x="7966" y="10798"/>
                  </a:lnTo>
                  <a:cubicBezTo>
                    <a:pt x="8086" y="10798"/>
                    <a:pt x="8187" y="10857"/>
                    <a:pt x="8270" y="10970"/>
                  </a:cubicBezTo>
                  <a:cubicBezTo>
                    <a:pt x="8352" y="11081"/>
                    <a:pt x="8392" y="11210"/>
                    <a:pt x="8392" y="11354"/>
                  </a:cubicBezTo>
                  <a:lnTo>
                    <a:pt x="8392" y="21074"/>
                  </a:lnTo>
                  <a:cubicBezTo>
                    <a:pt x="8392" y="21218"/>
                    <a:pt x="8352" y="21343"/>
                    <a:pt x="8270" y="21447"/>
                  </a:cubicBezTo>
                  <a:cubicBezTo>
                    <a:pt x="8187" y="21549"/>
                    <a:pt x="8086" y="21599"/>
                    <a:pt x="7966" y="21599"/>
                  </a:cubicBezTo>
                  <a:lnTo>
                    <a:pt x="7065" y="21599"/>
                  </a:lnTo>
                  <a:cubicBezTo>
                    <a:pt x="6945" y="21599"/>
                    <a:pt x="6836" y="21549"/>
                    <a:pt x="6742" y="21447"/>
                  </a:cubicBezTo>
                  <a:cubicBezTo>
                    <a:pt x="6650" y="21343"/>
                    <a:pt x="6603" y="21218"/>
                    <a:pt x="6603" y="21074"/>
                  </a:cubicBezTo>
                  <a:lnTo>
                    <a:pt x="6603" y="20521"/>
                  </a:lnTo>
                  <a:cubicBezTo>
                    <a:pt x="6189" y="20521"/>
                    <a:pt x="5789" y="20436"/>
                    <a:pt x="5403" y="20270"/>
                  </a:cubicBezTo>
                  <a:cubicBezTo>
                    <a:pt x="5015" y="20103"/>
                    <a:pt x="4671" y="19877"/>
                    <a:pt x="4370" y="19589"/>
                  </a:cubicBezTo>
                  <a:cubicBezTo>
                    <a:pt x="4073" y="19298"/>
                    <a:pt x="3814" y="18956"/>
                    <a:pt x="3598" y="18558"/>
                  </a:cubicBezTo>
                  <a:cubicBezTo>
                    <a:pt x="3388" y="18163"/>
                    <a:pt x="3233" y="17725"/>
                    <a:pt x="3144" y="17245"/>
                  </a:cubicBezTo>
                  <a:lnTo>
                    <a:pt x="1172" y="16895"/>
                  </a:lnTo>
                  <a:lnTo>
                    <a:pt x="877" y="16085"/>
                  </a:lnTo>
                  <a:cubicBezTo>
                    <a:pt x="294" y="14571"/>
                    <a:pt x="0" y="12987"/>
                    <a:pt x="0" y="11326"/>
                  </a:cubicBezTo>
                  <a:cubicBezTo>
                    <a:pt x="0" y="9776"/>
                    <a:pt x="320" y="8310"/>
                    <a:pt x="957" y="6938"/>
                  </a:cubicBezTo>
                  <a:cubicBezTo>
                    <a:pt x="1595" y="5563"/>
                    <a:pt x="2426" y="4363"/>
                    <a:pt x="3447" y="3335"/>
                  </a:cubicBezTo>
                  <a:cubicBezTo>
                    <a:pt x="4469" y="2307"/>
                    <a:pt x="5622" y="1493"/>
                    <a:pt x="6909" y="895"/>
                  </a:cubicBezTo>
                  <a:cubicBezTo>
                    <a:pt x="8192" y="296"/>
                    <a:pt x="9486" y="0"/>
                    <a:pt x="10792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îŝḷîḓé-Freeform: Shape 25"/>
            <p:cNvSpPr>
              <a:spLocks noChangeAspect="1"/>
            </p:cNvSpPr>
            <p:nvPr/>
          </p:nvSpPr>
          <p:spPr bwMode="auto">
            <a:xfrm>
              <a:off x="2672746" y="3751150"/>
              <a:ext cx="238802" cy="285810"/>
            </a:xfrm>
            <a:custGeom>
              <a:avLst/>
              <a:gdLst>
                <a:gd name="connsiteX0" fmla="*/ 206367 w 449768"/>
                <a:gd name="connsiteY0" fmla="*/ 423375 h 538305"/>
                <a:gd name="connsiteX1" fmla="*/ 208536 w 449768"/>
                <a:gd name="connsiteY1" fmla="*/ 434347 h 538305"/>
                <a:gd name="connsiteX2" fmla="*/ 136133 w 449768"/>
                <a:gd name="connsiteY2" fmla="*/ 527584 h 538305"/>
                <a:gd name="connsiteX3" fmla="*/ 120760 w 449768"/>
                <a:gd name="connsiteY3" fmla="*/ 517169 h 538305"/>
                <a:gd name="connsiteX4" fmla="*/ 192667 w 449768"/>
                <a:gd name="connsiteY4" fmla="*/ 423933 h 538305"/>
                <a:gd name="connsiteX5" fmla="*/ 206367 w 449768"/>
                <a:gd name="connsiteY5" fmla="*/ 423375 h 538305"/>
                <a:gd name="connsiteX6" fmla="*/ 158371 w 449768"/>
                <a:gd name="connsiteY6" fmla="*/ 386315 h 538305"/>
                <a:gd name="connsiteX7" fmla="*/ 160292 w 449768"/>
                <a:gd name="connsiteY7" fmla="*/ 397002 h 538305"/>
                <a:gd name="connsiteX8" fmla="*/ 51725 w 449768"/>
                <a:gd name="connsiteY8" fmla="*/ 536376 h 538305"/>
                <a:gd name="connsiteX9" fmla="*/ 41315 w 449768"/>
                <a:gd name="connsiteY9" fmla="*/ 525997 h 538305"/>
                <a:gd name="connsiteX10" fmla="*/ 144924 w 449768"/>
                <a:gd name="connsiteY10" fmla="*/ 387118 h 538305"/>
                <a:gd name="connsiteX11" fmla="*/ 158371 w 449768"/>
                <a:gd name="connsiteY11" fmla="*/ 386315 h 538305"/>
                <a:gd name="connsiteX12" fmla="*/ 112005 w 449768"/>
                <a:gd name="connsiteY12" fmla="*/ 349971 h 538305"/>
                <a:gd name="connsiteX13" fmla="*/ 113740 w 449768"/>
                <a:gd name="connsiteY13" fmla="*/ 362927 h 538305"/>
                <a:gd name="connsiteX14" fmla="*/ 41338 w 449768"/>
                <a:gd name="connsiteY14" fmla="*/ 455221 h 538305"/>
                <a:gd name="connsiteX15" fmla="*/ 25965 w 449768"/>
                <a:gd name="connsiteY15" fmla="*/ 444857 h 538305"/>
                <a:gd name="connsiteX16" fmla="*/ 98367 w 449768"/>
                <a:gd name="connsiteY16" fmla="*/ 352562 h 538305"/>
                <a:gd name="connsiteX17" fmla="*/ 112005 w 449768"/>
                <a:gd name="connsiteY17" fmla="*/ 349971 h 538305"/>
                <a:gd name="connsiteX18" fmla="*/ 287508 w 449768"/>
                <a:gd name="connsiteY18" fmla="*/ 153269 h 538305"/>
                <a:gd name="connsiteX19" fmla="*/ 261020 w 449768"/>
                <a:gd name="connsiteY19" fmla="*/ 165441 h 538305"/>
                <a:gd name="connsiteX20" fmla="*/ 255548 w 449768"/>
                <a:gd name="connsiteY20" fmla="*/ 175874 h 538305"/>
                <a:gd name="connsiteX21" fmla="*/ 276441 w 449768"/>
                <a:gd name="connsiteY21" fmla="*/ 232511 h 538305"/>
                <a:gd name="connsiteX22" fmla="*/ 328174 w 449768"/>
                <a:gd name="connsiteY22" fmla="*/ 227543 h 538305"/>
                <a:gd name="connsiteX23" fmla="*/ 333645 w 449768"/>
                <a:gd name="connsiteY23" fmla="*/ 217110 h 538305"/>
                <a:gd name="connsiteX24" fmla="*/ 317727 w 449768"/>
                <a:gd name="connsiteY24" fmla="*/ 160472 h 538305"/>
                <a:gd name="connsiteX25" fmla="*/ 287508 w 449768"/>
                <a:gd name="connsiteY25" fmla="*/ 153269 h 538305"/>
                <a:gd name="connsiteX26" fmla="*/ 437111 w 449768"/>
                <a:gd name="connsiteY26" fmla="*/ 0 h 538305"/>
                <a:gd name="connsiteX27" fmla="*/ 442086 w 449768"/>
                <a:gd name="connsiteY27" fmla="*/ 0 h 538305"/>
                <a:gd name="connsiteX28" fmla="*/ 447557 w 449768"/>
                <a:gd name="connsiteY28" fmla="*/ 4968 h 538305"/>
                <a:gd name="connsiteX29" fmla="*/ 447557 w 449768"/>
                <a:gd name="connsiteY29" fmla="*/ 9937 h 538305"/>
                <a:gd name="connsiteX30" fmla="*/ 447557 w 449768"/>
                <a:gd name="connsiteY30" fmla="*/ 20370 h 538305"/>
                <a:gd name="connsiteX31" fmla="*/ 447557 w 449768"/>
                <a:gd name="connsiteY31" fmla="*/ 46204 h 538305"/>
                <a:gd name="connsiteX32" fmla="*/ 442086 w 449768"/>
                <a:gd name="connsiteY32" fmla="*/ 103338 h 538305"/>
                <a:gd name="connsiteX33" fmla="*/ 442086 w 449768"/>
                <a:gd name="connsiteY33" fmla="*/ 113771 h 538305"/>
                <a:gd name="connsiteX34" fmla="*/ 437111 w 449768"/>
                <a:gd name="connsiteY34" fmla="*/ 134141 h 538305"/>
                <a:gd name="connsiteX35" fmla="*/ 421194 w 449768"/>
                <a:gd name="connsiteY35" fmla="*/ 175874 h 538305"/>
                <a:gd name="connsiteX36" fmla="*/ 354040 w 449768"/>
                <a:gd name="connsiteY36" fmla="*/ 289645 h 538305"/>
                <a:gd name="connsiteX37" fmla="*/ 344091 w 449768"/>
                <a:gd name="connsiteY37" fmla="*/ 325913 h 538305"/>
                <a:gd name="connsiteX38" fmla="*/ 276441 w 449768"/>
                <a:gd name="connsiteY38" fmla="*/ 506754 h 538305"/>
                <a:gd name="connsiteX39" fmla="*/ 261020 w 449768"/>
                <a:gd name="connsiteY39" fmla="*/ 496321 h 538305"/>
                <a:gd name="connsiteX40" fmla="*/ 17278 w 449768"/>
                <a:gd name="connsiteY40" fmla="*/ 310511 h 538305"/>
                <a:gd name="connsiteX41" fmla="*/ 1858 w 449768"/>
                <a:gd name="connsiteY41" fmla="*/ 289645 h 538305"/>
                <a:gd name="connsiteX42" fmla="*/ 162528 w 449768"/>
                <a:gd name="connsiteY42" fmla="*/ 186307 h 538305"/>
                <a:gd name="connsiteX43" fmla="*/ 193369 w 449768"/>
                <a:gd name="connsiteY43" fmla="*/ 165441 h 538305"/>
                <a:gd name="connsiteX44" fmla="*/ 312753 w 449768"/>
                <a:gd name="connsiteY44" fmla="*/ 51669 h 538305"/>
                <a:gd name="connsiteX45" fmla="*/ 400799 w 449768"/>
                <a:gd name="connsiteY45" fmla="*/ 9937 h 538305"/>
                <a:gd name="connsiteX46" fmla="*/ 426665 w 449768"/>
                <a:gd name="connsiteY46" fmla="*/ 4968 h 538305"/>
                <a:gd name="connsiteX47" fmla="*/ 437111 w 449768"/>
                <a:gd name="connsiteY47" fmla="*/ 0 h 5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49768" h="538305">
                  <a:moveTo>
                    <a:pt x="206367" y="423375"/>
                  </a:moveTo>
                  <a:cubicBezTo>
                    <a:pt x="209652" y="425297"/>
                    <a:pt x="211016" y="429140"/>
                    <a:pt x="208536" y="434347"/>
                  </a:cubicBezTo>
                  <a:cubicBezTo>
                    <a:pt x="198122" y="460136"/>
                    <a:pt x="172335" y="506754"/>
                    <a:pt x="136133" y="527584"/>
                  </a:cubicBezTo>
                  <a:cubicBezTo>
                    <a:pt x="125719" y="532543"/>
                    <a:pt x="115305" y="527584"/>
                    <a:pt x="120760" y="517169"/>
                  </a:cubicBezTo>
                  <a:cubicBezTo>
                    <a:pt x="130678" y="491380"/>
                    <a:pt x="151507" y="450217"/>
                    <a:pt x="192667" y="423933"/>
                  </a:cubicBezTo>
                  <a:cubicBezTo>
                    <a:pt x="197874" y="421453"/>
                    <a:pt x="203081" y="421453"/>
                    <a:pt x="206367" y="423375"/>
                  </a:cubicBezTo>
                  <a:close/>
                  <a:moveTo>
                    <a:pt x="158371" y="386315"/>
                  </a:moveTo>
                  <a:cubicBezTo>
                    <a:pt x="161532" y="388230"/>
                    <a:pt x="162771" y="392060"/>
                    <a:pt x="160292" y="397002"/>
                  </a:cubicBezTo>
                  <a:cubicBezTo>
                    <a:pt x="144924" y="433081"/>
                    <a:pt x="113693" y="500297"/>
                    <a:pt x="51725" y="536376"/>
                  </a:cubicBezTo>
                  <a:cubicBezTo>
                    <a:pt x="41315" y="541318"/>
                    <a:pt x="36357" y="536376"/>
                    <a:pt x="41315" y="525997"/>
                  </a:cubicBezTo>
                  <a:cubicBezTo>
                    <a:pt x="51725" y="489918"/>
                    <a:pt x="82957" y="422702"/>
                    <a:pt x="144924" y="387118"/>
                  </a:cubicBezTo>
                  <a:cubicBezTo>
                    <a:pt x="150130" y="384399"/>
                    <a:pt x="155211" y="384399"/>
                    <a:pt x="158371" y="386315"/>
                  </a:cubicBezTo>
                  <a:close/>
                  <a:moveTo>
                    <a:pt x="112005" y="349971"/>
                  </a:moveTo>
                  <a:cubicBezTo>
                    <a:pt x="115228" y="352562"/>
                    <a:pt x="116468" y="357744"/>
                    <a:pt x="113740" y="362927"/>
                  </a:cubicBezTo>
                  <a:cubicBezTo>
                    <a:pt x="103326" y="388591"/>
                    <a:pt x="77539" y="429556"/>
                    <a:pt x="41338" y="455221"/>
                  </a:cubicBezTo>
                  <a:cubicBezTo>
                    <a:pt x="25965" y="460157"/>
                    <a:pt x="21006" y="455221"/>
                    <a:pt x="25965" y="444857"/>
                  </a:cubicBezTo>
                  <a:cubicBezTo>
                    <a:pt x="36379" y="419192"/>
                    <a:pt x="57207" y="378227"/>
                    <a:pt x="98367" y="352562"/>
                  </a:cubicBezTo>
                  <a:cubicBezTo>
                    <a:pt x="103574" y="347380"/>
                    <a:pt x="108781" y="347380"/>
                    <a:pt x="112005" y="349971"/>
                  </a:cubicBezTo>
                  <a:close/>
                  <a:moveTo>
                    <a:pt x="287508" y="153269"/>
                  </a:moveTo>
                  <a:cubicBezTo>
                    <a:pt x="277809" y="153890"/>
                    <a:pt x="268730" y="157740"/>
                    <a:pt x="261020" y="165441"/>
                  </a:cubicBezTo>
                  <a:cubicBezTo>
                    <a:pt x="261020" y="170409"/>
                    <a:pt x="261020" y="170409"/>
                    <a:pt x="255548" y="175874"/>
                  </a:cubicBezTo>
                  <a:cubicBezTo>
                    <a:pt x="245600" y="196243"/>
                    <a:pt x="250574" y="222575"/>
                    <a:pt x="276441" y="232511"/>
                  </a:cubicBezTo>
                  <a:cubicBezTo>
                    <a:pt x="291861" y="242944"/>
                    <a:pt x="317727" y="242944"/>
                    <a:pt x="328174" y="227543"/>
                  </a:cubicBezTo>
                  <a:cubicBezTo>
                    <a:pt x="333645" y="222575"/>
                    <a:pt x="333645" y="222575"/>
                    <a:pt x="333645" y="217110"/>
                  </a:cubicBezTo>
                  <a:cubicBezTo>
                    <a:pt x="349066" y="196243"/>
                    <a:pt x="338620" y="170409"/>
                    <a:pt x="317727" y="160472"/>
                  </a:cubicBezTo>
                  <a:cubicBezTo>
                    <a:pt x="307530" y="155256"/>
                    <a:pt x="297208" y="152648"/>
                    <a:pt x="287508" y="153269"/>
                  </a:cubicBezTo>
                  <a:close/>
                  <a:moveTo>
                    <a:pt x="437111" y="0"/>
                  </a:moveTo>
                  <a:lnTo>
                    <a:pt x="442086" y="0"/>
                  </a:lnTo>
                  <a:cubicBezTo>
                    <a:pt x="447557" y="0"/>
                    <a:pt x="452532" y="0"/>
                    <a:pt x="447557" y="4968"/>
                  </a:cubicBezTo>
                  <a:lnTo>
                    <a:pt x="447557" y="9937"/>
                  </a:lnTo>
                  <a:cubicBezTo>
                    <a:pt x="452532" y="15402"/>
                    <a:pt x="447557" y="15402"/>
                    <a:pt x="447557" y="20370"/>
                  </a:cubicBezTo>
                  <a:cubicBezTo>
                    <a:pt x="447557" y="25835"/>
                    <a:pt x="447557" y="36268"/>
                    <a:pt x="447557" y="46204"/>
                  </a:cubicBezTo>
                  <a:cubicBezTo>
                    <a:pt x="447557" y="62102"/>
                    <a:pt x="447557" y="82472"/>
                    <a:pt x="442086" y="103338"/>
                  </a:cubicBezTo>
                  <a:cubicBezTo>
                    <a:pt x="442086" y="108306"/>
                    <a:pt x="442086" y="108306"/>
                    <a:pt x="442086" y="113771"/>
                  </a:cubicBezTo>
                  <a:cubicBezTo>
                    <a:pt x="437111" y="124205"/>
                    <a:pt x="437111" y="129173"/>
                    <a:pt x="437111" y="134141"/>
                  </a:cubicBezTo>
                  <a:cubicBezTo>
                    <a:pt x="431640" y="150039"/>
                    <a:pt x="426665" y="165441"/>
                    <a:pt x="421194" y="175874"/>
                  </a:cubicBezTo>
                  <a:cubicBezTo>
                    <a:pt x="406271" y="212141"/>
                    <a:pt x="385378" y="248409"/>
                    <a:pt x="354040" y="289645"/>
                  </a:cubicBezTo>
                  <a:cubicBezTo>
                    <a:pt x="349066" y="294613"/>
                    <a:pt x="344091" y="315479"/>
                    <a:pt x="344091" y="325913"/>
                  </a:cubicBezTo>
                  <a:cubicBezTo>
                    <a:pt x="354040" y="367148"/>
                    <a:pt x="359512" y="460053"/>
                    <a:pt x="276441" y="506754"/>
                  </a:cubicBezTo>
                  <a:cubicBezTo>
                    <a:pt x="265994" y="517187"/>
                    <a:pt x="255548" y="512219"/>
                    <a:pt x="261020" y="496321"/>
                  </a:cubicBezTo>
                  <a:cubicBezTo>
                    <a:pt x="261020" y="439684"/>
                    <a:pt x="240128" y="305046"/>
                    <a:pt x="17278" y="310511"/>
                  </a:cubicBezTo>
                  <a:cubicBezTo>
                    <a:pt x="1858" y="310511"/>
                    <a:pt x="-3117" y="300078"/>
                    <a:pt x="1858" y="289645"/>
                  </a:cubicBezTo>
                  <a:cubicBezTo>
                    <a:pt x="17278" y="253377"/>
                    <a:pt x="59062" y="180842"/>
                    <a:pt x="162528" y="186307"/>
                  </a:cubicBezTo>
                  <a:cubicBezTo>
                    <a:pt x="172975" y="186307"/>
                    <a:pt x="188395" y="175874"/>
                    <a:pt x="193369" y="165441"/>
                  </a:cubicBezTo>
                  <a:cubicBezTo>
                    <a:pt x="214261" y="139606"/>
                    <a:pt x="250574" y="87937"/>
                    <a:pt x="312753" y="51669"/>
                  </a:cubicBezTo>
                  <a:cubicBezTo>
                    <a:pt x="349066" y="25835"/>
                    <a:pt x="379907" y="15402"/>
                    <a:pt x="400799" y="9937"/>
                  </a:cubicBezTo>
                  <a:cubicBezTo>
                    <a:pt x="416219" y="9937"/>
                    <a:pt x="426665" y="9937"/>
                    <a:pt x="426665" y="4968"/>
                  </a:cubicBezTo>
                  <a:cubicBezTo>
                    <a:pt x="431640" y="4968"/>
                    <a:pt x="431640" y="0"/>
                    <a:pt x="4371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539751" y="1466371"/>
              <a:ext cx="2545196" cy="655563"/>
              <a:chOff x="539751" y="1466371"/>
              <a:chExt cx="2545196" cy="655563"/>
            </a:xfrm>
          </p:grpSpPr>
          <p:sp>
            <p:nvSpPr>
              <p:cNvPr id="18" name="íṡľíḍè-Freeform: Shape 17"/>
              <p:cNvSpPr/>
              <p:nvPr/>
            </p:nvSpPr>
            <p:spPr bwMode="auto">
              <a:xfrm flipH="1">
                <a:off x="2497807" y="1466371"/>
                <a:ext cx="587140" cy="587141"/>
              </a:xfrm>
              <a:custGeom>
                <a:avLst/>
                <a:gdLst>
                  <a:gd name="T0" fmla="*/ 192 w 384"/>
                  <a:gd name="T1" fmla="*/ 0 h 384"/>
                  <a:gd name="T2" fmla="*/ 0 w 384"/>
                  <a:gd name="T3" fmla="*/ 192 h 384"/>
                  <a:gd name="T4" fmla="*/ 192 w 384"/>
                  <a:gd name="T5" fmla="*/ 384 h 384"/>
                  <a:gd name="T6" fmla="*/ 384 w 384"/>
                  <a:gd name="T7" fmla="*/ 192 h 384"/>
                  <a:gd name="T8" fmla="*/ 192 w 384"/>
                  <a:gd name="T9" fmla="*/ 0 h 384"/>
                  <a:gd name="T10" fmla="*/ 192 w 384"/>
                  <a:gd name="T11" fmla="*/ 349 h 384"/>
                  <a:gd name="T12" fmla="*/ 35 w 384"/>
                  <a:gd name="T13" fmla="*/ 192 h 384"/>
                  <a:gd name="T14" fmla="*/ 192 w 384"/>
                  <a:gd name="T15" fmla="*/ 35 h 384"/>
                  <a:gd name="T16" fmla="*/ 349 w 384"/>
                  <a:gd name="T17" fmla="*/ 192 h 384"/>
                  <a:gd name="T18" fmla="*/ 192 w 384"/>
                  <a:gd name="T19" fmla="*/ 349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4" h="384">
                    <a:moveTo>
                      <a:pt x="192" y="0"/>
                    </a:moveTo>
                    <a:cubicBezTo>
                      <a:pt x="86" y="0"/>
                      <a:pt x="0" y="86"/>
                      <a:pt x="0" y="192"/>
                    </a:cubicBezTo>
                    <a:cubicBezTo>
                      <a:pt x="0" y="298"/>
                      <a:pt x="86" y="384"/>
                      <a:pt x="192" y="384"/>
                    </a:cubicBezTo>
                    <a:cubicBezTo>
                      <a:pt x="298" y="384"/>
                      <a:pt x="384" y="298"/>
                      <a:pt x="384" y="192"/>
                    </a:cubicBezTo>
                    <a:cubicBezTo>
                      <a:pt x="384" y="86"/>
                      <a:pt x="298" y="0"/>
                      <a:pt x="192" y="0"/>
                    </a:cubicBezTo>
                    <a:close/>
                    <a:moveTo>
                      <a:pt x="192" y="349"/>
                    </a:moveTo>
                    <a:cubicBezTo>
                      <a:pt x="105" y="349"/>
                      <a:pt x="35" y="278"/>
                      <a:pt x="35" y="192"/>
                    </a:cubicBezTo>
                    <a:cubicBezTo>
                      <a:pt x="35" y="105"/>
                      <a:pt x="105" y="35"/>
                      <a:pt x="192" y="35"/>
                    </a:cubicBezTo>
                    <a:cubicBezTo>
                      <a:pt x="278" y="35"/>
                      <a:pt x="349" y="105"/>
                      <a:pt x="349" y="192"/>
                    </a:cubicBezTo>
                    <a:cubicBezTo>
                      <a:pt x="349" y="278"/>
                      <a:pt x="278" y="349"/>
                      <a:pt x="192" y="34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íṡľíḍè-TextBox 18"/>
              <p:cNvSpPr txBox="1"/>
              <p:nvPr/>
            </p:nvSpPr>
            <p:spPr>
              <a:xfrm flipH="1">
                <a:off x="1369081" y="1466371"/>
                <a:ext cx="1061829" cy="253916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pPr algn="r"/>
                <a:r>
                  <a:rPr lang="zh-CN" altLang="en-US" sz="1600" b="1">
                    <a:solidFill>
                      <a:schemeClr val="accent4"/>
                    </a:solidFill>
                  </a:rPr>
                  <a:t>标题文本预设</a:t>
                </a:r>
              </a:p>
            </p:txBody>
          </p:sp>
          <p:sp>
            <p:nvSpPr>
              <p:cNvPr id="20" name="íṡľíḍè-TextBox 19"/>
              <p:cNvSpPr txBox="1"/>
              <p:nvPr/>
            </p:nvSpPr>
            <p:spPr>
              <a:xfrm flipH="1">
                <a:off x="539751" y="1720286"/>
                <a:ext cx="1891160" cy="401648"/>
              </a:xfrm>
              <a:prstGeom prst="rect">
                <a:avLst/>
              </a:prstGeom>
              <a:noFill/>
            </p:spPr>
            <p:txBody>
              <a:bodyPr wrap="square">
                <a:normAutofit fontScale="85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200"/>
                  <a:t>此部分内容作为文字排版占位显示 （建议使用主题字体） </a:t>
                </a:r>
              </a:p>
            </p:txBody>
          </p:sp>
          <p:sp>
            <p:nvSpPr>
              <p:cNvPr id="27" name="îŝḷîḓé-Freeform: Shape 26"/>
              <p:cNvSpPr>
                <a:spLocks noChangeAspect="1"/>
              </p:cNvSpPr>
              <p:nvPr/>
            </p:nvSpPr>
            <p:spPr bwMode="auto">
              <a:xfrm>
                <a:off x="2656002" y="1624532"/>
                <a:ext cx="270750" cy="270818"/>
              </a:xfrm>
              <a:custGeom>
                <a:avLst/>
                <a:gdLst>
                  <a:gd name="T0" fmla="*/ 177 w 553"/>
                  <a:gd name="T1" fmla="*/ 186 h 552"/>
                  <a:gd name="T2" fmla="*/ 52 w 553"/>
                  <a:gd name="T3" fmla="*/ 61 h 552"/>
                  <a:gd name="T4" fmla="*/ 104 w 553"/>
                  <a:gd name="T5" fmla="*/ 9 h 552"/>
                  <a:gd name="T6" fmla="*/ 125 w 553"/>
                  <a:gd name="T7" fmla="*/ 9 h 552"/>
                  <a:gd name="T8" fmla="*/ 229 w 553"/>
                  <a:gd name="T9" fmla="*/ 103 h 552"/>
                  <a:gd name="T10" fmla="*/ 229 w 553"/>
                  <a:gd name="T11" fmla="*/ 134 h 552"/>
                  <a:gd name="T12" fmla="*/ 187 w 553"/>
                  <a:gd name="T13" fmla="*/ 176 h 552"/>
                  <a:gd name="T14" fmla="*/ 177 w 553"/>
                  <a:gd name="T15" fmla="*/ 186 h 552"/>
                  <a:gd name="T16" fmla="*/ 281 w 553"/>
                  <a:gd name="T17" fmla="*/ 384 h 552"/>
                  <a:gd name="T18" fmla="*/ 219 w 553"/>
                  <a:gd name="T19" fmla="*/ 332 h 552"/>
                  <a:gd name="T20" fmla="*/ 167 w 553"/>
                  <a:gd name="T21" fmla="*/ 269 h 552"/>
                  <a:gd name="T22" fmla="*/ 156 w 553"/>
                  <a:gd name="T23" fmla="*/ 207 h 552"/>
                  <a:gd name="T24" fmla="*/ 31 w 553"/>
                  <a:gd name="T25" fmla="*/ 82 h 552"/>
                  <a:gd name="T26" fmla="*/ 31 w 553"/>
                  <a:gd name="T27" fmla="*/ 259 h 552"/>
                  <a:gd name="T28" fmla="*/ 84 w 553"/>
                  <a:gd name="T29" fmla="*/ 332 h 552"/>
                  <a:gd name="T30" fmla="*/ 146 w 553"/>
                  <a:gd name="T31" fmla="*/ 405 h 552"/>
                  <a:gd name="T32" fmla="*/ 219 w 553"/>
                  <a:gd name="T33" fmla="*/ 467 h 552"/>
                  <a:gd name="T34" fmla="*/ 292 w 553"/>
                  <a:gd name="T35" fmla="*/ 519 h 552"/>
                  <a:gd name="T36" fmla="*/ 469 w 553"/>
                  <a:gd name="T37" fmla="*/ 530 h 552"/>
                  <a:gd name="T38" fmla="*/ 344 w 553"/>
                  <a:gd name="T39" fmla="*/ 394 h 552"/>
                  <a:gd name="T40" fmla="*/ 281 w 553"/>
                  <a:gd name="T41" fmla="*/ 384 h 552"/>
                  <a:gd name="T42" fmla="*/ 542 w 553"/>
                  <a:gd name="T43" fmla="*/ 426 h 552"/>
                  <a:gd name="T44" fmla="*/ 448 w 553"/>
                  <a:gd name="T45" fmla="*/ 321 h 552"/>
                  <a:gd name="T46" fmla="*/ 417 w 553"/>
                  <a:gd name="T47" fmla="*/ 321 h 552"/>
                  <a:gd name="T48" fmla="*/ 396 w 553"/>
                  <a:gd name="T49" fmla="*/ 353 h 552"/>
                  <a:gd name="T50" fmla="*/ 375 w 553"/>
                  <a:gd name="T51" fmla="*/ 363 h 552"/>
                  <a:gd name="T52" fmla="*/ 364 w 553"/>
                  <a:gd name="T53" fmla="*/ 374 h 552"/>
                  <a:gd name="T54" fmla="*/ 500 w 553"/>
                  <a:gd name="T55" fmla="*/ 499 h 552"/>
                  <a:gd name="T56" fmla="*/ 542 w 553"/>
                  <a:gd name="T57" fmla="*/ 446 h 552"/>
                  <a:gd name="T58" fmla="*/ 542 w 553"/>
                  <a:gd name="T59" fmla="*/ 426 h 552"/>
                  <a:gd name="T60" fmla="*/ 542 w 553"/>
                  <a:gd name="T61" fmla="*/ 426 h 552"/>
                  <a:gd name="T62" fmla="*/ 542 w 553"/>
                  <a:gd name="T63" fmla="*/ 426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53" h="552">
                    <a:moveTo>
                      <a:pt x="177" y="186"/>
                    </a:moveTo>
                    <a:cubicBezTo>
                      <a:pt x="52" y="61"/>
                      <a:pt x="52" y="61"/>
                      <a:pt x="52" y="61"/>
                    </a:cubicBezTo>
                    <a:cubicBezTo>
                      <a:pt x="73" y="40"/>
                      <a:pt x="84" y="19"/>
                      <a:pt x="104" y="9"/>
                    </a:cubicBezTo>
                    <a:cubicBezTo>
                      <a:pt x="104" y="0"/>
                      <a:pt x="125" y="0"/>
                      <a:pt x="125" y="9"/>
                    </a:cubicBezTo>
                    <a:cubicBezTo>
                      <a:pt x="229" y="103"/>
                      <a:pt x="229" y="103"/>
                      <a:pt x="229" y="103"/>
                    </a:cubicBezTo>
                    <a:cubicBezTo>
                      <a:pt x="229" y="113"/>
                      <a:pt x="229" y="124"/>
                      <a:pt x="229" y="134"/>
                    </a:cubicBezTo>
                    <a:cubicBezTo>
                      <a:pt x="187" y="176"/>
                      <a:pt x="187" y="176"/>
                      <a:pt x="187" y="176"/>
                    </a:cubicBezTo>
                    <a:cubicBezTo>
                      <a:pt x="177" y="176"/>
                      <a:pt x="177" y="176"/>
                      <a:pt x="177" y="186"/>
                    </a:cubicBezTo>
                    <a:close/>
                    <a:moveTo>
                      <a:pt x="281" y="384"/>
                    </a:moveTo>
                    <a:cubicBezTo>
                      <a:pt x="260" y="374"/>
                      <a:pt x="239" y="353"/>
                      <a:pt x="219" y="332"/>
                    </a:cubicBezTo>
                    <a:cubicBezTo>
                      <a:pt x="198" y="311"/>
                      <a:pt x="187" y="290"/>
                      <a:pt x="167" y="269"/>
                    </a:cubicBezTo>
                    <a:cubicBezTo>
                      <a:pt x="146" y="259"/>
                      <a:pt x="146" y="228"/>
                      <a:pt x="156" y="207"/>
                    </a:cubicBezTo>
                    <a:cubicBezTo>
                      <a:pt x="31" y="82"/>
                      <a:pt x="31" y="82"/>
                      <a:pt x="31" y="82"/>
                    </a:cubicBezTo>
                    <a:cubicBezTo>
                      <a:pt x="0" y="113"/>
                      <a:pt x="0" y="186"/>
                      <a:pt x="31" y="259"/>
                    </a:cubicBezTo>
                    <a:cubicBezTo>
                      <a:pt x="52" y="280"/>
                      <a:pt x="63" y="311"/>
                      <a:pt x="84" y="332"/>
                    </a:cubicBezTo>
                    <a:cubicBezTo>
                      <a:pt x="104" y="363"/>
                      <a:pt x="125" y="384"/>
                      <a:pt x="146" y="405"/>
                    </a:cubicBezTo>
                    <a:cubicBezTo>
                      <a:pt x="167" y="426"/>
                      <a:pt x="187" y="446"/>
                      <a:pt x="219" y="467"/>
                    </a:cubicBezTo>
                    <a:cubicBezTo>
                      <a:pt x="239" y="488"/>
                      <a:pt x="271" y="509"/>
                      <a:pt x="292" y="519"/>
                    </a:cubicBezTo>
                    <a:cubicBezTo>
                      <a:pt x="364" y="551"/>
                      <a:pt x="437" y="551"/>
                      <a:pt x="469" y="530"/>
                    </a:cubicBezTo>
                    <a:cubicBezTo>
                      <a:pt x="344" y="394"/>
                      <a:pt x="344" y="394"/>
                      <a:pt x="344" y="394"/>
                    </a:cubicBezTo>
                    <a:cubicBezTo>
                      <a:pt x="323" y="405"/>
                      <a:pt x="292" y="405"/>
                      <a:pt x="281" y="384"/>
                    </a:cubicBezTo>
                    <a:close/>
                    <a:moveTo>
                      <a:pt x="542" y="426"/>
                    </a:moveTo>
                    <a:cubicBezTo>
                      <a:pt x="448" y="321"/>
                      <a:pt x="448" y="321"/>
                      <a:pt x="448" y="321"/>
                    </a:cubicBezTo>
                    <a:cubicBezTo>
                      <a:pt x="437" y="321"/>
                      <a:pt x="427" y="321"/>
                      <a:pt x="417" y="321"/>
                    </a:cubicBezTo>
                    <a:cubicBezTo>
                      <a:pt x="396" y="353"/>
                      <a:pt x="396" y="353"/>
                      <a:pt x="396" y="353"/>
                    </a:cubicBezTo>
                    <a:cubicBezTo>
                      <a:pt x="375" y="363"/>
                      <a:pt x="375" y="363"/>
                      <a:pt x="375" y="363"/>
                    </a:cubicBezTo>
                    <a:cubicBezTo>
                      <a:pt x="375" y="374"/>
                      <a:pt x="375" y="374"/>
                      <a:pt x="364" y="374"/>
                    </a:cubicBezTo>
                    <a:cubicBezTo>
                      <a:pt x="500" y="499"/>
                      <a:pt x="500" y="499"/>
                      <a:pt x="500" y="499"/>
                    </a:cubicBezTo>
                    <a:cubicBezTo>
                      <a:pt x="510" y="488"/>
                      <a:pt x="531" y="467"/>
                      <a:pt x="542" y="446"/>
                    </a:cubicBezTo>
                    <a:cubicBezTo>
                      <a:pt x="552" y="446"/>
                      <a:pt x="552" y="436"/>
                      <a:pt x="542" y="426"/>
                    </a:cubicBezTo>
                    <a:close/>
                    <a:moveTo>
                      <a:pt x="542" y="426"/>
                    </a:moveTo>
                    <a:lnTo>
                      <a:pt x="542" y="42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3718207" y="863925"/>
            <a:ext cx="1744892" cy="3415648"/>
            <a:chOff x="3718207" y="863925"/>
            <a:chExt cx="1744892" cy="3415648"/>
          </a:xfrm>
        </p:grpSpPr>
        <p:grpSp>
          <p:nvGrpSpPr>
            <p:cNvPr id="38" name="组合 37"/>
            <p:cNvGrpSpPr/>
            <p:nvPr/>
          </p:nvGrpSpPr>
          <p:grpSpPr>
            <a:xfrm>
              <a:off x="3718207" y="863925"/>
              <a:ext cx="1744892" cy="3415648"/>
              <a:chOff x="3718207" y="863925"/>
              <a:chExt cx="1744892" cy="3415648"/>
            </a:xfrm>
          </p:grpSpPr>
          <p:sp>
            <p:nvSpPr>
              <p:cNvPr id="28" name="îŝḷîḓé-Freeform: Shape 28"/>
              <p:cNvSpPr/>
              <p:nvPr/>
            </p:nvSpPr>
            <p:spPr bwMode="auto">
              <a:xfrm>
                <a:off x="3718207" y="863925"/>
                <a:ext cx="1744892" cy="3415648"/>
              </a:xfrm>
              <a:custGeom>
                <a:avLst/>
                <a:gdLst>
                  <a:gd name="T0" fmla="*/ 537 w 537"/>
                  <a:gd name="T1" fmla="*/ 1006 h 1051"/>
                  <a:gd name="T2" fmla="*/ 501 w 537"/>
                  <a:gd name="T3" fmla="*/ 1051 h 1051"/>
                  <a:gd name="T4" fmla="*/ 35 w 537"/>
                  <a:gd name="T5" fmla="*/ 1051 h 1051"/>
                  <a:gd name="T6" fmla="*/ 0 w 537"/>
                  <a:gd name="T7" fmla="*/ 1006 h 1051"/>
                  <a:gd name="T8" fmla="*/ 0 w 537"/>
                  <a:gd name="T9" fmla="*/ 45 h 1051"/>
                  <a:gd name="T10" fmla="*/ 35 w 537"/>
                  <a:gd name="T11" fmla="*/ 0 h 1051"/>
                  <a:gd name="T12" fmla="*/ 501 w 537"/>
                  <a:gd name="T13" fmla="*/ 0 h 1051"/>
                  <a:gd name="T14" fmla="*/ 537 w 537"/>
                  <a:gd name="T15" fmla="*/ 45 h 1051"/>
                  <a:gd name="T16" fmla="*/ 537 w 537"/>
                  <a:gd name="T17" fmla="*/ 1006 h 10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7" h="1051">
                    <a:moveTo>
                      <a:pt x="537" y="1006"/>
                    </a:moveTo>
                    <a:cubicBezTo>
                      <a:pt x="537" y="1031"/>
                      <a:pt x="521" y="1051"/>
                      <a:pt x="501" y="1051"/>
                    </a:cubicBezTo>
                    <a:cubicBezTo>
                      <a:pt x="35" y="1051"/>
                      <a:pt x="35" y="1051"/>
                      <a:pt x="35" y="1051"/>
                    </a:cubicBezTo>
                    <a:cubicBezTo>
                      <a:pt x="16" y="1051"/>
                      <a:pt x="0" y="1031"/>
                      <a:pt x="0" y="1006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21"/>
                      <a:pt x="16" y="0"/>
                      <a:pt x="35" y="0"/>
                    </a:cubicBezTo>
                    <a:cubicBezTo>
                      <a:pt x="501" y="0"/>
                      <a:pt x="501" y="0"/>
                      <a:pt x="501" y="0"/>
                    </a:cubicBezTo>
                    <a:cubicBezTo>
                      <a:pt x="521" y="0"/>
                      <a:pt x="537" y="21"/>
                      <a:pt x="537" y="45"/>
                    </a:cubicBezTo>
                    <a:cubicBezTo>
                      <a:pt x="537" y="1006"/>
                      <a:pt x="537" y="1006"/>
                      <a:pt x="537" y="1006"/>
                    </a:cubicBezTo>
                  </a:path>
                </a:pathLst>
              </a:custGeom>
              <a:solidFill>
                <a:schemeClr val="bg2">
                  <a:lumMod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îŝḷîḓé-Rectangle 39"/>
              <p:cNvSpPr/>
              <p:nvPr/>
            </p:nvSpPr>
            <p:spPr>
              <a:xfrm>
                <a:off x="3776616" y="1215374"/>
                <a:ext cx="1604192" cy="2586448"/>
              </a:xfrm>
              <a:prstGeom prst="rect">
                <a:avLst/>
              </a:prstGeom>
              <a:blipFill dpi="0" rotWithShape="1">
                <a:blip r:embed="rId5"/>
                <a:srcRect/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30" name="îŝḷîḓé-Oval 30"/>
            <p:cNvSpPr/>
            <p:nvPr/>
          </p:nvSpPr>
          <p:spPr bwMode="auto">
            <a:xfrm>
              <a:off x="4412948" y="3886042"/>
              <a:ext cx="325366" cy="32536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îŝḷîḓé-Freeform: Shape 31"/>
            <p:cNvSpPr/>
            <p:nvPr/>
          </p:nvSpPr>
          <p:spPr bwMode="auto">
            <a:xfrm>
              <a:off x="4436287" y="984169"/>
              <a:ext cx="278689" cy="32948"/>
            </a:xfrm>
            <a:custGeom>
              <a:avLst/>
              <a:gdLst>
                <a:gd name="T0" fmla="*/ 86 w 86"/>
                <a:gd name="T1" fmla="*/ 5 h 10"/>
                <a:gd name="T2" fmla="*/ 81 w 86"/>
                <a:gd name="T3" fmla="*/ 10 h 10"/>
                <a:gd name="T4" fmla="*/ 5 w 86"/>
                <a:gd name="T5" fmla="*/ 10 h 10"/>
                <a:gd name="T6" fmla="*/ 0 w 86"/>
                <a:gd name="T7" fmla="*/ 5 h 10"/>
                <a:gd name="T8" fmla="*/ 5 w 86"/>
                <a:gd name="T9" fmla="*/ 0 h 10"/>
                <a:gd name="T10" fmla="*/ 81 w 86"/>
                <a:gd name="T11" fmla="*/ 0 h 10"/>
                <a:gd name="T12" fmla="*/ 86 w 86"/>
                <a:gd name="T13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" h="10">
                  <a:moveTo>
                    <a:pt x="86" y="5"/>
                  </a:moveTo>
                  <a:cubicBezTo>
                    <a:pt x="86" y="8"/>
                    <a:pt x="84" y="10"/>
                    <a:pt x="81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4" y="0"/>
                    <a:pt x="86" y="2"/>
                    <a:pt x="86" y="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îŝḷîḓé-Oval 32"/>
            <p:cNvSpPr/>
            <p:nvPr/>
          </p:nvSpPr>
          <p:spPr bwMode="auto">
            <a:xfrm>
              <a:off x="4558471" y="925137"/>
              <a:ext cx="35695" cy="35695"/>
            </a:xfrm>
            <a:prstGeom prst="ellipse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îŝḷîḓé-Freeform: Shape 33"/>
            <p:cNvSpPr/>
            <p:nvPr/>
          </p:nvSpPr>
          <p:spPr bwMode="auto">
            <a:xfrm>
              <a:off x="4995036" y="1016916"/>
              <a:ext cx="138659" cy="65897"/>
            </a:xfrm>
            <a:custGeom>
              <a:avLst/>
              <a:gdLst>
                <a:gd name="T0" fmla="*/ 43 w 43"/>
                <a:gd name="T1" fmla="*/ 10 h 20"/>
                <a:gd name="T2" fmla="*/ 33 w 43"/>
                <a:gd name="T3" fmla="*/ 20 h 20"/>
                <a:gd name="T4" fmla="*/ 10 w 43"/>
                <a:gd name="T5" fmla="*/ 20 h 20"/>
                <a:gd name="T6" fmla="*/ 0 w 43"/>
                <a:gd name="T7" fmla="*/ 10 h 20"/>
                <a:gd name="T8" fmla="*/ 10 w 43"/>
                <a:gd name="T9" fmla="*/ 0 h 20"/>
                <a:gd name="T10" fmla="*/ 33 w 43"/>
                <a:gd name="T11" fmla="*/ 0 h 20"/>
                <a:gd name="T12" fmla="*/ 43 w 43"/>
                <a:gd name="T1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0">
                  <a:moveTo>
                    <a:pt x="43" y="10"/>
                  </a:moveTo>
                  <a:cubicBezTo>
                    <a:pt x="43" y="16"/>
                    <a:pt x="39" y="20"/>
                    <a:pt x="33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4" y="20"/>
                    <a:pt x="0" y="16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9" y="0"/>
                    <a:pt x="43" y="5"/>
                    <a:pt x="43" y="10"/>
                  </a:cubicBez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4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1" name="等腰三角形 40"/>
          <p:cNvSpPr/>
          <p:nvPr/>
        </p:nvSpPr>
        <p:spPr>
          <a:xfrm rot="5400000">
            <a:off x="350557" y="280293"/>
            <a:ext cx="207812" cy="17017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47fcf57d-715b-4a45-9873-866f39c52934"/>
          <p:cNvGrpSpPr>
            <a:grpSpLocks noChangeAspect="1"/>
          </p:cNvGrpSpPr>
          <p:nvPr/>
        </p:nvGrpSpPr>
        <p:grpSpPr>
          <a:xfrm>
            <a:off x="701243" y="816552"/>
            <a:ext cx="7700621" cy="3943355"/>
            <a:chOff x="914924" y="789824"/>
            <a:chExt cx="10307627" cy="5278353"/>
          </a:xfrm>
        </p:grpSpPr>
        <p:sp>
          <p:nvSpPr>
            <p:cNvPr id="4" name="矩形 3"/>
            <p:cNvSpPr/>
            <p:nvPr/>
          </p:nvSpPr>
          <p:spPr bwMode="auto">
            <a:xfrm rot="868439" flipH="1">
              <a:off x="3804695" y="3306831"/>
              <a:ext cx="2484276" cy="25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 bwMode="auto">
            <a:xfrm rot="20731561">
              <a:off x="5880140" y="3306831"/>
              <a:ext cx="2484276" cy="25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矩形 5"/>
            <p:cNvSpPr/>
            <p:nvPr/>
          </p:nvSpPr>
          <p:spPr bwMode="auto">
            <a:xfrm rot="868439" flipH="1">
              <a:off x="7955585" y="3306831"/>
              <a:ext cx="2484276" cy="25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 bwMode="auto">
            <a:xfrm rot="20731561">
              <a:off x="1729250" y="3306831"/>
              <a:ext cx="2484276" cy="25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1085221" y="3206084"/>
              <a:ext cx="1700436" cy="2862093"/>
              <a:chOff x="1085221" y="3206084"/>
              <a:chExt cx="1700436" cy="2862093"/>
            </a:xfrm>
          </p:grpSpPr>
          <p:sp>
            <p:nvSpPr>
              <p:cNvPr id="60" name="矩形 59"/>
              <p:cNvSpPr/>
              <p:nvPr/>
            </p:nvSpPr>
            <p:spPr bwMode="auto">
              <a:xfrm>
                <a:off x="1809424" y="4110583"/>
                <a:ext cx="252028" cy="41910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 bwMode="auto">
              <a:xfrm>
                <a:off x="1085221" y="4367741"/>
                <a:ext cx="1700436" cy="170043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椭圆 61"/>
              <p:cNvSpPr/>
              <p:nvPr/>
            </p:nvSpPr>
            <p:spPr bwMode="auto">
              <a:xfrm>
                <a:off x="1190622" y="4473142"/>
                <a:ext cx="1489634" cy="1489634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 bwMode="auto">
              <a:xfrm>
                <a:off x="1435584" y="3206084"/>
                <a:ext cx="999710" cy="99971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椭圆 63"/>
              <p:cNvSpPr/>
              <p:nvPr/>
            </p:nvSpPr>
            <p:spPr bwMode="auto">
              <a:xfrm>
                <a:off x="1530794" y="3301294"/>
                <a:ext cx="809289" cy="809289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 fontScale="92500" lnSpcReduction="20000"/>
              </a:bodyPr>
              <a:lstStyle/>
              <a:p>
                <a:pPr algn="ctr"/>
                <a:r>
                  <a:rPr lang="en-US" altLang="zh-CN" sz="280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</a:p>
            </p:txBody>
          </p:sp>
          <p:grpSp>
            <p:nvGrpSpPr>
              <p:cNvPr id="65" name="组合 64"/>
              <p:cNvGrpSpPr/>
              <p:nvPr/>
            </p:nvGrpSpPr>
            <p:grpSpPr>
              <a:xfrm>
                <a:off x="1190622" y="4879405"/>
                <a:ext cx="1489634" cy="677108"/>
                <a:chOff x="1190622" y="4767604"/>
                <a:chExt cx="1489634" cy="677108"/>
              </a:xfrm>
            </p:grpSpPr>
            <p:sp>
              <p:nvSpPr>
                <p:cNvPr id="66" name="文本框 58"/>
                <p:cNvSpPr txBox="1"/>
                <p:nvPr/>
              </p:nvSpPr>
              <p:spPr>
                <a:xfrm>
                  <a:off x="1395379" y="4767604"/>
                  <a:ext cx="1080120" cy="338554"/>
                </a:xfrm>
                <a:prstGeom prst="rect">
                  <a:avLst/>
                </a:prstGeom>
                <a:noFill/>
              </p:spPr>
              <p:txBody>
                <a:bodyPr wrap="none" anchor="ctr">
                  <a:normAutofit fontScale="77500" lnSpcReduction="20000"/>
                </a:bodyPr>
                <a:lstStyle/>
                <a:p>
                  <a:pPr algn="ctr"/>
                  <a:r>
                    <a:rPr lang="zh-CN" altLang="en-US" sz="16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关键词</a:t>
                  </a:r>
                </a:p>
              </p:txBody>
            </p:sp>
            <p:sp>
              <p:nvSpPr>
                <p:cNvPr id="67" name="文本框 59"/>
                <p:cNvSpPr txBox="1"/>
                <p:nvPr/>
              </p:nvSpPr>
              <p:spPr>
                <a:xfrm>
                  <a:off x="1190622" y="5106158"/>
                  <a:ext cx="1489634" cy="338554"/>
                </a:xfrm>
                <a:prstGeom prst="rect">
                  <a:avLst/>
                </a:prstGeom>
                <a:noFill/>
              </p:spPr>
              <p:txBody>
                <a:bodyPr wrap="none" anchor="ctr">
                  <a:normAutofit fontScale="77500" lnSpcReduction="20000"/>
                </a:bodyPr>
                <a:lstStyle/>
                <a:p>
                  <a:pPr algn="ctr"/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5245783" y="3206084"/>
              <a:ext cx="1700436" cy="2862093"/>
              <a:chOff x="5245783" y="3206084"/>
              <a:chExt cx="1700436" cy="2862093"/>
            </a:xfrm>
          </p:grpSpPr>
          <p:sp>
            <p:nvSpPr>
              <p:cNvPr id="52" name="矩形 51"/>
              <p:cNvSpPr/>
              <p:nvPr/>
            </p:nvSpPr>
            <p:spPr bwMode="auto">
              <a:xfrm>
                <a:off x="5969986" y="4110583"/>
                <a:ext cx="252028" cy="41910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 bwMode="auto">
              <a:xfrm>
                <a:off x="5245783" y="4367741"/>
                <a:ext cx="1700436" cy="1700436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" name="椭圆 53"/>
              <p:cNvSpPr/>
              <p:nvPr/>
            </p:nvSpPr>
            <p:spPr bwMode="auto">
              <a:xfrm>
                <a:off x="5351184" y="4473142"/>
                <a:ext cx="1489634" cy="1489634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 bwMode="auto">
              <a:xfrm>
                <a:off x="5596146" y="3206084"/>
                <a:ext cx="999710" cy="99971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 bwMode="auto">
              <a:xfrm>
                <a:off x="5691356" y="3301294"/>
                <a:ext cx="809289" cy="809289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 fontScale="92500" lnSpcReduction="20000"/>
              </a:bodyPr>
              <a:lstStyle/>
              <a:p>
                <a:pPr algn="ctr"/>
                <a:r>
                  <a:rPr lang="en-US" altLang="zh-CN" sz="280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</a:p>
            </p:txBody>
          </p:sp>
          <p:grpSp>
            <p:nvGrpSpPr>
              <p:cNvPr id="57" name="组合 56"/>
              <p:cNvGrpSpPr/>
              <p:nvPr/>
            </p:nvGrpSpPr>
            <p:grpSpPr>
              <a:xfrm>
                <a:off x="5351177" y="4879405"/>
                <a:ext cx="1489634" cy="677108"/>
                <a:chOff x="1190622" y="4767604"/>
                <a:chExt cx="1489634" cy="677108"/>
              </a:xfrm>
            </p:grpSpPr>
            <p:sp>
              <p:nvSpPr>
                <p:cNvPr id="58" name="文本框 62"/>
                <p:cNvSpPr txBox="1"/>
                <p:nvPr/>
              </p:nvSpPr>
              <p:spPr>
                <a:xfrm>
                  <a:off x="1395379" y="4767604"/>
                  <a:ext cx="1080120" cy="338554"/>
                </a:xfrm>
                <a:prstGeom prst="rect">
                  <a:avLst/>
                </a:prstGeom>
                <a:noFill/>
              </p:spPr>
              <p:txBody>
                <a:bodyPr wrap="none" anchor="ctr">
                  <a:normAutofit fontScale="77500" lnSpcReduction="20000"/>
                </a:bodyPr>
                <a:lstStyle/>
                <a:p>
                  <a:pPr algn="ctr"/>
                  <a:r>
                    <a:rPr lang="zh-CN" altLang="en-US" sz="16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关键词</a:t>
                  </a:r>
                </a:p>
              </p:txBody>
            </p:sp>
            <p:sp>
              <p:nvSpPr>
                <p:cNvPr id="59" name="文本框 63"/>
                <p:cNvSpPr txBox="1"/>
                <p:nvPr/>
              </p:nvSpPr>
              <p:spPr>
                <a:xfrm>
                  <a:off x="1190622" y="5106158"/>
                  <a:ext cx="1489634" cy="338554"/>
                </a:xfrm>
                <a:prstGeom prst="rect">
                  <a:avLst/>
                </a:prstGeom>
                <a:noFill/>
              </p:spPr>
              <p:txBody>
                <a:bodyPr wrap="none" anchor="ctr">
                  <a:normAutofit fontScale="77500" lnSpcReduction="20000"/>
                </a:bodyPr>
                <a:lstStyle/>
                <a:p>
                  <a:pPr algn="ctr"/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</p:grpSp>
        <p:grpSp>
          <p:nvGrpSpPr>
            <p:cNvPr id="10" name="组合 9"/>
            <p:cNvGrpSpPr/>
            <p:nvPr/>
          </p:nvGrpSpPr>
          <p:grpSpPr>
            <a:xfrm>
              <a:off x="9406344" y="3206084"/>
              <a:ext cx="1700436" cy="2862093"/>
              <a:chOff x="9406344" y="3206084"/>
              <a:chExt cx="1700436" cy="2862093"/>
            </a:xfrm>
          </p:grpSpPr>
          <p:sp>
            <p:nvSpPr>
              <p:cNvPr id="44" name="矩形 43"/>
              <p:cNvSpPr/>
              <p:nvPr/>
            </p:nvSpPr>
            <p:spPr bwMode="auto">
              <a:xfrm>
                <a:off x="10130547" y="4110583"/>
                <a:ext cx="252028" cy="419104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 bwMode="auto">
              <a:xfrm>
                <a:off x="9406344" y="4367741"/>
                <a:ext cx="1700436" cy="1700436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 bwMode="auto">
              <a:xfrm>
                <a:off x="9511745" y="4473142"/>
                <a:ext cx="1489634" cy="1489634"/>
              </a:xfrm>
              <a:prstGeom prst="ellipse">
                <a:avLst/>
              </a:prstGeom>
              <a:solidFill>
                <a:schemeClr val="accent5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椭圆 46"/>
              <p:cNvSpPr/>
              <p:nvPr/>
            </p:nvSpPr>
            <p:spPr bwMode="auto">
              <a:xfrm>
                <a:off x="9756707" y="3206084"/>
                <a:ext cx="999710" cy="99971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 bwMode="auto">
              <a:xfrm>
                <a:off x="9851917" y="3301294"/>
                <a:ext cx="809289" cy="809289"/>
              </a:xfrm>
              <a:prstGeom prst="ellipse">
                <a:avLst/>
              </a:prstGeom>
              <a:solidFill>
                <a:schemeClr val="accent5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 fontScale="92500" lnSpcReduction="20000"/>
              </a:bodyPr>
              <a:lstStyle/>
              <a:p>
                <a:pPr algn="ctr"/>
                <a:r>
                  <a:rPr lang="en-US" altLang="zh-CN" sz="2800">
                    <a:solidFill>
                      <a:schemeClr val="bg1"/>
                    </a:solidFill>
                    <a:cs typeface="+mn-ea"/>
                    <a:sym typeface="+mn-lt"/>
                  </a:rPr>
                  <a:t>05</a:t>
                </a:r>
              </a:p>
            </p:txBody>
          </p:sp>
          <p:grpSp>
            <p:nvGrpSpPr>
              <p:cNvPr id="49" name="组合 48"/>
              <p:cNvGrpSpPr/>
              <p:nvPr/>
            </p:nvGrpSpPr>
            <p:grpSpPr>
              <a:xfrm>
                <a:off x="9511732" y="4879405"/>
                <a:ext cx="1489634" cy="677108"/>
                <a:chOff x="1190622" y="4767604"/>
                <a:chExt cx="1489634" cy="677108"/>
              </a:xfrm>
            </p:grpSpPr>
            <p:sp>
              <p:nvSpPr>
                <p:cNvPr id="50" name="文本框 65"/>
                <p:cNvSpPr txBox="1"/>
                <p:nvPr/>
              </p:nvSpPr>
              <p:spPr>
                <a:xfrm>
                  <a:off x="1395379" y="4767604"/>
                  <a:ext cx="1080120" cy="338554"/>
                </a:xfrm>
                <a:prstGeom prst="rect">
                  <a:avLst/>
                </a:prstGeom>
                <a:noFill/>
              </p:spPr>
              <p:txBody>
                <a:bodyPr wrap="none" anchor="ctr">
                  <a:normAutofit fontScale="77500" lnSpcReduction="20000"/>
                </a:bodyPr>
                <a:lstStyle/>
                <a:p>
                  <a:pPr algn="ctr"/>
                  <a:r>
                    <a:rPr lang="zh-CN" altLang="en-US" sz="16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关键词</a:t>
                  </a:r>
                </a:p>
              </p:txBody>
            </p:sp>
            <p:sp>
              <p:nvSpPr>
                <p:cNvPr id="51" name="文本框 66"/>
                <p:cNvSpPr txBox="1"/>
                <p:nvPr/>
              </p:nvSpPr>
              <p:spPr>
                <a:xfrm>
                  <a:off x="1190622" y="5106158"/>
                  <a:ext cx="1489634" cy="338554"/>
                </a:xfrm>
                <a:prstGeom prst="rect">
                  <a:avLst/>
                </a:prstGeom>
                <a:noFill/>
              </p:spPr>
              <p:txBody>
                <a:bodyPr wrap="none" anchor="ctr">
                  <a:normAutofit fontScale="77500" lnSpcReduction="20000"/>
                </a:bodyPr>
                <a:lstStyle/>
                <a:p>
                  <a:pPr algn="ctr"/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</p:grpSp>
        <p:grpSp>
          <p:nvGrpSpPr>
            <p:cNvPr id="11" name="组合 10"/>
            <p:cNvGrpSpPr/>
            <p:nvPr/>
          </p:nvGrpSpPr>
          <p:grpSpPr>
            <a:xfrm>
              <a:off x="3165502" y="789824"/>
              <a:ext cx="1700436" cy="2862092"/>
              <a:chOff x="3165502" y="789824"/>
              <a:chExt cx="1700436" cy="2862092"/>
            </a:xfrm>
          </p:grpSpPr>
          <p:sp>
            <p:nvSpPr>
              <p:cNvPr id="36" name="矩形 35"/>
              <p:cNvSpPr/>
              <p:nvPr/>
            </p:nvSpPr>
            <p:spPr bwMode="auto">
              <a:xfrm>
                <a:off x="3889705" y="2328312"/>
                <a:ext cx="252028" cy="41910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 bwMode="auto">
              <a:xfrm>
                <a:off x="3165502" y="789824"/>
                <a:ext cx="1700436" cy="1700436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 bwMode="auto">
              <a:xfrm>
                <a:off x="3270903" y="895225"/>
                <a:ext cx="1489634" cy="1489634"/>
              </a:xfrm>
              <a:prstGeom prst="ellipse">
                <a:avLst/>
              </a:prstGeom>
              <a:solidFill>
                <a:schemeClr val="accent2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 bwMode="auto">
              <a:xfrm>
                <a:off x="3515865" y="2652206"/>
                <a:ext cx="999710" cy="99971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 bwMode="auto">
              <a:xfrm>
                <a:off x="3611075" y="2747416"/>
                <a:ext cx="809289" cy="809289"/>
              </a:xfrm>
              <a:prstGeom prst="ellipse">
                <a:avLst/>
              </a:prstGeom>
              <a:solidFill>
                <a:schemeClr val="accent2"/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 fontScale="92500" lnSpcReduction="20000"/>
              </a:bodyPr>
              <a:lstStyle/>
              <a:p>
                <a:pPr algn="ctr"/>
                <a:r>
                  <a:rPr lang="en-US" altLang="zh-CN" sz="280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</a:p>
            </p:txBody>
          </p:sp>
          <p:grpSp>
            <p:nvGrpSpPr>
              <p:cNvPr id="41" name="组合 40"/>
              <p:cNvGrpSpPr/>
              <p:nvPr/>
            </p:nvGrpSpPr>
            <p:grpSpPr>
              <a:xfrm>
                <a:off x="3270902" y="1301488"/>
                <a:ext cx="1489634" cy="677108"/>
                <a:chOff x="1190622" y="4767604"/>
                <a:chExt cx="1489634" cy="677108"/>
              </a:xfrm>
            </p:grpSpPr>
            <p:sp>
              <p:nvSpPr>
                <p:cNvPr id="42" name="文本框 68"/>
                <p:cNvSpPr txBox="1"/>
                <p:nvPr/>
              </p:nvSpPr>
              <p:spPr>
                <a:xfrm>
                  <a:off x="1395379" y="4767604"/>
                  <a:ext cx="1080120" cy="338554"/>
                </a:xfrm>
                <a:prstGeom prst="rect">
                  <a:avLst/>
                </a:prstGeom>
                <a:noFill/>
              </p:spPr>
              <p:txBody>
                <a:bodyPr wrap="none" anchor="ctr">
                  <a:normAutofit fontScale="77500" lnSpcReduction="20000"/>
                </a:bodyPr>
                <a:lstStyle/>
                <a:p>
                  <a:pPr algn="ctr"/>
                  <a:r>
                    <a:rPr lang="zh-CN" altLang="en-US" sz="16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关键词</a:t>
                  </a:r>
                </a:p>
              </p:txBody>
            </p:sp>
            <p:sp>
              <p:nvSpPr>
                <p:cNvPr id="43" name="文本框 69"/>
                <p:cNvSpPr txBox="1"/>
                <p:nvPr/>
              </p:nvSpPr>
              <p:spPr>
                <a:xfrm>
                  <a:off x="1190622" y="5106158"/>
                  <a:ext cx="1489634" cy="338554"/>
                </a:xfrm>
                <a:prstGeom prst="rect">
                  <a:avLst/>
                </a:prstGeom>
                <a:noFill/>
              </p:spPr>
              <p:txBody>
                <a:bodyPr wrap="none" anchor="ctr">
                  <a:normAutofit fontScale="77500" lnSpcReduction="20000"/>
                </a:bodyPr>
                <a:lstStyle/>
                <a:p>
                  <a:pPr algn="ctr"/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</p:grpSp>
        <p:grpSp>
          <p:nvGrpSpPr>
            <p:cNvPr id="12" name="组合 11"/>
            <p:cNvGrpSpPr/>
            <p:nvPr/>
          </p:nvGrpSpPr>
          <p:grpSpPr>
            <a:xfrm>
              <a:off x="7326064" y="789824"/>
              <a:ext cx="1700436" cy="2862092"/>
              <a:chOff x="7326064" y="789824"/>
              <a:chExt cx="1700436" cy="2862092"/>
            </a:xfrm>
          </p:grpSpPr>
          <p:sp>
            <p:nvSpPr>
              <p:cNvPr id="28" name="矩形 27"/>
              <p:cNvSpPr/>
              <p:nvPr/>
            </p:nvSpPr>
            <p:spPr bwMode="auto">
              <a:xfrm>
                <a:off x="8050267" y="2328312"/>
                <a:ext cx="252028" cy="419104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 bwMode="auto">
              <a:xfrm>
                <a:off x="7326064" y="789824"/>
                <a:ext cx="1700436" cy="1700436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 bwMode="auto">
              <a:xfrm>
                <a:off x="7431465" y="895225"/>
                <a:ext cx="1489634" cy="1489634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 bwMode="auto">
              <a:xfrm>
                <a:off x="7676427" y="2652206"/>
                <a:ext cx="999710" cy="99971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 bwMode="auto">
              <a:xfrm>
                <a:off x="7771637" y="2747416"/>
                <a:ext cx="809289" cy="809289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vert="horz" wrap="none" lIns="91440" tIns="45720" rIns="91440" bIns="45720" anchor="ctr" anchorCtr="1" compatLnSpc="1">
                <a:normAutofit fontScale="92500" lnSpcReduction="20000"/>
              </a:bodyPr>
              <a:lstStyle/>
              <a:p>
                <a:pPr algn="ctr"/>
                <a:r>
                  <a:rPr lang="en-US" altLang="zh-CN" sz="2800">
                    <a:solidFill>
                      <a:schemeClr val="bg1"/>
                    </a:solidFill>
                    <a:cs typeface="+mn-ea"/>
                    <a:sym typeface="+mn-lt"/>
                  </a:rPr>
                  <a:t>04</a:t>
                </a:r>
              </a:p>
            </p:txBody>
          </p:sp>
          <p:grpSp>
            <p:nvGrpSpPr>
              <p:cNvPr id="33" name="组合 32"/>
              <p:cNvGrpSpPr/>
              <p:nvPr/>
            </p:nvGrpSpPr>
            <p:grpSpPr>
              <a:xfrm>
                <a:off x="7431465" y="1301488"/>
                <a:ext cx="1489634" cy="677108"/>
                <a:chOff x="1190622" y="4767604"/>
                <a:chExt cx="1489634" cy="677108"/>
              </a:xfrm>
            </p:grpSpPr>
            <p:sp>
              <p:nvSpPr>
                <p:cNvPr id="34" name="文本框 71"/>
                <p:cNvSpPr txBox="1"/>
                <p:nvPr/>
              </p:nvSpPr>
              <p:spPr>
                <a:xfrm>
                  <a:off x="1395379" y="4767604"/>
                  <a:ext cx="1080120" cy="338554"/>
                </a:xfrm>
                <a:prstGeom prst="rect">
                  <a:avLst/>
                </a:prstGeom>
                <a:noFill/>
              </p:spPr>
              <p:txBody>
                <a:bodyPr wrap="none" anchor="ctr">
                  <a:normAutofit fontScale="77500" lnSpcReduction="20000"/>
                </a:bodyPr>
                <a:lstStyle/>
                <a:p>
                  <a:pPr algn="ctr"/>
                  <a:r>
                    <a:rPr lang="zh-CN" altLang="en-US" sz="1600" b="1">
                      <a:solidFill>
                        <a:schemeClr val="bg1"/>
                      </a:solidFill>
                      <a:cs typeface="+mn-ea"/>
                      <a:sym typeface="+mn-lt"/>
                    </a:rPr>
                    <a:t>关键词</a:t>
                  </a:r>
                </a:p>
              </p:txBody>
            </p:sp>
            <p:sp>
              <p:nvSpPr>
                <p:cNvPr id="35" name="文本框 72"/>
                <p:cNvSpPr txBox="1"/>
                <p:nvPr/>
              </p:nvSpPr>
              <p:spPr>
                <a:xfrm>
                  <a:off x="1190622" y="5106158"/>
                  <a:ext cx="1489634" cy="338554"/>
                </a:xfrm>
                <a:prstGeom prst="rect">
                  <a:avLst/>
                </a:prstGeom>
                <a:noFill/>
              </p:spPr>
              <p:txBody>
                <a:bodyPr wrap="none" anchor="ctr">
                  <a:normAutofit fontScale="77500" lnSpcReduction="20000"/>
                </a:bodyPr>
                <a:lstStyle/>
                <a:p>
                  <a:pPr algn="ctr"/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</p:grpSp>
        <p:grpSp>
          <p:nvGrpSpPr>
            <p:cNvPr id="13" name="组合 12"/>
            <p:cNvGrpSpPr/>
            <p:nvPr/>
          </p:nvGrpSpPr>
          <p:grpSpPr>
            <a:xfrm>
              <a:off x="914924" y="2231238"/>
              <a:ext cx="2041029" cy="857260"/>
              <a:chOff x="1732858" y="5001250"/>
              <a:chExt cx="2213143" cy="857260"/>
            </a:xfrm>
          </p:grpSpPr>
          <p:sp>
            <p:nvSpPr>
              <p:cNvPr id="26" name="文本框 92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7" name="文本框 93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>
                    <a:cs typeface="+mn-ea"/>
                    <a:sym typeface="+mn-lt"/>
                  </a:rPr>
                </a:br>
                <a:r>
                  <a:rPr lang="zh-CN" altLang="en-US" sz="1000"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2981573" y="3863522"/>
              <a:ext cx="2041029" cy="857260"/>
              <a:chOff x="1732858" y="5001250"/>
              <a:chExt cx="2213143" cy="857260"/>
            </a:xfrm>
          </p:grpSpPr>
          <p:sp>
            <p:nvSpPr>
              <p:cNvPr id="24" name="文本框 90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5" name="文本框 91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>
                    <a:cs typeface="+mn-ea"/>
                    <a:sym typeface="+mn-lt"/>
                  </a:rPr>
                </a:br>
                <a:r>
                  <a:rPr lang="zh-CN" altLang="en-US" sz="1000"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5048222" y="2231238"/>
              <a:ext cx="2041029" cy="857260"/>
              <a:chOff x="1732858" y="5001250"/>
              <a:chExt cx="2213143" cy="857260"/>
            </a:xfrm>
          </p:grpSpPr>
          <p:sp>
            <p:nvSpPr>
              <p:cNvPr id="22" name="文本框 88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3" name="文本框 89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>
                    <a:cs typeface="+mn-ea"/>
                    <a:sym typeface="+mn-lt"/>
                  </a:rPr>
                </a:br>
                <a:r>
                  <a:rPr lang="zh-CN" altLang="en-US" sz="1000"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7114872" y="3863522"/>
              <a:ext cx="2041029" cy="857260"/>
              <a:chOff x="1732858" y="5001250"/>
              <a:chExt cx="2213143" cy="857260"/>
            </a:xfrm>
          </p:grpSpPr>
          <p:sp>
            <p:nvSpPr>
              <p:cNvPr id="20" name="文本框 86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1" name="文本框 87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>
                    <a:cs typeface="+mn-ea"/>
                    <a:sym typeface="+mn-lt"/>
                  </a:rPr>
                </a:br>
                <a:r>
                  <a:rPr lang="zh-CN" altLang="en-US" sz="1000"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9181522" y="2231238"/>
              <a:ext cx="2041029" cy="857260"/>
              <a:chOff x="1732858" y="5001250"/>
              <a:chExt cx="2213143" cy="857260"/>
            </a:xfrm>
          </p:grpSpPr>
          <p:sp>
            <p:nvSpPr>
              <p:cNvPr id="18" name="文本框 84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>
                    <a:solidFill>
                      <a:schemeClr val="accent5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9" name="文本框 85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 lnSpcReduction="2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>
                    <a:cs typeface="+mn-ea"/>
                    <a:sym typeface="+mn-lt"/>
                  </a:rPr>
                  <a:t>此部分内容作为文字排版占位显示 </a:t>
                </a:r>
                <a:br>
                  <a:rPr lang="zh-CN" altLang="en-US" sz="1000">
                    <a:cs typeface="+mn-ea"/>
                    <a:sym typeface="+mn-lt"/>
                  </a:rPr>
                </a:br>
                <a:r>
                  <a:rPr lang="zh-CN" altLang="en-US" sz="1000"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6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年度工作概述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5" name="等腰三角形 74"/>
          <p:cNvSpPr/>
          <p:nvPr/>
        </p:nvSpPr>
        <p:spPr>
          <a:xfrm rot="5400000">
            <a:off x="350557" y="280293"/>
            <a:ext cx="207812" cy="17017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ïşḻïďê-Rectangle 2"/>
          <p:cNvSpPr/>
          <p:nvPr/>
        </p:nvSpPr>
        <p:spPr>
          <a:xfrm>
            <a:off x="0" y="1167592"/>
            <a:ext cx="3757166" cy="296865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63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ïşḻïďê-Rectangle 4"/>
          <p:cNvSpPr/>
          <p:nvPr/>
        </p:nvSpPr>
        <p:spPr>
          <a:xfrm>
            <a:off x="3797283" y="1167593"/>
            <a:ext cx="1587617" cy="1464829"/>
          </a:xfrm>
          <a:prstGeom prst="rect">
            <a:avLst/>
          </a:prstGeom>
          <a:blipFill dpi="0" rotWithShape="1">
            <a:blip r:embed="rId6" cstate="screen"/>
            <a:srcRect/>
            <a:stretch>
              <a:fillRect/>
            </a:stretch>
          </a:blipFill>
          <a:ln w="63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7" name="ïşḻïďê-Rectangle 6"/>
          <p:cNvSpPr/>
          <p:nvPr/>
        </p:nvSpPr>
        <p:spPr>
          <a:xfrm>
            <a:off x="7052749" y="1167593"/>
            <a:ext cx="1587617" cy="1464829"/>
          </a:xfrm>
          <a:prstGeom prst="rect">
            <a:avLst/>
          </a:prstGeom>
          <a:blipFill dpi="0" rotWithShape="1">
            <a:blip r:embed="rId7" cstate="screen"/>
            <a:srcRect/>
            <a:stretch>
              <a:fillRect/>
            </a:stretch>
          </a:blipFill>
          <a:ln w="63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9" name="ïşḻïďê-Rectangle 8"/>
          <p:cNvSpPr/>
          <p:nvPr/>
        </p:nvSpPr>
        <p:spPr>
          <a:xfrm>
            <a:off x="5425015" y="2671419"/>
            <a:ext cx="1587617" cy="1464829"/>
          </a:xfrm>
          <a:prstGeom prst="rect">
            <a:avLst/>
          </a:prstGeom>
          <a:blipFill dpi="0" rotWithShape="1">
            <a:blip r:embed="rId8" cstate="screen"/>
            <a:srcRect/>
            <a:stretch>
              <a:fillRect/>
            </a:stretch>
          </a:blipFill>
          <a:ln w="63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26" name="组合 25"/>
          <p:cNvGrpSpPr/>
          <p:nvPr/>
        </p:nvGrpSpPr>
        <p:grpSpPr>
          <a:xfrm>
            <a:off x="5425015" y="1167593"/>
            <a:ext cx="1587617" cy="1464829"/>
            <a:chOff x="5425015" y="1167593"/>
            <a:chExt cx="1587617" cy="1464829"/>
          </a:xfrm>
        </p:grpSpPr>
        <p:sp>
          <p:nvSpPr>
            <p:cNvPr id="6" name="ïşḻïďê-Rectangle 5"/>
            <p:cNvSpPr/>
            <p:nvPr/>
          </p:nvSpPr>
          <p:spPr>
            <a:xfrm>
              <a:off x="5425015" y="1167593"/>
              <a:ext cx="1587617" cy="146482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ïşḻïďê-文本框 10"/>
            <p:cNvSpPr txBox="1"/>
            <p:nvPr/>
          </p:nvSpPr>
          <p:spPr>
            <a:xfrm>
              <a:off x="5436517" y="2005834"/>
              <a:ext cx="1564614" cy="242765"/>
            </a:xfrm>
            <a:prstGeom prst="rect">
              <a:avLst/>
            </a:prstGeom>
            <a:noFill/>
          </p:spPr>
          <p:txBody>
            <a:bodyPr wrap="none" lIns="144000" tIns="0" rIns="0" bIns="0" anchor="ctr" anchorCtr="0">
              <a:normAutofit lnSpcReduction="10000"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</a:rPr>
                <a:t>标题文本预设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ïşḻïďê-Oval 12"/>
            <p:cNvSpPr/>
            <p:nvPr/>
          </p:nvSpPr>
          <p:spPr>
            <a:xfrm>
              <a:off x="6028939" y="1610763"/>
              <a:ext cx="379770" cy="379770"/>
            </a:xfrm>
            <a:prstGeom prst="ellipse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anchor="ctr" anchorCtr="0" forceAA="0" compatLnSpc="1">
              <a:normAutofit fontScale="85000" lnSpcReduction="20000"/>
            </a:bodyPr>
            <a:lstStyle/>
            <a:p>
              <a:pPr algn="ctr" defTabSz="914400"/>
              <a:r>
                <a:rPr lang="en-US" altLang="zh-CN" sz="1600" b="1">
                  <a:solidFill>
                    <a:schemeClr val="accent2"/>
                  </a:solidFill>
                </a:rPr>
                <a:t>01</a:t>
              </a:r>
              <a:endParaRPr lang="en-US" altLang="zh-CN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805598" y="2671419"/>
            <a:ext cx="1587617" cy="1464829"/>
            <a:chOff x="3805598" y="2671419"/>
            <a:chExt cx="1587617" cy="1464829"/>
          </a:xfrm>
        </p:grpSpPr>
        <p:sp>
          <p:nvSpPr>
            <p:cNvPr id="8" name="ïşḻïďê-Rectangle 7"/>
            <p:cNvSpPr/>
            <p:nvPr/>
          </p:nvSpPr>
          <p:spPr>
            <a:xfrm>
              <a:off x="3805598" y="2671419"/>
              <a:ext cx="1587617" cy="146482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ïşḻïďê-文本框 14"/>
            <p:cNvSpPr txBox="1"/>
            <p:nvPr/>
          </p:nvSpPr>
          <p:spPr>
            <a:xfrm>
              <a:off x="3817099" y="3509661"/>
              <a:ext cx="1564614" cy="242765"/>
            </a:xfrm>
            <a:prstGeom prst="rect">
              <a:avLst/>
            </a:prstGeom>
            <a:noFill/>
          </p:spPr>
          <p:txBody>
            <a:bodyPr wrap="none" lIns="144000" tIns="0" rIns="0" bIns="0" anchor="ctr" anchorCtr="0">
              <a:normAutofit lnSpcReduction="10000"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</a:rPr>
                <a:t>标题文本预设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ïşḻïďê-Oval 14"/>
            <p:cNvSpPr/>
            <p:nvPr/>
          </p:nvSpPr>
          <p:spPr>
            <a:xfrm>
              <a:off x="4409521" y="3114590"/>
              <a:ext cx="379770" cy="379770"/>
            </a:xfrm>
            <a:prstGeom prst="ellipse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anchor="ctr" anchorCtr="0" forceAA="0" compatLnSpc="1">
              <a:normAutofit fontScale="85000" lnSpcReduction="20000"/>
            </a:bodyPr>
            <a:lstStyle/>
            <a:p>
              <a:pPr algn="ctr" defTabSz="914400"/>
              <a:r>
                <a:rPr lang="en-US" altLang="zh-CN" sz="1600" b="1">
                  <a:solidFill>
                    <a:schemeClr val="accent1"/>
                  </a:solidFill>
                </a:rPr>
                <a:t>02</a:t>
              </a:r>
              <a:endParaRPr lang="en-US" altLang="zh-CN" sz="16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052749" y="2671419"/>
            <a:ext cx="1587617" cy="1464829"/>
            <a:chOff x="7052749" y="2671419"/>
            <a:chExt cx="1587617" cy="1464829"/>
          </a:xfrm>
        </p:grpSpPr>
        <p:sp>
          <p:nvSpPr>
            <p:cNvPr id="10" name="ïşḻïďê-Rectangle 9"/>
            <p:cNvSpPr/>
            <p:nvPr/>
          </p:nvSpPr>
          <p:spPr>
            <a:xfrm>
              <a:off x="7052749" y="2671419"/>
              <a:ext cx="1587617" cy="146482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ïşḻïďê-文本框 9"/>
            <p:cNvSpPr txBox="1"/>
            <p:nvPr/>
          </p:nvSpPr>
          <p:spPr>
            <a:xfrm>
              <a:off x="7075752" y="3509661"/>
              <a:ext cx="1564614" cy="242765"/>
            </a:xfrm>
            <a:prstGeom prst="rect">
              <a:avLst/>
            </a:prstGeom>
            <a:noFill/>
          </p:spPr>
          <p:txBody>
            <a:bodyPr wrap="none" lIns="144000" tIns="0" rIns="0" bIns="0" anchor="ctr" anchorCtr="0">
              <a:normAutofit lnSpcReduction="10000"/>
            </a:bodyPr>
            <a:lstStyle/>
            <a:p>
              <a:pPr algn="ctr"/>
              <a:r>
                <a:rPr lang="zh-CN" altLang="en-US" sz="1600" b="1">
                  <a:solidFill>
                    <a:schemeClr val="bg1"/>
                  </a:solidFill>
                </a:rPr>
                <a:t>标题文本预设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ïşḻïďê-Oval 15"/>
            <p:cNvSpPr/>
            <p:nvPr/>
          </p:nvSpPr>
          <p:spPr>
            <a:xfrm>
              <a:off x="7649783" y="3112867"/>
              <a:ext cx="379770" cy="379770"/>
            </a:xfrm>
            <a:prstGeom prst="ellipse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anchor="ctr" anchorCtr="0" forceAA="0" compatLnSpc="1">
              <a:normAutofit fontScale="85000" lnSpcReduction="20000"/>
            </a:bodyPr>
            <a:lstStyle/>
            <a:p>
              <a:pPr algn="ctr" defTabSz="914400"/>
              <a:r>
                <a:rPr lang="en-US" altLang="zh-CN" sz="1600" b="1">
                  <a:solidFill>
                    <a:schemeClr val="accent3"/>
                  </a:solidFill>
                </a:rPr>
                <a:t>03</a:t>
              </a:r>
              <a:endParaRPr lang="en-US" altLang="zh-CN" sz="16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21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年度工作概述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等腰三角形 21"/>
          <p:cNvSpPr/>
          <p:nvPr/>
        </p:nvSpPr>
        <p:spPr>
          <a:xfrm rot="5400000">
            <a:off x="350557" y="280293"/>
            <a:ext cx="207812" cy="17017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967461" y="3045863"/>
            <a:ext cx="1805711" cy="626833"/>
            <a:chOff x="609599" y="3139323"/>
            <a:chExt cx="2407615" cy="835777"/>
          </a:xfrm>
        </p:grpSpPr>
        <p:sp>
          <p:nvSpPr>
            <p:cNvPr id="27" name="文本框 10"/>
            <p:cNvSpPr txBox="1"/>
            <p:nvPr/>
          </p:nvSpPr>
          <p:spPr>
            <a:xfrm>
              <a:off x="609599" y="3385544"/>
              <a:ext cx="2407615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92500" lnSpcReduction="20000"/>
            </a:bodyPr>
            <a:lstStyle/>
            <a:p>
              <a:pPr algn="r" defTabSz="914400">
                <a:lnSpc>
                  <a:spcPct val="120000"/>
                </a:lnSpc>
                <a:defRPr/>
              </a:pPr>
              <a:r>
                <a:rPr lang="zh-CN" altLang="en-US" sz="1000" dirty="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 dirty="0">
                  <a:cs typeface="+mn-ea"/>
                  <a:sym typeface="+mn-lt"/>
                </a:rPr>
              </a:br>
              <a:r>
                <a:rPr lang="zh-CN" altLang="en-US" sz="1000" dirty="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609599" y="3139323"/>
              <a:ext cx="2407615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algn="r" defTabSz="914400">
                <a:defRPr/>
              </a:pPr>
              <a:r>
                <a:rPr lang="zh-CN" altLang="en-US" sz="1600" b="1">
                  <a:solidFill>
                    <a:schemeClr val="accent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333542" y="3045863"/>
            <a:ext cx="1842997" cy="626833"/>
            <a:chOff x="9029821" y="3139323"/>
            <a:chExt cx="2457329" cy="835777"/>
          </a:xfrm>
        </p:grpSpPr>
        <p:sp>
          <p:nvSpPr>
            <p:cNvPr id="25" name="文本框 13"/>
            <p:cNvSpPr txBox="1"/>
            <p:nvPr/>
          </p:nvSpPr>
          <p:spPr>
            <a:xfrm>
              <a:off x="9029821" y="3385544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92500" lnSpcReduction="20000"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9029821" y="3139323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defTabSz="914400">
                <a:defRPr/>
              </a:pPr>
              <a:r>
                <a:rPr lang="zh-CN" altLang="en-US" sz="1600" b="1">
                  <a:solidFill>
                    <a:schemeClr val="accent5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814134" y="1077341"/>
            <a:ext cx="1515732" cy="695805"/>
            <a:chOff x="5122025" y="525814"/>
            <a:chExt cx="2020976" cy="927740"/>
          </a:xfrm>
        </p:grpSpPr>
        <p:sp>
          <p:nvSpPr>
            <p:cNvPr id="23" name="文本框 16"/>
            <p:cNvSpPr txBox="1"/>
            <p:nvPr/>
          </p:nvSpPr>
          <p:spPr>
            <a:xfrm>
              <a:off x="5122026" y="826908"/>
              <a:ext cx="2020975" cy="626646"/>
            </a:xfrm>
            <a:prstGeom prst="rect">
              <a:avLst/>
            </a:prstGeom>
            <a:noFill/>
          </p:spPr>
          <p:txBody>
            <a:bodyPr wrap="square" lIns="0" tIns="0" rIns="0" bIns="0" anchor="ctr" anchorCtr="1">
              <a:normAutofit fontScale="925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 （建议使用主题字体）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5122025" y="525814"/>
              <a:ext cx="2020976" cy="325410"/>
            </a:xfrm>
            <a:prstGeom prst="rect">
              <a:avLst/>
            </a:prstGeom>
          </p:spPr>
          <p:txBody>
            <a:bodyPr wrap="none" lIns="0" tIns="0" rIns="0" bIns="0" anchor="ctr" anchorCtr="1">
              <a:normAutofit fontScale="92500" lnSpcReduction="10000"/>
            </a:bodyPr>
            <a:lstStyle/>
            <a:p>
              <a:pPr lvl="0" algn="ctr" defTabSz="914400">
                <a:spcBef>
                  <a:spcPct val="0"/>
                </a:spcBef>
                <a:defRPr/>
              </a:pPr>
              <a:r>
                <a:rPr lang="zh-CN" altLang="en-US" b="1">
                  <a:solidFill>
                    <a:schemeClr val="accent6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492346" y="2034592"/>
            <a:ext cx="1805711" cy="626833"/>
            <a:chOff x="609599" y="3139323"/>
            <a:chExt cx="2407615" cy="835777"/>
          </a:xfrm>
        </p:grpSpPr>
        <p:sp>
          <p:nvSpPr>
            <p:cNvPr id="21" name="文本框 19"/>
            <p:cNvSpPr txBox="1"/>
            <p:nvPr/>
          </p:nvSpPr>
          <p:spPr>
            <a:xfrm>
              <a:off x="609599" y="3385544"/>
              <a:ext cx="2407615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92500" lnSpcReduction="20000"/>
            </a:bodyPr>
            <a:lstStyle/>
            <a:p>
              <a:pPr algn="r" defTabSz="914400">
                <a:lnSpc>
                  <a:spcPct val="120000"/>
                </a:lnSpc>
                <a:defRPr/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609599" y="3139323"/>
              <a:ext cx="2407615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algn="r" defTabSz="914400">
                <a:defRPr/>
              </a:pPr>
              <a:r>
                <a:rPr lang="zh-CN" altLang="en-US" sz="1600" b="1">
                  <a:solidFill>
                    <a:schemeClr val="accent4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929743" y="2034592"/>
            <a:ext cx="1842997" cy="626833"/>
            <a:chOff x="9029821" y="3139323"/>
            <a:chExt cx="2457329" cy="835777"/>
          </a:xfrm>
        </p:grpSpPr>
        <p:sp>
          <p:nvSpPr>
            <p:cNvPr id="19" name="文本框 22"/>
            <p:cNvSpPr txBox="1"/>
            <p:nvPr/>
          </p:nvSpPr>
          <p:spPr>
            <a:xfrm>
              <a:off x="9029821" y="3385544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92500" lnSpcReduction="20000"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00">
                  <a:cs typeface="+mn-ea"/>
                  <a:sym typeface="+mn-lt"/>
                </a:rPr>
                <a:t>此部分内容作为文字排版占位显示</a:t>
              </a:r>
              <a:br>
                <a:rPr lang="zh-CN" altLang="en-US" sz="1000">
                  <a:cs typeface="+mn-ea"/>
                  <a:sym typeface="+mn-lt"/>
                </a:rPr>
              </a:br>
              <a:r>
                <a:rPr lang="zh-CN" altLang="en-US" sz="10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9029821" y="3139323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92500" lnSpcReduction="20000"/>
            </a:bodyPr>
            <a:lstStyle/>
            <a:p>
              <a:pPr lvl="0" defTabSz="914400">
                <a:defRPr/>
              </a:pPr>
              <a:r>
                <a:rPr lang="zh-CN" altLang="en-US" sz="1600" b="1">
                  <a:solidFill>
                    <a:schemeClr val="accent2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991580" y="1981806"/>
            <a:ext cx="3162626" cy="1865008"/>
            <a:chOff x="2991580" y="1981806"/>
            <a:chExt cx="3162626" cy="1865008"/>
          </a:xfrm>
        </p:grpSpPr>
        <p:sp>
          <p:nvSpPr>
            <p:cNvPr id="4" name="任意多边形: 形状 3"/>
            <p:cNvSpPr/>
            <p:nvPr/>
          </p:nvSpPr>
          <p:spPr>
            <a:xfrm rot="4680292" flipH="1" flipV="1">
              <a:off x="4921199" y="2613806"/>
              <a:ext cx="867967" cy="1598047"/>
            </a:xfrm>
            <a:custGeom>
              <a:avLst/>
              <a:gdLst>
                <a:gd name="connsiteX0" fmla="*/ 578645 w 1157289"/>
                <a:gd name="connsiteY0" fmla="*/ 0 h 2130729"/>
                <a:gd name="connsiteX1" fmla="*/ 596658 w 1157289"/>
                <a:gd name="connsiteY1" fmla="*/ 10943 h 2130729"/>
                <a:gd name="connsiteX2" fmla="*/ 1157289 w 1157289"/>
                <a:gd name="connsiteY2" fmla="*/ 1065364 h 2130729"/>
                <a:gd name="connsiteX3" fmla="*/ 596658 w 1157289"/>
                <a:gd name="connsiteY3" fmla="*/ 2119785 h 2130729"/>
                <a:gd name="connsiteX4" fmla="*/ 578645 w 1157289"/>
                <a:gd name="connsiteY4" fmla="*/ 2130729 h 2130729"/>
                <a:gd name="connsiteX5" fmla="*/ 560631 w 1157289"/>
                <a:gd name="connsiteY5" fmla="*/ 2119785 h 2130729"/>
                <a:gd name="connsiteX6" fmla="*/ 0 w 1157289"/>
                <a:gd name="connsiteY6" fmla="*/ 1065364 h 2130729"/>
                <a:gd name="connsiteX7" fmla="*/ 560631 w 1157289"/>
                <a:gd name="connsiteY7" fmla="*/ 10943 h 213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7289" h="2130729">
                  <a:moveTo>
                    <a:pt x="578645" y="0"/>
                  </a:moveTo>
                  <a:lnTo>
                    <a:pt x="596658" y="10943"/>
                  </a:lnTo>
                  <a:cubicBezTo>
                    <a:pt x="934903" y="239457"/>
                    <a:pt x="1157289" y="626440"/>
                    <a:pt x="1157289" y="1065364"/>
                  </a:cubicBezTo>
                  <a:cubicBezTo>
                    <a:pt x="1157289" y="1504289"/>
                    <a:pt x="934903" y="1891272"/>
                    <a:pt x="596658" y="2119785"/>
                  </a:cubicBezTo>
                  <a:lnTo>
                    <a:pt x="578645" y="2130729"/>
                  </a:lnTo>
                  <a:lnTo>
                    <a:pt x="560631" y="2119785"/>
                  </a:lnTo>
                  <a:cubicBezTo>
                    <a:pt x="222387" y="1891272"/>
                    <a:pt x="0" y="1504289"/>
                    <a:pt x="0" y="1065364"/>
                  </a:cubicBezTo>
                  <a:cubicBezTo>
                    <a:pt x="0" y="626440"/>
                    <a:pt x="222387" y="239457"/>
                    <a:pt x="560631" y="10943"/>
                  </a:cubicBezTo>
                  <a:close/>
                </a:path>
              </a:pathLst>
            </a:custGeom>
            <a:solidFill>
              <a:schemeClr val="accent5">
                <a:alpha val="8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2991580" y="1981806"/>
              <a:ext cx="2884335" cy="1865008"/>
              <a:chOff x="2991580" y="1981806"/>
              <a:chExt cx="2884335" cy="1865008"/>
            </a:xfrm>
          </p:grpSpPr>
          <p:sp>
            <p:nvSpPr>
              <p:cNvPr id="5" name="任意多边形: 形状 4"/>
              <p:cNvSpPr/>
              <p:nvPr/>
            </p:nvSpPr>
            <p:spPr>
              <a:xfrm rot="2397114" flipH="1" flipV="1">
                <a:off x="4649987" y="2166823"/>
                <a:ext cx="867967" cy="1598047"/>
              </a:xfrm>
              <a:custGeom>
                <a:avLst/>
                <a:gdLst>
                  <a:gd name="connsiteX0" fmla="*/ 578645 w 1157289"/>
                  <a:gd name="connsiteY0" fmla="*/ 0 h 2130729"/>
                  <a:gd name="connsiteX1" fmla="*/ 596658 w 1157289"/>
                  <a:gd name="connsiteY1" fmla="*/ 10943 h 2130729"/>
                  <a:gd name="connsiteX2" fmla="*/ 1157289 w 1157289"/>
                  <a:gd name="connsiteY2" fmla="*/ 1065364 h 2130729"/>
                  <a:gd name="connsiteX3" fmla="*/ 596658 w 1157289"/>
                  <a:gd name="connsiteY3" fmla="*/ 2119785 h 2130729"/>
                  <a:gd name="connsiteX4" fmla="*/ 578645 w 1157289"/>
                  <a:gd name="connsiteY4" fmla="*/ 2130729 h 2130729"/>
                  <a:gd name="connsiteX5" fmla="*/ 560631 w 1157289"/>
                  <a:gd name="connsiteY5" fmla="*/ 2119785 h 2130729"/>
                  <a:gd name="connsiteX6" fmla="*/ 0 w 1157289"/>
                  <a:gd name="connsiteY6" fmla="*/ 1065364 h 2130729"/>
                  <a:gd name="connsiteX7" fmla="*/ 560631 w 1157289"/>
                  <a:gd name="connsiteY7" fmla="*/ 10943 h 2130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57289" h="2130729">
                    <a:moveTo>
                      <a:pt x="578645" y="0"/>
                    </a:moveTo>
                    <a:lnTo>
                      <a:pt x="596658" y="10943"/>
                    </a:lnTo>
                    <a:cubicBezTo>
                      <a:pt x="934903" y="239457"/>
                      <a:pt x="1157289" y="626440"/>
                      <a:pt x="1157289" y="1065364"/>
                    </a:cubicBezTo>
                    <a:cubicBezTo>
                      <a:pt x="1157289" y="1504289"/>
                      <a:pt x="934903" y="1891272"/>
                      <a:pt x="596658" y="2119785"/>
                    </a:cubicBezTo>
                    <a:lnTo>
                      <a:pt x="578645" y="2130729"/>
                    </a:lnTo>
                    <a:lnTo>
                      <a:pt x="560631" y="2119785"/>
                    </a:lnTo>
                    <a:cubicBezTo>
                      <a:pt x="222387" y="1891272"/>
                      <a:pt x="0" y="1504289"/>
                      <a:pt x="0" y="1065364"/>
                    </a:cubicBezTo>
                    <a:cubicBezTo>
                      <a:pt x="0" y="626440"/>
                      <a:pt x="222387" y="239457"/>
                      <a:pt x="560631" y="10943"/>
                    </a:cubicBezTo>
                    <a:close/>
                  </a:path>
                </a:pathLst>
              </a:custGeom>
              <a:solidFill>
                <a:schemeClr val="accent4">
                  <a:alpha val="85000"/>
                </a:schemeClr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" name="任意多边形: 形状 5"/>
              <p:cNvSpPr/>
              <p:nvPr/>
            </p:nvSpPr>
            <p:spPr>
              <a:xfrm rot="16919708" flipH="1">
                <a:off x="3356620" y="2613807"/>
                <a:ext cx="867967" cy="1598047"/>
              </a:xfrm>
              <a:custGeom>
                <a:avLst/>
                <a:gdLst>
                  <a:gd name="connsiteX0" fmla="*/ 578645 w 1157289"/>
                  <a:gd name="connsiteY0" fmla="*/ 0 h 2130729"/>
                  <a:gd name="connsiteX1" fmla="*/ 596658 w 1157289"/>
                  <a:gd name="connsiteY1" fmla="*/ 10943 h 2130729"/>
                  <a:gd name="connsiteX2" fmla="*/ 1157289 w 1157289"/>
                  <a:gd name="connsiteY2" fmla="*/ 1065364 h 2130729"/>
                  <a:gd name="connsiteX3" fmla="*/ 596658 w 1157289"/>
                  <a:gd name="connsiteY3" fmla="*/ 2119785 h 2130729"/>
                  <a:gd name="connsiteX4" fmla="*/ 578645 w 1157289"/>
                  <a:gd name="connsiteY4" fmla="*/ 2130729 h 2130729"/>
                  <a:gd name="connsiteX5" fmla="*/ 560631 w 1157289"/>
                  <a:gd name="connsiteY5" fmla="*/ 2119785 h 2130729"/>
                  <a:gd name="connsiteX6" fmla="*/ 0 w 1157289"/>
                  <a:gd name="connsiteY6" fmla="*/ 1065364 h 2130729"/>
                  <a:gd name="connsiteX7" fmla="*/ 560631 w 1157289"/>
                  <a:gd name="connsiteY7" fmla="*/ 10943 h 2130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57289" h="2130729">
                    <a:moveTo>
                      <a:pt x="578645" y="0"/>
                    </a:moveTo>
                    <a:lnTo>
                      <a:pt x="596658" y="10943"/>
                    </a:lnTo>
                    <a:cubicBezTo>
                      <a:pt x="934903" y="239457"/>
                      <a:pt x="1157289" y="626440"/>
                      <a:pt x="1157289" y="1065364"/>
                    </a:cubicBezTo>
                    <a:cubicBezTo>
                      <a:pt x="1157289" y="1504289"/>
                      <a:pt x="934903" y="1891272"/>
                      <a:pt x="596658" y="2119785"/>
                    </a:cubicBezTo>
                    <a:lnTo>
                      <a:pt x="578645" y="2130729"/>
                    </a:lnTo>
                    <a:lnTo>
                      <a:pt x="560631" y="2119785"/>
                    </a:lnTo>
                    <a:cubicBezTo>
                      <a:pt x="222387" y="1891272"/>
                      <a:pt x="0" y="1504289"/>
                      <a:pt x="0" y="1065364"/>
                    </a:cubicBezTo>
                    <a:cubicBezTo>
                      <a:pt x="0" y="626440"/>
                      <a:pt x="222387" y="239457"/>
                      <a:pt x="560631" y="10943"/>
                    </a:cubicBezTo>
                    <a:close/>
                  </a:path>
                </a:pathLst>
              </a:custGeom>
              <a:solidFill>
                <a:schemeClr val="accent1">
                  <a:alpha val="85000"/>
                </a:schemeClr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" name="任意多边形: 形状 6"/>
              <p:cNvSpPr/>
              <p:nvPr/>
            </p:nvSpPr>
            <p:spPr>
              <a:xfrm>
                <a:off x="4138016" y="1981806"/>
                <a:ext cx="867967" cy="1598047"/>
              </a:xfrm>
              <a:custGeom>
                <a:avLst/>
                <a:gdLst>
                  <a:gd name="connsiteX0" fmla="*/ 578645 w 1157289"/>
                  <a:gd name="connsiteY0" fmla="*/ 0 h 2130729"/>
                  <a:gd name="connsiteX1" fmla="*/ 596658 w 1157289"/>
                  <a:gd name="connsiteY1" fmla="*/ 10943 h 2130729"/>
                  <a:gd name="connsiteX2" fmla="*/ 1157289 w 1157289"/>
                  <a:gd name="connsiteY2" fmla="*/ 1065364 h 2130729"/>
                  <a:gd name="connsiteX3" fmla="*/ 596658 w 1157289"/>
                  <a:gd name="connsiteY3" fmla="*/ 2119785 h 2130729"/>
                  <a:gd name="connsiteX4" fmla="*/ 578645 w 1157289"/>
                  <a:gd name="connsiteY4" fmla="*/ 2130729 h 2130729"/>
                  <a:gd name="connsiteX5" fmla="*/ 560631 w 1157289"/>
                  <a:gd name="connsiteY5" fmla="*/ 2119785 h 2130729"/>
                  <a:gd name="connsiteX6" fmla="*/ 0 w 1157289"/>
                  <a:gd name="connsiteY6" fmla="*/ 1065364 h 2130729"/>
                  <a:gd name="connsiteX7" fmla="*/ 560631 w 1157289"/>
                  <a:gd name="connsiteY7" fmla="*/ 10943 h 2130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57289" h="2130729">
                    <a:moveTo>
                      <a:pt x="578645" y="0"/>
                    </a:moveTo>
                    <a:lnTo>
                      <a:pt x="596658" y="10943"/>
                    </a:lnTo>
                    <a:cubicBezTo>
                      <a:pt x="934903" y="239457"/>
                      <a:pt x="1157289" y="626440"/>
                      <a:pt x="1157289" y="1065364"/>
                    </a:cubicBezTo>
                    <a:cubicBezTo>
                      <a:pt x="1157289" y="1504289"/>
                      <a:pt x="934903" y="1891272"/>
                      <a:pt x="596658" y="2119785"/>
                    </a:cubicBezTo>
                    <a:lnTo>
                      <a:pt x="578645" y="2130729"/>
                    </a:lnTo>
                    <a:lnTo>
                      <a:pt x="560631" y="2119785"/>
                    </a:lnTo>
                    <a:cubicBezTo>
                      <a:pt x="222387" y="1891272"/>
                      <a:pt x="0" y="1504289"/>
                      <a:pt x="0" y="1065364"/>
                    </a:cubicBezTo>
                    <a:cubicBezTo>
                      <a:pt x="0" y="626440"/>
                      <a:pt x="222387" y="239457"/>
                      <a:pt x="560631" y="10943"/>
                    </a:cubicBezTo>
                    <a:close/>
                  </a:path>
                </a:pathLst>
              </a:custGeom>
              <a:solidFill>
                <a:schemeClr val="accent3">
                  <a:alpha val="85000"/>
                </a:schemeClr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" name="任意多边形: 形状 7"/>
              <p:cNvSpPr/>
              <p:nvPr/>
            </p:nvSpPr>
            <p:spPr>
              <a:xfrm rot="19202886" flipV="1">
                <a:off x="3626046" y="2166823"/>
                <a:ext cx="867967" cy="1598047"/>
              </a:xfrm>
              <a:custGeom>
                <a:avLst/>
                <a:gdLst>
                  <a:gd name="connsiteX0" fmla="*/ 578645 w 1157289"/>
                  <a:gd name="connsiteY0" fmla="*/ 0 h 2130729"/>
                  <a:gd name="connsiteX1" fmla="*/ 596658 w 1157289"/>
                  <a:gd name="connsiteY1" fmla="*/ 10943 h 2130729"/>
                  <a:gd name="connsiteX2" fmla="*/ 1157289 w 1157289"/>
                  <a:gd name="connsiteY2" fmla="*/ 1065364 h 2130729"/>
                  <a:gd name="connsiteX3" fmla="*/ 596658 w 1157289"/>
                  <a:gd name="connsiteY3" fmla="*/ 2119785 h 2130729"/>
                  <a:gd name="connsiteX4" fmla="*/ 578645 w 1157289"/>
                  <a:gd name="connsiteY4" fmla="*/ 2130729 h 2130729"/>
                  <a:gd name="connsiteX5" fmla="*/ 560631 w 1157289"/>
                  <a:gd name="connsiteY5" fmla="*/ 2119785 h 2130729"/>
                  <a:gd name="connsiteX6" fmla="*/ 0 w 1157289"/>
                  <a:gd name="connsiteY6" fmla="*/ 1065364 h 2130729"/>
                  <a:gd name="connsiteX7" fmla="*/ 560631 w 1157289"/>
                  <a:gd name="connsiteY7" fmla="*/ 10943 h 2130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57289" h="2130729">
                    <a:moveTo>
                      <a:pt x="578645" y="0"/>
                    </a:moveTo>
                    <a:lnTo>
                      <a:pt x="596658" y="10943"/>
                    </a:lnTo>
                    <a:cubicBezTo>
                      <a:pt x="934903" y="239457"/>
                      <a:pt x="1157289" y="626440"/>
                      <a:pt x="1157289" y="1065364"/>
                    </a:cubicBezTo>
                    <a:cubicBezTo>
                      <a:pt x="1157289" y="1504289"/>
                      <a:pt x="934903" y="1891272"/>
                      <a:pt x="596658" y="2119785"/>
                    </a:cubicBezTo>
                    <a:lnTo>
                      <a:pt x="578645" y="2130729"/>
                    </a:lnTo>
                    <a:lnTo>
                      <a:pt x="560631" y="2119785"/>
                    </a:lnTo>
                    <a:cubicBezTo>
                      <a:pt x="222387" y="1891272"/>
                      <a:pt x="0" y="1504289"/>
                      <a:pt x="0" y="1065364"/>
                    </a:cubicBezTo>
                    <a:cubicBezTo>
                      <a:pt x="0" y="626440"/>
                      <a:pt x="222387" y="239457"/>
                      <a:pt x="560631" y="10943"/>
                    </a:cubicBezTo>
                    <a:close/>
                  </a:path>
                </a:pathLst>
              </a:custGeom>
              <a:solidFill>
                <a:schemeClr val="accent2">
                  <a:alpha val="85000"/>
                </a:schemeClr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任意多边形: 形状 30"/>
              <p:cNvSpPr/>
              <p:nvPr/>
            </p:nvSpPr>
            <p:spPr bwMode="auto">
              <a:xfrm>
                <a:off x="5169592" y="2464224"/>
                <a:ext cx="340687" cy="342326"/>
              </a:xfrm>
              <a:custGeom>
                <a:avLst/>
                <a:gdLst>
                  <a:gd name="connsiteX0" fmla="*/ 119063 w 330200"/>
                  <a:gd name="connsiteY0" fmla="*/ 203200 h 331788"/>
                  <a:gd name="connsiteX1" fmla="*/ 137172 w 330200"/>
                  <a:gd name="connsiteY1" fmla="*/ 203200 h 331788"/>
                  <a:gd name="connsiteX2" fmla="*/ 153988 w 330200"/>
                  <a:gd name="connsiteY2" fmla="*/ 229508 h 331788"/>
                  <a:gd name="connsiteX3" fmla="*/ 153988 w 330200"/>
                  <a:gd name="connsiteY3" fmla="*/ 249238 h 331788"/>
                  <a:gd name="connsiteX4" fmla="*/ 119063 w 330200"/>
                  <a:gd name="connsiteY4" fmla="*/ 203200 h 331788"/>
                  <a:gd name="connsiteX5" fmla="*/ 176213 w 330200"/>
                  <a:gd name="connsiteY5" fmla="*/ 158750 h 331788"/>
                  <a:gd name="connsiteX6" fmla="*/ 211138 w 330200"/>
                  <a:gd name="connsiteY6" fmla="*/ 203994 h 331788"/>
                  <a:gd name="connsiteX7" fmla="*/ 176213 w 330200"/>
                  <a:gd name="connsiteY7" fmla="*/ 249238 h 331788"/>
                  <a:gd name="connsiteX8" fmla="*/ 176213 w 330200"/>
                  <a:gd name="connsiteY8" fmla="*/ 229848 h 331788"/>
                  <a:gd name="connsiteX9" fmla="*/ 193029 w 330200"/>
                  <a:gd name="connsiteY9" fmla="*/ 203994 h 331788"/>
                  <a:gd name="connsiteX10" fmla="*/ 176213 w 330200"/>
                  <a:gd name="connsiteY10" fmla="*/ 178141 h 331788"/>
                  <a:gd name="connsiteX11" fmla="*/ 176213 w 330200"/>
                  <a:gd name="connsiteY11" fmla="*/ 158750 h 331788"/>
                  <a:gd name="connsiteX12" fmla="*/ 176213 w 330200"/>
                  <a:gd name="connsiteY12" fmla="*/ 82550 h 331788"/>
                  <a:gd name="connsiteX13" fmla="*/ 211138 w 330200"/>
                  <a:gd name="connsiteY13" fmla="*/ 128588 h 331788"/>
                  <a:gd name="connsiteX14" fmla="*/ 193029 w 330200"/>
                  <a:gd name="connsiteY14" fmla="*/ 128588 h 331788"/>
                  <a:gd name="connsiteX15" fmla="*/ 176213 w 330200"/>
                  <a:gd name="connsiteY15" fmla="*/ 102281 h 331788"/>
                  <a:gd name="connsiteX16" fmla="*/ 176213 w 330200"/>
                  <a:gd name="connsiteY16" fmla="*/ 82550 h 331788"/>
                  <a:gd name="connsiteX17" fmla="*/ 153988 w 330200"/>
                  <a:gd name="connsiteY17" fmla="*/ 82550 h 331788"/>
                  <a:gd name="connsiteX18" fmla="*/ 153988 w 330200"/>
                  <a:gd name="connsiteY18" fmla="*/ 101941 h 331788"/>
                  <a:gd name="connsiteX19" fmla="*/ 137172 w 330200"/>
                  <a:gd name="connsiteY19" fmla="*/ 127794 h 331788"/>
                  <a:gd name="connsiteX20" fmla="*/ 153988 w 330200"/>
                  <a:gd name="connsiteY20" fmla="*/ 153648 h 331788"/>
                  <a:gd name="connsiteX21" fmla="*/ 153988 w 330200"/>
                  <a:gd name="connsiteY21" fmla="*/ 173038 h 331788"/>
                  <a:gd name="connsiteX22" fmla="*/ 119063 w 330200"/>
                  <a:gd name="connsiteY22" fmla="*/ 127794 h 331788"/>
                  <a:gd name="connsiteX23" fmla="*/ 153988 w 330200"/>
                  <a:gd name="connsiteY23" fmla="*/ 82550 h 331788"/>
                  <a:gd name="connsiteX24" fmla="*/ 157163 w 330200"/>
                  <a:gd name="connsiteY24" fmla="*/ 76200 h 331788"/>
                  <a:gd name="connsiteX25" fmla="*/ 173038 w 330200"/>
                  <a:gd name="connsiteY25" fmla="*/ 76200 h 331788"/>
                  <a:gd name="connsiteX26" fmla="*/ 173038 w 330200"/>
                  <a:gd name="connsiteY26" fmla="*/ 255588 h 331788"/>
                  <a:gd name="connsiteX27" fmla="*/ 157163 w 330200"/>
                  <a:gd name="connsiteY27" fmla="*/ 255588 h 331788"/>
                  <a:gd name="connsiteX28" fmla="*/ 165101 w 330200"/>
                  <a:gd name="connsiteY28" fmla="*/ 33337 h 331788"/>
                  <a:gd name="connsiteX29" fmla="*/ 33338 w 330200"/>
                  <a:gd name="connsiteY29" fmla="*/ 165894 h 331788"/>
                  <a:gd name="connsiteX30" fmla="*/ 165101 w 330200"/>
                  <a:gd name="connsiteY30" fmla="*/ 298451 h 331788"/>
                  <a:gd name="connsiteX31" fmla="*/ 296864 w 330200"/>
                  <a:gd name="connsiteY31" fmla="*/ 165894 h 331788"/>
                  <a:gd name="connsiteX32" fmla="*/ 165101 w 330200"/>
                  <a:gd name="connsiteY32" fmla="*/ 33337 h 331788"/>
                  <a:gd name="connsiteX33" fmla="*/ 165100 w 330200"/>
                  <a:gd name="connsiteY33" fmla="*/ 30162 h 331788"/>
                  <a:gd name="connsiteX34" fmla="*/ 301625 w 330200"/>
                  <a:gd name="connsiteY34" fmla="*/ 165894 h 331788"/>
                  <a:gd name="connsiteX35" fmla="*/ 165100 w 330200"/>
                  <a:gd name="connsiteY35" fmla="*/ 301626 h 331788"/>
                  <a:gd name="connsiteX36" fmla="*/ 28575 w 330200"/>
                  <a:gd name="connsiteY36" fmla="*/ 165894 h 331788"/>
                  <a:gd name="connsiteX37" fmla="*/ 165100 w 330200"/>
                  <a:gd name="connsiteY37" fmla="*/ 30162 h 331788"/>
                  <a:gd name="connsiteX38" fmla="*/ 165101 w 330200"/>
                  <a:gd name="connsiteY38" fmla="*/ 15875 h 331788"/>
                  <a:gd name="connsiteX39" fmla="*/ 14288 w 330200"/>
                  <a:gd name="connsiteY39" fmla="*/ 165894 h 331788"/>
                  <a:gd name="connsiteX40" fmla="*/ 165101 w 330200"/>
                  <a:gd name="connsiteY40" fmla="*/ 315913 h 331788"/>
                  <a:gd name="connsiteX41" fmla="*/ 315914 w 330200"/>
                  <a:gd name="connsiteY41" fmla="*/ 165894 h 331788"/>
                  <a:gd name="connsiteX42" fmla="*/ 165101 w 330200"/>
                  <a:gd name="connsiteY42" fmla="*/ 15875 h 331788"/>
                  <a:gd name="connsiteX43" fmla="*/ 165100 w 330200"/>
                  <a:gd name="connsiteY43" fmla="*/ 0 h 331788"/>
                  <a:gd name="connsiteX44" fmla="*/ 330200 w 330200"/>
                  <a:gd name="connsiteY44" fmla="*/ 165894 h 331788"/>
                  <a:gd name="connsiteX45" fmla="*/ 165100 w 330200"/>
                  <a:gd name="connsiteY45" fmla="*/ 331788 h 331788"/>
                  <a:gd name="connsiteX46" fmla="*/ 0 w 330200"/>
                  <a:gd name="connsiteY46" fmla="*/ 165894 h 331788"/>
                  <a:gd name="connsiteX47" fmla="*/ 165100 w 330200"/>
                  <a:gd name="connsiteY47" fmla="*/ 0 h 331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330200" h="331788">
                    <a:moveTo>
                      <a:pt x="119063" y="203200"/>
                    </a:moveTo>
                    <a:cubicBezTo>
                      <a:pt x="119063" y="203200"/>
                      <a:pt x="119063" y="203200"/>
                      <a:pt x="137172" y="203200"/>
                    </a:cubicBezTo>
                    <a:cubicBezTo>
                      <a:pt x="137172" y="215039"/>
                      <a:pt x="143640" y="225562"/>
                      <a:pt x="153988" y="229508"/>
                    </a:cubicBezTo>
                    <a:lnTo>
                      <a:pt x="153988" y="249238"/>
                    </a:lnTo>
                    <a:cubicBezTo>
                      <a:pt x="133292" y="243977"/>
                      <a:pt x="119063" y="225562"/>
                      <a:pt x="119063" y="203200"/>
                    </a:cubicBezTo>
                    <a:close/>
                    <a:moveTo>
                      <a:pt x="176213" y="158750"/>
                    </a:moveTo>
                    <a:cubicBezTo>
                      <a:pt x="196909" y="163921"/>
                      <a:pt x="211138" y="182019"/>
                      <a:pt x="211138" y="203994"/>
                    </a:cubicBezTo>
                    <a:cubicBezTo>
                      <a:pt x="211138" y="225970"/>
                      <a:pt x="196909" y="244068"/>
                      <a:pt x="176213" y="249238"/>
                    </a:cubicBezTo>
                    <a:cubicBezTo>
                      <a:pt x="176213" y="249238"/>
                      <a:pt x="176213" y="249238"/>
                      <a:pt x="176213" y="229848"/>
                    </a:cubicBezTo>
                    <a:cubicBezTo>
                      <a:pt x="186561" y="225970"/>
                      <a:pt x="193029" y="215628"/>
                      <a:pt x="193029" y="203994"/>
                    </a:cubicBezTo>
                    <a:cubicBezTo>
                      <a:pt x="193029" y="192360"/>
                      <a:pt x="186561" y="183311"/>
                      <a:pt x="176213" y="178141"/>
                    </a:cubicBezTo>
                    <a:cubicBezTo>
                      <a:pt x="176213" y="178141"/>
                      <a:pt x="176213" y="178141"/>
                      <a:pt x="176213" y="158750"/>
                    </a:cubicBezTo>
                    <a:close/>
                    <a:moveTo>
                      <a:pt x="176213" y="82550"/>
                    </a:moveTo>
                    <a:cubicBezTo>
                      <a:pt x="196909" y="87812"/>
                      <a:pt x="211138" y="106227"/>
                      <a:pt x="211138" y="128588"/>
                    </a:cubicBezTo>
                    <a:cubicBezTo>
                      <a:pt x="211138" y="128588"/>
                      <a:pt x="211138" y="128588"/>
                      <a:pt x="193029" y="128588"/>
                    </a:cubicBezTo>
                    <a:cubicBezTo>
                      <a:pt x="193029" y="116750"/>
                      <a:pt x="186561" y="106227"/>
                      <a:pt x="176213" y="102281"/>
                    </a:cubicBezTo>
                    <a:cubicBezTo>
                      <a:pt x="176213" y="102281"/>
                      <a:pt x="176213" y="102281"/>
                      <a:pt x="176213" y="82550"/>
                    </a:cubicBezTo>
                    <a:close/>
                    <a:moveTo>
                      <a:pt x="153988" y="82550"/>
                    </a:moveTo>
                    <a:cubicBezTo>
                      <a:pt x="153988" y="82550"/>
                      <a:pt x="153988" y="82550"/>
                      <a:pt x="153988" y="101941"/>
                    </a:cubicBezTo>
                    <a:cubicBezTo>
                      <a:pt x="143640" y="105819"/>
                      <a:pt x="137172" y="116160"/>
                      <a:pt x="137172" y="127794"/>
                    </a:cubicBezTo>
                    <a:cubicBezTo>
                      <a:pt x="137172" y="139428"/>
                      <a:pt x="143640" y="148477"/>
                      <a:pt x="153988" y="153648"/>
                    </a:cubicBezTo>
                    <a:cubicBezTo>
                      <a:pt x="153988" y="153648"/>
                      <a:pt x="153988" y="153648"/>
                      <a:pt x="153988" y="173038"/>
                    </a:cubicBezTo>
                    <a:cubicBezTo>
                      <a:pt x="133292" y="167868"/>
                      <a:pt x="119063" y="149770"/>
                      <a:pt x="119063" y="127794"/>
                    </a:cubicBezTo>
                    <a:cubicBezTo>
                      <a:pt x="119063" y="105819"/>
                      <a:pt x="133292" y="87721"/>
                      <a:pt x="153988" y="82550"/>
                    </a:cubicBezTo>
                    <a:close/>
                    <a:moveTo>
                      <a:pt x="157163" y="76200"/>
                    </a:moveTo>
                    <a:lnTo>
                      <a:pt x="173038" y="76200"/>
                    </a:lnTo>
                    <a:lnTo>
                      <a:pt x="173038" y="255588"/>
                    </a:lnTo>
                    <a:lnTo>
                      <a:pt x="157163" y="255588"/>
                    </a:lnTo>
                    <a:close/>
                    <a:moveTo>
                      <a:pt x="165101" y="33337"/>
                    </a:moveTo>
                    <a:cubicBezTo>
                      <a:pt x="92330" y="33337"/>
                      <a:pt x="33338" y="92685"/>
                      <a:pt x="33338" y="165894"/>
                    </a:cubicBezTo>
                    <a:cubicBezTo>
                      <a:pt x="33338" y="239103"/>
                      <a:pt x="92330" y="298451"/>
                      <a:pt x="165101" y="298451"/>
                    </a:cubicBezTo>
                    <a:cubicBezTo>
                      <a:pt x="237872" y="298451"/>
                      <a:pt x="296864" y="239103"/>
                      <a:pt x="296864" y="165894"/>
                    </a:cubicBezTo>
                    <a:cubicBezTo>
                      <a:pt x="296864" y="92685"/>
                      <a:pt x="237872" y="33337"/>
                      <a:pt x="165101" y="33337"/>
                    </a:cubicBezTo>
                    <a:close/>
                    <a:moveTo>
                      <a:pt x="165100" y="30162"/>
                    </a:moveTo>
                    <a:cubicBezTo>
                      <a:pt x="240501" y="30162"/>
                      <a:pt x="301625" y="90931"/>
                      <a:pt x="301625" y="165894"/>
                    </a:cubicBezTo>
                    <a:cubicBezTo>
                      <a:pt x="301625" y="240857"/>
                      <a:pt x="240501" y="301626"/>
                      <a:pt x="165100" y="301626"/>
                    </a:cubicBezTo>
                    <a:cubicBezTo>
                      <a:pt x="89699" y="301626"/>
                      <a:pt x="28575" y="240857"/>
                      <a:pt x="28575" y="165894"/>
                    </a:cubicBezTo>
                    <a:cubicBezTo>
                      <a:pt x="28575" y="90931"/>
                      <a:pt x="89699" y="30162"/>
                      <a:pt x="165100" y="30162"/>
                    </a:cubicBezTo>
                    <a:close/>
                    <a:moveTo>
                      <a:pt x="165101" y="15875"/>
                    </a:moveTo>
                    <a:cubicBezTo>
                      <a:pt x="81809" y="15875"/>
                      <a:pt x="14288" y="83041"/>
                      <a:pt x="14288" y="165894"/>
                    </a:cubicBezTo>
                    <a:cubicBezTo>
                      <a:pt x="14288" y="248747"/>
                      <a:pt x="81809" y="315913"/>
                      <a:pt x="165101" y="315913"/>
                    </a:cubicBezTo>
                    <a:cubicBezTo>
                      <a:pt x="248393" y="315913"/>
                      <a:pt x="315914" y="248747"/>
                      <a:pt x="315914" y="165894"/>
                    </a:cubicBezTo>
                    <a:cubicBezTo>
                      <a:pt x="315914" y="83041"/>
                      <a:pt x="248393" y="15875"/>
                      <a:pt x="165101" y="15875"/>
                    </a:cubicBezTo>
                    <a:close/>
                    <a:moveTo>
                      <a:pt x="165100" y="0"/>
                    </a:moveTo>
                    <a:cubicBezTo>
                      <a:pt x="256282" y="0"/>
                      <a:pt x="330200" y="74273"/>
                      <a:pt x="330200" y="165894"/>
                    </a:cubicBezTo>
                    <a:cubicBezTo>
                      <a:pt x="330200" y="257515"/>
                      <a:pt x="256282" y="331788"/>
                      <a:pt x="165100" y="331788"/>
                    </a:cubicBezTo>
                    <a:cubicBezTo>
                      <a:pt x="73918" y="331788"/>
                      <a:pt x="0" y="257515"/>
                      <a:pt x="0" y="165894"/>
                    </a:cubicBezTo>
                    <a:cubicBezTo>
                      <a:pt x="0" y="74273"/>
                      <a:pt x="73918" y="0"/>
                      <a:pt x="1651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" name="任意多边形: 形状 14"/>
              <p:cNvSpPr>
                <a:spLocks noChangeAspect="1"/>
              </p:cNvSpPr>
              <p:nvPr/>
            </p:nvSpPr>
            <p:spPr bwMode="auto">
              <a:xfrm>
                <a:off x="3648389" y="2505119"/>
                <a:ext cx="369924" cy="312612"/>
              </a:xfrm>
              <a:custGeom>
                <a:avLst/>
                <a:gdLst>
                  <a:gd name="connsiteX0" fmla="*/ 46038 w 338138"/>
                  <a:gd name="connsiteY0" fmla="*/ 261938 h 285751"/>
                  <a:gd name="connsiteX1" fmla="*/ 38100 w 338138"/>
                  <a:gd name="connsiteY1" fmla="*/ 270670 h 285751"/>
                  <a:gd name="connsiteX2" fmla="*/ 46038 w 338138"/>
                  <a:gd name="connsiteY2" fmla="*/ 279402 h 285751"/>
                  <a:gd name="connsiteX3" fmla="*/ 53976 w 338138"/>
                  <a:gd name="connsiteY3" fmla="*/ 270670 h 285751"/>
                  <a:gd name="connsiteX4" fmla="*/ 46038 w 338138"/>
                  <a:gd name="connsiteY4" fmla="*/ 261938 h 285751"/>
                  <a:gd name="connsiteX5" fmla="*/ 288131 w 338138"/>
                  <a:gd name="connsiteY5" fmla="*/ 184150 h 285751"/>
                  <a:gd name="connsiteX6" fmla="*/ 277812 w 338138"/>
                  <a:gd name="connsiteY6" fmla="*/ 194469 h 285751"/>
                  <a:gd name="connsiteX7" fmla="*/ 288131 w 338138"/>
                  <a:gd name="connsiteY7" fmla="*/ 204788 h 285751"/>
                  <a:gd name="connsiteX8" fmla="*/ 298450 w 338138"/>
                  <a:gd name="connsiteY8" fmla="*/ 194469 h 285751"/>
                  <a:gd name="connsiteX9" fmla="*/ 288131 w 338138"/>
                  <a:gd name="connsiteY9" fmla="*/ 184150 h 285751"/>
                  <a:gd name="connsiteX10" fmla="*/ 19050 w 338138"/>
                  <a:gd name="connsiteY10" fmla="*/ 165100 h 285751"/>
                  <a:gd name="connsiteX11" fmla="*/ 19050 w 338138"/>
                  <a:gd name="connsiteY11" fmla="*/ 242888 h 285751"/>
                  <a:gd name="connsiteX12" fmla="*/ 73025 w 338138"/>
                  <a:gd name="connsiteY12" fmla="*/ 242888 h 285751"/>
                  <a:gd name="connsiteX13" fmla="*/ 73025 w 338138"/>
                  <a:gd name="connsiteY13" fmla="*/ 165100 h 285751"/>
                  <a:gd name="connsiteX14" fmla="*/ 12010 w 338138"/>
                  <a:gd name="connsiteY14" fmla="*/ 141288 h 285751"/>
                  <a:gd name="connsiteX15" fmla="*/ 81400 w 338138"/>
                  <a:gd name="connsiteY15" fmla="*/ 141288 h 285751"/>
                  <a:gd name="connsiteX16" fmla="*/ 92075 w 338138"/>
                  <a:gd name="connsiteY16" fmla="*/ 153107 h 285751"/>
                  <a:gd name="connsiteX17" fmla="*/ 92075 w 338138"/>
                  <a:gd name="connsiteY17" fmla="*/ 273932 h 285751"/>
                  <a:gd name="connsiteX18" fmla="*/ 81400 w 338138"/>
                  <a:gd name="connsiteY18" fmla="*/ 285751 h 285751"/>
                  <a:gd name="connsiteX19" fmla="*/ 12010 w 338138"/>
                  <a:gd name="connsiteY19" fmla="*/ 285751 h 285751"/>
                  <a:gd name="connsiteX20" fmla="*/ 0 w 338138"/>
                  <a:gd name="connsiteY20" fmla="*/ 273932 h 285751"/>
                  <a:gd name="connsiteX21" fmla="*/ 0 w 338138"/>
                  <a:gd name="connsiteY21" fmla="*/ 153107 h 285751"/>
                  <a:gd name="connsiteX22" fmla="*/ 12010 w 338138"/>
                  <a:gd name="connsiteY22" fmla="*/ 141288 h 285751"/>
                  <a:gd name="connsiteX23" fmla="*/ 55002 w 338138"/>
                  <a:gd name="connsiteY23" fmla="*/ 82550 h 285751"/>
                  <a:gd name="connsiteX24" fmla="*/ 175185 w 338138"/>
                  <a:gd name="connsiteY24" fmla="*/ 82550 h 285751"/>
                  <a:gd name="connsiteX25" fmla="*/ 193675 w 338138"/>
                  <a:gd name="connsiteY25" fmla="*/ 99703 h 285751"/>
                  <a:gd name="connsiteX26" fmla="*/ 193675 w 338138"/>
                  <a:gd name="connsiteY26" fmla="*/ 268597 h 285751"/>
                  <a:gd name="connsiteX27" fmla="*/ 175185 w 338138"/>
                  <a:gd name="connsiteY27" fmla="*/ 285750 h 285751"/>
                  <a:gd name="connsiteX28" fmla="*/ 107830 w 338138"/>
                  <a:gd name="connsiteY28" fmla="*/ 285750 h 285751"/>
                  <a:gd name="connsiteX29" fmla="*/ 109151 w 338138"/>
                  <a:gd name="connsiteY29" fmla="*/ 276514 h 285751"/>
                  <a:gd name="connsiteX30" fmla="*/ 109151 w 338138"/>
                  <a:gd name="connsiteY30" fmla="*/ 273875 h 285751"/>
                  <a:gd name="connsiteX31" fmla="*/ 115754 w 338138"/>
                  <a:gd name="connsiteY31" fmla="*/ 275194 h 285751"/>
                  <a:gd name="connsiteX32" fmla="*/ 124999 w 338138"/>
                  <a:gd name="connsiteY32" fmla="*/ 264639 h 285751"/>
                  <a:gd name="connsiteX33" fmla="*/ 115754 w 338138"/>
                  <a:gd name="connsiteY33" fmla="*/ 254083 h 285751"/>
                  <a:gd name="connsiteX34" fmla="*/ 109151 w 338138"/>
                  <a:gd name="connsiteY34" fmla="*/ 256722 h 285751"/>
                  <a:gd name="connsiteX35" fmla="*/ 109151 w 338138"/>
                  <a:gd name="connsiteY35" fmla="*/ 235610 h 285751"/>
                  <a:gd name="connsiteX36" fmla="*/ 168582 w 338138"/>
                  <a:gd name="connsiteY36" fmla="*/ 235610 h 285751"/>
                  <a:gd name="connsiteX37" fmla="*/ 168582 w 338138"/>
                  <a:gd name="connsiteY37" fmla="*/ 110259 h 285751"/>
                  <a:gd name="connsiteX38" fmla="*/ 61606 w 338138"/>
                  <a:gd name="connsiteY38" fmla="*/ 110259 h 285751"/>
                  <a:gd name="connsiteX39" fmla="*/ 61606 w 338138"/>
                  <a:gd name="connsiteY39" fmla="*/ 126093 h 285751"/>
                  <a:gd name="connsiteX40" fmla="*/ 36512 w 338138"/>
                  <a:gd name="connsiteY40" fmla="*/ 126093 h 285751"/>
                  <a:gd name="connsiteX41" fmla="*/ 36512 w 338138"/>
                  <a:gd name="connsiteY41" fmla="*/ 99703 h 285751"/>
                  <a:gd name="connsiteX42" fmla="*/ 55002 w 338138"/>
                  <a:gd name="connsiteY42" fmla="*/ 82550 h 285751"/>
                  <a:gd name="connsiteX43" fmla="*/ 102729 w 338138"/>
                  <a:gd name="connsiteY43" fmla="*/ 0 h 285751"/>
                  <a:gd name="connsiteX44" fmla="*/ 305260 w 338138"/>
                  <a:gd name="connsiteY44" fmla="*/ 0 h 285751"/>
                  <a:gd name="connsiteX45" fmla="*/ 338138 w 338138"/>
                  <a:gd name="connsiteY45" fmla="*/ 34237 h 285751"/>
                  <a:gd name="connsiteX46" fmla="*/ 338138 w 338138"/>
                  <a:gd name="connsiteY46" fmla="*/ 188306 h 285751"/>
                  <a:gd name="connsiteX47" fmla="*/ 305260 w 338138"/>
                  <a:gd name="connsiteY47" fmla="*/ 221226 h 285751"/>
                  <a:gd name="connsiteX48" fmla="*/ 234242 w 338138"/>
                  <a:gd name="connsiteY48" fmla="*/ 221226 h 285751"/>
                  <a:gd name="connsiteX49" fmla="*/ 234242 w 338138"/>
                  <a:gd name="connsiteY49" fmla="*/ 243612 h 285751"/>
                  <a:gd name="connsiteX50" fmla="*/ 265806 w 338138"/>
                  <a:gd name="connsiteY50" fmla="*/ 243612 h 285751"/>
                  <a:gd name="connsiteX51" fmla="*/ 277642 w 338138"/>
                  <a:gd name="connsiteY51" fmla="*/ 256780 h 285751"/>
                  <a:gd name="connsiteX52" fmla="*/ 277642 w 338138"/>
                  <a:gd name="connsiteY52" fmla="*/ 272582 h 285751"/>
                  <a:gd name="connsiteX53" fmla="*/ 265806 w 338138"/>
                  <a:gd name="connsiteY53" fmla="*/ 285750 h 285751"/>
                  <a:gd name="connsiteX54" fmla="*/ 205309 w 338138"/>
                  <a:gd name="connsiteY54" fmla="*/ 285750 h 285751"/>
                  <a:gd name="connsiteX55" fmla="*/ 210570 w 338138"/>
                  <a:gd name="connsiteY55" fmla="*/ 269948 h 285751"/>
                  <a:gd name="connsiteX56" fmla="*/ 210570 w 338138"/>
                  <a:gd name="connsiteY56" fmla="*/ 213325 h 285751"/>
                  <a:gd name="connsiteX57" fmla="*/ 210570 w 338138"/>
                  <a:gd name="connsiteY57" fmla="*/ 172504 h 285751"/>
                  <a:gd name="connsiteX58" fmla="*/ 296054 w 338138"/>
                  <a:gd name="connsiteY58" fmla="*/ 172504 h 285751"/>
                  <a:gd name="connsiteX59" fmla="*/ 309205 w 338138"/>
                  <a:gd name="connsiteY59" fmla="*/ 159335 h 285751"/>
                  <a:gd name="connsiteX60" fmla="*/ 309205 w 338138"/>
                  <a:gd name="connsiteY60" fmla="*/ 39504 h 285751"/>
                  <a:gd name="connsiteX61" fmla="*/ 296054 w 338138"/>
                  <a:gd name="connsiteY61" fmla="*/ 27653 h 285751"/>
                  <a:gd name="connsiteX62" fmla="*/ 110620 w 338138"/>
                  <a:gd name="connsiteY62" fmla="*/ 27653 h 285751"/>
                  <a:gd name="connsiteX63" fmla="*/ 98783 w 338138"/>
                  <a:gd name="connsiteY63" fmla="*/ 39504 h 285751"/>
                  <a:gd name="connsiteX64" fmla="*/ 98783 w 338138"/>
                  <a:gd name="connsiteY64" fmla="*/ 65841 h 285751"/>
                  <a:gd name="connsiteX65" fmla="*/ 69850 w 338138"/>
                  <a:gd name="connsiteY65" fmla="*/ 65841 h 285751"/>
                  <a:gd name="connsiteX66" fmla="*/ 69850 w 338138"/>
                  <a:gd name="connsiteY66" fmla="*/ 34237 h 285751"/>
                  <a:gd name="connsiteX67" fmla="*/ 102729 w 338138"/>
                  <a:gd name="connsiteY67" fmla="*/ 0 h 285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338138" h="285751">
                    <a:moveTo>
                      <a:pt x="46038" y="261938"/>
                    </a:moveTo>
                    <a:cubicBezTo>
                      <a:pt x="41654" y="261938"/>
                      <a:pt x="38100" y="265847"/>
                      <a:pt x="38100" y="270670"/>
                    </a:cubicBezTo>
                    <a:cubicBezTo>
                      <a:pt x="38100" y="275493"/>
                      <a:pt x="41654" y="279402"/>
                      <a:pt x="46038" y="279402"/>
                    </a:cubicBezTo>
                    <a:cubicBezTo>
                      <a:pt x="50422" y="279402"/>
                      <a:pt x="53976" y="275493"/>
                      <a:pt x="53976" y="270670"/>
                    </a:cubicBezTo>
                    <a:cubicBezTo>
                      <a:pt x="53976" y="265847"/>
                      <a:pt x="50422" y="261938"/>
                      <a:pt x="46038" y="261938"/>
                    </a:cubicBezTo>
                    <a:close/>
                    <a:moveTo>
                      <a:pt x="288131" y="184150"/>
                    </a:moveTo>
                    <a:cubicBezTo>
                      <a:pt x="282432" y="184150"/>
                      <a:pt x="277812" y="188770"/>
                      <a:pt x="277812" y="194469"/>
                    </a:cubicBezTo>
                    <a:cubicBezTo>
                      <a:pt x="277812" y="200168"/>
                      <a:pt x="282432" y="204788"/>
                      <a:pt x="288131" y="204788"/>
                    </a:cubicBezTo>
                    <a:cubicBezTo>
                      <a:pt x="293830" y="204788"/>
                      <a:pt x="298450" y="200168"/>
                      <a:pt x="298450" y="194469"/>
                    </a:cubicBezTo>
                    <a:cubicBezTo>
                      <a:pt x="298450" y="188770"/>
                      <a:pt x="293830" y="184150"/>
                      <a:pt x="288131" y="184150"/>
                    </a:cubicBezTo>
                    <a:close/>
                    <a:moveTo>
                      <a:pt x="19050" y="165100"/>
                    </a:moveTo>
                    <a:lnTo>
                      <a:pt x="19050" y="242888"/>
                    </a:lnTo>
                    <a:lnTo>
                      <a:pt x="73025" y="242888"/>
                    </a:lnTo>
                    <a:lnTo>
                      <a:pt x="73025" y="165100"/>
                    </a:lnTo>
                    <a:close/>
                    <a:moveTo>
                      <a:pt x="12010" y="141288"/>
                    </a:moveTo>
                    <a:cubicBezTo>
                      <a:pt x="12010" y="141288"/>
                      <a:pt x="12010" y="141288"/>
                      <a:pt x="81400" y="141288"/>
                    </a:cubicBezTo>
                    <a:cubicBezTo>
                      <a:pt x="86738" y="141288"/>
                      <a:pt x="92075" y="146541"/>
                      <a:pt x="92075" y="153107"/>
                    </a:cubicBezTo>
                    <a:cubicBezTo>
                      <a:pt x="92075" y="153107"/>
                      <a:pt x="92075" y="153107"/>
                      <a:pt x="92075" y="273932"/>
                    </a:cubicBezTo>
                    <a:cubicBezTo>
                      <a:pt x="92075" y="280498"/>
                      <a:pt x="86738" y="285751"/>
                      <a:pt x="81400" y="285751"/>
                    </a:cubicBezTo>
                    <a:cubicBezTo>
                      <a:pt x="81400" y="285751"/>
                      <a:pt x="81400" y="285751"/>
                      <a:pt x="12010" y="285751"/>
                    </a:cubicBezTo>
                    <a:cubicBezTo>
                      <a:pt x="5337" y="285751"/>
                      <a:pt x="0" y="280498"/>
                      <a:pt x="0" y="273932"/>
                    </a:cubicBezTo>
                    <a:cubicBezTo>
                      <a:pt x="0" y="273932"/>
                      <a:pt x="0" y="273932"/>
                      <a:pt x="0" y="153107"/>
                    </a:cubicBezTo>
                    <a:cubicBezTo>
                      <a:pt x="0" y="146541"/>
                      <a:pt x="5337" y="141288"/>
                      <a:pt x="12010" y="141288"/>
                    </a:cubicBezTo>
                    <a:close/>
                    <a:moveTo>
                      <a:pt x="55002" y="82550"/>
                    </a:moveTo>
                    <a:cubicBezTo>
                      <a:pt x="55002" y="82550"/>
                      <a:pt x="55002" y="82550"/>
                      <a:pt x="175185" y="82550"/>
                    </a:cubicBezTo>
                    <a:cubicBezTo>
                      <a:pt x="185751" y="82550"/>
                      <a:pt x="193675" y="90467"/>
                      <a:pt x="193675" y="99703"/>
                    </a:cubicBezTo>
                    <a:cubicBezTo>
                      <a:pt x="193675" y="99703"/>
                      <a:pt x="193675" y="99703"/>
                      <a:pt x="193675" y="268597"/>
                    </a:cubicBezTo>
                    <a:cubicBezTo>
                      <a:pt x="193675" y="277833"/>
                      <a:pt x="185751" y="285750"/>
                      <a:pt x="175185" y="285750"/>
                    </a:cubicBezTo>
                    <a:cubicBezTo>
                      <a:pt x="175185" y="285750"/>
                      <a:pt x="175185" y="285750"/>
                      <a:pt x="107830" y="285750"/>
                    </a:cubicBezTo>
                    <a:cubicBezTo>
                      <a:pt x="109151" y="283111"/>
                      <a:pt x="109151" y="280472"/>
                      <a:pt x="109151" y="276514"/>
                    </a:cubicBezTo>
                    <a:cubicBezTo>
                      <a:pt x="109151" y="276514"/>
                      <a:pt x="109151" y="276514"/>
                      <a:pt x="109151" y="273875"/>
                    </a:cubicBezTo>
                    <a:cubicBezTo>
                      <a:pt x="110471" y="273875"/>
                      <a:pt x="113113" y="275194"/>
                      <a:pt x="115754" y="275194"/>
                    </a:cubicBezTo>
                    <a:cubicBezTo>
                      <a:pt x="121037" y="275194"/>
                      <a:pt x="124999" y="271236"/>
                      <a:pt x="124999" y="264639"/>
                    </a:cubicBezTo>
                    <a:cubicBezTo>
                      <a:pt x="124999" y="259361"/>
                      <a:pt x="121037" y="254083"/>
                      <a:pt x="115754" y="254083"/>
                    </a:cubicBezTo>
                    <a:cubicBezTo>
                      <a:pt x="113113" y="254083"/>
                      <a:pt x="110471" y="255402"/>
                      <a:pt x="109151" y="256722"/>
                    </a:cubicBezTo>
                    <a:cubicBezTo>
                      <a:pt x="109151" y="256722"/>
                      <a:pt x="109151" y="256722"/>
                      <a:pt x="109151" y="235610"/>
                    </a:cubicBezTo>
                    <a:cubicBezTo>
                      <a:pt x="109151" y="235610"/>
                      <a:pt x="109151" y="235610"/>
                      <a:pt x="168582" y="235610"/>
                    </a:cubicBezTo>
                    <a:cubicBezTo>
                      <a:pt x="168582" y="235610"/>
                      <a:pt x="168582" y="235610"/>
                      <a:pt x="168582" y="110259"/>
                    </a:cubicBezTo>
                    <a:cubicBezTo>
                      <a:pt x="168582" y="110259"/>
                      <a:pt x="168582" y="110259"/>
                      <a:pt x="61606" y="110259"/>
                    </a:cubicBezTo>
                    <a:cubicBezTo>
                      <a:pt x="61606" y="110259"/>
                      <a:pt x="61606" y="110259"/>
                      <a:pt x="61606" y="126093"/>
                    </a:cubicBezTo>
                    <a:cubicBezTo>
                      <a:pt x="61606" y="126093"/>
                      <a:pt x="61606" y="126093"/>
                      <a:pt x="36512" y="126093"/>
                    </a:cubicBezTo>
                    <a:cubicBezTo>
                      <a:pt x="36512" y="126093"/>
                      <a:pt x="36512" y="126093"/>
                      <a:pt x="36512" y="99703"/>
                    </a:cubicBezTo>
                    <a:cubicBezTo>
                      <a:pt x="36512" y="90467"/>
                      <a:pt x="45757" y="82550"/>
                      <a:pt x="55002" y="82550"/>
                    </a:cubicBezTo>
                    <a:close/>
                    <a:moveTo>
                      <a:pt x="102729" y="0"/>
                    </a:moveTo>
                    <a:cubicBezTo>
                      <a:pt x="102729" y="0"/>
                      <a:pt x="102729" y="0"/>
                      <a:pt x="305260" y="0"/>
                    </a:cubicBezTo>
                    <a:cubicBezTo>
                      <a:pt x="323672" y="0"/>
                      <a:pt x="338138" y="15802"/>
                      <a:pt x="338138" y="34237"/>
                    </a:cubicBezTo>
                    <a:cubicBezTo>
                      <a:pt x="338138" y="34237"/>
                      <a:pt x="338138" y="34237"/>
                      <a:pt x="338138" y="188306"/>
                    </a:cubicBezTo>
                    <a:cubicBezTo>
                      <a:pt x="338138" y="206741"/>
                      <a:pt x="323672" y="221226"/>
                      <a:pt x="305260" y="221226"/>
                    </a:cubicBezTo>
                    <a:cubicBezTo>
                      <a:pt x="305260" y="221226"/>
                      <a:pt x="305260" y="221226"/>
                      <a:pt x="234242" y="221226"/>
                    </a:cubicBezTo>
                    <a:cubicBezTo>
                      <a:pt x="234242" y="221226"/>
                      <a:pt x="234242" y="221226"/>
                      <a:pt x="234242" y="243612"/>
                    </a:cubicBezTo>
                    <a:cubicBezTo>
                      <a:pt x="234242" y="243612"/>
                      <a:pt x="234242" y="243612"/>
                      <a:pt x="265806" y="243612"/>
                    </a:cubicBezTo>
                    <a:cubicBezTo>
                      <a:pt x="272381" y="243612"/>
                      <a:pt x="277642" y="250196"/>
                      <a:pt x="277642" y="256780"/>
                    </a:cubicBezTo>
                    <a:cubicBezTo>
                      <a:pt x="277642" y="256780"/>
                      <a:pt x="277642" y="256780"/>
                      <a:pt x="277642" y="272582"/>
                    </a:cubicBezTo>
                    <a:cubicBezTo>
                      <a:pt x="277642" y="280483"/>
                      <a:pt x="272381" y="285750"/>
                      <a:pt x="265806" y="285750"/>
                    </a:cubicBezTo>
                    <a:cubicBezTo>
                      <a:pt x="265806" y="285750"/>
                      <a:pt x="265806" y="285750"/>
                      <a:pt x="205309" y="285750"/>
                    </a:cubicBezTo>
                    <a:cubicBezTo>
                      <a:pt x="207940" y="280483"/>
                      <a:pt x="209255" y="275216"/>
                      <a:pt x="210570" y="269948"/>
                    </a:cubicBezTo>
                    <a:cubicBezTo>
                      <a:pt x="210570" y="268632"/>
                      <a:pt x="210570" y="213325"/>
                      <a:pt x="210570" y="213325"/>
                    </a:cubicBezTo>
                    <a:cubicBezTo>
                      <a:pt x="210570" y="213325"/>
                      <a:pt x="210570" y="213325"/>
                      <a:pt x="210570" y="172504"/>
                    </a:cubicBezTo>
                    <a:cubicBezTo>
                      <a:pt x="210570" y="172504"/>
                      <a:pt x="210570" y="172504"/>
                      <a:pt x="296054" y="172504"/>
                    </a:cubicBezTo>
                    <a:cubicBezTo>
                      <a:pt x="303945" y="172504"/>
                      <a:pt x="309205" y="165920"/>
                      <a:pt x="309205" y="159335"/>
                    </a:cubicBezTo>
                    <a:cubicBezTo>
                      <a:pt x="309205" y="159335"/>
                      <a:pt x="309205" y="159335"/>
                      <a:pt x="309205" y="39504"/>
                    </a:cubicBezTo>
                    <a:cubicBezTo>
                      <a:pt x="309205" y="32920"/>
                      <a:pt x="303945" y="27653"/>
                      <a:pt x="296054" y="27653"/>
                    </a:cubicBezTo>
                    <a:cubicBezTo>
                      <a:pt x="296054" y="27653"/>
                      <a:pt x="296054" y="27653"/>
                      <a:pt x="110620" y="27653"/>
                    </a:cubicBezTo>
                    <a:cubicBezTo>
                      <a:pt x="104044" y="27653"/>
                      <a:pt x="98783" y="32920"/>
                      <a:pt x="98783" y="39504"/>
                    </a:cubicBezTo>
                    <a:cubicBezTo>
                      <a:pt x="98783" y="39504"/>
                      <a:pt x="98783" y="39504"/>
                      <a:pt x="98783" y="65841"/>
                    </a:cubicBezTo>
                    <a:cubicBezTo>
                      <a:pt x="98783" y="65841"/>
                      <a:pt x="98783" y="65841"/>
                      <a:pt x="69850" y="65841"/>
                    </a:cubicBezTo>
                    <a:cubicBezTo>
                      <a:pt x="69850" y="65841"/>
                      <a:pt x="69850" y="65841"/>
                      <a:pt x="69850" y="34237"/>
                    </a:cubicBezTo>
                    <a:cubicBezTo>
                      <a:pt x="69850" y="15802"/>
                      <a:pt x="84317" y="0"/>
                      <a:pt x="1027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任意多边形: 形状 33"/>
              <p:cNvSpPr/>
              <p:nvPr/>
            </p:nvSpPr>
            <p:spPr bwMode="auto">
              <a:xfrm>
                <a:off x="3210177" y="3160419"/>
                <a:ext cx="318050" cy="318050"/>
              </a:xfrm>
              <a:custGeom>
                <a:avLst/>
                <a:gdLst>
                  <a:gd name="connsiteX0" fmla="*/ 102452 w 338138"/>
                  <a:gd name="connsiteY0" fmla="*/ 116974 h 338138"/>
                  <a:gd name="connsiteX1" fmla="*/ 158700 w 338138"/>
                  <a:gd name="connsiteY1" fmla="*/ 150395 h 338138"/>
                  <a:gd name="connsiteX2" fmla="*/ 169165 w 338138"/>
                  <a:gd name="connsiteY2" fmla="*/ 147721 h 338138"/>
                  <a:gd name="connsiteX3" fmla="*/ 183554 w 338138"/>
                  <a:gd name="connsiteY3" fmla="*/ 154406 h 338138"/>
                  <a:gd name="connsiteX4" fmla="*/ 238495 w 338138"/>
                  <a:gd name="connsiteY4" fmla="*/ 122321 h 338138"/>
                  <a:gd name="connsiteX5" fmla="*/ 246343 w 338138"/>
                  <a:gd name="connsiteY5" fmla="*/ 123658 h 338138"/>
                  <a:gd name="connsiteX6" fmla="*/ 243727 w 338138"/>
                  <a:gd name="connsiteY6" fmla="*/ 130342 h 338138"/>
                  <a:gd name="connsiteX7" fmla="*/ 188787 w 338138"/>
                  <a:gd name="connsiteY7" fmla="*/ 163763 h 338138"/>
                  <a:gd name="connsiteX8" fmla="*/ 190095 w 338138"/>
                  <a:gd name="connsiteY8" fmla="*/ 169111 h 338138"/>
                  <a:gd name="connsiteX9" fmla="*/ 169165 w 338138"/>
                  <a:gd name="connsiteY9" fmla="*/ 190500 h 338138"/>
                  <a:gd name="connsiteX10" fmla="*/ 148235 w 338138"/>
                  <a:gd name="connsiteY10" fmla="*/ 169111 h 338138"/>
                  <a:gd name="connsiteX11" fmla="*/ 91987 w 338138"/>
                  <a:gd name="connsiteY11" fmla="*/ 135690 h 338138"/>
                  <a:gd name="connsiteX12" fmla="*/ 88063 w 338138"/>
                  <a:gd name="connsiteY12" fmla="*/ 120984 h 338138"/>
                  <a:gd name="connsiteX13" fmla="*/ 102452 w 338138"/>
                  <a:gd name="connsiteY13" fmla="*/ 116974 h 338138"/>
                  <a:gd name="connsiteX14" fmla="*/ 159317 w 338138"/>
                  <a:gd name="connsiteY14" fmla="*/ 22225 h 338138"/>
                  <a:gd name="connsiteX15" fmla="*/ 22225 w 338138"/>
                  <a:gd name="connsiteY15" fmla="*/ 158580 h 338138"/>
                  <a:gd name="connsiteX16" fmla="*/ 43316 w 338138"/>
                  <a:gd name="connsiteY16" fmla="*/ 158580 h 338138"/>
                  <a:gd name="connsiteX17" fmla="*/ 43316 w 338138"/>
                  <a:gd name="connsiteY17" fmla="*/ 179558 h 338138"/>
                  <a:gd name="connsiteX18" fmla="*/ 22225 w 338138"/>
                  <a:gd name="connsiteY18" fmla="*/ 179558 h 338138"/>
                  <a:gd name="connsiteX19" fmla="*/ 159317 w 338138"/>
                  <a:gd name="connsiteY19" fmla="*/ 315913 h 338138"/>
                  <a:gd name="connsiteX20" fmla="*/ 159317 w 338138"/>
                  <a:gd name="connsiteY20" fmla="*/ 294936 h 338138"/>
                  <a:gd name="connsiteX21" fmla="*/ 180408 w 338138"/>
                  <a:gd name="connsiteY21" fmla="*/ 294936 h 338138"/>
                  <a:gd name="connsiteX22" fmla="*/ 180408 w 338138"/>
                  <a:gd name="connsiteY22" fmla="*/ 315913 h 338138"/>
                  <a:gd name="connsiteX23" fmla="*/ 317500 w 338138"/>
                  <a:gd name="connsiteY23" fmla="*/ 179558 h 338138"/>
                  <a:gd name="connsiteX24" fmla="*/ 296409 w 338138"/>
                  <a:gd name="connsiteY24" fmla="*/ 179558 h 338138"/>
                  <a:gd name="connsiteX25" fmla="*/ 296409 w 338138"/>
                  <a:gd name="connsiteY25" fmla="*/ 158580 h 338138"/>
                  <a:gd name="connsiteX26" fmla="*/ 317500 w 338138"/>
                  <a:gd name="connsiteY26" fmla="*/ 158580 h 338138"/>
                  <a:gd name="connsiteX27" fmla="*/ 180408 w 338138"/>
                  <a:gd name="connsiteY27" fmla="*/ 22225 h 338138"/>
                  <a:gd name="connsiteX28" fmla="*/ 180408 w 338138"/>
                  <a:gd name="connsiteY28" fmla="*/ 43202 h 338138"/>
                  <a:gd name="connsiteX29" fmla="*/ 159317 w 338138"/>
                  <a:gd name="connsiteY29" fmla="*/ 43202 h 338138"/>
                  <a:gd name="connsiteX30" fmla="*/ 159317 w 338138"/>
                  <a:gd name="connsiteY30" fmla="*/ 22225 h 338138"/>
                  <a:gd name="connsiteX31" fmla="*/ 169069 w 338138"/>
                  <a:gd name="connsiteY31" fmla="*/ 0 h 338138"/>
                  <a:gd name="connsiteX32" fmla="*/ 338138 w 338138"/>
                  <a:gd name="connsiteY32" fmla="*/ 169069 h 338138"/>
                  <a:gd name="connsiteX33" fmla="*/ 169069 w 338138"/>
                  <a:gd name="connsiteY33" fmla="*/ 338138 h 338138"/>
                  <a:gd name="connsiteX34" fmla="*/ 0 w 338138"/>
                  <a:gd name="connsiteY34" fmla="*/ 169069 h 338138"/>
                  <a:gd name="connsiteX35" fmla="*/ 169069 w 338138"/>
                  <a:gd name="connsiteY35" fmla="*/ 0 h 33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38138" h="338138">
                    <a:moveTo>
                      <a:pt x="102452" y="116974"/>
                    </a:moveTo>
                    <a:cubicBezTo>
                      <a:pt x="158700" y="150395"/>
                      <a:pt x="158700" y="150395"/>
                      <a:pt x="158700" y="150395"/>
                    </a:cubicBezTo>
                    <a:cubicBezTo>
                      <a:pt x="162624" y="149058"/>
                      <a:pt x="165241" y="147721"/>
                      <a:pt x="169165" y="147721"/>
                    </a:cubicBezTo>
                    <a:cubicBezTo>
                      <a:pt x="174397" y="147721"/>
                      <a:pt x="179630" y="150395"/>
                      <a:pt x="183554" y="154406"/>
                    </a:cubicBezTo>
                    <a:cubicBezTo>
                      <a:pt x="238495" y="122321"/>
                      <a:pt x="238495" y="122321"/>
                      <a:pt x="238495" y="122321"/>
                    </a:cubicBezTo>
                    <a:cubicBezTo>
                      <a:pt x="241111" y="119648"/>
                      <a:pt x="245035" y="120984"/>
                      <a:pt x="246343" y="123658"/>
                    </a:cubicBezTo>
                    <a:cubicBezTo>
                      <a:pt x="247651" y="126332"/>
                      <a:pt x="246343" y="129006"/>
                      <a:pt x="243727" y="130342"/>
                    </a:cubicBezTo>
                    <a:cubicBezTo>
                      <a:pt x="188787" y="163763"/>
                      <a:pt x="188787" y="163763"/>
                      <a:pt x="188787" y="163763"/>
                    </a:cubicBezTo>
                    <a:cubicBezTo>
                      <a:pt x="190095" y="165100"/>
                      <a:pt x="190095" y="167774"/>
                      <a:pt x="190095" y="169111"/>
                    </a:cubicBezTo>
                    <a:cubicBezTo>
                      <a:pt x="190095" y="181142"/>
                      <a:pt x="180938" y="190500"/>
                      <a:pt x="169165" y="190500"/>
                    </a:cubicBezTo>
                    <a:cubicBezTo>
                      <a:pt x="157392" y="190500"/>
                      <a:pt x="148235" y="181142"/>
                      <a:pt x="148235" y="169111"/>
                    </a:cubicBezTo>
                    <a:cubicBezTo>
                      <a:pt x="91987" y="135690"/>
                      <a:pt x="91987" y="135690"/>
                      <a:pt x="91987" y="135690"/>
                    </a:cubicBezTo>
                    <a:cubicBezTo>
                      <a:pt x="86754" y="133016"/>
                      <a:pt x="84138" y="126332"/>
                      <a:pt x="88063" y="120984"/>
                    </a:cubicBezTo>
                    <a:cubicBezTo>
                      <a:pt x="90679" y="115637"/>
                      <a:pt x="97219" y="114300"/>
                      <a:pt x="102452" y="116974"/>
                    </a:cubicBezTo>
                    <a:close/>
                    <a:moveTo>
                      <a:pt x="159317" y="22225"/>
                    </a:moveTo>
                    <a:cubicBezTo>
                      <a:pt x="86817" y="27469"/>
                      <a:pt x="27498" y="86469"/>
                      <a:pt x="22225" y="158580"/>
                    </a:cubicBezTo>
                    <a:cubicBezTo>
                      <a:pt x="22225" y="158580"/>
                      <a:pt x="22225" y="158580"/>
                      <a:pt x="43316" y="158580"/>
                    </a:cubicBezTo>
                    <a:cubicBezTo>
                      <a:pt x="43316" y="158580"/>
                      <a:pt x="43316" y="158580"/>
                      <a:pt x="43316" y="179558"/>
                    </a:cubicBezTo>
                    <a:cubicBezTo>
                      <a:pt x="43316" y="179558"/>
                      <a:pt x="43316" y="179558"/>
                      <a:pt x="22225" y="179558"/>
                    </a:cubicBezTo>
                    <a:cubicBezTo>
                      <a:pt x="27498" y="251669"/>
                      <a:pt x="86817" y="310669"/>
                      <a:pt x="159317" y="315913"/>
                    </a:cubicBezTo>
                    <a:cubicBezTo>
                      <a:pt x="159317" y="315913"/>
                      <a:pt x="159317" y="315913"/>
                      <a:pt x="159317" y="294936"/>
                    </a:cubicBezTo>
                    <a:cubicBezTo>
                      <a:pt x="159317" y="294936"/>
                      <a:pt x="159317" y="294936"/>
                      <a:pt x="180408" y="294936"/>
                    </a:cubicBezTo>
                    <a:cubicBezTo>
                      <a:pt x="180408" y="294936"/>
                      <a:pt x="180408" y="294936"/>
                      <a:pt x="180408" y="315913"/>
                    </a:cubicBezTo>
                    <a:cubicBezTo>
                      <a:pt x="252909" y="310669"/>
                      <a:pt x="312227" y="251669"/>
                      <a:pt x="317500" y="179558"/>
                    </a:cubicBezTo>
                    <a:cubicBezTo>
                      <a:pt x="317500" y="179558"/>
                      <a:pt x="317500" y="179558"/>
                      <a:pt x="296409" y="179558"/>
                    </a:cubicBezTo>
                    <a:cubicBezTo>
                      <a:pt x="296409" y="179558"/>
                      <a:pt x="296409" y="179558"/>
                      <a:pt x="296409" y="158580"/>
                    </a:cubicBezTo>
                    <a:cubicBezTo>
                      <a:pt x="296409" y="158580"/>
                      <a:pt x="296409" y="158580"/>
                      <a:pt x="317500" y="158580"/>
                    </a:cubicBezTo>
                    <a:cubicBezTo>
                      <a:pt x="312227" y="86469"/>
                      <a:pt x="252909" y="27469"/>
                      <a:pt x="180408" y="22225"/>
                    </a:cubicBezTo>
                    <a:cubicBezTo>
                      <a:pt x="180408" y="22225"/>
                      <a:pt x="180408" y="22225"/>
                      <a:pt x="180408" y="43202"/>
                    </a:cubicBezTo>
                    <a:cubicBezTo>
                      <a:pt x="180408" y="43202"/>
                      <a:pt x="180408" y="43202"/>
                      <a:pt x="159317" y="43202"/>
                    </a:cubicBezTo>
                    <a:cubicBezTo>
                      <a:pt x="159317" y="43202"/>
                      <a:pt x="159317" y="43202"/>
                      <a:pt x="159317" y="22225"/>
                    </a:cubicBezTo>
                    <a:close/>
                    <a:moveTo>
                      <a:pt x="169069" y="0"/>
                    </a:moveTo>
                    <a:cubicBezTo>
                      <a:pt x="262443" y="0"/>
                      <a:pt x="338138" y="75695"/>
                      <a:pt x="338138" y="169069"/>
                    </a:cubicBezTo>
                    <a:cubicBezTo>
                      <a:pt x="338138" y="262443"/>
                      <a:pt x="262443" y="338138"/>
                      <a:pt x="169069" y="338138"/>
                    </a:cubicBezTo>
                    <a:cubicBezTo>
                      <a:pt x="75695" y="338138"/>
                      <a:pt x="0" y="262443"/>
                      <a:pt x="0" y="169069"/>
                    </a:cubicBezTo>
                    <a:cubicBezTo>
                      <a:pt x="0" y="75695"/>
                      <a:pt x="75695" y="0"/>
                      <a:pt x="16906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任意多边形: 形状 29"/>
              <p:cNvSpPr/>
              <p:nvPr/>
            </p:nvSpPr>
            <p:spPr bwMode="auto">
              <a:xfrm>
                <a:off x="5545109" y="3121906"/>
                <a:ext cx="330806" cy="395077"/>
              </a:xfrm>
              <a:custGeom>
                <a:avLst/>
                <a:gdLst>
                  <a:gd name="connsiteX0" fmla="*/ 132196 w 277813"/>
                  <a:gd name="connsiteY0" fmla="*/ 133350 h 331788"/>
                  <a:gd name="connsiteX1" fmla="*/ 132196 w 277813"/>
                  <a:gd name="connsiteY1" fmla="*/ 152673 h 331788"/>
                  <a:gd name="connsiteX2" fmla="*/ 99724 w 277813"/>
                  <a:gd name="connsiteY2" fmla="*/ 186167 h 331788"/>
                  <a:gd name="connsiteX3" fmla="*/ 134793 w 277813"/>
                  <a:gd name="connsiteY3" fmla="*/ 220949 h 331788"/>
                  <a:gd name="connsiteX4" fmla="*/ 154276 w 277813"/>
                  <a:gd name="connsiteY4" fmla="*/ 237696 h 331788"/>
                  <a:gd name="connsiteX5" fmla="*/ 136092 w 277813"/>
                  <a:gd name="connsiteY5" fmla="*/ 249290 h 331788"/>
                  <a:gd name="connsiteX6" fmla="*/ 104920 w 277813"/>
                  <a:gd name="connsiteY6" fmla="*/ 241561 h 331788"/>
                  <a:gd name="connsiteX7" fmla="*/ 98425 w 277813"/>
                  <a:gd name="connsiteY7" fmla="*/ 263460 h 331788"/>
                  <a:gd name="connsiteX8" fmla="*/ 130897 w 277813"/>
                  <a:gd name="connsiteY8" fmla="*/ 272478 h 331788"/>
                  <a:gd name="connsiteX9" fmla="*/ 130897 w 277813"/>
                  <a:gd name="connsiteY9" fmla="*/ 290513 h 331788"/>
                  <a:gd name="connsiteX10" fmla="*/ 150380 w 277813"/>
                  <a:gd name="connsiteY10" fmla="*/ 290513 h 331788"/>
                  <a:gd name="connsiteX11" fmla="*/ 150380 w 277813"/>
                  <a:gd name="connsiteY11" fmla="*/ 271190 h 331788"/>
                  <a:gd name="connsiteX12" fmla="*/ 184150 w 277813"/>
                  <a:gd name="connsiteY12" fmla="*/ 235120 h 331788"/>
                  <a:gd name="connsiteX13" fmla="*/ 152978 w 277813"/>
                  <a:gd name="connsiteY13" fmla="*/ 199049 h 331788"/>
                  <a:gd name="connsiteX14" fmla="*/ 129598 w 277813"/>
                  <a:gd name="connsiteY14" fmla="*/ 182303 h 331788"/>
                  <a:gd name="connsiteX15" fmla="*/ 146483 w 277813"/>
                  <a:gd name="connsiteY15" fmla="*/ 171997 h 331788"/>
                  <a:gd name="connsiteX16" fmla="*/ 173759 w 277813"/>
                  <a:gd name="connsiteY16" fmla="*/ 178438 h 331788"/>
                  <a:gd name="connsiteX17" fmla="*/ 178955 w 277813"/>
                  <a:gd name="connsiteY17" fmla="*/ 156538 h 331788"/>
                  <a:gd name="connsiteX18" fmla="*/ 151679 w 277813"/>
                  <a:gd name="connsiteY18" fmla="*/ 151385 h 331788"/>
                  <a:gd name="connsiteX19" fmla="*/ 151679 w 277813"/>
                  <a:gd name="connsiteY19" fmla="*/ 133350 h 331788"/>
                  <a:gd name="connsiteX20" fmla="*/ 132196 w 277813"/>
                  <a:gd name="connsiteY20" fmla="*/ 133350 h 331788"/>
                  <a:gd name="connsiteX21" fmla="*/ 136310 w 277813"/>
                  <a:gd name="connsiteY21" fmla="*/ 0 h 331788"/>
                  <a:gd name="connsiteX22" fmla="*/ 167467 w 277813"/>
                  <a:gd name="connsiteY22" fmla="*/ 3888 h 331788"/>
                  <a:gd name="connsiteX23" fmla="*/ 158380 w 277813"/>
                  <a:gd name="connsiteY23" fmla="*/ 25921 h 331788"/>
                  <a:gd name="connsiteX24" fmla="*/ 184343 w 277813"/>
                  <a:gd name="connsiteY24" fmla="*/ 6480 h 331788"/>
                  <a:gd name="connsiteX25" fmla="*/ 214202 w 277813"/>
                  <a:gd name="connsiteY25" fmla="*/ 9072 h 331788"/>
                  <a:gd name="connsiteX26" fmla="*/ 188238 w 277813"/>
                  <a:gd name="connsiteY26" fmla="*/ 62210 h 331788"/>
                  <a:gd name="connsiteX27" fmla="*/ 215500 w 277813"/>
                  <a:gd name="connsiteY27" fmla="*/ 62210 h 331788"/>
                  <a:gd name="connsiteX28" fmla="*/ 215500 w 277813"/>
                  <a:gd name="connsiteY28" fmla="*/ 81651 h 331788"/>
                  <a:gd name="connsiteX29" fmla="*/ 183045 w 277813"/>
                  <a:gd name="connsiteY29" fmla="*/ 81651 h 331788"/>
                  <a:gd name="connsiteX30" fmla="*/ 277813 w 277813"/>
                  <a:gd name="connsiteY30" fmla="*/ 243657 h 331788"/>
                  <a:gd name="connsiteX31" fmla="*/ 138907 w 277813"/>
                  <a:gd name="connsiteY31" fmla="*/ 331788 h 331788"/>
                  <a:gd name="connsiteX32" fmla="*/ 0 w 277813"/>
                  <a:gd name="connsiteY32" fmla="*/ 243657 h 331788"/>
                  <a:gd name="connsiteX33" fmla="*/ 94768 w 277813"/>
                  <a:gd name="connsiteY33" fmla="*/ 81651 h 331788"/>
                  <a:gd name="connsiteX34" fmla="*/ 68804 w 277813"/>
                  <a:gd name="connsiteY34" fmla="*/ 81651 h 331788"/>
                  <a:gd name="connsiteX35" fmla="*/ 68804 w 277813"/>
                  <a:gd name="connsiteY35" fmla="*/ 60914 h 331788"/>
                  <a:gd name="connsiteX36" fmla="*/ 96066 w 277813"/>
                  <a:gd name="connsiteY36" fmla="*/ 62210 h 331788"/>
                  <a:gd name="connsiteX37" fmla="*/ 66208 w 277813"/>
                  <a:gd name="connsiteY37" fmla="*/ 5184 h 331788"/>
                  <a:gd name="connsiteX38" fmla="*/ 110347 w 277813"/>
                  <a:gd name="connsiteY38" fmla="*/ 6480 h 331788"/>
                  <a:gd name="connsiteX39" fmla="*/ 127223 w 277813"/>
                  <a:gd name="connsiteY39" fmla="*/ 28513 h 331788"/>
                  <a:gd name="connsiteX40" fmla="*/ 136310 w 277813"/>
                  <a:gd name="connsiteY40" fmla="*/ 0 h 331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277813" h="331788">
                    <a:moveTo>
                      <a:pt x="132196" y="133350"/>
                    </a:moveTo>
                    <a:cubicBezTo>
                      <a:pt x="132196" y="133350"/>
                      <a:pt x="132196" y="133350"/>
                      <a:pt x="132196" y="152673"/>
                    </a:cubicBezTo>
                    <a:cubicBezTo>
                      <a:pt x="111414" y="156538"/>
                      <a:pt x="99724" y="169420"/>
                      <a:pt x="99724" y="186167"/>
                    </a:cubicBezTo>
                    <a:cubicBezTo>
                      <a:pt x="99724" y="204202"/>
                      <a:pt x="114012" y="214508"/>
                      <a:pt x="134793" y="220949"/>
                    </a:cubicBezTo>
                    <a:cubicBezTo>
                      <a:pt x="149081" y="226102"/>
                      <a:pt x="154276" y="231255"/>
                      <a:pt x="154276" y="237696"/>
                    </a:cubicBezTo>
                    <a:cubicBezTo>
                      <a:pt x="154276" y="245425"/>
                      <a:pt x="147782" y="249290"/>
                      <a:pt x="136092" y="249290"/>
                    </a:cubicBezTo>
                    <a:cubicBezTo>
                      <a:pt x="124403" y="249290"/>
                      <a:pt x="112713" y="245425"/>
                      <a:pt x="104920" y="241561"/>
                    </a:cubicBezTo>
                    <a:cubicBezTo>
                      <a:pt x="104920" y="241561"/>
                      <a:pt x="104920" y="241561"/>
                      <a:pt x="98425" y="263460"/>
                    </a:cubicBezTo>
                    <a:cubicBezTo>
                      <a:pt x="106218" y="267325"/>
                      <a:pt x="117908" y="271190"/>
                      <a:pt x="130897" y="272478"/>
                    </a:cubicBezTo>
                    <a:cubicBezTo>
                      <a:pt x="130897" y="272478"/>
                      <a:pt x="130897" y="272478"/>
                      <a:pt x="130897" y="290513"/>
                    </a:cubicBezTo>
                    <a:cubicBezTo>
                      <a:pt x="130897" y="290513"/>
                      <a:pt x="130897" y="290513"/>
                      <a:pt x="150380" y="290513"/>
                    </a:cubicBezTo>
                    <a:cubicBezTo>
                      <a:pt x="150380" y="290513"/>
                      <a:pt x="150380" y="290513"/>
                      <a:pt x="150380" y="271190"/>
                    </a:cubicBezTo>
                    <a:cubicBezTo>
                      <a:pt x="172460" y="267325"/>
                      <a:pt x="184150" y="251866"/>
                      <a:pt x="184150" y="235120"/>
                    </a:cubicBezTo>
                    <a:cubicBezTo>
                      <a:pt x="184150" y="218373"/>
                      <a:pt x="175058" y="208067"/>
                      <a:pt x="152978" y="199049"/>
                    </a:cubicBezTo>
                    <a:cubicBezTo>
                      <a:pt x="136092" y="193897"/>
                      <a:pt x="129598" y="188744"/>
                      <a:pt x="129598" y="182303"/>
                    </a:cubicBezTo>
                    <a:cubicBezTo>
                      <a:pt x="129598" y="177150"/>
                      <a:pt x="133495" y="171997"/>
                      <a:pt x="146483" y="171997"/>
                    </a:cubicBezTo>
                    <a:cubicBezTo>
                      <a:pt x="159472" y="171997"/>
                      <a:pt x="168564" y="177150"/>
                      <a:pt x="173759" y="178438"/>
                    </a:cubicBezTo>
                    <a:cubicBezTo>
                      <a:pt x="173759" y="178438"/>
                      <a:pt x="173759" y="178438"/>
                      <a:pt x="178955" y="156538"/>
                    </a:cubicBezTo>
                    <a:cubicBezTo>
                      <a:pt x="172460" y="153962"/>
                      <a:pt x="164667" y="151385"/>
                      <a:pt x="151679" y="151385"/>
                    </a:cubicBezTo>
                    <a:cubicBezTo>
                      <a:pt x="151679" y="151385"/>
                      <a:pt x="151679" y="151385"/>
                      <a:pt x="151679" y="133350"/>
                    </a:cubicBezTo>
                    <a:cubicBezTo>
                      <a:pt x="151679" y="133350"/>
                      <a:pt x="151679" y="133350"/>
                      <a:pt x="132196" y="133350"/>
                    </a:cubicBezTo>
                    <a:close/>
                    <a:moveTo>
                      <a:pt x="136310" y="0"/>
                    </a:moveTo>
                    <a:cubicBezTo>
                      <a:pt x="136310" y="0"/>
                      <a:pt x="136310" y="0"/>
                      <a:pt x="167467" y="3888"/>
                    </a:cubicBezTo>
                    <a:cubicBezTo>
                      <a:pt x="167467" y="3888"/>
                      <a:pt x="167467" y="3888"/>
                      <a:pt x="158380" y="25921"/>
                    </a:cubicBezTo>
                    <a:cubicBezTo>
                      <a:pt x="158380" y="25921"/>
                      <a:pt x="158380" y="25921"/>
                      <a:pt x="184343" y="6480"/>
                    </a:cubicBezTo>
                    <a:cubicBezTo>
                      <a:pt x="184343" y="6480"/>
                      <a:pt x="184343" y="6480"/>
                      <a:pt x="214202" y="9072"/>
                    </a:cubicBezTo>
                    <a:cubicBezTo>
                      <a:pt x="214202" y="9072"/>
                      <a:pt x="214202" y="9072"/>
                      <a:pt x="188238" y="62210"/>
                    </a:cubicBezTo>
                    <a:cubicBezTo>
                      <a:pt x="188238" y="62210"/>
                      <a:pt x="188238" y="62210"/>
                      <a:pt x="215500" y="62210"/>
                    </a:cubicBezTo>
                    <a:cubicBezTo>
                      <a:pt x="215500" y="62210"/>
                      <a:pt x="215500" y="62210"/>
                      <a:pt x="215500" y="81651"/>
                    </a:cubicBezTo>
                    <a:cubicBezTo>
                      <a:pt x="215500" y="81651"/>
                      <a:pt x="215500" y="81651"/>
                      <a:pt x="183045" y="81651"/>
                    </a:cubicBezTo>
                    <a:cubicBezTo>
                      <a:pt x="237569" y="114052"/>
                      <a:pt x="277813" y="198295"/>
                      <a:pt x="277813" y="243657"/>
                    </a:cubicBezTo>
                    <a:cubicBezTo>
                      <a:pt x="277813" y="299387"/>
                      <a:pt x="215500" y="331788"/>
                      <a:pt x="138907" y="331788"/>
                    </a:cubicBezTo>
                    <a:cubicBezTo>
                      <a:pt x="62313" y="331788"/>
                      <a:pt x="0" y="299387"/>
                      <a:pt x="0" y="243657"/>
                    </a:cubicBezTo>
                    <a:cubicBezTo>
                      <a:pt x="0" y="198295"/>
                      <a:pt x="40244" y="114052"/>
                      <a:pt x="94768" y="81651"/>
                    </a:cubicBezTo>
                    <a:cubicBezTo>
                      <a:pt x="94768" y="81651"/>
                      <a:pt x="94768" y="81651"/>
                      <a:pt x="68804" y="81651"/>
                    </a:cubicBezTo>
                    <a:cubicBezTo>
                      <a:pt x="68804" y="81651"/>
                      <a:pt x="68804" y="81651"/>
                      <a:pt x="68804" y="60914"/>
                    </a:cubicBezTo>
                    <a:cubicBezTo>
                      <a:pt x="68804" y="60914"/>
                      <a:pt x="68804" y="60914"/>
                      <a:pt x="96066" y="62210"/>
                    </a:cubicBezTo>
                    <a:cubicBezTo>
                      <a:pt x="96066" y="62210"/>
                      <a:pt x="96066" y="62210"/>
                      <a:pt x="66208" y="5184"/>
                    </a:cubicBezTo>
                    <a:cubicBezTo>
                      <a:pt x="66208" y="5184"/>
                      <a:pt x="66208" y="5184"/>
                      <a:pt x="110347" y="6480"/>
                    </a:cubicBezTo>
                    <a:cubicBezTo>
                      <a:pt x="110347" y="6480"/>
                      <a:pt x="110347" y="6480"/>
                      <a:pt x="127223" y="28513"/>
                    </a:cubicBezTo>
                    <a:cubicBezTo>
                      <a:pt x="127223" y="28513"/>
                      <a:pt x="127223" y="28513"/>
                      <a:pt x="13631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任意多边形: 形状 32"/>
              <p:cNvSpPr/>
              <p:nvPr/>
            </p:nvSpPr>
            <p:spPr bwMode="auto">
              <a:xfrm>
                <a:off x="4411451" y="2310380"/>
                <a:ext cx="321099" cy="280395"/>
              </a:xfrm>
              <a:custGeom>
                <a:avLst/>
                <a:gdLst>
                  <a:gd name="connsiteX0" fmla="*/ 153417 w 338138"/>
                  <a:gd name="connsiteY0" fmla="*/ 182239 h 295275"/>
                  <a:gd name="connsiteX1" fmla="*/ 158329 w 338138"/>
                  <a:gd name="connsiteY1" fmla="*/ 185510 h 295275"/>
                  <a:gd name="connsiteX2" fmla="*/ 183356 w 338138"/>
                  <a:gd name="connsiteY2" fmla="*/ 190500 h 295275"/>
                  <a:gd name="connsiteX3" fmla="*/ 208382 w 338138"/>
                  <a:gd name="connsiteY3" fmla="*/ 185510 h 295275"/>
                  <a:gd name="connsiteX4" fmla="*/ 213017 w 338138"/>
                  <a:gd name="connsiteY4" fmla="*/ 182424 h 295275"/>
                  <a:gd name="connsiteX5" fmla="*/ 225680 w 338138"/>
                  <a:gd name="connsiteY5" fmla="*/ 185018 h 295275"/>
                  <a:gd name="connsiteX6" fmla="*/ 284893 w 338138"/>
                  <a:gd name="connsiteY6" fmla="*/ 244301 h 295275"/>
                  <a:gd name="connsiteX7" fmla="*/ 287278 w 338138"/>
                  <a:gd name="connsiteY7" fmla="*/ 255971 h 295275"/>
                  <a:gd name="connsiteX8" fmla="*/ 286544 w 338138"/>
                  <a:gd name="connsiteY8" fmla="*/ 255971 h 295275"/>
                  <a:gd name="connsiteX9" fmla="*/ 278606 w 338138"/>
                  <a:gd name="connsiteY9" fmla="*/ 263854 h 295275"/>
                  <a:gd name="connsiteX10" fmla="*/ 286544 w 338138"/>
                  <a:gd name="connsiteY10" fmla="*/ 273050 h 295275"/>
                  <a:gd name="connsiteX11" fmla="*/ 290768 w 338138"/>
                  <a:gd name="connsiteY11" fmla="*/ 273050 h 295275"/>
                  <a:gd name="connsiteX12" fmla="*/ 293688 w 338138"/>
                  <a:gd name="connsiteY12" fmla="*/ 287338 h 295275"/>
                  <a:gd name="connsiteX13" fmla="*/ 285760 w 338138"/>
                  <a:gd name="connsiteY13" fmla="*/ 295275 h 295275"/>
                  <a:gd name="connsiteX14" fmla="*/ 276510 w 338138"/>
                  <a:gd name="connsiteY14" fmla="*/ 287338 h 295275"/>
                  <a:gd name="connsiteX15" fmla="*/ 182696 w 338138"/>
                  <a:gd name="connsiteY15" fmla="*/ 193410 h 295275"/>
                  <a:gd name="connsiteX16" fmla="*/ 88881 w 338138"/>
                  <a:gd name="connsiteY16" fmla="*/ 287338 h 295275"/>
                  <a:gd name="connsiteX17" fmla="*/ 80953 w 338138"/>
                  <a:gd name="connsiteY17" fmla="*/ 295275 h 295275"/>
                  <a:gd name="connsiteX18" fmla="*/ 73025 w 338138"/>
                  <a:gd name="connsiteY18" fmla="*/ 287338 h 295275"/>
                  <a:gd name="connsiteX19" fmla="*/ 77268 w 338138"/>
                  <a:gd name="connsiteY19" fmla="*/ 266075 h 295275"/>
                  <a:gd name="connsiteX20" fmla="*/ 79521 w 338138"/>
                  <a:gd name="connsiteY20" fmla="*/ 263839 h 295275"/>
                  <a:gd name="connsiteX21" fmla="*/ 77977 w 338138"/>
                  <a:gd name="connsiteY21" fmla="*/ 262525 h 295275"/>
                  <a:gd name="connsiteX22" fmla="*/ 81613 w 338138"/>
                  <a:gd name="connsiteY22" fmla="*/ 244301 h 295275"/>
                  <a:gd name="connsiteX23" fmla="*/ 105067 w 338138"/>
                  <a:gd name="connsiteY23" fmla="*/ 208955 h 295275"/>
                  <a:gd name="connsiteX24" fmla="*/ 121487 w 338138"/>
                  <a:gd name="connsiteY24" fmla="*/ 197677 h 295275"/>
                  <a:gd name="connsiteX25" fmla="*/ 131209 w 338138"/>
                  <a:gd name="connsiteY25" fmla="*/ 200672 h 295275"/>
                  <a:gd name="connsiteX26" fmla="*/ 141812 w 338138"/>
                  <a:gd name="connsiteY26" fmla="*/ 196725 h 295275"/>
                  <a:gd name="connsiteX27" fmla="*/ 139161 w 338138"/>
                  <a:gd name="connsiteY27" fmla="*/ 186197 h 295275"/>
                  <a:gd name="connsiteX28" fmla="*/ 138577 w 338138"/>
                  <a:gd name="connsiteY28" fmla="*/ 185939 h 295275"/>
                  <a:gd name="connsiteX29" fmla="*/ 139917 w 338138"/>
                  <a:gd name="connsiteY29" fmla="*/ 185018 h 295275"/>
                  <a:gd name="connsiteX30" fmla="*/ 120516 w 338138"/>
                  <a:gd name="connsiteY30" fmla="*/ 177954 h 295275"/>
                  <a:gd name="connsiteX31" fmla="*/ 138577 w 338138"/>
                  <a:gd name="connsiteY31" fmla="*/ 185939 h 295275"/>
                  <a:gd name="connsiteX32" fmla="*/ 121487 w 338138"/>
                  <a:gd name="connsiteY32" fmla="*/ 197677 h 295275"/>
                  <a:gd name="connsiteX33" fmla="*/ 92774 w 338138"/>
                  <a:gd name="connsiteY33" fmla="*/ 188829 h 295275"/>
                  <a:gd name="connsiteX34" fmla="*/ 17229 w 338138"/>
                  <a:gd name="connsiteY34" fmla="*/ 255943 h 295275"/>
                  <a:gd name="connsiteX35" fmla="*/ 70243 w 338138"/>
                  <a:gd name="connsiteY35" fmla="*/ 255943 h 295275"/>
                  <a:gd name="connsiteX36" fmla="*/ 77977 w 338138"/>
                  <a:gd name="connsiteY36" fmla="*/ 262525 h 295275"/>
                  <a:gd name="connsiteX37" fmla="*/ 77268 w 338138"/>
                  <a:gd name="connsiteY37" fmla="*/ 266075 h 295275"/>
                  <a:gd name="connsiteX38" fmla="*/ 70243 w 338138"/>
                  <a:gd name="connsiteY38" fmla="*/ 273050 h 295275"/>
                  <a:gd name="connsiteX39" fmla="*/ 7952 w 338138"/>
                  <a:gd name="connsiteY39" fmla="*/ 273050 h 295275"/>
                  <a:gd name="connsiteX40" fmla="*/ 0 w 338138"/>
                  <a:gd name="connsiteY40" fmla="*/ 263839 h 295275"/>
                  <a:gd name="connsiteX41" fmla="*/ 55913 w 338138"/>
                  <a:gd name="connsiteY41" fmla="*/ 180008 h 295275"/>
                  <a:gd name="connsiteX42" fmla="*/ 63954 w 338138"/>
                  <a:gd name="connsiteY42" fmla="*/ 178487 h 295275"/>
                  <a:gd name="connsiteX43" fmla="*/ 70942 w 338138"/>
                  <a:gd name="connsiteY43" fmla="*/ 183150 h 295275"/>
                  <a:gd name="connsiteX44" fmla="*/ 92198 w 338138"/>
                  <a:gd name="connsiteY44" fmla="*/ 187325 h 295275"/>
                  <a:gd name="connsiteX45" fmla="*/ 117104 w 338138"/>
                  <a:gd name="connsiteY45" fmla="*/ 180908 h 295275"/>
                  <a:gd name="connsiteX46" fmla="*/ 242887 w 338138"/>
                  <a:gd name="connsiteY46" fmla="*/ 82550 h 295275"/>
                  <a:gd name="connsiteX47" fmla="*/ 299773 w 338138"/>
                  <a:gd name="connsiteY47" fmla="*/ 137730 h 295275"/>
                  <a:gd name="connsiteX48" fmla="*/ 278606 w 338138"/>
                  <a:gd name="connsiteY48" fmla="*/ 179771 h 295275"/>
                  <a:gd name="connsiteX49" fmla="*/ 338138 w 338138"/>
                  <a:gd name="connsiteY49" fmla="*/ 263854 h 295275"/>
                  <a:gd name="connsiteX50" fmla="*/ 330201 w 338138"/>
                  <a:gd name="connsiteY50" fmla="*/ 273050 h 295275"/>
                  <a:gd name="connsiteX51" fmla="*/ 292001 w 338138"/>
                  <a:gd name="connsiteY51" fmla="*/ 273050 h 295275"/>
                  <a:gd name="connsiteX52" fmla="*/ 290768 w 338138"/>
                  <a:gd name="connsiteY52" fmla="*/ 273050 h 295275"/>
                  <a:gd name="connsiteX53" fmla="*/ 287278 w 338138"/>
                  <a:gd name="connsiteY53" fmla="*/ 255971 h 295275"/>
                  <a:gd name="connsiteX54" fmla="*/ 306429 w 338138"/>
                  <a:gd name="connsiteY54" fmla="*/ 255971 h 295275"/>
                  <a:gd name="connsiteX55" fmla="*/ 320940 w 338138"/>
                  <a:gd name="connsiteY55" fmla="*/ 255971 h 295275"/>
                  <a:gd name="connsiteX56" fmla="*/ 253471 w 338138"/>
                  <a:gd name="connsiteY56" fmla="*/ 190281 h 295275"/>
                  <a:gd name="connsiteX57" fmla="*/ 245533 w 338138"/>
                  <a:gd name="connsiteY57" fmla="*/ 182399 h 295275"/>
                  <a:gd name="connsiteX58" fmla="*/ 252148 w 338138"/>
                  <a:gd name="connsiteY58" fmla="*/ 174516 h 295275"/>
                  <a:gd name="connsiteX59" fmla="*/ 283898 w 338138"/>
                  <a:gd name="connsiteY59" fmla="*/ 137730 h 295275"/>
                  <a:gd name="connsiteX60" fmla="*/ 242887 w 338138"/>
                  <a:gd name="connsiteY60" fmla="*/ 98316 h 295275"/>
                  <a:gd name="connsiteX61" fmla="*/ 234950 w 338138"/>
                  <a:gd name="connsiteY61" fmla="*/ 90433 h 295275"/>
                  <a:gd name="connsiteX62" fmla="*/ 242887 w 338138"/>
                  <a:gd name="connsiteY62" fmla="*/ 82550 h 295275"/>
                  <a:gd name="connsiteX63" fmla="*/ 182562 w 338138"/>
                  <a:gd name="connsiteY63" fmla="*/ 79375 h 295275"/>
                  <a:gd name="connsiteX64" fmla="*/ 134937 w 338138"/>
                  <a:gd name="connsiteY64" fmla="*/ 127000 h 295275"/>
                  <a:gd name="connsiteX65" fmla="*/ 182562 w 338138"/>
                  <a:gd name="connsiteY65" fmla="*/ 174625 h 295275"/>
                  <a:gd name="connsiteX66" fmla="*/ 230187 w 338138"/>
                  <a:gd name="connsiteY66" fmla="*/ 127000 h 295275"/>
                  <a:gd name="connsiteX67" fmla="*/ 182562 w 338138"/>
                  <a:gd name="connsiteY67" fmla="*/ 79375 h 295275"/>
                  <a:gd name="connsiteX68" fmla="*/ 92198 w 338138"/>
                  <a:gd name="connsiteY68" fmla="*/ 79375 h 295275"/>
                  <a:gd name="connsiteX69" fmla="*/ 112815 w 338138"/>
                  <a:gd name="connsiteY69" fmla="*/ 83325 h 295275"/>
                  <a:gd name="connsiteX70" fmla="*/ 129438 w 338138"/>
                  <a:gd name="connsiteY70" fmla="*/ 94484 h 295275"/>
                  <a:gd name="connsiteX71" fmla="*/ 124114 w 338138"/>
                  <a:gd name="connsiteY71" fmla="*/ 102283 h 295275"/>
                  <a:gd name="connsiteX72" fmla="*/ 123146 w 338138"/>
                  <a:gd name="connsiteY72" fmla="*/ 107021 h 295275"/>
                  <a:gd name="connsiteX73" fmla="*/ 118588 w 338138"/>
                  <a:gd name="connsiteY73" fmla="*/ 107021 h 295275"/>
                  <a:gd name="connsiteX74" fmla="*/ 92198 w 338138"/>
                  <a:gd name="connsiteY74" fmla="*/ 95173 h 295275"/>
                  <a:gd name="connsiteX75" fmla="*/ 53934 w 338138"/>
                  <a:gd name="connsiteY75" fmla="*/ 133350 h 295275"/>
                  <a:gd name="connsiteX76" fmla="*/ 92198 w 338138"/>
                  <a:gd name="connsiteY76" fmla="*/ 171528 h 295275"/>
                  <a:gd name="connsiteX77" fmla="*/ 123866 w 338138"/>
                  <a:gd name="connsiteY77" fmla="*/ 154414 h 295275"/>
                  <a:gd name="connsiteX78" fmla="*/ 125791 w 338138"/>
                  <a:gd name="connsiteY78" fmla="*/ 154174 h 295275"/>
                  <a:gd name="connsiteX79" fmla="*/ 134034 w 338138"/>
                  <a:gd name="connsiteY79" fmla="*/ 166249 h 295275"/>
                  <a:gd name="connsiteX80" fmla="*/ 120516 w 338138"/>
                  <a:gd name="connsiteY80" fmla="*/ 177954 h 295275"/>
                  <a:gd name="connsiteX81" fmla="*/ 116465 w 338138"/>
                  <a:gd name="connsiteY81" fmla="*/ 176163 h 295275"/>
                  <a:gd name="connsiteX82" fmla="*/ 92774 w 338138"/>
                  <a:gd name="connsiteY82" fmla="*/ 173037 h 295275"/>
                  <a:gd name="connsiteX83" fmla="*/ 63954 w 338138"/>
                  <a:gd name="connsiteY83" fmla="*/ 178487 h 295275"/>
                  <a:gd name="connsiteX84" fmla="*/ 53769 w 338138"/>
                  <a:gd name="connsiteY84" fmla="*/ 171692 h 295275"/>
                  <a:gd name="connsiteX85" fmla="*/ 38100 w 338138"/>
                  <a:gd name="connsiteY85" fmla="*/ 133350 h 295275"/>
                  <a:gd name="connsiteX86" fmla="*/ 92198 w 338138"/>
                  <a:gd name="connsiteY86" fmla="*/ 79375 h 295275"/>
                  <a:gd name="connsiteX87" fmla="*/ 183356 w 338138"/>
                  <a:gd name="connsiteY87" fmla="*/ 63500 h 295275"/>
                  <a:gd name="connsiteX88" fmla="*/ 247650 w 338138"/>
                  <a:gd name="connsiteY88" fmla="*/ 127000 h 295275"/>
                  <a:gd name="connsiteX89" fmla="*/ 228819 w 338138"/>
                  <a:gd name="connsiteY89" fmla="*/ 171902 h 295275"/>
                  <a:gd name="connsiteX90" fmla="*/ 213017 w 338138"/>
                  <a:gd name="connsiteY90" fmla="*/ 182424 h 295275"/>
                  <a:gd name="connsiteX91" fmla="*/ 182696 w 338138"/>
                  <a:gd name="connsiteY91" fmla="*/ 176212 h 295275"/>
                  <a:gd name="connsiteX92" fmla="*/ 153417 w 338138"/>
                  <a:gd name="connsiteY92" fmla="*/ 182239 h 295275"/>
                  <a:gd name="connsiteX93" fmla="*/ 137893 w 338138"/>
                  <a:gd name="connsiteY93" fmla="*/ 171902 h 295275"/>
                  <a:gd name="connsiteX94" fmla="*/ 134034 w 338138"/>
                  <a:gd name="connsiteY94" fmla="*/ 166249 h 295275"/>
                  <a:gd name="connsiteX95" fmla="*/ 137061 w 338138"/>
                  <a:gd name="connsiteY95" fmla="*/ 163629 h 295275"/>
                  <a:gd name="connsiteX96" fmla="*/ 134422 w 338138"/>
                  <a:gd name="connsiteY96" fmla="*/ 153097 h 295275"/>
                  <a:gd name="connsiteX97" fmla="*/ 125791 w 338138"/>
                  <a:gd name="connsiteY97" fmla="*/ 154174 h 295275"/>
                  <a:gd name="connsiteX98" fmla="*/ 124114 w 338138"/>
                  <a:gd name="connsiteY98" fmla="*/ 151717 h 295275"/>
                  <a:gd name="connsiteX99" fmla="*/ 119062 w 338138"/>
                  <a:gd name="connsiteY99" fmla="*/ 127000 h 295275"/>
                  <a:gd name="connsiteX100" fmla="*/ 123146 w 338138"/>
                  <a:gd name="connsiteY100" fmla="*/ 107021 h 295275"/>
                  <a:gd name="connsiteX101" fmla="*/ 130463 w 338138"/>
                  <a:gd name="connsiteY101" fmla="*/ 107021 h 295275"/>
                  <a:gd name="connsiteX102" fmla="*/ 130463 w 338138"/>
                  <a:gd name="connsiteY102" fmla="*/ 95173 h 295275"/>
                  <a:gd name="connsiteX103" fmla="*/ 129438 w 338138"/>
                  <a:gd name="connsiteY103" fmla="*/ 94484 h 295275"/>
                  <a:gd name="connsiteX104" fmla="*/ 137893 w 338138"/>
                  <a:gd name="connsiteY104" fmla="*/ 82099 h 295275"/>
                  <a:gd name="connsiteX105" fmla="*/ 183356 w 338138"/>
                  <a:gd name="connsiteY105" fmla="*/ 63500 h 295275"/>
                  <a:gd name="connsiteX106" fmla="*/ 284162 w 338138"/>
                  <a:gd name="connsiteY106" fmla="*/ 36513 h 295275"/>
                  <a:gd name="connsiteX107" fmla="*/ 300037 w 338138"/>
                  <a:gd name="connsiteY107" fmla="*/ 36513 h 295275"/>
                  <a:gd name="connsiteX108" fmla="*/ 300037 w 338138"/>
                  <a:gd name="connsiteY108" fmla="*/ 46752 h 295275"/>
                  <a:gd name="connsiteX109" fmla="*/ 300037 w 338138"/>
                  <a:gd name="connsiteY109" fmla="*/ 52282 h 295275"/>
                  <a:gd name="connsiteX110" fmla="*/ 292100 w 338138"/>
                  <a:gd name="connsiteY110" fmla="*/ 60325 h 295275"/>
                  <a:gd name="connsiteX111" fmla="*/ 284162 w 338138"/>
                  <a:gd name="connsiteY111" fmla="*/ 52282 h 295275"/>
                  <a:gd name="connsiteX112" fmla="*/ 300037 w 338138"/>
                  <a:gd name="connsiteY112" fmla="*/ 19050 h 295275"/>
                  <a:gd name="connsiteX113" fmla="*/ 302507 w 338138"/>
                  <a:gd name="connsiteY113" fmla="*/ 19050 h 295275"/>
                  <a:gd name="connsiteX114" fmla="*/ 307869 w 338138"/>
                  <a:gd name="connsiteY114" fmla="*/ 19050 h 295275"/>
                  <a:gd name="connsiteX115" fmla="*/ 315912 w 338138"/>
                  <a:gd name="connsiteY115" fmla="*/ 28453 h 295275"/>
                  <a:gd name="connsiteX116" fmla="*/ 307869 w 338138"/>
                  <a:gd name="connsiteY116" fmla="*/ 36513 h 295275"/>
                  <a:gd name="connsiteX117" fmla="*/ 300037 w 338138"/>
                  <a:gd name="connsiteY117" fmla="*/ 36513 h 295275"/>
                  <a:gd name="connsiteX118" fmla="*/ 300037 w 338138"/>
                  <a:gd name="connsiteY118" fmla="*/ 33619 h 295275"/>
                  <a:gd name="connsiteX119" fmla="*/ 264971 w 338138"/>
                  <a:gd name="connsiteY119" fmla="*/ 19050 h 295275"/>
                  <a:gd name="connsiteX120" fmla="*/ 284162 w 338138"/>
                  <a:gd name="connsiteY120" fmla="*/ 19050 h 295275"/>
                  <a:gd name="connsiteX121" fmla="*/ 284162 w 338138"/>
                  <a:gd name="connsiteY121" fmla="*/ 26707 h 295275"/>
                  <a:gd name="connsiteX122" fmla="*/ 284162 w 338138"/>
                  <a:gd name="connsiteY122" fmla="*/ 36513 h 295275"/>
                  <a:gd name="connsiteX123" fmla="*/ 283068 w 338138"/>
                  <a:gd name="connsiteY123" fmla="*/ 36513 h 295275"/>
                  <a:gd name="connsiteX124" fmla="*/ 264971 w 338138"/>
                  <a:gd name="connsiteY124" fmla="*/ 36513 h 295275"/>
                  <a:gd name="connsiteX125" fmla="*/ 255587 w 338138"/>
                  <a:gd name="connsiteY125" fmla="*/ 28453 h 295275"/>
                  <a:gd name="connsiteX126" fmla="*/ 264971 w 338138"/>
                  <a:gd name="connsiteY126" fmla="*/ 19050 h 295275"/>
                  <a:gd name="connsiteX127" fmla="*/ 292100 w 338138"/>
                  <a:gd name="connsiteY127" fmla="*/ 0 h 295275"/>
                  <a:gd name="connsiteX128" fmla="*/ 300037 w 338138"/>
                  <a:gd name="connsiteY128" fmla="*/ 8044 h 295275"/>
                  <a:gd name="connsiteX129" fmla="*/ 300037 w 338138"/>
                  <a:gd name="connsiteY129" fmla="*/ 19050 h 295275"/>
                  <a:gd name="connsiteX130" fmla="*/ 289771 w 338138"/>
                  <a:gd name="connsiteY130" fmla="*/ 19050 h 295275"/>
                  <a:gd name="connsiteX131" fmla="*/ 284162 w 338138"/>
                  <a:gd name="connsiteY131" fmla="*/ 19050 h 295275"/>
                  <a:gd name="connsiteX132" fmla="*/ 284162 w 338138"/>
                  <a:gd name="connsiteY132" fmla="*/ 13574 h 295275"/>
                  <a:gd name="connsiteX133" fmla="*/ 284162 w 338138"/>
                  <a:gd name="connsiteY133" fmla="*/ 8044 h 295275"/>
                  <a:gd name="connsiteX134" fmla="*/ 292100 w 338138"/>
                  <a:gd name="connsiteY134" fmla="*/ 0 h 295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</a:cxnLst>
                <a:rect l="l" t="t" r="r" b="b"/>
                <a:pathLst>
                  <a:path w="338138" h="295275">
                    <a:moveTo>
                      <a:pt x="153417" y="182239"/>
                    </a:moveTo>
                    <a:lnTo>
                      <a:pt x="158329" y="185510"/>
                    </a:lnTo>
                    <a:cubicBezTo>
                      <a:pt x="166022" y="188723"/>
                      <a:pt x="174479" y="190500"/>
                      <a:pt x="183356" y="190500"/>
                    </a:cubicBezTo>
                    <a:cubicBezTo>
                      <a:pt x="192233" y="190500"/>
                      <a:pt x="200690" y="188723"/>
                      <a:pt x="208382" y="185510"/>
                    </a:cubicBezTo>
                    <a:lnTo>
                      <a:pt x="213017" y="182424"/>
                    </a:lnTo>
                    <a:lnTo>
                      <a:pt x="225680" y="185018"/>
                    </a:lnTo>
                    <a:cubicBezTo>
                      <a:pt x="252189" y="196345"/>
                      <a:pt x="273579" y="217760"/>
                      <a:pt x="284893" y="244301"/>
                    </a:cubicBezTo>
                    <a:lnTo>
                      <a:pt x="287278" y="255971"/>
                    </a:lnTo>
                    <a:lnTo>
                      <a:pt x="286544" y="255971"/>
                    </a:lnTo>
                    <a:cubicBezTo>
                      <a:pt x="282575" y="255971"/>
                      <a:pt x="278606" y="259912"/>
                      <a:pt x="278606" y="263854"/>
                    </a:cubicBezTo>
                    <a:cubicBezTo>
                      <a:pt x="278606" y="269109"/>
                      <a:pt x="282575" y="273050"/>
                      <a:pt x="286544" y="273050"/>
                    </a:cubicBezTo>
                    <a:lnTo>
                      <a:pt x="290768" y="273050"/>
                    </a:lnTo>
                    <a:lnTo>
                      <a:pt x="293688" y="287338"/>
                    </a:lnTo>
                    <a:cubicBezTo>
                      <a:pt x="293688" y="291306"/>
                      <a:pt x="289724" y="295275"/>
                      <a:pt x="285760" y="295275"/>
                    </a:cubicBezTo>
                    <a:cubicBezTo>
                      <a:pt x="280474" y="295275"/>
                      <a:pt x="276510" y="291306"/>
                      <a:pt x="276510" y="287338"/>
                    </a:cubicBezTo>
                    <a:cubicBezTo>
                      <a:pt x="276510" y="235744"/>
                      <a:pt x="235549" y="193410"/>
                      <a:pt x="182696" y="193410"/>
                    </a:cubicBezTo>
                    <a:cubicBezTo>
                      <a:pt x="131164" y="193410"/>
                      <a:pt x="88881" y="235744"/>
                      <a:pt x="88881" y="287338"/>
                    </a:cubicBezTo>
                    <a:cubicBezTo>
                      <a:pt x="88881" y="291306"/>
                      <a:pt x="86238" y="295275"/>
                      <a:pt x="80953" y="295275"/>
                    </a:cubicBezTo>
                    <a:cubicBezTo>
                      <a:pt x="76989" y="295275"/>
                      <a:pt x="73025" y="291306"/>
                      <a:pt x="73025" y="287338"/>
                    </a:cubicBezTo>
                    <a:lnTo>
                      <a:pt x="77268" y="266075"/>
                    </a:lnTo>
                    <a:lnTo>
                      <a:pt x="79521" y="263839"/>
                    </a:lnTo>
                    <a:lnTo>
                      <a:pt x="77977" y="262525"/>
                    </a:lnTo>
                    <a:lnTo>
                      <a:pt x="81613" y="244301"/>
                    </a:lnTo>
                    <a:cubicBezTo>
                      <a:pt x="87147" y="231031"/>
                      <a:pt x="95157" y="219042"/>
                      <a:pt x="105067" y="208955"/>
                    </a:cubicBezTo>
                    <a:lnTo>
                      <a:pt x="121487" y="197677"/>
                    </a:lnTo>
                    <a:lnTo>
                      <a:pt x="131209" y="200672"/>
                    </a:lnTo>
                    <a:cubicBezTo>
                      <a:pt x="135185" y="201988"/>
                      <a:pt x="140487" y="200672"/>
                      <a:pt x="141812" y="196725"/>
                    </a:cubicBezTo>
                    <a:cubicBezTo>
                      <a:pt x="144463" y="192777"/>
                      <a:pt x="143137" y="188829"/>
                      <a:pt x="139161" y="186197"/>
                    </a:cubicBezTo>
                    <a:lnTo>
                      <a:pt x="138577" y="185939"/>
                    </a:lnTo>
                    <a:lnTo>
                      <a:pt x="139917" y="185018"/>
                    </a:lnTo>
                    <a:close/>
                    <a:moveTo>
                      <a:pt x="120516" y="177954"/>
                    </a:moveTo>
                    <a:lnTo>
                      <a:pt x="138577" y="185939"/>
                    </a:lnTo>
                    <a:lnTo>
                      <a:pt x="121487" y="197677"/>
                    </a:lnTo>
                    <a:lnTo>
                      <a:pt x="92774" y="188829"/>
                    </a:lnTo>
                    <a:cubicBezTo>
                      <a:pt x="51688" y="188829"/>
                      <a:pt x="19880" y="217780"/>
                      <a:pt x="17229" y="255943"/>
                    </a:cubicBezTo>
                    <a:cubicBezTo>
                      <a:pt x="70243" y="255943"/>
                      <a:pt x="70243" y="255943"/>
                      <a:pt x="70243" y="255943"/>
                    </a:cubicBezTo>
                    <a:lnTo>
                      <a:pt x="77977" y="262525"/>
                    </a:lnTo>
                    <a:lnTo>
                      <a:pt x="77268" y="266075"/>
                    </a:lnTo>
                    <a:lnTo>
                      <a:pt x="70243" y="273050"/>
                    </a:lnTo>
                    <a:cubicBezTo>
                      <a:pt x="7952" y="273050"/>
                      <a:pt x="7952" y="273050"/>
                      <a:pt x="7952" y="273050"/>
                    </a:cubicBezTo>
                    <a:cubicBezTo>
                      <a:pt x="3976" y="273050"/>
                      <a:pt x="0" y="269102"/>
                      <a:pt x="0" y="263839"/>
                    </a:cubicBezTo>
                    <a:cubicBezTo>
                      <a:pt x="0" y="225347"/>
                      <a:pt x="22365" y="193517"/>
                      <a:pt x="55913" y="180008"/>
                    </a:cubicBezTo>
                    <a:lnTo>
                      <a:pt x="63954" y="178487"/>
                    </a:lnTo>
                    <a:lnTo>
                      <a:pt x="70942" y="183150"/>
                    </a:lnTo>
                    <a:cubicBezTo>
                      <a:pt x="77437" y="185844"/>
                      <a:pt x="84611" y="187325"/>
                      <a:pt x="92198" y="187325"/>
                    </a:cubicBezTo>
                    <a:cubicBezTo>
                      <a:pt x="100775" y="187325"/>
                      <a:pt x="109352" y="185022"/>
                      <a:pt x="117104" y="180908"/>
                    </a:cubicBezTo>
                    <a:close/>
                    <a:moveTo>
                      <a:pt x="242887" y="82550"/>
                    </a:moveTo>
                    <a:cubicBezTo>
                      <a:pt x="273315" y="82550"/>
                      <a:pt x="299773" y="108826"/>
                      <a:pt x="299773" y="137730"/>
                    </a:cubicBezTo>
                    <a:cubicBezTo>
                      <a:pt x="299773" y="154809"/>
                      <a:pt x="291836" y="169261"/>
                      <a:pt x="278606" y="179771"/>
                    </a:cubicBezTo>
                    <a:cubicBezTo>
                      <a:pt x="314326" y="192909"/>
                      <a:pt x="338138" y="225754"/>
                      <a:pt x="338138" y="263854"/>
                    </a:cubicBezTo>
                    <a:cubicBezTo>
                      <a:pt x="338138" y="269109"/>
                      <a:pt x="334169" y="273050"/>
                      <a:pt x="330201" y="273050"/>
                    </a:cubicBezTo>
                    <a:cubicBezTo>
                      <a:pt x="308373" y="273050"/>
                      <a:pt x="297458" y="273050"/>
                      <a:pt x="292001" y="273050"/>
                    </a:cubicBezTo>
                    <a:lnTo>
                      <a:pt x="290768" y="273050"/>
                    </a:lnTo>
                    <a:lnTo>
                      <a:pt x="287278" y="255971"/>
                    </a:lnTo>
                    <a:lnTo>
                      <a:pt x="306429" y="255971"/>
                    </a:lnTo>
                    <a:cubicBezTo>
                      <a:pt x="320940" y="255971"/>
                      <a:pt x="320940" y="255971"/>
                      <a:pt x="320940" y="255971"/>
                    </a:cubicBezTo>
                    <a:cubicBezTo>
                      <a:pt x="318294" y="221812"/>
                      <a:pt x="289190" y="194223"/>
                      <a:pt x="253471" y="190281"/>
                    </a:cubicBezTo>
                    <a:cubicBezTo>
                      <a:pt x="249502" y="190281"/>
                      <a:pt x="246856" y="186340"/>
                      <a:pt x="245533" y="182399"/>
                    </a:cubicBezTo>
                    <a:cubicBezTo>
                      <a:pt x="245533" y="178457"/>
                      <a:pt x="248179" y="174516"/>
                      <a:pt x="252148" y="174516"/>
                    </a:cubicBezTo>
                    <a:cubicBezTo>
                      <a:pt x="270669" y="170574"/>
                      <a:pt x="283898" y="156123"/>
                      <a:pt x="283898" y="137730"/>
                    </a:cubicBezTo>
                    <a:cubicBezTo>
                      <a:pt x="283898" y="116709"/>
                      <a:pt x="264054" y="98316"/>
                      <a:pt x="242887" y="98316"/>
                    </a:cubicBezTo>
                    <a:cubicBezTo>
                      <a:pt x="237596" y="98316"/>
                      <a:pt x="234950" y="94374"/>
                      <a:pt x="234950" y="90433"/>
                    </a:cubicBezTo>
                    <a:cubicBezTo>
                      <a:pt x="234950" y="86492"/>
                      <a:pt x="237596" y="82550"/>
                      <a:pt x="242887" y="82550"/>
                    </a:cubicBezTo>
                    <a:close/>
                    <a:moveTo>
                      <a:pt x="182562" y="79375"/>
                    </a:moveTo>
                    <a:cubicBezTo>
                      <a:pt x="156259" y="79375"/>
                      <a:pt x="134937" y="100697"/>
                      <a:pt x="134937" y="127000"/>
                    </a:cubicBezTo>
                    <a:cubicBezTo>
                      <a:pt x="134937" y="153303"/>
                      <a:pt x="156259" y="174625"/>
                      <a:pt x="182562" y="174625"/>
                    </a:cubicBezTo>
                    <a:cubicBezTo>
                      <a:pt x="208865" y="174625"/>
                      <a:pt x="230187" y="153303"/>
                      <a:pt x="230187" y="127000"/>
                    </a:cubicBezTo>
                    <a:cubicBezTo>
                      <a:pt x="230187" y="100697"/>
                      <a:pt x="208865" y="79375"/>
                      <a:pt x="182562" y="79375"/>
                    </a:cubicBezTo>
                    <a:close/>
                    <a:moveTo>
                      <a:pt x="92198" y="79375"/>
                    </a:moveTo>
                    <a:cubicBezTo>
                      <a:pt x="99456" y="79375"/>
                      <a:pt x="106383" y="80692"/>
                      <a:pt x="112815" y="83325"/>
                    </a:cubicBezTo>
                    <a:lnTo>
                      <a:pt x="129438" y="94484"/>
                    </a:lnTo>
                    <a:lnTo>
                      <a:pt x="124114" y="102283"/>
                    </a:lnTo>
                    <a:lnTo>
                      <a:pt x="123146" y="107021"/>
                    </a:lnTo>
                    <a:lnTo>
                      <a:pt x="118588" y="107021"/>
                    </a:lnTo>
                    <a:cubicBezTo>
                      <a:pt x="111991" y="99122"/>
                      <a:pt x="102754" y="95173"/>
                      <a:pt x="92198" y="95173"/>
                    </a:cubicBezTo>
                    <a:cubicBezTo>
                      <a:pt x="71087" y="95173"/>
                      <a:pt x="53934" y="112287"/>
                      <a:pt x="53934" y="133350"/>
                    </a:cubicBezTo>
                    <a:cubicBezTo>
                      <a:pt x="53934" y="154414"/>
                      <a:pt x="71087" y="171528"/>
                      <a:pt x="92198" y="171528"/>
                    </a:cubicBezTo>
                    <a:cubicBezTo>
                      <a:pt x="104074" y="171528"/>
                      <a:pt x="115949" y="164945"/>
                      <a:pt x="123866" y="154414"/>
                    </a:cubicBezTo>
                    <a:lnTo>
                      <a:pt x="125791" y="154174"/>
                    </a:lnTo>
                    <a:lnTo>
                      <a:pt x="134034" y="166249"/>
                    </a:lnTo>
                    <a:lnTo>
                      <a:pt x="120516" y="177954"/>
                    </a:lnTo>
                    <a:lnTo>
                      <a:pt x="116465" y="176163"/>
                    </a:lnTo>
                    <a:cubicBezTo>
                      <a:pt x="108678" y="174024"/>
                      <a:pt x="100726" y="173037"/>
                      <a:pt x="92774" y="173037"/>
                    </a:cubicBezTo>
                    <a:lnTo>
                      <a:pt x="63954" y="178487"/>
                    </a:lnTo>
                    <a:lnTo>
                      <a:pt x="53769" y="171692"/>
                    </a:lnTo>
                    <a:cubicBezTo>
                      <a:pt x="44037" y="161983"/>
                      <a:pt x="38100" y="148490"/>
                      <a:pt x="38100" y="133350"/>
                    </a:cubicBezTo>
                    <a:cubicBezTo>
                      <a:pt x="38100" y="103072"/>
                      <a:pt x="61850" y="79375"/>
                      <a:pt x="92198" y="79375"/>
                    </a:cubicBezTo>
                    <a:close/>
                    <a:moveTo>
                      <a:pt x="183356" y="63500"/>
                    </a:moveTo>
                    <a:cubicBezTo>
                      <a:pt x="218865" y="63500"/>
                      <a:pt x="247650" y="91930"/>
                      <a:pt x="247650" y="127000"/>
                    </a:cubicBezTo>
                    <a:cubicBezTo>
                      <a:pt x="247650" y="144535"/>
                      <a:pt x="240454" y="160410"/>
                      <a:pt x="228819" y="171902"/>
                    </a:cubicBezTo>
                    <a:lnTo>
                      <a:pt x="213017" y="182424"/>
                    </a:lnTo>
                    <a:lnTo>
                      <a:pt x="182696" y="176212"/>
                    </a:lnTo>
                    <a:lnTo>
                      <a:pt x="153417" y="182239"/>
                    </a:lnTo>
                    <a:lnTo>
                      <a:pt x="137893" y="171902"/>
                    </a:lnTo>
                    <a:lnTo>
                      <a:pt x="134034" y="166249"/>
                    </a:lnTo>
                    <a:lnTo>
                      <a:pt x="137061" y="163629"/>
                    </a:lnTo>
                    <a:cubicBezTo>
                      <a:pt x="139700" y="160996"/>
                      <a:pt x="138380" y="155730"/>
                      <a:pt x="134422" y="153097"/>
                    </a:cubicBezTo>
                    <a:lnTo>
                      <a:pt x="125791" y="154174"/>
                    </a:lnTo>
                    <a:lnTo>
                      <a:pt x="124114" y="151717"/>
                    </a:lnTo>
                    <a:cubicBezTo>
                      <a:pt x="120861" y="144120"/>
                      <a:pt x="119062" y="135768"/>
                      <a:pt x="119062" y="127000"/>
                    </a:cubicBezTo>
                    <a:lnTo>
                      <a:pt x="123146" y="107021"/>
                    </a:lnTo>
                    <a:lnTo>
                      <a:pt x="130463" y="107021"/>
                    </a:lnTo>
                    <a:cubicBezTo>
                      <a:pt x="133102" y="103072"/>
                      <a:pt x="133102" y="97806"/>
                      <a:pt x="130463" y="95173"/>
                    </a:cubicBezTo>
                    <a:lnTo>
                      <a:pt x="129438" y="94484"/>
                    </a:lnTo>
                    <a:lnTo>
                      <a:pt x="137893" y="82099"/>
                    </a:lnTo>
                    <a:cubicBezTo>
                      <a:pt x="149528" y="70608"/>
                      <a:pt x="165601" y="63500"/>
                      <a:pt x="183356" y="63500"/>
                    </a:cubicBezTo>
                    <a:close/>
                    <a:moveTo>
                      <a:pt x="284162" y="36513"/>
                    </a:moveTo>
                    <a:lnTo>
                      <a:pt x="300037" y="36513"/>
                    </a:lnTo>
                    <a:lnTo>
                      <a:pt x="300037" y="46752"/>
                    </a:lnTo>
                    <a:cubicBezTo>
                      <a:pt x="300037" y="52282"/>
                      <a:pt x="300037" y="52282"/>
                      <a:pt x="300037" y="52282"/>
                    </a:cubicBezTo>
                    <a:cubicBezTo>
                      <a:pt x="300037" y="56304"/>
                      <a:pt x="296068" y="60325"/>
                      <a:pt x="292100" y="60325"/>
                    </a:cubicBezTo>
                    <a:cubicBezTo>
                      <a:pt x="286808" y="60325"/>
                      <a:pt x="284162" y="56304"/>
                      <a:pt x="284162" y="52282"/>
                    </a:cubicBezTo>
                    <a:close/>
                    <a:moveTo>
                      <a:pt x="300037" y="19050"/>
                    </a:moveTo>
                    <a:lnTo>
                      <a:pt x="302507" y="19050"/>
                    </a:lnTo>
                    <a:cubicBezTo>
                      <a:pt x="307869" y="19050"/>
                      <a:pt x="307869" y="19050"/>
                      <a:pt x="307869" y="19050"/>
                    </a:cubicBezTo>
                    <a:cubicBezTo>
                      <a:pt x="313231" y="19050"/>
                      <a:pt x="315912" y="23080"/>
                      <a:pt x="315912" y="28453"/>
                    </a:cubicBezTo>
                    <a:cubicBezTo>
                      <a:pt x="315912" y="32483"/>
                      <a:pt x="313231" y="36513"/>
                      <a:pt x="307869" y="36513"/>
                    </a:cubicBezTo>
                    <a:lnTo>
                      <a:pt x="300037" y="36513"/>
                    </a:lnTo>
                    <a:lnTo>
                      <a:pt x="300037" y="33619"/>
                    </a:lnTo>
                    <a:close/>
                    <a:moveTo>
                      <a:pt x="264971" y="19050"/>
                    </a:moveTo>
                    <a:lnTo>
                      <a:pt x="284162" y="19050"/>
                    </a:lnTo>
                    <a:lnTo>
                      <a:pt x="284162" y="26707"/>
                    </a:lnTo>
                    <a:lnTo>
                      <a:pt x="284162" y="36513"/>
                    </a:lnTo>
                    <a:lnTo>
                      <a:pt x="283068" y="36513"/>
                    </a:lnTo>
                    <a:cubicBezTo>
                      <a:pt x="264971" y="36513"/>
                      <a:pt x="264971" y="36513"/>
                      <a:pt x="264971" y="36513"/>
                    </a:cubicBezTo>
                    <a:cubicBezTo>
                      <a:pt x="259608" y="36513"/>
                      <a:pt x="255587" y="32483"/>
                      <a:pt x="255587" y="28453"/>
                    </a:cubicBezTo>
                    <a:cubicBezTo>
                      <a:pt x="255587" y="23080"/>
                      <a:pt x="259608" y="19050"/>
                      <a:pt x="264971" y="19050"/>
                    </a:cubicBezTo>
                    <a:close/>
                    <a:moveTo>
                      <a:pt x="292100" y="0"/>
                    </a:moveTo>
                    <a:cubicBezTo>
                      <a:pt x="296068" y="0"/>
                      <a:pt x="300037" y="4022"/>
                      <a:pt x="300037" y="8044"/>
                    </a:cubicBezTo>
                    <a:lnTo>
                      <a:pt x="300037" y="19050"/>
                    </a:lnTo>
                    <a:lnTo>
                      <a:pt x="289771" y="19050"/>
                    </a:lnTo>
                    <a:lnTo>
                      <a:pt x="284162" y="19050"/>
                    </a:lnTo>
                    <a:lnTo>
                      <a:pt x="284162" y="13574"/>
                    </a:lnTo>
                    <a:cubicBezTo>
                      <a:pt x="284162" y="8044"/>
                      <a:pt x="284162" y="8044"/>
                      <a:pt x="284162" y="8044"/>
                    </a:cubicBezTo>
                    <a:cubicBezTo>
                      <a:pt x="284162" y="4022"/>
                      <a:pt x="286808" y="0"/>
                      <a:pt x="2921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sp>
        <p:nvSpPr>
          <p:cNvPr id="32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等腰三角形 35"/>
          <p:cNvSpPr/>
          <p:nvPr/>
        </p:nvSpPr>
        <p:spPr>
          <a:xfrm rot="5400000">
            <a:off x="350557" y="280293"/>
            <a:ext cx="207812" cy="17017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3468683" y="1867196"/>
            <a:ext cx="2118469" cy="2038107"/>
            <a:chOff x="4940300" y="2848846"/>
            <a:chExt cx="2311400" cy="2223725"/>
          </a:xfrm>
        </p:grpSpPr>
        <p:sp>
          <p:nvSpPr>
            <p:cNvPr id="26" name="Freeform: Shape 74"/>
            <p:cNvSpPr/>
            <p:nvPr/>
          </p:nvSpPr>
          <p:spPr bwMode="auto">
            <a:xfrm>
              <a:off x="5631077" y="4629211"/>
              <a:ext cx="929775" cy="443360"/>
            </a:xfrm>
            <a:custGeom>
              <a:avLst/>
              <a:gdLst>
                <a:gd name="connsiteX0" fmla="*/ 0 w 2826081"/>
                <a:gd name="connsiteY0" fmla="*/ 0 h 879959"/>
                <a:gd name="connsiteX1" fmla="*/ 16538 w 2826081"/>
                <a:gd name="connsiteY1" fmla="*/ 16531 h 879959"/>
                <a:gd name="connsiteX2" fmla="*/ 1413150 w 2826081"/>
                <a:gd name="connsiteY2" fmla="*/ 190188 h 879959"/>
                <a:gd name="connsiteX3" fmla="*/ 2809762 w 2826081"/>
                <a:gd name="connsiteY3" fmla="*/ 16531 h 879959"/>
                <a:gd name="connsiteX4" fmla="*/ 2826081 w 2826081"/>
                <a:gd name="connsiteY4" fmla="*/ 219 h 879959"/>
                <a:gd name="connsiteX5" fmla="*/ 2518050 w 2826081"/>
                <a:gd name="connsiteY5" fmla="*/ 709300 h 879959"/>
                <a:gd name="connsiteX6" fmla="*/ 2514422 w 2826081"/>
                <a:gd name="connsiteY6" fmla="*/ 709300 h 879959"/>
                <a:gd name="connsiteX7" fmla="*/ 2497825 w 2826081"/>
                <a:gd name="connsiteY7" fmla="*/ 736090 h 879959"/>
                <a:gd name="connsiteX8" fmla="*/ 1413040 w 2826081"/>
                <a:gd name="connsiteY8" fmla="*/ 879959 h 879959"/>
                <a:gd name="connsiteX9" fmla="*/ 328255 w 2826081"/>
                <a:gd name="connsiteY9" fmla="*/ 736090 h 879959"/>
                <a:gd name="connsiteX10" fmla="*/ 311659 w 2826081"/>
                <a:gd name="connsiteY10" fmla="*/ 709300 h 879959"/>
                <a:gd name="connsiteX11" fmla="*/ 305075 w 2826081"/>
                <a:gd name="connsiteY11" fmla="*/ 709300 h 879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26081" h="879959">
                  <a:moveTo>
                    <a:pt x="0" y="0"/>
                  </a:moveTo>
                  <a:lnTo>
                    <a:pt x="16538" y="16531"/>
                  </a:lnTo>
                  <a:cubicBezTo>
                    <a:pt x="149467" y="115637"/>
                    <a:pt x="724242" y="190188"/>
                    <a:pt x="1413150" y="190188"/>
                  </a:cubicBezTo>
                  <a:cubicBezTo>
                    <a:pt x="2102058" y="190188"/>
                    <a:pt x="2676833" y="115637"/>
                    <a:pt x="2809762" y="16531"/>
                  </a:cubicBezTo>
                  <a:lnTo>
                    <a:pt x="2826081" y="219"/>
                  </a:lnTo>
                  <a:lnTo>
                    <a:pt x="2518050" y="709300"/>
                  </a:lnTo>
                  <a:lnTo>
                    <a:pt x="2514422" y="709300"/>
                  </a:lnTo>
                  <a:lnTo>
                    <a:pt x="2497825" y="736090"/>
                  </a:lnTo>
                  <a:cubicBezTo>
                    <a:pt x="2394575" y="818196"/>
                    <a:pt x="1948132" y="879959"/>
                    <a:pt x="1413040" y="879959"/>
                  </a:cubicBezTo>
                  <a:cubicBezTo>
                    <a:pt x="877948" y="879959"/>
                    <a:pt x="431505" y="818196"/>
                    <a:pt x="328255" y="736090"/>
                  </a:cubicBezTo>
                  <a:lnTo>
                    <a:pt x="311659" y="709300"/>
                  </a:lnTo>
                  <a:lnTo>
                    <a:pt x="305075" y="7093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Freeform: Shape 75"/>
            <p:cNvSpPr/>
            <p:nvPr/>
          </p:nvSpPr>
          <p:spPr bwMode="auto">
            <a:xfrm>
              <a:off x="5627087" y="4505648"/>
              <a:ext cx="937827" cy="219159"/>
            </a:xfrm>
            <a:custGeom>
              <a:avLst/>
              <a:gdLst>
                <a:gd name="connsiteX0" fmla="*/ 1425278 w 2850555"/>
                <a:gd name="connsiteY0" fmla="*/ 0 h 434976"/>
                <a:gd name="connsiteX1" fmla="*/ 2843493 w 2850555"/>
                <a:gd name="connsiteY1" fmla="*/ 195251 h 434976"/>
                <a:gd name="connsiteX2" fmla="*/ 2850328 w 2850555"/>
                <a:gd name="connsiteY2" fmla="*/ 215900 h 434976"/>
                <a:gd name="connsiteX3" fmla="*/ 2850555 w 2850555"/>
                <a:gd name="connsiteY3" fmla="*/ 216587 h 434976"/>
                <a:gd name="connsiteX4" fmla="*/ 2838209 w 2850555"/>
                <a:gd name="connsiteY4" fmla="*/ 245007 h 434976"/>
                <a:gd name="connsiteX5" fmla="*/ 2821890 w 2850555"/>
                <a:gd name="connsiteY5" fmla="*/ 261319 h 434976"/>
                <a:gd name="connsiteX6" fmla="*/ 1425278 w 2850555"/>
                <a:gd name="connsiteY6" fmla="*/ 434976 h 434976"/>
                <a:gd name="connsiteX7" fmla="*/ 28666 w 2850555"/>
                <a:gd name="connsiteY7" fmla="*/ 261319 h 434976"/>
                <a:gd name="connsiteX8" fmla="*/ 12128 w 2850555"/>
                <a:gd name="connsiteY8" fmla="*/ 244788 h 434976"/>
                <a:gd name="connsiteX9" fmla="*/ 0 w 2850555"/>
                <a:gd name="connsiteY9" fmla="*/ 216591 h 434976"/>
                <a:gd name="connsiteX10" fmla="*/ 229 w 2850555"/>
                <a:gd name="connsiteY10" fmla="*/ 215900 h 434976"/>
                <a:gd name="connsiteX11" fmla="*/ 7063 w 2850555"/>
                <a:gd name="connsiteY11" fmla="*/ 195251 h 434976"/>
                <a:gd name="connsiteX12" fmla="*/ 1425278 w 2850555"/>
                <a:gd name="connsiteY12" fmla="*/ 0 h 43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50555" h="434976">
                  <a:moveTo>
                    <a:pt x="1425278" y="0"/>
                  </a:moveTo>
                  <a:cubicBezTo>
                    <a:pt x="2163393" y="0"/>
                    <a:pt x="2770489" y="85582"/>
                    <a:pt x="2843493" y="195251"/>
                  </a:cubicBezTo>
                  <a:lnTo>
                    <a:pt x="2850328" y="215900"/>
                  </a:lnTo>
                  <a:lnTo>
                    <a:pt x="2850555" y="216587"/>
                  </a:lnTo>
                  <a:lnTo>
                    <a:pt x="2838209" y="245007"/>
                  </a:lnTo>
                  <a:lnTo>
                    <a:pt x="2821890" y="261319"/>
                  </a:lnTo>
                  <a:cubicBezTo>
                    <a:pt x="2688961" y="360425"/>
                    <a:pt x="2114186" y="434976"/>
                    <a:pt x="1425278" y="434976"/>
                  </a:cubicBezTo>
                  <a:cubicBezTo>
                    <a:pt x="736370" y="434976"/>
                    <a:pt x="161595" y="360425"/>
                    <a:pt x="28666" y="261319"/>
                  </a:cubicBezTo>
                  <a:lnTo>
                    <a:pt x="12128" y="244788"/>
                  </a:lnTo>
                  <a:lnTo>
                    <a:pt x="0" y="216591"/>
                  </a:lnTo>
                  <a:lnTo>
                    <a:pt x="229" y="215900"/>
                  </a:lnTo>
                  <a:lnTo>
                    <a:pt x="7063" y="195251"/>
                  </a:lnTo>
                  <a:cubicBezTo>
                    <a:pt x="80067" y="85582"/>
                    <a:pt x="687163" y="0"/>
                    <a:pt x="1425278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Freeform: Shape 71"/>
            <p:cNvSpPr/>
            <p:nvPr/>
          </p:nvSpPr>
          <p:spPr bwMode="auto">
            <a:xfrm>
              <a:off x="5469523" y="4165358"/>
              <a:ext cx="1252863" cy="493587"/>
            </a:xfrm>
            <a:custGeom>
              <a:avLst/>
              <a:gdLst>
                <a:gd name="connsiteX0" fmla="*/ 0 w 2826081"/>
                <a:gd name="connsiteY0" fmla="*/ 0 h 879959"/>
                <a:gd name="connsiteX1" fmla="*/ 16538 w 2826081"/>
                <a:gd name="connsiteY1" fmla="*/ 16531 h 879959"/>
                <a:gd name="connsiteX2" fmla="*/ 1413150 w 2826081"/>
                <a:gd name="connsiteY2" fmla="*/ 190188 h 879959"/>
                <a:gd name="connsiteX3" fmla="*/ 2809762 w 2826081"/>
                <a:gd name="connsiteY3" fmla="*/ 16531 h 879959"/>
                <a:gd name="connsiteX4" fmla="*/ 2826081 w 2826081"/>
                <a:gd name="connsiteY4" fmla="*/ 219 h 879959"/>
                <a:gd name="connsiteX5" fmla="*/ 2518050 w 2826081"/>
                <a:gd name="connsiteY5" fmla="*/ 709300 h 879959"/>
                <a:gd name="connsiteX6" fmla="*/ 2514422 w 2826081"/>
                <a:gd name="connsiteY6" fmla="*/ 709300 h 879959"/>
                <a:gd name="connsiteX7" fmla="*/ 2497825 w 2826081"/>
                <a:gd name="connsiteY7" fmla="*/ 736090 h 879959"/>
                <a:gd name="connsiteX8" fmla="*/ 1413040 w 2826081"/>
                <a:gd name="connsiteY8" fmla="*/ 879959 h 879959"/>
                <a:gd name="connsiteX9" fmla="*/ 328255 w 2826081"/>
                <a:gd name="connsiteY9" fmla="*/ 736090 h 879959"/>
                <a:gd name="connsiteX10" fmla="*/ 311659 w 2826081"/>
                <a:gd name="connsiteY10" fmla="*/ 709300 h 879959"/>
                <a:gd name="connsiteX11" fmla="*/ 305075 w 2826081"/>
                <a:gd name="connsiteY11" fmla="*/ 709300 h 879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26081" h="879959">
                  <a:moveTo>
                    <a:pt x="0" y="0"/>
                  </a:moveTo>
                  <a:lnTo>
                    <a:pt x="16538" y="16531"/>
                  </a:lnTo>
                  <a:cubicBezTo>
                    <a:pt x="149467" y="115637"/>
                    <a:pt x="724242" y="190188"/>
                    <a:pt x="1413150" y="190188"/>
                  </a:cubicBezTo>
                  <a:cubicBezTo>
                    <a:pt x="2102058" y="190188"/>
                    <a:pt x="2676833" y="115637"/>
                    <a:pt x="2809762" y="16531"/>
                  </a:cubicBezTo>
                  <a:lnTo>
                    <a:pt x="2826081" y="219"/>
                  </a:lnTo>
                  <a:lnTo>
                    <a:pt x="2518050" y="709300"/>
                  </a:lnTo>
                  <a:lnTo>
                    <a:pt x="2514422" y="709300"/>
                  </a:lnTo>
                  <a:lnTo>
                    <a:pt x="2497825" y="736090"/>
                  </a:lnTo>
                  <a:cubicBezTo>
                    <a:pt x="2394575" y="818196"/>
                    <a:pt x="1948132" y="879959"/>
                    <a:pt x="1413040" y="879959"/>
                  </a:cubicBezTo>
                  <a:cubicBezTo>
                    <a:pt x="877948" y="879959"/>
                    <a:pt x="431505" y="818196"/>
                    <a:pt x="328255" y="736090"/>
                  </a:cubicBezTo>
                  <a:lnTo>
                    <a:pt x="311659" y="709300"/>
                  </a:lnTo>
                  <a:lnTo>
                    <a:pt x="305075" y="7093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Freeform: Shape 72"/>
            <p:cNvSpPr/>
            <p:nvPr/>
          </p:nvSpPr>
          <p:spPr bwMode="auto">
            <a:xfrm>
              <a:off x="5464146" y="4027797"/>
              <a:ext cx="1263713" cy="243987"/>
            </a:xfrm>
            <a:custGeom>
              <a:avLst/>
              <a:gdLst>
                <a:gd name="connsiteX0" fmla="*/ 1425278 w 2850555"/>
                <a:gd name="connsiteY0" fmla="*/ 0 h 434976"/>
                <a:gd name="connsiteX1" fmla="*/ 2843493 w 2850555"/>
                <a:gd name="connsiteY1" fmla="*/ 195251 h 434976"/>
                <a:gd name="connsiteX2" fmla="*/ 2850328 w 2850555"/>
                <a:gd name="connsiteY2" fmla="*/ 215900 h 434976"/>
                <a:gd name="connsiteX3" fmla="*/ 2850555 w 2850555"/>
                <a:gd name="connsiteY3" fmla="*/ 216587 h 434976"/>
                <a:gd name="connsiteX4" fmla="*/ 2838209 w 2850555"/>
                <a:gd name="connsiteY4" fmla="*/ 245007 h 434976"/>
                <a:gd name="connsiteX5" fmla="*/ 2821890 w 2850555"/>
                <a:gd name="connsiteY5" fmla="*/ 261319 h 434976"/>
                <a:gd name="connsiteX6" fmla="*/ 1425278 w 2850555"/>
                <a:gd name="connsiteY6" fmla="*/ 434976 h 434976"/>
                <a:gd name="connsiteX7" fmla="*/ 28666 w 2850555"/>
                <a:gd name="connsiteY7" fmla="*/ 261319 h 434976"/>
                <a:gd name="connsiteX8" fmla="*/ 12128 w 2850555"/>
                <a:gd name="connsiteY8" fmla="*/ 244788 h 434976"/>
                <a:gd name="connsiteX9" fmla="*/ 0 w 2850555"/>
                <a:gd name="connsiteY9" fmla="*/ 216591 h 434976"/>
                <a:gd name="connsiteX10" fmla="*/ 229 w 2850555"/>
                <a:gd name="connsiteY10" fmla="*/ 215900 h 434976"/>
                <a:gd name="connsiteX11" fmla="*/ 7063 w 2850555"/>
                <a:gd name="connsiteY11" fmla="*/ 195251 h 434976"/>
                <a:gd name="connsiteX12" fmla="*/ 1425278 w 2850555"/>
                <a:gd name="connsiteY12" fmla="*/ 0 h 43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50555" h="434976">
                  <a:moveTo>
                    <a:pt x="1425278" y="0"/>
                  </a:moveTo>
                  <a:cubicBezTo>
                    <a:pt x="2163393" y="0"/>
                    <a:pt x="2770489" y="85582"/>
                    <a:pt x="2843493" y="195251"/>
                  </a:cubicBezTo>
                  <a:lnTo>
                    <a:pt x="2850328" y="215900"/>
                  </a:lnTo>
                  <a:lnTo>
                    <a:pt x="2850555" y="216587"/>
                  </a:lnTo>
                  <a:lnTo>
                    <a:pt x="2838209" y="245007"/>
                  </a:lnTo>
                  <a:lnTo>
                    <a:pt x="2821890" y="261319"/>
                  </a:lnTo>
                  <a:cubicBezTo>
                    <a:pt x="2688961" y="360425"/>
                    <a:pt x="2114186" y="434976"/>
                    <a:pt x="1425278" y="434976"/>
                  </a:cubicBezTo>
                  <a:cubicBezTo>
                    <a:pt x="736370" y="434976"/>
                    <a:pt x="161595" y="360425"/>
                    <a:pt x="28666" y="261319"/>
                  </a:cubicBezTo>
                  <a:lnTo>
                    <a:pt x="12128" y="244788"/>
                  </a:lnTo>
                  <a:lnTo>
                    <a:pt x="0" y="216591"/>
                  </a:lnTo>
                  <a:lnTo>
                    <a:pt x="229" y="215900"/>
                  </a:lnTo>
                  <a:lnTo>
                    <a:pt x="7063" y="195251"/>
                  </a:lnTo>
                  <a:cubicBezTo>
                    <a:pt x="80067" y="85582"/>
                    <a:pt x="687163" y="0"/>
                    <a:pt x="1425278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Freeform: Shape 68"/>
            <p:cNvSpPr/>
            <p:nvPr/>
          </p:nvSpPr>
          <p:spPr bwMode="auto">
            <a:xfrm>
              <a:off x="5239201" y="3619840"/>
              <a:ext cx="1713468" cy="546009"/>
            </a:xfrm>
            <a:custGeom>
              <a:avLst/>
              <a:gdLst>
                <a:gd name="connsiteX0" fmla="*/ 0 w 2826081"/>
                <a:gd name="connsiteY0" fmla="*/ 0 h 879959"/>
                <a:gd name="connsiteX1" fmla="*/ 16538 w 2826081"/>
                <a:gd name="connsiteY1" fmla="*/ 16531 h 879959"/>
                <a:gd name="connsiteX2" fmla="*/ 1413150 w 2826081"/>
                <a:gd name="connsiteY2" fmla="*/ 190188 h 879959"/>
                <a:gd name="connsiteX3" fmla="*/ 2809762 w 2826081"/>
                <a:gd name="connsiteY3" fmla="*/ 16531 h 879959"/>
                <a:gd name="connsiteX4" fmla="*/ 2826081 w 2826081"/>
                <a:gd name="connsiteY4" fmla="*/ 219 h 879959"/>
                <a:gd name="connsiteX5" fmla="*/ 2518050 w 2826081"/>
                <a:gd name="connsiteY5" fmla="*/ 709300 h 879959"/>
                <a:gd name="connsiteX6" fmla="*/ 2514422 w 2826081"/>
                <a:gd name="connsiteY6" fmla="*/ 709300 h 879959"/>
                <a:gd name="connsiteX7" fmla="*/ 2497825 w 2826081"/>
                <a:gd name="connsiteY7" fmla="*/ 736090 h 879959"/>
                <a:gd name="connsiteX8" fmla="*/ 1413040 w 2826081"/>
                <a:gd name="connsiteY8" fmla="*/ 879959 h 879959"/>
                <a:gd name="connsiteX9" fmla="*/ 328255 w 2826081"/>
                <a:gd name="connsiteY9" fmla="*/ 736090 h 879959"/>
                <a:gd name="connsiteX10" fmla="*/ 311659 w 2826081"/>
                <a:gd name="connsiteY10" fmla="*/ 709300 h 879959"/>
                <a:gd name="connsiteX11" fmla="*/ 305075 w 2826081"/>
                <a:gd name="connsiteY11" fmla="*/ 709300 h 879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26081" h="879959">
                  <a:moveTo>
                    <a:pt x="0" y="0"/>
                  </a:moveTo>
                  <a:lnTo>
                    <a:pt x="16538" y="16531"/>
                  </a:lnTo>
                  <a:cubicBezTo>
                    <a:pt x="149467" y="115637"/>
                    <a:pt x="724242" y="190188"/>
                    <a:pt x="1413150" y="190188"/>
                  </a:cubicBezTo>
                  <a:cubicBezTo>
                    <a:pt x="2102058" y="190188"/>
                    <a:pt x="2676833" y="115637"/>
                    <a:pt x="2809762" y="16531"/>
                  </a:cubicBezTo>
                  <a:lnTo>
                    <a:pt x="2826081" y="219"/>
                  </a:lnTo>
                  <a:lnTo>
                    <a:pt x="2518050" y="709300"/>
                  </a:lnTo>
                  <a:lnTo>
                    <a:pt x="2514422" y="709300"/>
                  </a:lnTo>
                  <a:lnTo>
                    <a:pt x="2497825" y="736090"/>
                  </a:lnTo>
                  <a:cubicBezTo>
                    <a:pt x="2394575" y="818196"/>
                    <a:pt x="1948132" y="879959"/>
                    <a:pt x="1413040" y="879959"/>
                  </a:cubicBezTo>
                  <a:cubicBezTo>
                    <a:pt x="877948" y="879959"/>
                    <a:pt x="431505" y="818196"/>
                    <a:pt x="328255" y="736090"/>
                  </a:cubicBezTo>
                  <a:lnTo>
                    <a:pt x="311659" y="709300"/>
                  </a:lnTo>
                  <a:lnTo>
                    <a:pt x="305075" y="70930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Freeform: Shape 69"/>
            <p:cNvSpPr/>
            <p:nvPr/>
          </p:nvSpPr>
          <p:spPr bwMode="auto">
            <a:xfrm>
              <a:off x="5231847" y="3467669"/>
              <a:ext cx="1728307" cy="269900"/>
            </a:xfrm>
            <a:custGeom>
              <a:avLst/>
              <a:gdLst>
                <a:gd name="connsiteX0" fmla="*/ 1425278 w 2850555"/>
                <a:gd name="connsiteY0" fmla="*/ 0 h 434976"/>
                <a:gd name="connsiteX1" fmla="*/ 2843493 w 2850555"/>
                <a:gd name="connsiteY1" fmla="*/ 195251 h 434976"/>
                <a:gd name="connsiteX2" fmla="*/ 2850328 w 2850555"/>
                <a:gd name="connsiteY2" fmla="*/ 215900 h 434976"/>
                <a:gd name="connsiteX3" fmla="*/ 2850555 w 2850555"/>
                <a:gd name="connsiteY3" fmla="*/ 216587 h 434976"/>
                <a:gd name="connsiteX4" fmla="*/ 2838209 w 2850555"/>
                <a:gd name="connsiteY4" fmla="*/ 245007 h 434976"/>
                <a:gd name="connsiteX5" fmla="*/ 2821890 w 2850555"/>
                <a:gd name="connsiteY5" fmla="*/ 261319 h 434976"/>
                <a:gd name="connsiteX6" fmla="*/ 1425278 w 2850555"/>
                <a:gd name="connsiteY6" fmla="*/ 434976 h 434976"/>
                <a:gd name="connsiteX7" fmla="*/ 28666 w 2850555"/>
                <a:gd name="connsiteY7" fmla="*/ 261319 h 434976"/>
                <a:gd name="connsiteX8" fmla="*/ 12128 w 2850555"/>
                <a:gd name="connsiteY8" fmla="*/ 244788 h 434976"/>
                <a:gd name="connsiteX9" fmla="*/ 0 w 2850555"/>
                <a:gd name="connsiteY9" fmla="*/ 216591 h 434976"/>
                <a:gd name="connsiteX10" fmla="*/ 229 w 2850555"/>
                <a:gd name="connsiteY10" fmla="*/ 215900 h 434976"/>
                <a:gd name="connsiteX11" fmla="*/ 7063 w 2850555"/>
                <a:gd name="connsiteY11" fmla="*/ 195251 h 434976"/>
                <a:gd name="connsiteX12" fmla="*/ 1425278 w 2850555"/>
                <a:gd name="connsiteY12" fmla="*/ 0 h 43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50555" h="434976">
                  <a:moveTo>
                    <a:pt x="1425278" y="0"/>
                  </a:moveTo>
                  <a:cubicBezTo>
                    <a:pt x="2163393" y="0"/>
                    <a:pt x="2770489" y="85582"/>
                    <a:pt x="2843493" y="195251"/>
                  </a:cubicBezTo>
                  <a:lnTo>
                    <a:pt x="2850328" y="215900"/>
                  </a:lnTo>
                  <a:lnTo>
                    <a:pt x="2850555" y="216587"/>
                  </a:lnTo>
                  <a:lnTo>
                    <a:pt x="2838209" y="245007"/>
                  </a:lnTo>
                  <a:lnTo>
                    <a:pt x="2821890" y="261319"/>
                  </a:lnTo>
                  <a:cubicBezTo>
                    <a:pt x="2688961" y="360425"/>
                    <a:pt x="2114186" y="434976"/>
                    <a:pt x="1425278" y="434976"/>
                  </a:cubicBezTo>
                  <a:cubicBezTo>
                    <a:pt x="736370" y="434976"/>
                    <a:pt x="161595" y="360425"/>
                    <a:pt x="28666" y="261319"/>
                  </a:cubicBezTo>
                  <a:lnTo>
                    <a:pt x="12128" y="244788"/>
                  </a:lnTo>
                  <a:lnTo>
                    <a:pt x="0" y="216591"/>
                  </a:lnTo>
                  <a:lnTo>
                    <a:pt x="229" y="215900"/>
                  </a:lnTo>
                  <a:lnTo>
                    <a:pt x="7063" y="195251"/>
                  </a:lnTo>
                  <a:cubicBezTo>
                    <a:pt x="80067" y="85582"/>
                    <a:pt x="687163" y="0"/>
                    <a:pt x="1425278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Freeform: Shape 62"/>
            <p:cNvSpPr/>
            <p:nvPr/>
          </p:nvSpPr>
          <p:spPr bwMode="auto">
            <a:xfrm>
              <a:off x="4950135" y="3013810"/>
              <a:ext cx="2291555" cy="591912"/>
            </a:xfrm>
            <a:custGeom>
              <a:avLst/>
              <a:gdLst>
                <a:gd name="connsiteX0" fmla="*/ 0 w 2826081"/>
                <a:gd name="connsiteY0" fmla="*/ 0 h 879959"/>
                <a:gd name="connsiteX1" fmla="*/ 16538 w 2826081"/>
                <a:gd name="connsiteY1" fmla="*/ 16531 h 879959"/>
                <a:gd name="connsiteX2" fmla="*/ 1413150 w 2826081"/>
                <a:gd name="connsiteY2" fmla="*/ 190188 h 879959"/>
                <a:gd name="connsiteX3" fmla="*/ 2809762 w 2826081"/>
                <a:gd name="connsiteY3" fmla="*/ 16531 h 879959"/>
                <a:gd name="connsiteX4" fmla="*/ 2826081 w 2826081"/>
                <a:gd name="connsiteY4" fmla="*/ 219 h 879959"/>
                <a:gd name="connsiteX5" fmla="*/ 2518050 w 2826081"/>
                <a:gd name="connsiteY5" fmla="*/ 709300 h 879959"/>
                <a:gd name="connsiteX6" fmla="*/ 2514422 w 2826081"/>
                <a:gd name="connsiteY6" fmla="*/ 709300 h 879959"/>
                <a:gd name="connsiteX7" fmla="*/ 2497825 w 2826081"/>
                <a:gd name="connsiteY7" fmla="*/ 736090 h 879959"/>
                <a:gd name="connsiteX8" fmla="*/ 1413040 w 2826081"/>
                <a:gd name="connsiteY8" fmla="*/ 879959 h 879959"/>
                <a:gd name="connsiteX9" fmla="*/ 328255 w 2826081"/>
                <a:gd name="connsiteY9" fmla="*/ 736090 h 879959"/>
                <a:gd name="connsiteX10" fmla="*/ 311659 w 2826081"/>
                <a:gd name="connsiteY10" fmla="*/ 709300 h 879959"/>
                <a:gd name="connsiteX11" fmla="*/ 305075 w 2826081"/>
                <a:gd name="connsiteY11" fmla="*/ 709300 h 879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26081" h="879959">
                  <a:moveTo>
                    <a:pt x="0" y="0"/>
                  </a:moveTo>
                  <a:lnTo>
                    <a:pt x="16538" y="16531"/>
                  </a:lnTo>
                  <a:cubicBezTo>
                    <a:pt x="149467" y="115637"/>
                    <a:pt x="724242" y="190188"/>
                    <a:pt x="1413150" y="190188"/>
                  </a:cubicBezTo>
                  <a:cubicBezTo>
                    <a:pt x="2102058" y="190188"/>
                    <a:pt x="2676833" y="115637"/>
                    <a:pt x="2809762" y="16531"/>
                  </a:cubicBezTo>
                  <a:lnTo>
                    <a:pt x="2826081" y="219"/>
                  </a:lnTo>
                  <a:lnTo>
                    <a:pt x="2518050" y="709300"/>
                  </a:lnTo>
                  <a:lnTo>
                    <a:pt x="2514422" y="709300"/>
                  </a:lnTo>
                  <a:lnTo>
                    <a:pt x="2497825" y="736090"/>
                  </a:lnTo>
                  <a:cubicBezTo>
                    <a:pt x="2394575" y="818196"/>
                    <a:pt x="1948132" y="879959"/>
                    <a:pt x="1413040" y="879959"/>
                  </a:cubicBezTo>
                  <a:cubicBezTo>
                    <a:pt x="877948" y="879959"/>
                    <a:pt x="431505" y="818196"/>
                    <a:pt x="328255" y="736090"/>
                  </a:cubicBezTo>
                  <a:lnTo>
                    <a:pt x="311659" y="709300"/>
                  </a:lnTo>
                  <a:lnTo>
                    <a:pt x="305075" y="7093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Freeform: Shape 63"/>
            <p:cNvSpPr/>
            <p:nvPr/>
          </p:nvSpPr>
          <p:spPr bwMode="auto">
            <a:xfrm>
              <a:off x="4940300" y="2848846"/>
              <a:ext cx="2311400" cy="292591"/>
            </a:xfrm>
            <a:custGeom>
              <a:avLst/>
              <a:gdLst>
                <a:gd name="connsiteX0" fmla="*/ 1425278 w 2850555"/>
                <a:gd name="connsiteY0" fmla="*/ 0 h 434976"/>
                <a:gd name="connsiteX1" fmla="*/ 2843493 w 2850555"/>
                <a:gd name="connsiteY1" fmla="*/ 195251 h 434976"/>
                <a:gd name="connsiteX2" fmla="*/ 2850328 w 2850555"/>
                <a:gd name="connsiteY2" fmla="*/ 215900 h 434976"/>
                <a:gd name="connsiteX3" fmla="*/ 2850555 w 2850555"/>
                <a:gd name="connsiteY3" fmla="*/ 216587 h 434976"/>
                <a:gd name="connsiteX4" fmla="*/ 2838209 w 2850555"/>
                <a:gd name="connsiteY4" fmla="*/ 245007 h 434976"/>
                <a:gd name="connsiteX5" fmla="*/ 2821890 w 2850555"/>
                <a:gd name="connsiteY5" fmla="*/ 261319 h 434976"/>
                <a:gd name="connsiteX6" fmla="*/ 1425278 w 2850555"/>
                <a:gd name="connsiteY6" fmla="*/ 434976 h 434976"/>
                <a:gd name="connsiteX7" fmla="*/ 28666 w 2850555"/>
                <a:gd name="connsiteY7" fmla="*/ 261319 h 434976"/>
                <a:gd name="connsiteX8" fmla="*/ 12128 w 2850555"/>
                <a:gd name="connsiteY8" fmla="*/ 244788 h 434976"/>
                <a:gd name="connsiteX9" fmla="*/ 0 w 2850555"/>
                <a:gd name="connsiteY9" fmla="*/ 216591 h 434976"/>
                <a:gd name="connsiteX10" fmla="*/ 229 w 2850555"/>
                <a:gd name="connsiteY10" fmla="*/ 215900 h 434976"/>
                <a:gd name="connsiteX11" fmla="*/ 7063 w 2850555"/>
                <a:gd name="connsiteY11" fmla="*/ 195251 h 434976"/>
                <a:gd name="connsiteX12" fmla="*/ 1425278 w 2850555"/>
                <a:gd name="connsiteY12" fmla="*/ 0 h 43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50555" h="434976">
                  <a:moveTo>
                    <a:pt x="1425278" y="0"/>
                  </a:moveTo>
                  <a:cubicBezTo>
                    <a:pt x="2163393" y="0"/>
                    <a:pt x="2770489" y="85582"/>
                    <a:pt x="2843493" y="195251"/>
                  </a:cubicBezTo>
                  <a:lnTo>
                    <a:pt x="2850328" y="215900"/>
                  </a:lnTo>
                  <a:lnTo>
                    <a:pt x="2850555" y="216587"/>
                  </a:lnTo>
                  <a:lnTo>
                    <a:pt x="2838209" y="245007"/>
                  </a:lnTo>
                  <a:lnTo>
                    <a:pt x="2821890" y="261319"/>
                  </a:lnTo>
                  <a:cubicBezTo>
                    <a:pt x="2688961" y="360425"/>
                    <a:pt x="2114186" y="434976"/>
                    <a:pt x="1425278" y="434976"/>
                  </a:cubicBezTo>
                  <a:cubicBezTo>
                    <a:pt x="736370" y="434976"/>
                    <a:pt x="161595" y="360425"/>
                    <a:pt x="28666" y="261319"/>
                  </a:cubicBezTo>
                  <a:lnTo>
                    <a:pt x="12128" y="244788"/>
                  </a:lnTo>
                  <a:lnTo>
                    <a:pt x="0" y="216591"/>
                  </a:lnTo>
                  <a:lnTo>
                    <a:pt x="229" y="215900"/>
                  </a:lnTo>
                  <a:lnTo>
                    <a:pt x="7063" y="195251"/>
                  </a:lnTo>
                  <a:cubicBezTo>
                    <a:pt x="80067" y="85582"/>
                    <a:pt x="687163" y="0"/>
                    <a:pt x="1425278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" name="Group 11"/>
          <p:cNvGrpSpPr/>
          <p:nvPr/>
        </p:nvGrpSpPr>
        <p:grpSpPr>
          <a:xfrm>
            <a:off x="3972454" y="1439427"/>
            <a:ext cx="967316" cy="637448"/>
            <a:chOff x="3902234" y="1229512"/>
            <a:chExt cx="1163926" cy="767011"/>
          </a:xfrm>
        </p:grpSpPr>
        <p:sp>
          <p:nvSpPr>
            <p:cNvPr id="18" name="Oval 10"/>
            <p:cNvSpPr/>
            <p:nvPr/>
          </p:nvSpPr>
          <p:spPr>
            <a:xfrm>
              <a:off x="4441920" y="1679023"/>
              <a:ext cx="317500" cy="3175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Oval 43"/>
            <p:cNvSpPr/>
            <p:nvPr/>
          </p:nvSpPr>
          <p:spPr>
            <a:xfrm>
              <a:off x="4464257" y="1271305"/>
              <a:ext cx="296315" cy="29631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Oval 44"/>
            <p:cNvSpPr/>
            <p:nvPr/>
          </p:nvSpPr>
          <p:spPr>
            <a:xfrm>
              <a:off x="4098450" y="1484100"/>
              <a:ext cx="349820" cy="3498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Oval 45"/>
            <p:cNvSpPr/>
            <p:nvPr/>
          </p:nvSpPr>
          <p:spPr>
            <a:xfrm>
              <a:off x="4841738" y="1524000"/>
              <a:ext cx="224422" cy="22442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Oval 46"/>
            <p:cNvSpPr/>
            <p:nvPr/>
          </p:nvSpPr>
          <p:spPr>
            <a:xfrm>
              <a:off x="4828617" y="1272300"/>
              <a:ext cx="224422" cy="22442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Oval 47"/>
            <p:cNvSpPr/>
            <p:nvPr/>
          </p:nvSpPr>
          <p:spPr>
            <a:xfrm>
              <a:off x="3952196" y="1229512"/>
              <a:ext cx="218949" cy="21894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Oval 48"/>
            <p:cNvSpPr/>
            <p:nvPr/>
          </p:nvSpPr>
          <p:spPr>
            <a:xfrm>
              <a:off x="3902234" y="1587500"/>
              <a:ext cx="128171" cy="1281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Oval 49"/>
            <p:cNvSpPr/>
            <p:nvPr/>
          </p:nvSpPr>
          <p:spPr>
            <a:xfrm>
              <a:off x="4276503" y="1285328"/>
              <a:ext cx="128171" cy="1281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605387" y="2051414"/>
            <a:ext cx="3004899" cy="484297"/>
            <a:chOff x="7520480" y="2822565"/>
            <a:chExt cx="3615652" cy="582732"/>
          </a:xfrm>
        </p:grpSpPr>
        <p:sp>
          <p:nvSpPr>
            <p:cNvPr id="16" name="TextBox 50"/>
            <p:cNvSpPr txBox="1"/>
            <p:nvPr/>
          </p:nvSpPr>
          <p:spPr bwMode="auto">
            <a:xfrm>
              <a:off x="7520480" y="2822565"/>
              <a:ext cx="1136150" cy="27971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algn="l" latinLnBrk="0"/>
              <a:r>
                <a:rPr lang="zh-CN" altLang="en-US" sz="1400">
                  <a:solidFill>
                    <a:schemeClr val="accent4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7" name="TextBox 51"/>
            <p:cNvSpPr txBox="1"/>
            <p:nvPr/>
          </p:nvSpPr>
          <p:spPr bwMode="auto">
            <a:xfrm>
              <a:off x="7520480" y="3132523"/>
              <a:ext cx="3615652" cy="272774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92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900" b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此部分内容作为文字排版占位显示 （建议使用主题字体）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235005" y="3003890"/>
            <a:ext cx="3004899" cy="484297"/>
            <a:chOff x="7096765" y="3968635"/>
            <a:chExt cx="3615652" cy="582732"/>
          </a:xfrm>
        </p:grpSpPr>
        <p:sp>
          <p:nvSpPr>
            <p:cNvPr id="14" name="TextBox 52"/>
            <p:cNvSpPr txBox="1"/>
            <p:nvPr/>
          </p:nvSpPr>
          <p:spPr bwMode="auto">
            <a:xfrm>
              <a:off x="7096765" y="3968635"/>
              <a:ext cx="1136150" cy="27971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algn="l" latinLnBrk="0"/>
              <a:r>
                <a:rPr lang="zh-CN" altLang="en-US" sz="1400">
                  <a:solidFill>
                    <a:schemeClr val="accent2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5" name="TextBox 53"/>
            <p:cNvSpPr txBox="1"/>
            <p:nvPr/>
          </p:nvSpPr>
          <p:spPr bwMode="auto">
            <a:xfrm>
              <a:off x="7096765" y="4278593"/>
              <a:ext cx="3615652" cy="272774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925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900" b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此部分内容作为文字排版占位显示 （建议使用主题字体）</a:t>
              </a:r>
            </a:p>
          </p:txBody>
        </p:sp>
      </p:grpSp>
      <p:grpSp>
        <p:nvGrpSpPr>
          <p:cNvPr id="8" name="Group 3"/>
          <p:cNvGrpSpPr/>
          <p:nvPr/>
        </p:nvGrpSpPr>
        <p:grpSpPr>
          <a:xfrm>
            <a:off x="671237" y="2599805"/>
            <a:ext cx="3004899" cy="484297"/>
            <a:chOff x="1828636" y="3482419"/>
            <a:chExt cx="3615652" cy="582732"/>
          </a:xfrm>
        </p:grpSpPr>
        <p:sp>
          <p:nvSpPr>
            <p:cNvPr id="12" name="TextBox 54"/>
            <p:cNvSpPr txBox="1"/>
            <p:nvPr/>
          </p:nvSpPr>
          <p:spPr bwMode="auto">
            <a:xfrm>
              <a:off x="4308138" y="3482419"/>
              <a:ext cx="1136150" cy="27971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algn="r" latinLnBrk="0"/>
              <a:r>
                <a:rPr lang="zh-CN" altLang="en-US" sz="1400">
                  <a:solidFill>
                    <a:schemeClr val="accent3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3" name="TextBox 55"/>
            <p:cNvSpPr txBox="1"/>
            <p:nvPr/>
          </p:nvSpPr>
          <p:spPr bwMode="auto">
            <a:xfrm>
              <a:off x="1828636" y="3792377"/>
              <a:ext cx="3615652" cy="272774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900" b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此部分内容作为文字排版占位显示 （建议使用主题字体）</a:t>
              </a:r>
            </a:p>
          </p:txBody>
        </p:sp>
      </p:grpSp>
      <p:grpSp>
        <p:nvGrpSpPr>
          <p:cNvPr id="9" name="Group 4"/>
          <p:cNvGrpSpPr/>
          <p:nvPr/>
        </p:nvGrpSpPr>
        <p:grpSpPr>
          <a:xfrm>
            <a:off x="1034444" y="3497570"/>
            <a:ext cx="3004899" cy="484297"/>
            <a:chOff x="2123198" y="4562657"/>
            <a:chExt cx="3615652" cy="582732"/>
          </a:xfrm>
        </p:grpSpPr>
        <p:sp>
          <p:nvSpPr>
            <p:cNvPr id="10" name="TextBox 56"/>
            <p:cNvSpPr txBox="1"/>
            <p:nvPr/>
          </p:nvSpPr>
          <p:spPr bwMode="auto">
            <a:xfrm>
              <a:off x="4602700" y="4562657"/>
              <a:ext cx="1136150" cy="27971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 fontScale="77500" lnSpcReduction="20000"/>
            </a:bodyPr>
            <a:lstStyle/>
            <a:p>
              <a:pPr algn="r" latinLnBrk="0"/>
              <a:r>
                <a:rPr lang="zh-CN" altLang="en-US" sz="1400">
                  <a:solidFill>
                    <a:schemeClr val="accent1"/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1" name="TextBox 57"/>
            <p:cNvSpPr txBox="1"/>
            <p:nvPr/>
          </p:nvSpPr>
          <p:spPr bwMode="auto">
            <a:xfrm>
              <a:off x="2123198" y="4872615"/>
              <a:ext cx="3615652" cy="272774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900" b="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此部分内容作为文字排版占位显示 （建议使用主题字体）</a:t>
              </a:r>
            </a:p>
          </p:txBody>
        </p:sp>
      </p:grpSp>
      <p:sp>
        <p:nvSpPr>
          <p:cNvPr id="3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等腰三角形 35"/>
          <p:cNvSpPr/>
          <p:nvPr/>
        </p:nvSpPr>
        <p:spPr>
          <a:xfrm rot="5400000">
            <a:off x="350557" y="280293"/>
            <a:ext cx="207812" cy="17017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8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fc021bce-0723-42ff-8afd-a12db82918b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57924ca-03f3-4cdf-b3af-ff887cac3b3f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30124c5-0c7c-4501-827b-dc38c3ecdd8a"/>
</p:tagLst>
</file>

<file path=ppt/theme/theme1.xml><?xml version="1.0" encoding="utf-8"?>
<a:theme xmlns:a="http://schemas.openxmlformats.org/drawingml/2006/main" name="第一PPT，www.1ppt.com">
  <a:themeElements>
    <a:clrScheme name="自定义 237">
      <a:dk1>
        <a:srgbClr val="000000"/>
      </a:dk1>
      <a:lt1>
        <a:srgbClr val="FFFFFF"/>
      </a:lt1>
      <a:dk2>
        <a:srgbClr val="02324A"/>
      </a:dk2>
      <a:lt2>
        <a:srgbClr val="F0F0F0"/>
      </a:lt2>
      <a:accent1>
        <a:srgbClr val="013E5B"/>
      </a:accent1>
      <a:accent2>
        <a:srgbClr val="3391AA"/>
      </a:accent2>
      <a:accent3>
        <a:srgbClr val="383434"/>
      </a:accent3>
      <a:accent4>
        <a:srgbClr val="013E5B"/>
      </a:accent4>
      <a:accent5>
        <a:srgbClr val="3391AA"/>
      </a:accent5>
      <a:accent6>
        <a:srgbClr val="383434"/>
      </a:accent6>
      <a:hlink>
        <a:srgbClr val="253372"/>
      </a:hlink>
      <a:folHlink>
        <a:srgbClr val="586371"/>
      </a:folHlink>
    </a:clrScheme>
    <a:fontScheme name="temp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1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1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1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1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1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1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1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1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1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1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2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2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2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2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2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ppt/theme/themeOverride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02324A"/>
    </a:dk2>
    <a:lt2>
      <a:srgbClr val="F0F0F0"/>
    </a:lt2>
    <a:accent1>
      <a:srgbClr val="013E5B"/>
    </a:accent1>
    <a:accent2>
      <a:srgbClr val="3391AA"/>
    </a:accent2>
    <a:accent3>
      <a:srgbClr val="383434"/>
    </a:accent3>
    <a:accent4>
      <a:srgbClr val="013E5B"/>
    </a:accent4>
    <a:accent5>
      <a:srgbClr val="3391AA"/>
    </a:accent5>
    <a:accent6>
      <a:srgbClr val="383434"/>
    </a:accent6>
    <a:hlink>
      <a:srgbClr val="253372"/>
    </a:hlink>
    <a:folHlink>
      <a:srgbClr val="58637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1774</Words>
  <Application>Microsoft Office PowerPoint</Application>
  <PresentationFormat>全屏显示(16:9)</PresentationFormat>
  <Paragraphs>269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U.S. 101</vt:lpstr>
      <vt:lpstr>微软雅黑</vt:lpstr>
      <vt:lpstr>Agency FB</vt:lpstr>
      <vt:lpstr>Arial</vt:lpstr>
      <vt:lpstr>Calibri</vt:lpstr>
      <vt:lpstr>Impact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蓝色六边形</dc:title>
  <dc:creator>第一PPT</dc:creator>
  <cp:keywords>第一PPT模板网-WWW.1PPT.COM</cp:keywords>
  <dc:description>www.1ppt.com</dc:description>
  <cp:lastModifiedBy>天 下</cp:lastModifiedBy>
  <cp:revision>306</cp:revision>
  <dcterms:created xsi:type="dcterms:W3CDTF">2015-12-11T17:46:00Z</dcterms:created>
  <dcterms:modified xsi:type="dcterms:W3CDTF">2021-01-06T00:48:21Z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