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58" r:id="rId4"/>
    <p:sldId id="265" r:id="rId5"/>
    <p:sldId id="267" r:id="rId6"/>
    <p:sldId id="281" r:id="rId7"/>
    <p:sldId id="269" r:id="rId8"/>
    <p:sldId id="270" r:id="rId9"/>
    <p:sldId id="271" r:id="rId10"/>
    <p:sldId id="282" r:id="rId11"/>
    <p:sldId id="272" r:id="rId12"/>
    <p:sldId id="273" r:id="rId13"/>
    <p:sldId id="274" r:id="rId14"/>
    <p:sldId id="283" r:id="rId15"/>
    <p:sldId id="277" r:id="rId16"/>
    <p:sldId id="284" r:id="rId17"/>
    <p:sldId id="278" r:id="rId18"/>
    <p:sldId id="279" r:id="rId19"/>
    <p:sldId id="280" r:id="rId20"/>
    <p:sldId id="263" r:id="rId21"/>
  </p:sldIdLst>
  <p:sldSz cx="9144000" cy="5143500" type="screen16x9"/>
  <p:notesSz cx="6858000" cy="9144000"/>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795"/>
    <a:srgbClr val="5C795B"/>
    <a:srgbClr val="DADCCD"/>
    <a:srgbClr val="F6F1EB"/>
    <a:srgbClr val="EFE6DC"/>
    <a:srgbClr val="143A21"/>
    <a:srgbClr val="B3B19A"/>
    <a:srgbClr val="E0D1BE"/>
    <a:srgbClr val="CACD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25" d="100"/>
          <a:sy n="125" d="100"/>
        </p:scale>
        <p:origin x="192" y="276"/>
      </p:cViewPr>
      <p:guideLst>
        <p:guide orient="horz" pos="1637"/>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EC8C2-AF85-46F0-8F68-E3B17472E07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141B9-8579-41C5-A6EF-BAB1E867BBA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92BBF-33BE-44DA-BBC1-642095C3FBD8}"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8" name="Picture 2" descr="20081159472760_2"/>
          <p:cNvPicPr>
            <a:picLocks noChangeAspect="1" noChangeArrowheads="1"/>
          </p:cNvPicPr>
          <p:nvPr/>
        </p:nvPicPr>
        <p:blipFill>
          <a:blip r:embed="rId2">
            <a:extLst>
              <a:ext uri="{28A0092B-C50C-407E-A947-70E740481C1C}">
                <a14:useLocalDpi xmlns:a14="http://schemas.microsoft.com/office/drawing/2010/main" val="0"/>
              </a:ext>
            </a:extLst>
          </a:blip>
          <a:srcRect t="8677" b="19476"/>
          <a:stretch>
            <a:fillRect/>
          </a:stretch>
        </p:blipFill>
        <p:spPr bwMode="auto">
          <a:xfrm>
            <a:off x="0" y="-1429"/>
            <a:ext cx="9144000" cy="5146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ate Placeholder 3"/>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21C831-DCB9-420F-B0F8-5BB603DAACC7}" type="slidenum">
              <a:rPr lang="zh-CN" altLang="en-US" smtClean="0"/>
              <a:t>‹#›</a:t>
            </a:fld>
            <a:endParaRPr lang="zh-CN" altLang="en-US"/>
          </a:p>
        </p:txBody>
      </p:sp>
      <p:sp>
        <p:nvSpPr>
          <p:cNvPr id="2" name="Title 1"/>
          <p:cNvSpPr>
            <a:spLocks noGrp="1"/>
          </p:cNvSpPr>
          <p:nvPr>
            <p:ph type="ctrTitle"/>
          </p:nvPr>
        </p:nvSpPr>
        <p:spPr>
          <a:xfrm>
            <a:off x="339813" y="1039416"/>
            <a:ext cx="5232312" cy="850520"/>
          </a:xfrm>
        </p:spPr>
        <p:txBody>
          <a:bodyPr anchor="ctr">
            <a:noAutofit/>
          </a:bodyPr>
          <a:lstStyle>
            <a:lvl1pPr algn="l">
              <a:lnSpc>
                <a:spcPct val="100000"/>
              </a:lnSpc>
              <a:defRPr sz="2700" b="1" i="0">
                <a:solidFill>
                  <a:srgbClr val="143A21"/>
                </a:solidFill>
              </a:defRPr>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339813" y="1950658"/>
            <a:ext cx="5232312" cy="359095"/>
          </a:xfrm>
        </p:spPr>
        <p:txBody>
          <a:bodyPr>
            <a:normAutofit/>
          </a:bodyPr>
          <a:lstStyle>
            <a:lvl1pPr marL="0" indent="0" algn="l">
              <a:lnSpc>
                <a:spcPct val="120000"/>
              </a:lnSpc>
              <a:buNone/>
              <a:defRPr sz="1350">
                <a:solidFill>
                  <a:srgbClr val="143A2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1"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fld id="{D997B5FA-0921-464F-AAE1-844C04324D75}" type="datetimeFigureOut">
              <a:rPr lang="zh-CN" altLang="en-US" smtClean="0">
                <a:solidFill>
                  <a:srgbClr val="000000">
                    <a:tint val="75000"/>
                  </a:srgbClr>
                </a:solidFill>
              </a:rPr>
              <a:t>2021/1/6</a:t>
            </a:fld>
            <a:endParaRPr lang="zh-CN" altLang="en-US">
              <a:solidFill>
                <a:srgbClr val="000000">
                  <a:tint val="7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65CE74E-AB26-4998-AD42-012C4C1AD076}"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lvl1pPr marL="267970" indent="-267970">
              <a:buSzPct val="90000"/>
              <a:buFont typeface="Wingdings" panose="05000000000000000000" pitchFamily="2" charset="2"/>
              <a:buChar char="¹"/>
              <a:defRPr/>
            </a:lvl1p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4802" y="1846351"/>
            <a:ext cx="6996110" cy="717845"/>
          </a:xfrm>
        </p:spPr>
        <p:txBody>
          <a:bodyPr anchor="b"/>
          <a:lstStyle>
            <a:lvl1pPr>
              <a:defRPr sz="3000" b="0">
                <a:solidFill>
                  <a:srgbClr val="5C795B"/>
                </a:solidFill>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4802" y="2708535"/>
            <a:ext cx="6996110" cy="463697"/>
          </a:xfrm>
        </p:spPr>
        <p:txBody>
          <a:bodyPr>
            <a:normAutofit/>
          </a:bodyPr>
          <a:lstStyle>
            <a:lvl1pPr marL="0" indent="0">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1"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C795B"/>
                </a:solidFill>
              </a:defRPr>
            </a:lvl1p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721C831-DCB9-420F-B0F8-5BB603DAACC7}" type="slidenum">
              <a:rPr lang="zh-CN" altLang="en-US" smtClean="0"/>
              <a:t>‹#›</a:t>
            </a:fld>
            <a:endParaRPr lang="zh-CN" altLang="en-US"/>
          </a:p>
        </p:txBody>
      </p:sp>
      <p:sp>
        <p:nvSpPr>
          <p:cNvPr id="6" name="直接连接符 10"/>
          <p:cNvSpPr>
            <a:spLocks noChangeShapeType="1"/>
          </p:cNvSpPr>
          <p:nvPr userDrawn="1"/>
        </p:nvSpPr>
        <p:spPr bwMode="auto">
          <a:xfrm flipH="1">
            <a:off x="552291" y="775195"/>
            <a:ext cx="2948732" cy="0"/>
          </a:xfrm>
          <a:prstGeom prst="line">
            <a:avLst/>
          </a:prstGeom>
          <a:noFill/>
          <a:ln w="9525">
            <a:solidFill>
              <a:srgbClr val="5C795B"/>
            </a:solidFill>
            <a:round/>
          </a:ln>
          <a:extLst>
            <a:ext uri="{909E8E84-426E-40DD-AFC4-6F175D3DCCD1}">
              <a14:hiddenFill xmlns:a14="http://schemas.microsoft.com/office/drawing/2010/main">
                <a:noFill/>
              </a14:hiddenFill>
            </a:ext>
          </a:extLst>
        </p:spPr>
        <p:txBody>
          <a:bodyPr/>
          <a:lstStyle/>
          <a:p>
            <a:endParaRPr lang="zh-CN" altLang="en-US" sz="1800">
              <a:ea typeface="微软雅黑" panose="020B0503020204020204" pitchFamily="34" charset="-122"/>
            </a:endParaRPr>
          </a:p>
        </p:txBody>
      </p:sp>
      <p:sp>
        <p:nvSpPr>
          <p:cNvPr id="7" name="Rectangle 7"/>
          <p:cNvSpPr>
            <a:spLocks noChangeArrowheads="1"/>
          </p:cNvSpPr>
          <p:nvPr userDrawn="1"/>
        </p:nvSpPr>
        <p:spPr bwMode="auto">
          <a:xfrm>
            <a:off x="-57150" y="686295"/>
            <a:ext cx="625312" cy="97309"/>
          </a:xfrm>
          <a:prstGeom prst="rect">
            <a:avLst/>
          </a:prstGeom>
          <a:solidFill>
            <a:srgbClr val="5C795B"/>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800">
              <a:solidFill>
                <a:srgbClr val="000000"/>
              </a:solidFill>
              <a:latin typeface="Calibri" panose="020F0502020204030204" pitchFamily="34" charset="0"/>
              <a:sym typeface="宋体" panose="0201060003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3F9FA17F-3034-46F8-ACCF-0F4BABF574E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21C831-DCB9-420F-B0F8-5BB603DAACC7}"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userDrawn="1"/>
        </p:nvSpPr>
        <p:spPr>
          <a:xfrm>
            <a:off x="-5080" y="-15240"/>
            <a:ext cx="9153525" cy="4219575"/>
          </a:xfrm>
          <a:prstGeom prst="rect">
            <a:avLst/>
          </a:prstGeom>
          <a:solidFill>
            <a:srgbClr val="F6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80" y="4204335"/>
            <a:ext cx="9153525" cy="562610"/>
          </a:xfrm>
          <a:prstGeom prst="rect">
            <a:avLst/>
          </a:prstGeom>
          <a:solidFill>
            <a:srgbClr val="DAD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4766945"/>
            <a:ext cx="9153525" cy="376555"/>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bg1">
                    <a:lumMod val="65000"/>
                  </a:schemeClr>
                </a:solidFill>
              </a:defRPr>
            </a:lvl1pPr>
          </a:lstStyle>
          <a:p>
            <a:fld id="{3F9FA17F-3034-46F8-ACCF-0F4BABF574E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bg1">
                    <a:lumMod val="65000"/>
                  </a:schemeClr>
                </a:solidFill>
              </a:defRPr>
            </a:lvl1pPr>
          </a:lstStyle>
          <a:p>
            <a:fld id="{1721C831-DCB9-420F-B0F8-5BB603DAACC7}" type="slidenum">
              <a:rPr lang="zh-CN" altLang="en-US" smtClean="0"/>
              <a:t>‹#›</a:t>
            </a:fld>
            <a:endParaRPr lang="zh-CN" altLang="en-US"/>
          </a:p>
        </p:txBody>
      </p:sp>
      <p:sp>
        <p:nvSpPr>
          <p:cNvPr id="3" name="Text Placeholder 2"/>
          <p:cNvSpPr>
            <a:spLocks noGrp="1"/>
          </p:cNvSpPr>
          <p:nvPr>
            <p:ph type="body" idx="1"/>
          </p:nvPr>
        </p:nvSpPr>
        <p:spPr>
          <a:xfrm>
            <a:off x="532176" y="1042989"/>
            <a:ext cx="8154624" cy="378142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p:txBody>
      </p:sp>
      <p:sp>
        <p:nvSpPr>
          <p:cNvPr id="2" name="Title Placeholder 1"/>
          <p:cNvSpPr>
            <a:spLocks noGrp="1"/>
          </p:cNvSpPr>
          <p:nvPr>
            <p:ph type="title"/>
          </p:nvPr>
        </p:nvSpPr>
        <p:spPr>
          <a:xfrm>
            <a:off x="532177" y="328155"/>
            <a:ext cx="8079647" cy="511322"/>
          </a:xfrm>
          <a:prstGeom prst="rect">
            <a:avLst/>
          </a:prstGeom>
        </p:spPr>
        <p:txBody>
          <a:bodyPr vert="horz" lIns="91440" tIns="45720" rIns="91440" bIns="45720" rtlCol="0" anchor="ctr">
            <a:noAutofit/>
          </a:bodyPr>
          <a:lstStyle/>
          <a:p>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685800" rtl="0" eaLnBrk="1" latinLnBrk="0" hangingPunct="1">
        <a:lnSpc>
          <a:spcPct val="90000"/>
        </a:lnSpc>
        <a:spcBef>
          <a:spcPct val="0"/>
        </a:spcBef>
        <a:buNone/>
        <a:defRPr sz="2250" b="1" kern="1200">
          <a:solidFill>
            <a:srgbClr val="5C795B"/>
          </a:solidFill>
          <a:latin typeface="+mj-lt"/>
          <a:ea typeface="+mj-ea"/>
          <a:cs typeface="+mj-cs"/>
        </a:defRPr>
      </a:lvl1pPr>
    </p:titleStyle>
    <p:bodyStyle>
      <a:lvl1pPr marL="267970" indent="-267970" algn="l" defTabSz="685800" rtl="0" eaLnBrk="1" latinLnBrk="0" hangingPunct="1">
        <a:lnSpc>
          <a:spcPct val="90000"/>
        </a:lnSpc>
        <a:spcBef>
          <a:spcPts val="1350"/>
        </a:spcBef>
        <a:buClr>
          <a:schemeClr val="accent1">
            <a:lumMod val="75000"/>
          </a:schemeClr>
        </a:buClr>
        <a:buSzPct val="90000"/>
        <a:buFont typeface="Wingdings" panose="05000000000000000000" pitchFamily="2" charset="2"/>
        <a:buChar char=""/>
        <a:defRPr sz="1500" kern="1200">
          <a:solidFill>
            <a:srgbClr val="5C795B"/>
          </a:solidFill>
          <a:latin typeface="+mn-lt"/>
          <a:ea typeface="+mn-ea"/>
          <a:cs typeface="+mn-cs"/>
        </a:defRPr>
      </a:lvl1pPr>
      <a:lvl2pPr marL="267970" indent="-267970" algn="l" defTabSz="685800" rtl="0" eaLnBrk="1" latinLnBrk="0" hangingPunct="1">
        <a:lnSpc>
          <a:spcPct val="120000"/>
        </a:lnSpc>
        <a:spcBef>
          <a:spcPct val="0"/>
        </a:spcBef>
        <a:buFont typeface="Calibri" panose="020F0502020204030204" pitchFamily="34" charset="0"/>
        <a:buChar char=" "/>
        <a:defRPr sz="1200" kern="1200">
          <a:solidFill>
            <a:srgbClr val="5C795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35630" y="-29845"/>
            <a:ext cx="931545" cy="5187315"/>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8" name="矩形 7"/>
          <p:cNvSpPr/>
          <p:nvPr/>
        </p:nvSpPr>
        <p:spPr>
          <a:xfrm>
            <a:off x="4064000" y="-29845"/>
            <a:ext cx="931545" cy="5187315"/>
          </a:xfrm>
          <a:prstGeom prst="rect">
            <a:avLst/>
          </a:prstGeom>
          <a:solidFill>
            <a:srgbClr val="CAC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矩形 8"/>
          <p:cNvSpPr/>
          <p:nvPr/>
        </p:nvSpPr>
        <p:spPr>
          <a:xfrm>
            <a:off x="4995545" y="-29845"/>
            <a:ext cx="931545" cy="5187315"/>
          </a:xfrm>
          <a:prstGeom prst="rect">
            <a:avLst/>
          </a:prstGeom>
          <a:solidFill>
            <a:srgbClr val="A6B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6" name="文本框 5"/>
          <p:cNvSpPr txBox="1">
            <a:spLocks noChangeArrowheads="1"/>
          </p:cNvSpPr>
          <p:nvPr/>
        </p:nvSpPr>
        <p:spPr bwMode="auto">
          <a:xfrm>
            <a:off x="4330383" y="1719898"/>
            <a:ext cx="398780" cy="1568450"/>
          </a:xfrm>
          <a:prstGeom prst="rect">
            <a:avLst/>
          </a:prstGeom>
          <a:noFill/>
          <a:ln w="9525">
            <a:noFill/>
            <a:miter lim="800000"/>
          </a:ln>
        </p:spPr>
        <p:txBody>
          <a:bodyPr wrap="square">
            <a:spAutoFit/>
          </a:bodyPr>
          <a:lstStyle/>
          <a:p>
            <a:pPr algn="ctr"/>
            <a:r>
              <a:rPr lang="en-US" altLang="zh-CN" sz="2400">
                <a:solidFill>
                  <a:srgbClr val="143D23"/>
                </a:solidFill>
                <a:latin typeface="+mj-lt"/>
                <a:ea typeface="Verdana" panose="020B0604030504040204" pitchFamily="34" charset="0"/>
                <a:cs typeface="Verdana" panose="020B0604030504040204" pitchFamily="34" charset="0"/>
                <a:sym typeface="+mn-lt"/>
              </a:rPr>
              <a:t>202X</a:t>
            </a:r>
          </a:p>
        </p:txBody>
      </p:sp>
      <p:sp>
        <p:nvSpPr>
          <p:cNvPr id="3" name="PA_文本框 198"/>
          <p:cNvSpPr txBox="1">
            <a:spLocks noChangeArrowheads="1"/>
          </p:cNvSpPr>
          <p:nvPr>
            <p:custDataLst>
              <p:tags r:id="rId1"/>
            </p:custDataLst>
          </p:nvPr>
        </p:nvSpPr>
        <p:spPr bwMode="ltGray">
          <a:xfrm>
            <a:off x="3311208" y="322580"/>
            <a:ext cx="579120" cy="3777615"/>
          </a:xfrm>
          <a:prstGeom prst="rect">
            <a:avLst/>
          </a:prstGeom>
          <a:noFill/>
          <a:ln>
            <a:noFill/>
          </a:ln>
          <a:effectLst/>
        </p:spPr>
        <p:txBody>
          <a:bodyPr vert="eaVert" wrap="square" lIns="61250" tIns="30625" rIns="61250" bIns="30625">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defTabSz="611505"/>
            <a:r>
              <a:rPr lang="zh-CN" altLang="en-US" sz="2800" b="1">
                <a:ln w="17780" cmpd="sng">
                  <a:noFill/>
                  <a:prstDash val="solid"/>
                  <a:miter lim="800000"/>
                </a:ln>
                <a:solidFill>
                  <a:schemeClr val="bg1"/>
                </a:solidFill>
                <a:latin typeface="+mn-lt"/>
                <a:cs typeface="+mn-ea"/>
                <a:sym typeface="+mn-lt"/>
              </a:rPr>
              <a:t>唯美清新工作模板</a:t>
            </a:r>
          </a:p>
        </p:txBody>
      </p:sp>
      <p:sp>
        <p:nvSpPr>
          <p:cNvPr id="2" name="PA_矩形 1"/>
          <p:cNvSpPr/>
          <p:nvPr>
            <p:custDataLst>
              <p:tags r:id="rId2"/>
            </p:custDataLst>
          </p:nvPr>
        </p:nvSpPr>
        <p:spPr>
          <a:xfrm>
            <a:off x="5275263" y="2322195"/>
            <a:ext cx="372110" cy="2664460"/>
          </a:xfrm>
          <a:prstGeom prst="rect">
            <a:avLst/>
          </a:prstGeom>
        </p:spPr>
        <p:txBody>
          <a:bodyPr wrap="square">
            <a:spAutoFit/>
          </a:bodyPr>
          <a:lstStyle/>
          <a:p>
            <a:pPr algn="ctr"/>
            <a:r>
              <a:rPr lang="zh-CN" altLang="en-US" sz="1200">
                <a:solidFill>
                  <a:schemeClr val="bg1"/>
                </a:solidFill>
                <a:cs typeface="+mn-ea"/>
                <a:sym typeface="+mn-lt"/>
              </a:rPr>
              <a:t>工作计划 ·</a:t>
            </a:r>
          </a:p>
          <a:p>
            <a:pPr algn="ctr"/>
            <a:r>
              <a:rPr lang="zh-CN" altLang="en-US" sz="1200">
                <a:solidFill>
                  <a:schemeClr val="bg1"/>
                </a:solidFill>
                <a:cs typeface="+mn-ea"/>
                <a:sym typeface="+mn-lt"/>
              </a:rPr>
              <a:t>指标汇报 ·</a:t>
            </a:r>
          </a:p>
          <a:p>
            <a:pPr algn="ctr"/>
            <a:r>
              <a:rPr lang="zh-CN" altLang="en-US" sz="1200">
                <a:solidFill>
                  <a:schemeClr val="bg1"/>
                </a:solidFill>
                <a:cs typeface="+mn-ea"/>
                <a:sym typeface="+mn-lt"/>
              </a:rPr>
              <a:t>总结汇报 </a:t>
            </a:r>
          </a:p>
        </p:txBody>
      </p:sp>
      <p:sp>
        <p:nvSpPr>
          <p:cNvPr id="11" name="矩形 10"/>
          <p:cNvSpPr/>
          <p:nvPr/>
        </p:nvSpPr>
        <p:spPr>
          <a:xfrm>
            <a:off x="3595367" y="3328670"/>
            <a:ext cx="7200" cy="18288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457718" y="-29845"/>
            <a:ext cx="7200" cy="234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367a03fb63a08806bad30472e315537b"/>
          <p:cNvPicPr>
            <a:picLocks noChangeAspect="1"/>
          </p:cNvPicPr>
          <p:nvPr/>
        </p:nvPicPr>
        <p:blipFill>
          <a:blip r:embed="rId5"/>
          <a:stretch>
            <a:fillRect/>
          </a:stretch>
        </p:blipFill>
        <p:spPr>
          <a:xfrm>
            <a:off x="4995545" y="322580"/>
            <a:ext cx="1980000" cy="198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fmla="#ppt_w*sin(2.5*pi*$)">
                                          <p:val>
                                            <p:fltVal val="0"/>
                                          </p:val>
                                        </p:tav>
                                        <p:tav tm="100000">
                                          <p:val>
                                            <p:fltVal val="1"/>
                                          </p:val>
                                        </p:tav>
                                      </p:tavLst>
                                    </p:anim>
                                    <p:anim calcmode="lin" valueType="num">
                                      <p:cBhvr>
                                        <p:cTn id="8" dur="1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05" y="1804670"/>
            <a:ext cx="2815590" cy="1187450"/>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1192530" y="1688465"/>
            <a:ext cx="1416050" cy="1419860"/>
          </a:xfrm>
          <a:prstGeom prst="rect">
            <a:avLst/>
          </a:prstGeom>
          <a:noFill/>
        </p:spPr>
        <p:txBody>
          <a:bodyPr wrap="none" rtlCol="0">
            <a:spAutoFit/>
          </a:bodyPr>
          <a:lstStyle/>
          <a:p>
            <a:pPr algn="ctr"/>
            <a:r>
              <a:rPr lang="en-US" altLang="zh-CN" sz="8625">
                <a:solidFill>
                  <a:schemeClr val="bg1"/>
                </a:solidFill>
                <a:cs typeface="+mn-ea"/>
                <a:sym typeface="+mn-lt"/>
              </a:rPr>
              <a:t>03</a:t>
            </a:r>
            <a:endParaRPr lang="zh-CN" altLang="en-US" sz="8625">
              <a:solidFill>
                <a:schemeClr val="bg1"/>
              </a:solidFill>
              <a:cs typeface="+mn-ea"/>
              <a:sym typeface="+mn-lt"/>
            </a:endParaRPr>
          </a:p>
        </p:txBody>
      </p:sp>
      <p:sp>
        <p:nvSpPr>
          <p:cNvPr id="6" name="文本框 5"/>
          <p:cNvSpPr txBox="1"/>
          <p:nvPr/>
        </p:nvSpPr>
        <p:spPr>
          <a:xfrm>
            <a:off x="3094718" y="1835422"/>
            <a:ext cx="2954655" cy="646331"/>
          </a:xfrm>
          <a:prstGeom prst="rect">
            <a:avLst/>
          </a:prstGeom>
          <a:noFill/>
        </p:spPr>
        <p:txBody>
          <a:bodyPr wrap="none" rtlCol="0">
            <a:spAutoFit/>
          </a:bodyPr>
          <a:lstStyle/>
          <a:p>
            <a:r>
              <a:rPr lang="zh-CN" altLang="en-US" sz="3600" b="1">
                <a:solidFill>
                  <a:srgbClr val="5C795B"/>
                </a:solidFill>
                <a:cs typeface="+mn-ea"/>
                <a:sym typeface="+mn-lt"/>
              </a:rPr>
              <a:t>成功项目展示</a:t>
            </a:r>
          </a:p>
        </p:txBody>
      </p:sp>
      <p:sp>
        <p:nvSpPr>
          <p:cNvPr id="7" name="TextBox 24"/>
          <p:cNvSpPr txBox="1"/>
          <p:nvPr/>
        </p:nvSpPr>
        <p:spPr>
          <a:xfrm>
            <a:off x="3139265" y="2493988"/>
            <a:ext cx="96691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8" name="TextBox 25"/>
          <p:cNvSpPr txBox="1"/>
          <p:nvPr/>
        </p:nvSpPr>
        <p:spPr>
          <a:xfrm>
            <a:off x="4295790" y="2491625"/>
            <a:ext cx="99842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9" name="TextBox 26"/>
          <p:cNvSpPr txBox="1"/>
          <p:nvPr/>
        </p:nvSpPr>
        <p:spPr>
          <a:xfrm>
            <a:off x="5449947" y="2493987"/>
            <a:ext cx="1093210"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0" name="TextBox 27"/>
          <p:cNvSpPr txBox="1"/>
          <p:nvPr/>
        </p:nvSpPr>
        <p:spPr>
          <a:xfrm>
            <a:off x="3139265"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1" name="TextBox 28"/>
          <p:cNvSpPr txBox="1"/>
          <p:nvPr/>
        </p:nvSpPr>
        <p:spPr>
          <a:xfrm>
            <a:off x="4295791" y="2784465"/>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2" name="TextBox 29"/>
          <p:cNvSpPr txBox="1"/>
          <p:nvPr/>
        </p:nvSpPr>
        <p:spPr>
          <a:xfrm>
            <a:off x="5465339"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4227195" y="1362710"/>
            <a:ext cx="4211955" cy="2012315"/>
          </a:xfrm>
          <a:prstGeom prst="rect">
            <a:avLst/>
          </a:prstGeom>
          <a:blipFill rotWithShape="1">
            <a:blip r:embed="rId2"/>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cs typeface="+mn-ea"/>
              <a:sym typeface="+mn-lt"/>
            </a:endParaRPr>
          </a:p>
        </p:txBody>
      </p:sp>
      <p:sp>
        <p:nvSpPr>
          <p:cNvPr id="57" name="Rectangle 3"/>
          <p:cNvSpPr/>
          <p:nvPr/>
        </p:nvSpPr>
        <p:spPr>
          <a:xfrm>
            <a:off x="571500" y="1362710"/>
            <a:ext cx="4205605" cy="2015490"/>
          </a:xfrm>
          <a:prstGeom prst="rect">
            <a:avLst/>
          </a:prstGeom>
          <a:solidFill>
            <a:srgbClr val="8BBBB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cs typeface="+mn-ea"/>
              <a:sym typeface="+mn-lt"/>
            </a:endParaRPr>
          </a:p>
        </p:txBody>
      </p:sp>
      <p:sp>
        <p:nvSpPr>
          <p:cNvPr id="105" name="矩形 104"/>
          <p:cNvSpPr/>
          <p:nvPr/>
        </p:nvSpPr>
        <p:spPr>
          <a:xfrm>
            <a:off x="3393440" y="1649730"/>
            <a:ext cx="1132205" cy="336550"/>
          </a:xfrm>
          <a:prstGeom prst="rect">
            <a:avLst/>
          </a:prstGeom>
        </p:spPr>
        <p:txBody>
          <a:bodyPr wrap="square" lIns="68573" tIns="34287" rIns="68573" bIns="34287">
            <a:spAutoFit/>
          </a:bodyPr>
          <a:lstStyle/>
          <a:p>
            <a:pPr algn="r"/>
            <a:r>
              <a:rPr lang="zh-CN" altLang="en-US" sz="1650" b="1">
                <a:solidFill>
                  <a:schemeClr val="bg1"/>
                </a:solidFill>
                <a:cs typeface="+mn-ea"/>
                <a:sym typeface="+mn-lt"/>
              </a:rPr>
              <a:t>添加标题</a:t>
            </a:r>
            <a:endParaRPr lang="en-US" altLang="zh-CN" sz="1650" b="1">
              <a:solidFill>
                <a:schemeClr val="bg1"/>
              </a:solidFill>
              <a:cs typeface="+mn-ea"/>
              <a:sym typeface="+mn-lt"/>
            </a:endParaRPr>
          </a:p>
        </p:txBody>
      </p:sp>
      <p:sp>
        <p:nvSpPr>
          <p:cNvPr id="106" name="矩形 47"/>
          <p:cNvSpPr>
            <a:spLocks noChangeArrowheads="1"/>
          </p:cNvSpPr>
          <p:nvPr/>
        </p:nvSpPr>
        <p:spPr bwMode="auto">
          <a:xfrm>
            <a:off x="906145" y="1988820"/>
            <a:ext cx="3618865"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a:solidFill>
                  <a:schemeClr val="bg1"/>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8" name="标题 7"/>
          <p:cNvSpPr>
            <a:spLocks noGrp="1"/>
          </p:cNvSpPr>
          <p:nvPr>
            <p:ph type="title"/>
          </p:nvPr>
        </p:nvSpPr>
        <p:spPr/>
        <p:txBody>
          <a:bodyPr>
            <a:normAutofit/>
          </a:bodyPr>
          <a:lstStyle/>
          <a:p>
            <a:r>
              <a:rPr lang="zh-CN" altLang="en-US">
                <a:latin typeface="+mn-lt"/>
                <a:ea typeface="+mn-ea"/>
                <a:cs typeface="+mn-ea"/>
                <a:sym typeface="+mn-lt"/>
              </a:rPr>
              <a:t>成功项目展示</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6"/>
                                        </p:tgtEl>
                                        <p:attrNameLst>
                                          <p:attrName>style.visibility</p:attrName>
                                        </p:attrNameLst>
                                      </p:cBhvr>
                                      <p:to>
                                        <p:strVal val="visible"/>
                                      </p:to>
                                    </p:set>
                                    <p:animEffect transition="in" filter="wipe(right)">
                                      <p:cBhvr>
                                        <p:cTn id="1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105"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6295" y="1433694"/>
            <a:ext cx="379712" cy="704031"/>
          </a:xfrm>
          <a:prstGeom prst="rect">
            <a:avLst/>
          </a:prstGeom>
          <a:noFill/>
        </p:spPr>
        <p:txBody>
          <a:bodyPr wrap="square" lIns="91431" tIns="45716" rIns="91431" bIns="45716" rtlCol="0">
            <a:spAutoFit/>
          </a:bodyPr>
          <a:lstStyle/>
          <a:p>
            <a:pPr algn="ctr"/>
            <a:r>
              <a:rPr lang="en-US" altLang="zh-CN" sz="3975" b="1">
                <a:solidFill>
                  <a:schemeClr val="accent4"/>
                </a:solidFill>
                <a:cs typeface="+mn-ea"/>
                <a:sym typeface="+mn-lt"/>
              </a:rPr>
              <a:t>A</a:t>
            </a:r>
            <a:endParaRPr lang="zh-CN" altLang="en-US" sz="3975" b="1">
              <a:solidFill>
                <a:schemeClr val="accent4"/>
              </a:solidFill>
              <a:cs typeface="+mn-ea"/>
              <a:sym typeface="+mn-lt"/>
            </a:endParaRPr>
          </a:p>
        </p:txBody>
      </p:sp>
      <p:sp>
        <p:nvSpPr>
          <p:cNvPr id="4" name="TextBox 3"/>
          <p:cNvSpPr txBox="1"/>
          <p:nvPr/>
        </p:nvSpPr>
        <p:spPr>
          <a:xfrm>
            <a:off x="3463098" y="1163973"/>
            <a:ext cx="379712" cy="704031"/>
          </a:xfrm>
          <a:prstGeom prst="rect">
            <a:avLst/>
          </a:prstGeom>
          <a:noFill/>
        </p:spPr>
        <p:txBody>
          <a:bodyPr wrap="square" lIns="91431" tIns="45716" rIns="91431" bIns="45716" rtlCol="0">
            <a:spAutoFit/>
          </a:bodyPr>
          <a:lstStyle/>
          <a:p>
            <a:pPr algn="ctr"/>
            <a:r>
              <a:rPr lang="en-US" altLang="zh-CN" sz="3975" b="1">
                <a:solidFill>
                  <a:srgbClr val="5C795B"/>
                </a:solidFill>
                <a:cs typeface="+mn-ea"/>
                <a:sym typeface="+mn-lt"/>
              </a:rPr>
              <a:t>B</a:t>
            </a:r>
          </a:p>
        </p:txBody>
      </p:sp>
      <p:sp>
        <p:nvSpPr>
          <p:cNvPr id="5" name="TextBox 4"/>
          <p:cNvSpPr txBox="1"/>
          <p:nvPr/>
        </p:nvSpPr>
        <p:spPr>
          <a:xfrm>
            <a:off x="5509902" y="1667498"/>
            <a:ext cx="379712" cy="696595"/>
          </a:xfrm>
          <a:prstGeom prst="rect">
            <a:avLst/>
          </a:prstGeom>
          <a:noFill/>
        </p:spPr>
        <p:txBody>
          <a:bodyPr wrap="square" lIns="91431" tIns="45716" rIns="91431" bIns="45716" rtlCol="0">
            <a:spAutoFit/>
          </a:bodyPr>
          <a:lstStyle/>
          <a:p>
            <a:pPr algn="ctr"/>
            <a:r>
              <a:rPr lang="en-US" altLang="zh-CN" sz="3975" b="1">
                <a:solidFill>
                  <a:srgbClr val="A6B795"/>
                </a:solidFill>
                <a:cs typeface="+mn-ea"/>
                <a:sym typeface="+mn-lt"/>
              </a:rPr>
              <a:t>C</a:t>
            </a:r>
          </a:p>
        </p:txBody>
      </p:sp>
      <p:sp>
        <p:nvSpPr>
          <p:cNvPr id="6" name="TextBox 5"/>
          <p:cNvSpPr txBox="1"/>
          <p:nvPr/>
        </p:nvSpPr>
        <p:spPr>
          <a:xfrm>
            <a:off x="7556705" y="1000145"/>
            <a:ext cx="379712" cy="704031"/>
          </a:xfrm>
          <a:prstGeom prst="rect">
            <a:avLst/>
          </a:prstGeom>
          <a:noFill/>
        </p:spPr>
        <p:txBody>
          <a:bodyPr wrap="square" lIns="91431" tIns="45716" rIns="91431" bIns="45716" rtlCol="0">
            <a:spAutoFit/>
          </a:bodyPr>
          <a:lstStyle/>
          <a:p>
            <a:pPr algn="ctr"/>
            <a:r>
              <a:rPr lang="en-US" altLang="zh-CN" sz="3975" b="1">
                <a:solidFill>
                  <a:schemeClr val="accent3"/>
                </a:solidFill>
                <a:cs typeface="+mn-ea"/>
                <a:sym typeface="+mn-lt"/>
              </a:rPr>
              <a:t>D</a:t>
            </a:r>
            <a:endParaRPr lang="zh-CN" altLang="en-US" sz="3975" b="1">
              <a:solidFill>
                <a:schemeClr val="accent3"/>
              </a:solidFill>
              <a:cs typeface="+mn-ea"/>
              <a:sym typeface="+mn-lt"/>
            </a:endParaRPr>
          </a:p>
        </p:txBody>
      </p:sp>
      <p:grpSp>
        <p:nvGrpSpPr>
          <p:cNvPr id="7" name="组合 6"/>
          <p:cNvGrpSpPr/>
          <p:nvPr/>
        </p:nvGrpSpPr>
        <p:grpSpPr>
          <a:xfrm>
            <a:off x="735547" y="2009759"/>
            <a:ext cx="1758809" cy="1791351"/>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sym typeface="+mn-lt"/>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12" name="矩形 11"/>
              <p:cNvSpPr/>
              <p:nvPr/>
            </p:nvSpPr>
            <p:spPr>
              <a:xfrm>
                <a:off x="1051764" y="3567501"/>
                <a:ext cx="1108140" cy="276999"/>
              </a:xfrm>
              <a:prstGeom prst="rect">
                <a:avLst/>
              </a:prstGeom>
            </p:spPr>
            <p:txBody>
              <a:bodyPr wrap="none">
                <a:spAutoFit/>
              </a:bodyPr>
              <a:lstStyle/>
              <a:p>
                <a:pPr lvl="0"/>
                <a:r>
                  <a:rPr lang="zh-CN" altLang="en-US" sz="1200" b="1">
                    <a:solidFill>
                      <a:schemeClr val="bg1">
                        <a:lumMod val="50000"/>
                      </a:schemeClr>
                    </a:solidFill>
                    <a:cs typeface="+mn-ea"/>
                    <a:sym typeface="+mn-lt"/>
                  </a:rPr>
                  <a:t>单击添加标题</a:t>
                </a:r>
              </a:p>
            </p:txBody>
          </p:sp>
          <p:sp>
            <p:nvSpPr>
              <p:cNvPr id="13" name="TextBox 12"/>
              <p:cNvSpPr txBox="1"/>
              <p:nvPr/>
            </p:nvSpPr>
            <p:spPr>
              <a:xfrm>
                <a:off x="978454" y="3833682"/>
                <a:ext cx="1262048" cy="819455"/>
              </a:xfrm>
              <a:prstGeom prst="rect">
                <a:avLst/>
              </a:prstGeom>
              <a:noFill/>
            </p:spPr>
            <p:txBody>
              <a:bodyPr wrap="none" rtlCol="0">
                <a:spAutoFit/>
              </a:bodyPr>
              <a:lstStyle/>
              <a:p>
                <a:pPr algn="ctr">
                  <a:lnSpc>
                    <a:spcPct val="150000"/>
                  </a:lnSpc>
                </a:pPr>
                <a:r>
                  <a:rPr lang="zh-CN" altLang="en-US" sz="1050">
                    <a:solidFill>
                      <a:schemeClr val="bg1">
                        <a:lumMod val="50000"/>
                      </a:schemeClr>
                    </a:solidFill>
                    <a:cs typeface="+mn-ea"/>
                    <a:sym typeface="+mn-lt"/>
                  </a:rPr>
                  <a:t>单击此处添加文本</a:t>
                </a:r>
                <a:endParaRPr lang="en-US" altLang="zh-CN" sz="1050">
                  <a:solidFill>
                    <a:schemeClr val="bg1">
                      <a:lumMod val="50000"/>
                    </a:schemeClr>
                  </a:solidFill>
                  <a:cs typeface="+mn-ea"/>
                  <a:sym typeface="+mn-lt"/>
                </a:endParaRPr>
              </a:p>
              <a:p>
                <a:pPr algn="ctr">
                  <a:lnSpc>
                    <a:spcPct val="150000"/>
                  </a:lnSpc>
                </a:pPr>
                <a:r>
                  <a:rPr lang="zh-CN" altLang="en-US" sz="1050">
                    <a:solidFill>
                      <a:schemeClr val="bg1">
                        <a:lumMod val="50000"/>
                      </a:schemeClr>
                    </a:solidFill>
                    <a:cs typeface="+mn-ea"/>
                    <a:sym typeface="+mn-lt"/>
                  </a:rPr>
                  <a:t>单击此处添加文本</a:t>
                </a:r>
              </a:p>
              <a:p>
                <a:pPr algn="ctr">
                  <a:lnSpc>
                    <a:spcPct val="150000"/>
                  </a:lnSpc>
                </a:pPr>
                <a:r>
                  <a:rPr lang="zh-CN" altLang="en-US" sz="1050">
                    <a:solidFill>
                      <a:schemeClr val="bg1">
                        <a:lumMod val="50000"/>
                      </a:schemeClr>
                    </a:solidFill>
                    <a:cs typeface="+mn-ea"/>
                    <a:sym typeface="+mn-lt"/>
                  </a:rPr>
                  <a:t>单击此处添加文本</a:t>
                </a:r>
              </a:p>
            </p:txBody>
          </p:sp>
        </p:grpSp>
      </p:grpSp>
      <p:grpSp>
        <p:nvGrpSpPr>
          <p:cNvPr id="18" name="组合 17"/>
          <p:cNvGrpSpPr/>
          <p:nvPr/>
        </p:nvGrpSpPr>
        <p:grpSpPr>
          <a:xfrm>
            <a:off x="2782351" y="1740038"/>
            <a:ext cx="1758809" cy="1791351"/>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sym typeface="+mn-lt"/>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22" name="矩形 21"/>
            <p:cNvSpPr/>
            <p:nvPr/>
          </p:nvSpPr>
          <p:spPr>
            <a:xfrm>
              <a:off x="3137926" y="3289059"/>
              <a:ext cx="1108140" cy="276999"/>
            </a:xfrm>
            <a:prstGeom prst="rect">
              <a:avLst/>
            </a:prstGeom>
          </p:spPr>
          <p:txBody>
            <a:bodyPr wrap="none">
              <a:spAutoFit/>
            </a:bodyPr>
            <a:lstStyle/>
            <a:p>
              <a:pPr lvl="0"/>
              <a:r>
                <a:rPr lang="zh-CN" altLang="en-US" sz="1200" b="1">
                  <a:solidFill>
                    <a:schemeClr val="bg1">
                      <a:lumMod val="50000"/>
                    </a:schemeClr>
                  </a:solidFill>
                  <a:cs typeface="+mn-ea"/>
                  <a:sym typeface="+mn-lt"/>
                </a:rPr>
                <a:t>单击添加标题</a:t>
              </a:r>
            </a:p>
          </p:txBody>
        </p:sp>
        <p:sp>
          <p:nvSpPr>
            <p:cNvPr id="23" name="TextBox 22"/>
            <p:cNvSpPr txBox="1"/>
            <p:nvPr/>
          </p:nvSpPr>
          <p:spPr>
            <a:xfrm>
              <a:off x="3064617" y="3555240"/>
              <a:ext cx="1262048" cy="819455"/>
            </a:xfrm>
            <a:prstGeom prst="rect">
              <a:avLst/>
            </a:prstGeom>
            <a:noFill/>
          </p:spPr>
          <p:txBody>
            <a:bodyPr wrap="none" rtlCol="0">
              <a:spAutoFit/>
            </a:bodyPr>
            <a:lstStyle/>
            <a:p>
              <a:pPr algn="ctr">
                <a:lnSpc>
                  <a:spcPct val="150000"/>
                </a:lnSpc>
              </a:pPr>
              <a:r>
                <a:rPr lang="zh-CN" altLang="en-US" sz="1050">
                  <a:solidFill>
                    <a:schemeClr val="bg1">
                      <a:lumMod val="50000"/>
                    </a:schemeClr>
                  </a:solidFill>
                  <a:cs typeface="+mn-ea"/>
                  <a:sym typeface="+mn-lt"/>
                </a:rPr>
                <a:t>单击此处添加文本</a:t>
              </a:r>
              <a:endParaRPr lang="en-US" altLang="zh-CN" sz="1050">
                <a:solidFill>
                  <a:schemeClr val="bg1">
                    <a:lumMod val="50000"/>
                  </a:schemeClr>
                </a:solidFill>
                <a:cs typeface="+mn-ea"/>
                <a:sym typeface="+mn-lt"/>
              </a:endParaRPr>
            </a:p>
            <a:p>
              <a:pPr algn="ctr">
                <a:lnSpc>
                  <a:spcPct val="150000"/>
                </a:lnSpc>
              </a:pPr>
              <a:r>
                <a:rPr lang="zh-CN" altLang="en-US" sz="1050">
                  <a:solidFill>
                    <a:schemeClr val="bg1">
                      <a:lumMod val="50000"/>
                    </a:schemeClr>
                  </a:solidFill>
                  <a:cs typeface="+mn-ea"/>
                  <a:sym typeface="+mn-lt"/>
                </a:rPr>
                <a:t>单击此处添加文本</a:t>
              </a:r>
            </a:p>
            <a:p>
              <a:pPr algn="ctr">
                <a:lnSpc>
                  <a:spcPct val="150000"/>
                </a:lnSpc>
              </a:pPr>
              <a:r>
                <a:rPr lang="zh-CN" altLang="en-US" sz="1050">
                  <a:solidFill>
                    <a:schemeClr val="bg1">
                      <a:lumMod val="50000"/>
                    </a:schemeClr>
                  </a:solidFill>
                  <a:cs typeface="+mn-ea"/>
                  <a:sym typeface="+mn-lt"/>
                </a:rPr>
                <a:t>单击此处添加文本</a:t>
              </a:r>
            </a:p>
          </p:txBody>
        </p:sp>
      </p:grpSp>
      <p:grpSp>
        <p:nvGrpSpPr>
          <p:cNvPr id="28" name="组合 27"/>
          <p:cNvGrpSpPr/>
          <p:nvPr/>
        </p:nvGrpSpPr>
        <p:grpSpPr>
          <a:xfrm>
            <a:off x="4829154" y="2243563"/>
            <a:ext cx="1758809" cy="1791351"/>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sym typeface="+mn-lt"/>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rgbClr val="A6B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32" name="矩形 31"/>
            <p:cNvSpPr/>
            <p:nvPr/>
          </p:nvSpPr>
          <p:spPr>
            <a:xfrm>
              <a:off x="5195326" y="3803409"/>
              <a:ext cx="1108140" cy="276999"/>
            </a:xfrm>
            <a:prstGeom prst="rect">
              <a:avLst/>
            </a:prstGeom>
          </p:spPr>
          <p:txBody>
            <a:bodyPr wrap="none">
              <a:spAutoFit/>
            </a:bodyPr>
            <a:lstStyle/>
            <a:p>
              <a:pPr lvl="0"/>
              <a:r>
                <a:rPr lang="zh-CN" altLang="en-US" sz="1200" b="1">
                  <a:solidFill>
                    <a:schemeClr val="bg1">
                      <a:lumMod val="50000"/>
                    </a:schemeClr>
                  </a:solidFill>
                  <a:cs typeface="+mn-ea"/>
                  <a:sym typeface="+mn-lt"/>
                </a:rPr>
                <a:t>单击添加标题</a:t>
              </a:r>
            </a:p>
          </p:txBody>
        </p:sp>
        <p:sp>
          <p:nvSpPr>
            <p:cNvPr id="33" name="TextBox 32"/>
            <p:cNvSpPr txBox="1"/>
            <p:nvPr/>
          </p:nvSpPr>
          <p:spPr>
            <a:xfrm>
              <a:off x="5122016" y="4069590"/>
              <a:ext cx="1262048" cy="819455"/>
            </a:xfrm>
            <a:prstGeom prst="rect">
              <a:avLst/>
            </a:prstGeom>
            <a:noFill/>
          </p:spPr>
          <p:txBody>
            <a:bodyPr wrap="none" rtlCol="0">
              <a:spAutoFit/>
            </a:bodyPr>
            <a:lstStyle/>
            <a:p>
              <a:pPr algn="ctr">
                <a:lnSpc>
                  <a:spcPct val="150000"/>
                </a:lnSpc>
              </a:pPr>
              <a:r>
                <a:rPr lang="zh-CN" altLang="en-US" sz="1050">
                  <a:solidFill>
                    <a:schemeClr val="bg1">
                      <a:lumMod val="50000"/>
                    </a:schemeClr>
                  </a:solidFill>
                  <a:cs typeface="+mn-ea"/>
                  <a:sym typeface="+mn-lt"/>
                </a:rPr>
                <a:t>单击此处添加文本</a:t>
              </a:r>
              <a:endParaRPr lang="en-US" altLang="zh-CN" sz="1050">
                <a:solidFill>
                  <a:schemeClr val="bg1">
                    <a:lumMod val="50000"/>
                  </a:schemeClr>
                </a:solidFill>
                <a:cs typeface="+mn-ea"/>
                <a:sym typeface="+mn-lt"/>
              </a:endParaRPr>
            </a:p>
            <a:p>
              <a:pPr algn="ctr">
                <a:lnSpc>
                  <a:spcPct val="150000"/>
                </a:lnSpc>
              </a:pPr>
              <a:r>
                <a:rPr lang="zh-CN" altLang="en-US" sz="1050">
                  <a:solidFill>
                    <a:schemeClr val="bg1">
                      <a:lumMod val="50000"/>
                    </a:schemeClr>
                  </a:solidFill>
                  <a:cs typeface="+mn-ea"/>
                  <a:sym typeface="+mn-lt"/>
                </a:rPr>
                <a:t>单击此处添加文本</a:t>
              </a:r>
            </a:p>
            <a:p>
              <a:pPr algn="ctr">
                <a:lnSpc>
                  <a:spcPct val="150000"/>
                </a:lnSpc>
              </a:pPr>
              <a:r>
                <a:rPr lang="zh-CN" altLang="en-US" sz="1050">
                  <a:solidFill>
                    <a:schemeClr val="bg1">
                      <a:lumMod val="50000"/>
                    </a:schemeClr>
                  </a:solidFill>
                  <a:cs typeface="+mn-ea"/>
                  <a:sym typeface="+mn-lt"/>
                </a:rPr>
                <a:t>单击此处添加文本</a:t>
              </a:r>
            </a:p>
          </p:txBody>
        </p:sp>
      </p:grpSp>
      <p:grpSp>
        <p:nvGrpSpPr>
          <p:cNvPr id="38" name="组合 37"/>
          <p:cNvGrpSpPr/>
          <p:nvPr/>
        </p:nvGrpSpPr>
        <p:grpSpPr>
          <a:xfrm>
            <a:off x="6875958" y="1576210"/>
            <a:ext cx="1758809" cy="1791351"/>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sym typeface="+mn-lt"/>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1015">
                <a:solidFill>
                  <a:srgbClr val="000000"/>
                </a:solidFill>
                <a:cs typeface="+mn-ea"/>
                <a:sym typeface="+mn-lt"/>
              </a:endParaRPr>
            </a:p>
          </p:txBody>
        </p:sp>
        <p:sp>
          <p:nvSpPr>
            <p:cNvPr id="42" name="矩形 41"/>
            <p:cNvSpPr/>
            <p:nvPr/>
          </p:nvSpPr>
          <p:spPr>
            <a:xfrm>
              <a:off x="7271776" y="3146184"/>
              <a:ext cx="1108140" cy="276999"/>
            </a:xfrm>
            <a:prstGeom prst="rect">
              <a:avLst/>
            </a:prstGeom>
          </p:spPr>
          <p:txBody>
            <a:bodyPr wrap="none">
              <a:spAutoFit/>
            </a:bodyPr>
            <a:lstStyle/>
            <a:p>
              <a:pPr lvl="0"/>
              <a:r>
                <a:rPr lang="zh-CN" altLang="en-US" sz="1200" b="1">
                  <a:solidFill>
                    <a:schemeClr val="bg1">
                      <a:lumMod val="50000"/>
                    </a:schemeClr>
                  </a:solidFill>
                  <a:cs typeface="+mn-ea"/>
                  <a:sym typeface="+mn-lt"/>
                </a:rPr>
                <a:t>单击添加标题</a:t>
              </a:r>
            </a:p>
          </p:txBody>
        </p:sp>
        <p:sp>
          <p:nvSpPr>
            <p:cNvPr id="43" name="TextBox 42"/>
            <p:cNvSpPr txBox="1"/>
            <p:nvPr/>
          </p:nvSpPr>
          <p:spPr>
            <a:xfrm>
              <a:off x="7198467" y="3412365"/>
              <a:ext cx="1262048" cy="819455"/>
            </a:xfrm>
            <a:prstGeom prst="rect">
              <a:avLst/>
            </a:prstGeom>
            <a:noFill/>
          </p:spPr>
          <p:txBody>
            <a:bodyPr wrap="none" rtlCol="0">
              <a:spAutoFit/>
            </a:bodyPr>
            <a:lstStyle/>
            <a:p>
              <a:pPr algn="ctr">
                <a:lnSpc>
                  <a:spcPct val="150000"/>
                </a:lnSpc>
              </a:pPr>
              <a:r>
                <a:rPr lang="zh-CN" altLang="en-US" sz="1050">
                  <a:solidFill>
                    <a:schemeClr val="bg1">
                      <a:lumMod val="50000"/>
                    </a:schemeClr>
                  </a:solidFill>
                  <a:cs typeface="+mn-ea"/>
                  <a:sym typeface="+mn-lt"/>
                </a:rPr>
                <a:t>单击此处添加文本</a:t>
              </a:r>
              <a:endParaRPr lang="en-US" altLang="zh-CN" sz="1050">
                <a:solidFill>
                  <a:schemeClr val="bg1">
                    <a:lumMod val="50000"/>
                  </a:schemeClr>
                </a:solidFill>
                <a:cs typeface="+mn-ea"/>
                <a:sym typeface="+mn-lt"/>
              </a:endParaRPr>
            </a:p>
            <a:p>
              <a:pPr algn="ctr">
                <a:lnSpc>
                  <a:spcPct val="150000"/>
                </a:lnSpc>
              </a:pPr>
              <a:r>
                <a:rPr lang="zh-CN" altLang="en-US" sz="1050">
                  <a:solidFill>
                    <a:schemeClr val="bg1">
                      <a:lumMod val="50000"/>
                    </a:schemeClr>
                  </a:solidFill>
                  <a:cs typeface="+mn-ea"/>
                  <a:sym typeface="+mn-lt"/>
                </a:rPr>
                <a:t>单击此处添加文本</a:t>
              </a:r>
            </a:p>
            <a:p>
              <a:pPr algn="ctr">
                <a:lnSpc>
                  <a:spcPct val="150000"/>
                </a:lnSpc>
              </a:pPr>
              <a:r>
                <a:rPr lang="zh-CN" altLang="en-US" sz="1050">
                  <a:solidFill>
                    <a:schemeClr val="bg1">
                      <a:lumMod val="50000"/>
                    </a:schemeClr>
                  </a:solidFill>
                  <a:cs typeface="+mn-ea"/>
                  <a:sym typeface="+mn-lt"/>
                </a:rPr>
                <a:t>单击此处添加文本</a:t>
              </a:r>
            </a:p>
          </p:txBody>
        </p:sp>
      </p:grpSp>
      <p:sp>
        <p:nvSpPr>
          <p:cNvPr id="2" name="标题 1"/>
          <p:cNvSpPr>
            <a:spLocks noGrp="1"/>
          </p:cNvSpPr>
          <p:nvPr>
            <p:ph type="title"/>
          </p:nvPr>
        </p:nvSpPr>
        <p:spPr/>
        <p:txBody>
          <a:bodyPr/>
          <a:lstStyle/>
          <a:p>
            <a:r>
              <a:rPr lang="zh-CN" altLang="en-US">
                <a:latin typeface="+mn-lt"/>
                <a:ea typeface="+mn-ea"/>
                <a:cs typeface="+mn-ea"/>
                <a:sym typeface="+mn-lt"/>
              </a:rPr>
              <a:t>成功项目展示</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5972" y="970553"/>
            <a:ext cx="3309957" cy="656239"/>
            <a:chOff x="6327173" y="1681099"/>
            <a:chExt cx="4413851" cy="874986"/>
          </a:xfrm>
        </p:grpSpPr>
        <p:sp>
          <p:nvSpPr>
            <p:cNvPr id="3" name="文本框 20"/>
            <p:cNvSpPr txBox="1"/>
            <p:nvPr/>
          </p:nvSpPr>
          <p:spPr>
            <a:xfrm>
              <a:off x="6327174" y="1681099"/>
              <a:ext cx="2321526" cy="413960"/>
            </a:xfrm>
            <a:prstGeom prst="rect">
              <a:avLst/>
            </a:prstGeom>
            <a:noFill/>
          </p:spPr>
          <p:txBody>
            <a:bodyPr wrap="square" rtlCol="0">
              <a:spAutoFit/>
            </a:bodyPr>
            <a:lstStyle/>
            <a:p>
              <a:pPr algn="just">
                <a:lnSpc>
                  <a:spcPct val="90000"/>
                </a:lnSpc>
                <a:spcBef>
                  <a:spcPts val="750"/>
                </a:spcBef>
              </a:pPr>
              <a:r>
                <a:rPr lang="zh-CN" altLang="en-US" sz="1575">
                  <a:solidFill>
                    <a:schemeClr val="tx2"/>
                  </a:solidFill>
                  <a:cs typeface="+mn-ea"/>
                  <a:sym typeface="+mn-lt"/>
                </a:rPr>
                <a:t>添加标题</a:t>
              </a:r>
            </a:p>
          </p:txBody>
        </p:sp>
        <p:sp>
          <p:nvSpPr>
            <p:cNvPr id="4" name="文本框 21"/>
            <p:cNvSpPr txBox="1"/>
            <p:nvPr/>
          </p:nvSpPr>
          <p:spPr>
            <a:xfrm>
              <a:off x="6327173" y="1938138"/>
              <a:ext cx="4413851" cy="617947"/>
            </a:xfrm>
            <a:prstGeom prst="rect">
              <a:avLst/>
            </a:prstGeom>
            <a:noFill/>
          </p:spPr>
          <p:txBody>
            <a:bodyPr wrap="square" rtlCol="0">
              <a:spAutoFit/>
            </a:bodyPr>
            <a:lstStyle/>
            <a:p>
              <a:pPr algn="just">
                <a:lnSpc>
                  <a:spcPct val="130000"/>
                </a:lnSpc>
              </a:pPr>
              <a:r>
                <a:rPr lang="zh-CN" altLang="en-US" sz="975">
                  <a:solidFill>
                    <a:schemeClr val="tx1">
                      <a:lumMod val="50000"/>
                      <a:lumOff val="50000"/>
                    </a:schemeClr>
                  </a:solidFill>
                  <a:cs typeface="+mn-ea"/>
                  <a:sym typeface="+mn-lt"/>
                </a:rPr>
                <a:t>单击添加文本单击添加文本单击添加文本单击添加文本单击添加文本单击添加文本单击添加文本</a:t>
              </a:r>
              <a:endParaRPr lang="en-US" altLang="zh-CN" sz="975">
                <a:solidFill>
                  <a:schemeClr val="tx1">
                    <a:lumMod val="50000"/>
                    <a:lumOff val="50000"/>
                  </a:schemeClr>
                </a:solidFill>
                <a:cs typeface="+mn-ea"/>
                <a:sym typeface="+mn-lt"/>
              </a:endParaRPr>
            </a:p>
          </p:txBody>
        </p:sp>
      </p:grpSp>
      <p:grpSp>
        <p:nvGrpSpPr>
          <p:cNvPr id="5" name="组合 4"/>
          <p:cNvGrpSpPr/>
          <p:nvPr/>
        </p:nvGrpSpPr>
        <p:grpSpPr>
          <a:xfrm>
            <a:off x="1171610" y="2659160"/>
            <a:ext cx="667125" cy="548855"/>
            <a:chOff x="1465545" y="3524250"/>
            <a:chExt cx="889616" cy="731806"/>
          </a:xfrm>
        </p:grpSpPr>
        <p:sp>
          <p:nvSpPr>
            <p:cNvPr id="6" name="六边形 5"/>
            <p:cNvSpPr/>
            <p:nvPr/>
          </p:nvSpPr>
          <p:spPr>
            <a:xfrm>
              <a:off x="1480540" y="3524250"/>
              <a:ext cx="848894" cy="731806"/>
            </a:xfrm>
            <a:prstGeom prst="hexagon">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7" name="文本框 24"/>
            <p:cNvSpPr txBox="1"/>
            <p:nvPr/>
          </p:nvSpPr>
          <p:spPr>
            <a:xfrm>
              <a:off x="1465545" y="3719336"/>
              <a:ext cx="889616" cy="413960"/>
            </a:xfrm>
            <a:prstGeom prst="rect">
              <a:avLst/>
            </a:prstGeom>
            <a:noFill/>
          </p:spPr>
          <p:txBody>
            <a:bodyPr wrap="square" rtlCol="0">
              <a:spAutoFit/>
            </a:bodyPr>
            <a:lstStyle/>
            <a:p>
              <a:pPr algn="ctr">
                <a:lnSpc>
                  <a:spcPct val="90000"/>
                </a:lnSpc>
                <a:spcBef>
                  <a:spcPts val="750"/>
                </a:spcBef>
              </a:pPr>
              <a:r>
                <a:rPr lang="en-US" altLang="zh-CN" sz="1575">
                  <a:solidFill>
                    <a:schemeClr val="bg1"/>
                  </a:solidFill>
                  <a:cs typeface="+mn-ea"/>
                  <a:sym typeface="+mn-lt"/>
                </a:rPr>
                <a:t>30%</a:t>
              </a:r>
              <a:endParaRPr lang="zh-CN" altLang="en-US" sz="1575">
                <a:solidFill>
                  <a:schemeClr val="bg1"/>
                </a:solidFill>
                <a:cs typeface="+mn-ea"/>
                <a:sym typeface="+mn-lt"/>
              </a:endParaRPr>
            </a:p>
          </p:txBody>
        </p:sp>
      </p:grpSp>
      <p:grpSp>
        <p:nvGrpSpPr>
          <p:cNvPr id="8" name="组合 7"/>
          <p:cNvGrpSpPr/>
          <p:nvPr/>
        </p:nvGrpSpPr>
        <p:grpSpPr>
          <a:xfrm>
            <a:off x="1819443" y="3077233"/>
            <a:ext cx="1000567" cy="862670"/>
            <a:chOff x="2329434" y="4081682"/>
            <a:chExt cx="1334262" cy="1150226"/>
          </a:xfrm>
        </p:grpSpPr>
        <p:sp>
          <p:nvSpPr>
            <p:cNvPr id="9" name="六边形 8"/>
            <p:cNvSpPr/>
            <p:nvPr/>
          </p:nvSpPr>
          <p:spPr>
            <a:xfrm>
              <a:off x="2329434" y="4081682"/>
              <a:ext cx="1334262" cy="1150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0" name="文本框 25"/>
            <p:cNvSpPr txBox="1"/>
            <p:nvPr/>
          </p:nvSpPr>
          <p:spPr>
            <a:xfrm>
              <a:off x="2426711" y="4416728"/>
              <a:ext cx="1134779" cy="510909"/>
            </a:xfrm>
            <a:prstGeom prst="rect">
              <a:avLst/>
            </a:prstGeom>
            <a:noFill/>
          </p:spPr>
          <p:txBody>
            <a:bodyPr wrap="square" rtlCol="0">
              <a:spAutoFit/>
            </a:bodyPr>
            <a:lstStyle/>
            <a:p>
              <a:pPr algn="ctr">
                <a:lnSpc>
                  <a:spcPct val="90000"/>
                </a:lnSpc>
                <a:spcBef>
                  <a:spcPts val="750"/>
                </a:spcBef>
              </a:pPr>
              <a:r>
                <a:rPr lang="en-US" altLang="zh-CN" sz="2100">
                  <a:solidFill>
                    <a:schemeClr val="bg1"/>
                  </a:solidFill>
                  <a:cs typeface="+mn-ea"/>
                  <a:sym typeface="+mn-lt"/>
                </a:rPr>
                <a:t>40%</a:t>
              </a:r>
              <a:endParaRPr lang="zh-CN" altLang="en-US" sz="2100">
                <a:solidFill>
                  <a:schemeClr val="bg1"/>
                </a:solidFill>
                <a:cs typeface="+mn-ea"/>
                <a:sym typeface="+mn-lt"/>
              </a:endParaRPr>
            </a:p>
          </p:txBody>
        </p:sp>
      </p:grpSp>
      <p:grpSp>
        <p:nvGrpSpPr>
          <p:cNvPr id="11" name="组合 10"/>
          <p:cNvGrpSpPr/>
          <p:nvPr/>
        </p:nvGrpSpPr>
        <p:grpSpPr>
          <a:xfrm>
            <a:off x="2820010" y="1935959"/>
            <a:ext cx="1823990" cy="1572611"/>
            <a:chOff x="3663696" y="2559981"/>
            <a:chExt cx="2432304" cy="2096814"/>
          </a:xfrm>
        </p:grpSpPr>
        <p:sp>
          <p:nvSpPr>
            <p:cNvPr id="12" name="六边形 11"/>
            <p:cNvSpPr/>
            <p:nvPr/>
          </p:nvSpPr>
          <p:spPr>
            <a:xfrm>
              <a:off x="3663696" y="2559981"/>
              <a:ext cx="2432304" cy="20968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3" name="文本框 26"/>
            <p:cNvSpPr txBox="1"/>
            <p:nvPr/>
          </p:nvSpPr>
          <p:spPr>
            <a:xfrm>
              <a:off x="4040565" y="3229823"/>
              <a:ext cx="1678566" cy="787908"/>
            </a:xfrm>
            <a:prstGeom prst="rect">
              <a:avLst/>
            </a:prstGeom>
            <a:noFill/>
          </p:spPr>
          <p:txBody>
            <a:bodyPr wrap="square" rtlCol="0">
              <a:spAutoFit/>
            </a:bodyPr>
            <a:lstStyle/>
            <a:p>
              <a:pPr algn="ctr">
                <a:lnSpc>
                  <a:spcPct val="90000"/>
                </a:lnSpc>
                <a:spcBef>
                  <a:spcPts val="750"/>
                </a:spcBef>
              </a:pPr>
              <a:r>
                <a:rPr lang="en-US" altLang="zh-CN" sz="3600">
                  <a:solidFill>
                    <a:schemeClr val="bg1"/>
                  </a:solidFill>
                  <a:cs typeface="+mn-ea"/>
                  <a:sym typeface="+mn-lt"/>
                </a:rPr>
                <a:t>80%</a:t>
              </a:r>
              <a:endParaRPr lang="zh-CN" altLang="en-US" sz="3600">
                <a:solidFill>
                  <a:schemeClr val="bg1"/>
                </a:solidFill>
                <a:cs typeface="+mn-ea"/>
                <a:sym typeface="+mn-lt"/>
              </a:endParaRPr>
            </a:p>
          </p:txBody>
        </p:sp>
      </p:grpSp>
      <p:grpSp>
        <p:nvGrpSpPr>
          <p:cNvPr id="14" name="组合 13"/>
          <p:cNvGrpSpPr/>
          <p:nvPr/>
        </p:nvGrpSpPr>
        <p:grpSpPr>
          <a:xfrm>
            <a:off x="1524586" y="1281023"/>
            <a:ext cx="1295423" cy="1116888"/>
            <a:chOff x="1936242" y="1686736"/>
            <a:chExt cx="1727454" cy="1489184"/>
          </a:xfrm>
        </p:grpSpPr>
        <p:sp>
          <p:nvSpPr>
            <p:cNvPr id="15" name="六边形 14"/>
            <p:cNvSpPr/>
            <p:nvPr/>
          </p:nvSpPr>
          <p:spPr>
            <a:xfrm>
              <a:off x="1936242" y="1686736"/>
              <a:ext cx="1727454" cy="1489184"/>
            </a:xfrm>
            <a:prstGeom prst="hexagon">
              <a:avLst/>
            </a:prstGeom>
            <a:solidFill>
              <a:srgbClr val="CAC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6"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a:solidFill>
                    <a:schemeClr val="bg1"/>
                  </a:solidFill>
                  <a:cs typeface="+mn-ea"/>
                  <a:sym typeface="+mn-lt"/>
                </a:rPr>
                <a:t>50%</a:t>
              </a:r>
              <a:endParaRPr lang="zh-CN" altLang="en-US" sz="2700">
                <a:solidFill>
                  <a:schemeClr val="bg1"/>
                </a:solidFill>
                <a:cs typeface="+mn-ea"/>
                <a:sym typeface="+mn-lt"/>
              </a:endParaRPr>
            </a:p>
          </p:txBody>
        </p:sp>
      </p:grpSp>
      <p:grpSp>
        <p:nvGrpSpPr>
          <p:cNvPr id="17" name="组合 16"/>
          <p:cNvGrpSpPr/>
          <p:nvPr/>
        </p:nvGrpSpPr>
        <p:grpSpPr>
          <a:xfrm>
            <a:off x="5005972" y="3271939"/>
            <a:ext cx="3309957" cy="656239"/>
            <a:chOff x="6327173" y="4322384"/>
            <a:chExt cx="4413851" cy="874983"/>
          </a:xfrm>
        </p:grpSpPr>
        <p:sp>
          <p:nvSpPr>
            <p:cNvPr id="18" name="文本框 29"/>
            <p:cNvSpPr txBox="1"/>
            <p:nvPr/>
          </p:nvSpPr>
          <p:spPr>
            <a:xfrm>
              <a:off x="6327174" y="4322384"/>
              <a:ext cx="2321526" cy="413959"/>
            </a:xfrm>
            <a:prstGeom prst="rect">
              <a:avLst/>
            </a:prstGeom>
            <a:noFill/>
          </p:spPr>
          <p:txBody>
            <a:bodyPr wrap="square" rtlCol="0">
              <a:spAutoFit/>
            </a:bodyPr>
            <a:lstStyle/>
            <a:p>
              <a:pPr algn="just">
                <a:lnSpc>
                  <a:spcPct val="90000"/>
                </a:lnSpc>
                <a:spcBef>
                  <a:spcPts val="750"/>
                </a:spcBef>
              </a:pPr>
              <a:r>
                <a:rPr lang="zh-CN" altLang="en-US" sz="1575">
                  <a:solidFill>
                    <a:schemeClr val="accent3"/>
                  </a:solidFill>
                  <a:cs typeface="+mn-ea"/>
                  <a:sym typeface="+mn-lt"/>
                </a:rPr>
                <a:t>添加标题</a:t>
              </a:r>
            </a:p>
          </p:txBody>
        </p:sp>
        <p:sp>
          <p:nvSpPr>
            <p:cNvPr id="19" name="文本框 30"/>
            <p:cNvSpPr txBox="1"/>
            <p:nvPr/>
          </p:nvSpPr>
          <p:spPr>
            <a:xfrm>
              <a:off x="6327173" y="4579422"/>
              <a:ext cx="4413851" cy="617945"/>
            </a:xfrm>
            <a:prstGeom prst="rect">
              <a:avLst/>
            </a:prstGeom>
            <a:noFill/>
          </p:spPr>
          <p:txBody>
            <a:bodyPr wrap="square" rtlCol="0">
              <a:spAutoFit/>
            </a:bodyPr>
            <a:lstStyle/>
            <a:p>
              <a:pPr algn="just">
                <a:lnSpc>
                  <a:spcPct val="130000"/>
                </a:lnSpc>
              </a:pPr>
              <a:r>
                <a:rPr lang="zh-CN" altLang="en-US" sz="975">
                  <a:solidFill>
                    <a:schemeClr val="tx1">
                      <a:lumMod val="50000"/>
                      <a:lumOff val="50000"/>
                    </a:schemeClr>
                  </a:solidFill>
                  <a:cs typeface="+mn-ea"/>
                  <a:sym typeface="+mn-lt"/>
                </a:rPr>
                <a:t>单击添加文本单击添加文本单击添加文本单击添加文本单击添加文本单击添加文本单击添加文本</a:t>
              </a:r>
              <a:endParaRPr lang="en-US" altLang="zh-CN" sz="975">
                <a:solidFill>
                  <a:schemeClr val="tx1">
                    <a:lumMod val="50000"/>
                    <a:lumOff val="50000"/>
                  </a:schemeClr>
                </a:solidFill>
                <a:cs typeface="+mn-ea"/>
                <a:sym typeface="+mn-lt"/>
              </a:endParaRPr>
            </a:p>
          </p:txBody>
        </p:sp>
      </p:grpSp>
      <p:grpSp>
        <p:nvGrpSpPr>
          <p:cNvPr id="20" name="组合 19"/>
          <p:cNvGrpSpPr/>
          <p:nvPr/>
        </p:nvGrpSpPr>
        <p:grpSpPr>
          <a:xfrm>
            <a:off x="5005972" y="1721614"/>
            <a:ext cx="3309957" cy="656239"/>
            <a:chOff x="6327173" y="3001742"/>
            <a:chExt cx="4413851" cy="874983"/>
          </a:xfrm>
        </p:grpSpPr>
        <p:sp>
          <p:nvSpPr>
            <p:cNvPr id="21" name="文本框 31"/>
            <p:cNvSpPr txBox="1"/>
            <p:nvPr/>
          </p:nvSpPr>
          <p:spPr>
            <a:xfrm>
              <a:off x="6327174" y="3001742"/>
              <a:ext cx="2321526" cy="413959"/>
            </a:xfrm>
            <a:prstGeom prst="rect">
              <a:avLst/>
            </a:prstGeom>
            <a:noFill/>
          </p:spPr>
          <p:txBody>
            <a:bodyPr wrap="square" rtlCol="0">
              <a:spAutoFit/>
            </a:bodyPr>
            <a:lstStyle/>
            <a:p>
              <a:pPr algn="just">
                <a:lnSpc>
                  <a:spcPct val="90000"/>
                </a:lnSpc>
                <a:spcBef>
                  <a:spcPts val="750"/>
                </a:spcBef>
              </a:pPr>
              <a:r>
                <a:rPr lang="zh-CN" altLang="en-US" sz="1575">
                  <a:solidFill>
                    <a:schemeClr val="accent1"/>
                  </a:solidFill>
                  <a:cs typeface="+mn-ea"/>
                  <a:sym typeface="+mn-lt"/>
                </a:rPr>
                <a:t>添加标题</a:t>
              </a:r>
            </a:p>
          </p:txBody>
        </p:sp>
        <p:sp>
          <p:nvSpPr>
            <p:cNvPr id="22" name="文本框 32"/>
            <p:cNvSpPr txBox="1"/>
            <p:nvPr/>
          </p:nvSpPr>
          <p:spPr>
            <a:xfrm>
              <a:off x="6327173" y="3258780"/>
              <a:ext cx="4413851" cy="617945"/>
            </a:xfrm>
            <a:prstGeom prst="rect">
              <a:avLst/>
            </a:prstGeom>
            <a:noFill/>
          </p:spPr>
          <p:txBody>
            <a:bodyPr wrap="square" rtlCol="0">
              <a:spAutoFit/>
            </a:bodyPr>
            <a:lstStyle/>
            <a:p>
              <a:pPr algn="just">
                <a:lnSpc>
                  <a:spcPct val="130000"/>
                </a:lnSpc>
              </a:pPr>
              <a:r>
                <a:rPr lang="zh-CN" altLang="en-US" sz="975">
                  <a:solidFill>
                    <a:schemeClr val="tx1">
                      <a:lumMod val="50000"/>
                      <a:lumOff val="50000"/>
                    </a:schemeClr>
                  </a:solidFill>
                  <a:cs typeface="+mn-ea"/>
                  <a:sym typeface="+mn-lt"/>
                </a:rPr>
                <a:t>单击添加文本单击添加文本单击添加文本单击添加文本单击添加文本单击添加文本单击添加文本</a:t>
              </a:r>
              <a:endParaRPr lang="en-US" altLang="zh-CN" sz="975">
                <a:solidFill>
                  <a:schemeClr val="tx1">
                    <a:lumMod val="50000"/>
                    <a:lumOff val="50000"/>
                  </a:schemeClr>
                </a:solidFill>
                <a:cs typeface="+mn-ea"/>
                <a:sym typeface="+mn-lt"/>
              </a:endParaRPr>
            </a:p>
          </p:txBody>
        </p:sp>
      </p:grpSp>
      <p:grpSp>
        <p:nvGrpSpPr>
          <p:cNvPr id="23" name="组合 22"/>
          <p:cNvGrpSpPr/>
          <p:nvPr/>
        </p:nvGrpSpPr>
        <p:grpSpPr>
          <a:xfrm>
            <a:off x="5005972" y="2532781"/>
            <a:ext cx="3309957" cy="656239"/>
            <a:chOff x="6327173" y="4322384"/>
            <a:chExt cx="4413851" cy="874983"/>
          </a:xfrm>
        </p:grpSpPr>
        <p:sp>
          <p:nvSpPr>
            <p:cNvPr id="24" name="文本框 33"/>
            <p:cNvSpPr txBox="1"/>
            <p:nvPr/>
          </p:nvSpPr>
          <p:spPr>
            <a:xfrm>
              <a:off x="6327174" y="4322384"/>
              <a:ext cx="2321526" cy="413959"/>
            </a:xfrm>
            <a:prstGeom prst="rect">
              <a:avLst/>
            </a:prstGeom>
            <a:noFill/>
          </p:spPr>
          <p:txBody>
            <a:bodyPr wrap="square" rtlCol="0">
              <a:spAutoFit/>
            </a:bodyPr>
            <a:lstStyle/>
            <a:p>
              <a:pPr algn="just">
                <a:lnSpc>
                  <a:spcPct val="90000"/>
                </a:lnSpc>
                <a:spcBef>
                  <a:spcPts val="750"/>
                </a:spcBef>
              </a:pPr>
              <a:r>
                <a:rPr lang="zh-CN" altLang="en-US" sz="1575">
                  <a:solidFill>
                    <a:srgbClr val="5C795B"/>
                  </a:solidFill>
                  <a:cs typeface="+mn-ea"/>
                  <a:sym typeface="+mn-lt"/>
                </a:rPr>
                <a:t>添加标题</a:t>
              </a:r>
            </a:p>
          </p:txBody>
        </p:sp>
        <p:sp>
          <p:nvSpPr>
            <p:cNvPr id="25" name="文本框 34"/>
            <p:cNvSpPr txBox="1"/>
            <p:nvPr/>
          </p:nvSpPr>
          <p:spPr>
            <a:xfrm>
              <a:off x="6327173" y="4579422"/>
              <a:ext cx="4413851" cy="617945"/>
            </a:xfrm>
            <a:prstGeom prst="rect">
              <a:avLst/>
            </a:prstGeom>
            <a:noFill/>
          </p:spPr>
          <p:txBody>
            <a:bodyPr wrap="square" rtlCol="0">
              <a:spAutoFit/>
            </a:bodyPr>
            <a:lstStyle/>
            <a:p>
              <a:pPr algn="just">
                <a:lnSpc>
                  <a:spcPct val="130000"/>
                </a:lnSpc>
              </a:pPr>
              <a:r>
                <a:rPr lang="zh-CN" altLang="en-US" sz="975">
                  <a:solidFill>
                    <a:schemeClr val="tx1">
                      <a:lumMod val="50000"/>
                      <a:lumOff val="50000"/>
                    </a:schemeClr>
                  </a:solidFill>
                  <a:cs typeface="+mn-ea"/>
                  <a:sym typeface="+mn-lt"/>
                </a:rPr>
                <a:t>单击添加文本单击添加文本单击添加文本单击添加文本单击添加文本单击添加文本单击添加文本</a:t>
              </a:r>
              <a:endParaRPr lang="en-US" altLang="zh-CN" sz="975">
                <a:solidFill>
                  <a:schemeClr val="tx1">
                    <a:lumMod val="50000"/>
                    <a:lumOff val="50000"/>
                  </a:schemeClr>
                </a:solidFill>
                <a:cs typeface="+mn-ea"/>
                <a:sym typeface="+mn-lt"/>
              </a:endParaRPr>
            </a:p>
          </p:txBody>
        </p:sp>
      </p:grpSp>
      <p:sp>
        <p:nvSpPr>
          <p:cNvPr id="26" name="标题 25"/>
          <p:cNvSpPr>
            <a:spLocks noGrp="1"/>
          </p:cNvSpPr>
          <p:nvPr>
            <p:ph type="title"/>
          </p:nvPr>
        </p:nvSpPr>
        <p:spPr/>
        <p:txBody>
          <a:bodyPr/>
          <a:lstStyle/>
          <a:p>
            <a:r>
              <a:rPr lang="zh-CN" altLang="en-US">
                <a:latin typeface="+mn-lt"/>
                <a:ea typeface="+mn-ea"/>
                <a:cs typeface="+mn-ea"/>
                <a:sym typeface="+mn-lt"/>
              </a:rPr>
              <a:t>成功项目展示</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16"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16" fill="hold" nodeType="withEffect">
                                  <p:stCondLst>
                                    <p:cond delay="7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450" decel="100000" fill="hold"/>
                                        <p:tgtEl>
                                          <p:spTgt spid="2"/>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450" decel="100000" fill="hold"/>
                                        <p:tgtEl>
                                          <p:spTgt spid="2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450" decel="100000" fill="hold"/>
                                        <p:tgtEl>
                                          <p:spTgt spid="23"/>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450" decel="100000" fill="hold"/>
                                        <p:tgtEl>
                                          <p:spTgt spid="17"/>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05" y="1804670"/>
            <a:ext cx="2815590" cy="1187450"/>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1192530" y="1688465"/>
            <a:ext cx="1416050" cy="1419860"/>
          </a:xfrm>
          <a:prstGeom prst="rect">
            <a:avLst/>
          </a:prstGeom>
          <a:noFill/>
        </p:spPr>
        <p:txBody>
          <a:bodyPr wrap="none" rtlCol="0">
            <a:spAutoFit/>
          </a:bodyPr>
          <a:lstStyle/>
          <a:p>
            <a:pPr algn="ctr"/>
            <a:r>
              <a:rPr lang="en-US" altLang="zh-CN" sz="8625">
                <a:solidFill>
                  <a:schemeClr val="bg1"/>
                </a:solidFill>
                <a:cs typeface="+mn-ea"/>
                <a:sym typeface="+mn-lt"/>
              </a:rPr>
              <a:t>04</a:t>
            </a:r>
            <a:endParaRPr lang="zh-CN" altLang="en-US" sz="8625">
              <a:solidFill>
                <a:schemeClr val="bg1"/>
              </a:solidFill>
              <a:cs typeface="+mn-ea"/>
              <a:sym typeface="+mn-lt"/>
            </a:endParaRPr>
          </a:p>
        </p:txBody>
      </p:sp>
      <p:sp>
        <p:nvSpPr>
          <p:cNvPr id="6" name="文本框 5"/>
          <p:cNvSpPr txBox="1"/>
          <p:nvPr/>
        </p:nvSpPr>
        <p:spPr>
          <a:xfrm>
            <a:off x="3094718" y="1835422"/>
            <a:ext cx="2954655" cy="646331"/>
          </a:xfrm>
          <a:prstGeom prst="rect">
            <a:avLst/>
          </a:prstGeom>
          <a:noFill/>
        </p:spPr>
        <p:txBody>
          <a:bodyPr wrap="none" rtlCol="0">
            <a:spAutoFit/>
          </a:bodyPr>
          <a:lstStyle/>
          <a:p>
            <a:r>
              <a:rPr lang="zh-CN" altLang="en-US" sz="3600" b="1">
                <a:solidFill>
                  <a:srgbClr val="5C795B"/>
                </a:solidFill>
                <a:cs typeface="+mn-ea"/>
                <a:sym typeface="+mn-lt"/>
              </a:rPr>
              <a:t>工作存在不足</a:t>
            </a:r>
          </a:p>
        </p:txBody>
      </p:sp>
      <p:sp>
        <p:nvSpPr>
          <p:cNvPr id="7" name="TextBox 24"/>
          <p:cNvSpPr txBox="1"/>
          <p:nvPr/>
        </p:nvSpPr>
        <p:spPr>
          <a:xfrm>
            <a:off x="3139265" y="2493988"/>
            <a:ext cx="96691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8" name="TextBox 25"/>
          <p:cNvSpPr txBox="1"/>
          <p:nvPr/>
        </p:nvSpPr>
        <p:spPr>
          <a:xfrm>
            <a:off x="4295790" y="2491625"/>
            <a:ext cx="99842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9" name="TextBox 26"/>
          <p:cNvSpPr txBox="1"/>
          <p:nvPr/>
        </p:nvSpPr>
        <p:spPr>
          <a:xfrm>
            <a:off x="5449947" y="2493987"/>
            <a:ext cx="1093210"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0" name="TextBox 27"/>
          <p:cNvSpPr txBox="1"/>
          <p:nvPr/>
        </p:nvSpPr>
        <p:spPr>
          <a:xfrm>
            <a:off x="3139265"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1" name="TextBox 28"/>
          <p:cNvSpPr txBox="1"/>
          <p:nvPr/>
        </p:nvSpPr>
        <p:spPr>
          <a:xfrm>
            <a:off x="4295791" y="2784465"/>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2" name="TextBox 29"/>
          <p:cNvSpPr txBox="1"/>
          <p:nvPr/>
        </p:nvSpPr>
        <p:spPr>
          <a:xfrm>
            <a:off x="5465339"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815667" y="1792373"/>
            <a:ext cx="2205010" cy="1245992"/>
          </a:xfrm>
          <a:prstGeom prst="rect">
            <a:avLst/>
          </a:prstGeom>
          <a:blipFill>
            <a:blip r:embed="rId3"/>
            <a:stretch>
              <a:fillRect/>
            </a:stretch>
          </a:blipFill>
          <a:ln w="28575" cap="flat">
            <a:noFill/>
            <a:prstDash val="solid"/>
            <a:miter lim="800000"/>
          </a:ln>
        </p:spPr>
        <p:txBody>
          <a:bodyPr vert="horz" wrap="square" lIns="68889" tIns="34445" rIns="68889" bIns="34445" numCol="1" anchor="t" anchorCtr="0" compatLnSpc="1"/>
          <a:lstStyle/>
          <a:p>
            <a:endParaRPr lang="zh-CN" altLang="en-US" sz="1015">
              <a:cs typeface="+mn-ea"/>
              <a:sym typeface="+mn-lt"/>
            </a:endParaRPr>
          </a:p>
        </p:txBody>
      </p:sp>
      <p:sp>
        <p:nvSpPr>
          <p:cNvPr id="3" name="Oval 7"/>
          <p:cNvSpPr>
            <a:spLocks noChangeArrowheads="1"/>
          </p:cNvSpPr>
          <p:nvPr/>
        </p:nvSpPr>
        <p:spPr bwMode="auto">
          <a:xfrm>
            <a:off x="1491773" y="1333432"/>
            <a:ext cx="851774" cy="852467"/>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zh-CN" altLang="en-US" sz="1200">
                <a:cs typeface="+mn-ea"/>
                <a:sym typeface="+mn-lt"/>
              </a:rPr>
              <a:t>添加标题</a:t>
            </a:r>
          </a:p>
        </p:txBody>
      </p:sp>
      <p:sp>
        <p:nvSpPr>
          <p:cNvPr id="4" name="Rectangle 8"/>
          <p:cNvSpPr>
            <a:spLocks noChangeArrowheads="1"/>
          </p:cNvSpPr>
          <p:nvPr/>
        </p:nvSpPr>
        <p:spPr bwMode="auto">
          <a:xfrm>
            <a:off x="3505798" y="1792373"/>
            <a:ext cx="2208074" cy="1245992"/>
          </a:xfrm>
          <a:prstGeom prst="rect">
            <a:avLst/>
          </a:prstGeom>
          <a:blipFill>
            <a:blip r:embed="rId4"/>
            <a:stretch>
              <a:fillRect/>
            </a:stretch>
          </a:blipFill>
          <a:ln w="28575" cap="flat">
            <a:noFill/>
            <a:prstDash val="solid"/>
            <a:miter lim="800000"/>
          </a:ln>
        </p:spPr>
        <p:txBody>
          <a:bodyPr vert="horz" wrap="square" lIns="68889" tIns="34445" rIns="68889" bIns="34445" numCol="1" anchor="t" anchorCtr="0" compatLnSpc="1"/>
          <a:lstStyle/>
          <a:p>
            <a:endParaRPr lang="zh-CN" altLang="en-US" sz="1015">
              <a:cs typeface="+mn-ea"/>
              <a:sym typeface="+mn-lt"/>
            </a:endParaRPr>
          </a:p>
        </p:txBody>
      </p:sp>
      <p:sp>
        <p:nvSpPr>
          <p:cNvPr id="5" name="Oval 9"/>
          <p:cNvSpPr>
            <a:spLocks noChangeArrowheads="1"/>
          </p:cNvSpPr>
          <p:nvPr/>
        </p:nvSpPr>
        <p:spPr bwMode="auto">
          <a:xfrm>
            <a:off x="4183948" y="1333432"/>
            <a:ext cx="851774" cy="85246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zh-CN" altLang="en-US" sz="1200">
                <a:cs typeface="+mn-ea"/>
                <a:sym typeface="+mn-lt"/>
              </a:rPr>
              <a:t>添加标题</a:t>
            </a:r>
          </a:p>
        </p:txBody>
      </p:sp>
      <p:sp>
        <p:nvSpPr>
          <p:cNvPr id="6" name="Rectangle 10"/>
          <p:cNvSpPr>
            <a:spLocks noChangeArrowheads="1"/>
          </p:cNvSpPr>
          <p:nvPr/>
        </p:nvSpPr>
        <p:spPr bwMode="auto">
          <a:xfrm>
            <a:off x="6198994" y="1792373"/>
            <a:ext cx="2207053" cy="1245992"/>
          </a:xfrm>
          <a:prstGeom prst="rect">
            <a:avLst/>
          </a:prstGeom>
          <a:blipFill>
            <a:blip r:embed="rId5"/>
            <a:stretch>
              <a:fillRect/>
            </a:stretch>
          </a:blipFill>
          <a:ln w="28575" cap="flat">
            <a:noFill/>
            <a:prstDash val="solid"/>
            <a:miter lim="800000"/>
          </a:ln>
        </p:spPr>
        <p:txBody>
          <a:bodyPr vert="horz" wrap="square" lIns="68889" tIns="34445" rIns="68889" bIns="34445" numCol="1" anchor="t" anchorCtr="0" compatLnSpc="1"/>
          <a:lstStyle/>
          <a:p>
            <a:endParaRPr lang="zh-CN" altLang="en-US" sz="1015">
              <a:cs typeface="+mn-ea"/>
              <a:sym typeface="+mn-lt"/>
            </a:endParaRPr>
          </a:p>
        </p:txBody>
      </p:sp>
      <p:sp>
        <p:nvSpPr>
          <p:cNvPr id="7" name="Oval 11"/>
          <p:cNvSpPr>
            <a:spLocks noChangeArrowheads="1"/>
          </p:cNvSpPr>
          <p:nvPr/>
        </p:nvSpPr>
        <p:spPr bwMode="auto">
          <a:xfrm>
            <a:off x="6876122" y="1333432"/>
            <a:ext cx="851774" cy="852467"/>
          </a:xfrm>
          <a:prstGeom prst="ellipse">
            <a:avLst/>
          </a:prstGeom>
          <a:solidFill>
            <a:srgbClr val="5C7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zh-CN" altLang="en-US" sz="1200">
                <a:cs typeface="+mn-ea"/>
                <a:sym typeface="+mn-lt"/>
              </a:rPr>
              <a:t>添加标题</a:t>
            </a:r>
          </a:p>
        </p:txBody>
      </p:sp>
      <p:sp>
        <p:nvSpPr>
          <p:cNvPr id="8" name="矩形 30"/>
          <p:cNvSpPr>
            <a:spLocks noChangeArrowheads="1"/>
          </p:cNvSpPr>
          <p:nvPr/>
        </p:nvSpPr>
        <p:spPr bwMode="auto">
          <a:xfrm>
            <a:off x="815667" y="3247000"/>
            <a:ext cx="2205010" cy="514350"/>
          </a:xfrm>
          <a:prstGeom prst="rect">
            <a:avLst/>
          </a:prstGeom>
          <a:noFill/>
          <a:ln w="9525">
            <a:noFill/>
            <a:miter lim="800000"/>
          </a:ln>
        </p:spPr>
        <p:txBody>
          <a:bodyPr wrap="square" lIns="68889" tIns="34445" rIns="68889" bIns="34445">
            <a:spAutoFit/>
          </a:bodyPr>
          <a:lstStyle/>
          <a:p>
            <a:pPr algn="just">
              <a:lnSpc>
                <a:spcPct val="130000"/>
              </a:lnSpc>
            </a:pP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endParaRPr lang="zh-CN" altLang="en-US" sz="750">
              <a:solidFill>
                <a:schemeClr val="tx1">
                  <a:lumMod val="65000"/>
                  <a:lumOff val="35000"/>
                </a:schemeClr>
              </a:solidFill>
              <a:cs typeface="+mn-ea"/>
              <a:sym typeface="+mn-lt"/>
            </a:endParaRPr>
          </a:p>
        </p:txBody>
      </p:sp>
      <p:sp>
        <p:nvSpPr>
          <p:cNvPr id="9" name="矩形 8"/>
          <p:cNvSpPr>
            <a:spLocks noChangeArrowheads="1"/>
          </p:cNvSpPr>
          <p:nvPr/>
        </p:nvSpPr>
        <p:spPr bwMode="auto">
          <a:xfrm>
            <a:off x="3505799" y="3247001"/>
            <a:ext cx="2205010" cy="514350"/>
          </a:xfrm>
          <a:prstGeom prst="rect">
            <a:avLst/>
          </a:prstGeom>
          <a:noFill/>
          <a:ln w="9525">
            <a:noFill/>
            <a:miter lim="800000"/>
          </a:ln>
        </p:spPr>
        <p:txBody>
          <a:bodyPr wrap="square" lIns="68889" tIns="34445" rIns="68889" bIns="34445">
            <a:spAutoFit/>
          </a:bodyPr>
          <a:lstStyle/>
          <a:p>
            <a:pPr algn="just">
              <a:lnSpc>
                <a:spcPct val="130000"/>
              </a:lnSpc>
            </a:pP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endParaRPr lang="zh-CN" altLang="en-US" sz="750">
              <a:solidFill>
                <a:schemeClr val="tx1">
                  <a:lumMod val="65000"/>
                  <a:lumOff val="35000"/>
                </a:schemeClr>
              </a:solidFill>
              <a:cs typeface="+mn-ea"/>
              <a:sym typeface="+mn-lt"/>
            </a:endParaRPr>
          </a:p>
        </p:txBody>
      </p:sp>
      <p:sp>
        <p:nvSpPr>
          <p:cNvPr id="10" name="矩形 30"/>
          <p:cNvSpPr>
            <a:spLocks noChangeArrowheads="1"/>
          </p:cNvSpPr>
          <p:nvPr/>
        </p:nvSpPr>
        <p:spPr bwMode="auto">
          <a:xfrm>
            <a:off x="6198995" y="3247000"/>
            <a:ext cx="2205010" cy="514350"/>
          </a:xfrm>
          <a:prstGeom prst="rect">
            <a:avLst/>
          </a:prstGeom>
          <a:noFill/>
          <a:ln w="9525">
            <a:noFill/>
            <a:miter lim="800000"/>
          </a:ln>
        </p:spPr>
        <p:txBody>
          <a:bodyPr wrap="square" lIns="68889" tIns="34445" rIns="68889" bIns="34445">
            <a:spAutoFit/>
          </a:bodyPr>
          <a:lstStyle/>
          <a:p>
            <a:pPr algn="just">
              <a:lnSpc>
                <a:spcPct val="130000"/>
              </a:lnSpc>
            </a:pP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r>
              <a:rPr lang="zh-CN" altLang="en-US" sz="750">
                <a:solidFill>
                  <a:schemeClr val="tx1">
                    <a:lumMod val="65000"/>
                    <a:lumOff val="35000"/>
                  </a:schemeClr>
                </a:solidFill>
                <a:cs typeface="+mn-ea"/>
                <a:sym typeface="+mn-lt"/>
              </a:rPr>
              <a:t>点击输入内容，</a:t>
            </a:r>
            <a:r>
              <a:rPr lang="en-US" altLang="zh-CN" sz="750">
                <a:solidFill>
                  <a:schemeClr val="tx1">
                    <a:lumMod val="65000"/>
                    <a:lumOff val="35000"/>
                  </a:schemeClr>
                </a:solidFill>
                <a:cs typeface="+mn-ea"/>
                <a:sym typeface="+mn-lt"/>
              </a:rPr>
              <a:t>标题标题</a:t>
            </a:r>
            <a:endParaRPr lang="zh-CN" altLang="en-US" sz="750">
              <a:solidFill>
                <a:schemeClr val="tx1">
                  <a:lumMod val="65000"/>
                  <a:lumOff val="35000"/>
                </a:schemeClr>
              </a:solidFill>
              <a:cs typeface="+mn-ea"/>
              <a:sym typeface="+mn-lt"/>
            </a:endParaRPr>
          </a:p>
        </p:txBody>
      </p:sp>
      <p:sp>
        <p:nvSpPr>
          <p:cNvPr id="11" name="标题 10"/>
          <p:cNvSpPr>
            <a:spLocks noGrp="1"/>
          </p:cNvSpPr>
          <p:nvPr>
            <p:ph type="title"/>
          </p:nvPr>
        </p:nvSpPr>
        <p:spPr/>
        <p:txBody>
          <a:bodyPr/>
          <a:lstStyle/>
          <a:p>
            <a:r>
              <a:rPr lang="zh-CN" altLang="en-US">
                <a:latin typeface="+mn-lt"/>
                <a:ea typeface="+mn-ea"/>
                <a:cs typeface="+mn-ea"/>
                <a:sym typeface="+mn-lt"/>
              </a:rPr>
              <a:t>工作存在不足</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animBg="1"/>
      <p:bldP spid="5" grpId="0" animBg="1"/>
      <p:bldP spid="6" grpId="0" animBg="1"/>
      <p:bldP spid="7" grpId="0" bldLvl="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05" y="1804670"/>
            <a:ext cx="2815590" cy="1187450"/>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1192530" y="1688465"/>
            <a:ext cx="1416050" cy="1419860"/>
          </a:xfrm>
          <a:prstGeom prst="rect">
            <a:avLst/>
          </a:prstGeom>
          <a:noFill/>
        </p:spPr>
        <p:txBody>
          <a:bodyPr wrap="none" rtlCol="0">
            <a:spAutoFit/>
          </a:bodyPr>
          <a:lstStyle/>
          <a:p>
            <a:pPr algn="ctr"/>
            <a:r>
              <a:rPr lang="en-US" altLang="zh-CN" sz="8625">
                <a:solidFill>
                  <a:schemeClr val="bg1"/>
                </a:solidFill>
                <a:cs typeface="+mn-ea"/>
                <a:sym typeface="+mn-lt"/>
              </a:rPr>
              <a:t>05</a:t>
            </a:r>
            <a:endParaRPr lang="zh-CN" altLang="en-US" sz="8625">
              <a:solidFill>
                <a:schemeClr val="bg1"/>
              </a:solidFill>
              <a:cs typeface="+mn-ea"/>
              <a:sym typeface="+mn-lt"/>
            </a:endParaRPr>
          </a:p>
        </p:txBody>
      </p:sp>
      <p:sp>
        <p:nvSpPr>
          <p:cNvPr id="6" name="文本框 5"/>
          <p:cNvSpPr txBox="1"/>
          <p:nvPr/>
        </p:nvSpPr>
        <p:spPr>
          <a:xfrm>
            <a:off x="3094718" y="1835422"/>
            <a:ext cx="2954655" cy="646331"/>
          </a:xfrm>
          <a:prstGeom prst="rect">
            <a:avLst/>
          </a:prstGeom>
          <a:noFill/>
        </p:spPr>
        <p:txBody>
          <a:bodyPr wrap="none" rtlCol="0">
            <a:spAutoFit/>
          </a:bodyPr>
          <a:lstStyle/>
          <a:p>
            <a:r>
              <a:rPr lang="zh-CN" altLang="en-US" sz="3600" b="1">
                <a:solidFill>
                  <a:srgbClr val="5C795B"/>
                </a:solidFill>
                <a:cs typeface="+mn-ea"/>
                <a:sym typeface="+mn-lt"/>
              </a:rPr>
              <a:t>明年工作计划</a:t>
            </a:r>
          </a:p>
        </p:txBody>
      </p:sp>
      <p:sp>
        <p:nvSpPr>
          <p:cNvPr id="7" name="TextBox 24"/>
          <p:cNvSpPr txBox="1"/>
          <p:nvPr/>
        </p:nvSpPr>
        <p:spPr>
          <a:xfrm>
            <a:off x="3139265" y="2493988"/>
            <a:ext cx="96691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8" name="TextBox 25"/>
          <p:cNvSpPr txBox="1"/>
          <p:nvPr/>
        </p:nvSpPr>
        <p:spPr>
          <a:xfrm>
            <a:off x="4295790" y="2491625"/>
            <a:ext cx="99842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9" name="TextBox 26"/>
          <p:cNvSpPr txBox="1"/>
          <p:nvPr/>
        </p:nvSpPr>
        <p:spPr>
          <a:xfrm>
            <a:off x="5449947" y="2493987"/>
            <a:ext cx="1093210"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0" name="TextBox 27"/>
          <p:cNvSpPr txBox="1"/>
          <p:nvPr/>
        </p:nvSpPr>
        <p:spPr>
          <a:xfrm>
            <a:off x="3139265"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1" name="TextBox 28"/>
          <p:cNvSpPr txBox="1"/>
          <p:nvPr/>
        </p:nvSpPr>
        <p:spPr>
          <a:xfrm>
            <a:off x="4295791" y="2784465"/>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2" name="TextBox 29"/>
          <p:cNvSpPr txBox="1"/>
          <p:nvPr/>
        </p:nvSpPr>
        <p:spPr>
          <a:xfrm>
            <a:off x="5465339"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683944" y="1182571"/>
            <a:ext cx="4689542" cy="570980"/>
            <a:chOff x="4911768" y="1576758"/>
            <a:chExt cx="6253537" cy="761306"/>
          </a:xfrm>
        </p:grpSpPr>
        <p:sp>
          <p:nvSpPr>
            <p:cNvPr id="50" name="矩形 49"/>
            <p:cNvSpPr/>
            <p:nvPr/>
          </p:nvSpPr>
          <p:spPr>
            <a:xfrm>
              <a:off x="4911769" y="1576758"/>
              <a:ext cx="2408442" cy="430879"/>
            </a:xfrm>
            <a:prstGeom prst="rect">
              <a:avLst/>
            </a:prstGeom>
          </p:spPr>
          <p:txBody>
            <a:bodyPr wrap="square" lIns="68573" tIns="34287" rIns="68573" bIns="34287">
              <a:spAutoFit/>
            </a:bodyPr>
            <a:lstStyle/>
            <a:p>
              <a:r>
                <a:rPr lang="zh-CN" altLang="en-US" sz="1650" b="1">
                  <a:solidFill>
                    <a:schemeClr val="tx1">
                      <a:lumMod val="65000"/>
                      <a:lumOff val="35000"/>
                    </a:schemeClr>
                  </a:solidFill>
                  <a:cs typeface="+mn-ea"/>
                  <a:sym typeface="+mn-lt"/>
                </a:rPr>
                <a:t>点击添加标题</a:t>
              </a:r>
              <a:endParaRPr lang="en-US" altLang="zh-CN" sz="1650" b="1">
                <a:solidFill>
                  <a:schemeClr val="tx1">
                    <a:lumMod val="65000"/>
                    <a:lumOff val="35000"/>
                  </a:schemeClr>
                </a:solidFill>
                <a:cs typeface="+mn-ea"/>
                <a:sym typeface="+mn-lt"/>
              </a:endParaRPr>
            </a:p>
          </p:txBody>
        </p:sp>
        <p:sp>
          <p:nvSpPr>
            <p:cNvPr id="51" name="矩形 47"/>
            <p:cNvSpPr>
              <a:spLocks noChangeArrowheads="1"/>
            </p:cNvSpPr>
            <p:nvPr/>
          </p:nvSpPr>
          <p:spPr bwMode="auto">
            <a:xfrm>
              <a:off x="4911768" y="2013791"/>
              <a:ext cx="6253537" cy="32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 </a:t>
              </a: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a:t>
              </a:r>
              <a:endParaRPr lang="zh-CN" altLang="en-US" sz="1050">
                <a:solidFill>
                  <a:schemeClr val="tx1">
                    <a:lumMod val="65000"/>
                    <a:lumOff val="35000"/>
                  </a:schemeClr>
                </a:solidFill>
                <a:latin typeface="+mn-lt"/>
                <a:ea typeface="+mn-ea"/>
                <a:cs typeface="+mn-ea"/>
                <a:sym typeface="+mn-lt"/>
              </a:endParaRPr>
            </a:p>
          </p:txBody>
        </p:sp>
      </p:grpSp>
      <p:grpSp>
        <p:nvGrpSpPr>
          <p:cNvPr id="42" name="组合 41"/>
          <p:cNvGrpSpPr/>
          <p:nvPr/>
        </p:nvGrpSpPr>
        <p:grpSpPr>
          <a:xfrm>
            <a:off x="3683944" y="2139940"/>
            <a:ext cx="4689542" cy="570980"/>
            <a:chOff x="4911768" y="2853252"/>
            <a:chExt cx="6253537" cy="761306"/>
          </a:xfrm>
        </p:grpSpPr>
        <p:sp>
          <p:nvSpPr>
            <p:cNvPr id="52" name="矩形 51"/>
            <p:cNvSpPr/>
            <p:nvPr/>
          </p:nvSpPr>
          <p:spPr>
            <a:xfrm>
              <a:off x="4911769" y="2853252"/>
              <a:ext cx="2408442" cy="430879"/>
            </a:xfrm>
            <a:prstGeom prst="rect">
              <a:avLst/>
            </a:prstGeom>
          </p:spPr>
          <p:txBody>
            <a:bodyPr wrap="square" lIns="68573" tIns="34287" rIns="68573" bIns="34287">
              <a:spAutoFit/>
            </a:bodyPr>
            <a:lstStyle/>
            <a:p>
              <a:r>
                <a:rPr lang="zh-CN" altLang="en-US" sz="1650" b="1">
                  <a:solidFill>
                    <a:schemeClr val="tx1">
                      <a:lumMod val="65000"/>
                      <a:lumOff val="35000"/>
                    </a:schemeClr>
                  </a:solidFill>
                  <a:cs typeface="+mn-ea"/>
                  <a:sym typeface="+mn-lt"/>
                </a:rPr>
                <a:t>点击添加标题</a:t>
              </a:r>
              <a:endParaRPr lang="en-US" altLang="zh-CN" sz="1650" b="1">
                <a:solidFill>
                  <a:schemeClr val="tx1">
                    <a:lumMod val="65000"/>
                    <a:lumOff val="35000"/>
                  </a:schemeClr>
                </a:solidFill>
                <a:cs typeface="+mn-ea"/>
                <a:sym typeface="+mn-lt"/>
              </a:endParaRPr>
            </a:p>
          </p:txBody>
        </p:sp>
        <p:sp>
          <p:nvSpPr>
            <p:cNvPr id="53" name="矩形 47"/>
            <p:cNvSpPr>
              <a:spLocks noChangeArrowheads="1"/>
            </p:cNvSpPr>
            <p:nvPr/>
          </p:nvSpPr>
          <p:spPr bwMode="auto">
            <a:xfrm>
              <a:off x="4911768" y="3290285"/>
              <a:ext cx="6253537" cy="32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 </a:t>
              </a: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a:t>
              </a:r>
              <a:endParaRPr lang="zh-CN" altLang="en-US" sz="1050">
                <a:solidFill>
                  <a:schemeClr val="tx1">
                    <a:lumMod val="65000"/>
                    <a:lumOff val="35000"/>
                  </a:schemeClr>
                </a:solidFill>
                <a:latin typeface="+mn-lt"/>
                <a:ea typeface="+mn-ea"/>
                <a:cs typeface="+mn-ea"/>
                <a:sym typeface="+mn-lt"/>
              </a:endParaRPr>
            </a:p>
          </p:txBody>
        </p:sp>
      </p:grpSp>
      <p:grpSp>
        <p:nvGrpSpPr>
          <p:cNvPr id="43" name="组合 42"/>
          <p:cNvGrpSpPr/>
          <p:nvPr/>
        </p:nvGrpSpPr>
        <p:grpSpPr>
          <a:xfrm>
            <a:off x="3683944" y="3097314"/>
            <a:ext cx="4689542" cy="570980"/>
            <a:chOff x="4911768" y="4129746"/>
            <a:chExt cx="6253537" cy="761306"/>
          </a:xfrm>
        </p:grpSpPr>
        <p:sp>
          <p:nvSpPr>
            <p:cNvPr id="54" name="矩形 53"/>
            <p:cNvSpPr/>
            <p:nvPr/>
          </p:nvSpPr>
          <p:spPr>
            <a:xfrm>
              <a:off x="4911769" y="4129746"/>
              <a:ext cx="2408442" cy="430879"/>
            </a:xfrm>
            <a:prstGeom prst="rect">
              <a:avLst/>
            </a:prstGeom>
          </p:spPr>
          <p:txBody>
            <a:bodyPr wrap="square" lIns="68573" tIns="34287" rIns="68573" bIns="34287">
              <a:spAutoFit/>
            </a:bodyPr>
            <a:lstStyle/>
            <a:p>
              <a:r>
                <a:rPr lang="zh-CN" altLang="en-US" sz="1650" b="1">
                  <a:solidFill>
                    <a:schemeClr val="tx1">
                      <a:lumMod val="65000"/>
                      <a:lumOff val="35000"/>
                    </a:schemeClr>
                  </a:solidFill>
                  <a:cs typeface="+mn-ea"/>
                  <a:sym typeface="+mn-lt"/>
                </a:rPr>
                <a:t>点击添加标题</a:t>
              </a:r>
              <a:endParaRPr lang="en-US" altLang="zh-CN" sz="1650" b="1">
                <a:solidFill>
                  <a:schemeClr val="tx1">
                    <a:lumMod val="65000"/>
                    <a:lumOff val="35000"/>
                  </a:schemeClr>
                </a:solidFill>
                <a:cs typeface="+mn-ea"/>
                <a:sym typeface="+mn-lt"/>
              </a:endParaRPr>
            </a:p>
          </p:txBody>
        </p:sp>
        <p:sp>
          <p:nvSpPr>
            <p:cNvPr id="55" name="矩形 47"/>
            <p:cNvSpPr>
              <a:spLocks noChangeArrowheads="1"/>
            </p:cNvSpPr>
            <p:nvPr/>
          </p:nvSpPr>
          <p:spPr bwMode="auto">
            <a:xfrm>
              <a:off x="4911768" y="4566779"/>
              <a:ext cx="6253537" cy="32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 </a:t>
              </a:r>
              <a:r>
                <a:rPr lang="zh-CN" altLang="en-US" sz="1050">
                  <a:solidFill>
                    <a:schemeClr val="tx1">
                      <a:lumMod val="65000"/>
                      <a:lumOff val="35000"/>
                    </a:schemeClr>
                  </a:solidFill>
                  <a:latin typeface="+mn-lt"/>
                  <a:ea typeface="+mn-ea"/>
                  <a:cs typeface="+mn-ea"/>
                  <a:sym typeface="+mn-lt"/>
                </a:rPr>
                <a:t>点击输入内容，</a:t>
              </a:r>
              <a:r>
                <a:rPr lang="en-US" altLang="zh-CN" sz="1050">
                  <a:solidFill>
                    <a:schemeClr val="tx1">
                      <a:lumMod val="65000"/>
                      <a:lumOff val="35000"/>
                    </a:schemeClr>
                  </a:solidFill>
                  <a:latin typeface="+mn-lt"/>
                  <a:ea typeface="+mn-ea"/>
                  <a:cs typeface="+mn-ea"/>
                  <a:sym typeface="+mn-lt"/>
                </a:rPr>
                <a:t>标题标题</a:t>
              </a:r>
              <a:endParaRPr lang="zh-CN" altLang="en-US" sz="1050">
                <a:solidFill>
                  <a:schemeClr val="tx1">
                    <a:lumMod val="65000"/>
                    <a:lumOff val="35000"/>
                  </a:schemeClr>
                </a:solidFill>
                <a:latin typeface="+mn-lt"/>
                <a:ea typeface="+mn-ea"/>
                <a:cs typeface="+mn-ea"/>
                <a:sym typeface="+mn-lt"/>
              </a:endParaRPr>
            </a:p>
          </p:txBody>
        </p:sp>
      </p:grpSp>
      <p:sp>
        <p:nvSpPr>
          <p:cNvPr id="9" name="Oval 25"/>
          <p:cNvSpPr/>
          <p:nvPr/>
        </p:nvSpPr>
        <p:spPr>
          <a:xfrm>
            <a:off x="3320956" y="1423565"/>
            <a:ext cx="144524" cy="144542"/>
          </a:xfrm>
          <a:prstGeom prst="ellipse">
            <a:avLst/>
          </a:prstGeom>
          <a:solidFill>
            <a:schemeClr val="bg1">
              <a:lumMod val="95000"/>
            </a:schemeClr>
          </a:solidFill>
          <a:ln w="28575">
            <a:solidFill>
              <a:srgbClr val="5C7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a:cs typeface="+mn-ea"/>
              <a:sym typeface="+mn-lt"/>
            </a:endParaRPr>
          </a:p>
        </p:txBody>
      </p:sp>
      <p:sp>
        <p:nvSpPr>
          <p:cNvPr id="17" name="Oval 35"/>
          <p:cNvSpPr/>
          <p:nvPr/>
        </p:nvSpPr>
        <p:spPr>
          <a:xfrm>
            <a:off x="3320956" y="2383682"/>
            <a:ext cx="144524" cy="144542"/>
          </a:xfrm>
          <a:prstGeom prst="ellipse">
            <a:avLst/>
          </a:prstGeom>
          <a:solidFill>
            <a:schemeClr val="bg1">
              <a:lumMod val="95000"/>
            </a:schemeClr>
          </a:solidFill>
          <a:ln w="28575">
            <a:solidFill>
              <a:srgbClr val="CAC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a:cs typeface="+mn-ea"/>
              <a:sym typeface="+mn-lt"/>
            </a:endParaRPr>
          </a:p>
        </p:txBody>
      </p:sp>
      <p:sp>
        <p:nvSpPr>
          <p:cNvPr id="22" name="Oval 51"/>
          <p:cNvSpPr/>
          <p:nvPr/>
        </p:nvSpPr>
        <p:spPr>
          <a:xfrm>
            <a:off x="3320956" y="3343798"/>
            <a:ext cx="144524" cy="144542"/>
          </a:xfrm>
          <a:prstGeom prst="ellipse">
            <a:avLst/>
          </a:prstGeom>
          <a:solidFill>
            <a:schemeClr val="bg1">
              <a:lumMod val="95000"/>
            </a:schemeClr>
          </a:solidFill>
          <a:ln w="28575">
            <a:solidFill>
              <a:srgbClr val="5C7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a:cs typeface="+mn-ea"/>
              <a:sym typeface="+mn-lt"/>
            </a:endParaRPr>
          </a:p>
        </p:txBody>
      </p:sp>
      <p:grpSp>
        <p:nvGrpSpPr>
          <p:cNvPr id="2" name="组合 1"/>
          <p:cNvGrpSpPr/>
          <p:nvPr/>
        </p:nvGrpSpPr>
        <p:grpSpPr>
          <a:xfrm>
            <a:off x="997453" y="1131578"/>
            <a:ext cx="2323505" cy="728516"/>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a:cs typeface="+mn-ea"/>
                  <a:sym typeface="+mn-lt"/>
                </a:endParaRPr>
              </a:p>
            </p:txBody>
          </p:sp>
          <p:sp>
            <p:nvSpPr>
              <p:cNvPr id="7" name="Round Same Side Corner Rectangle 23"/>
              <p:cNvSpPr/>
              <p:nvPr/>
            </p:nvSpPr>
            <p:spPr>
              <a:xfrm rot="16200000">
                <a:off x="1080978" y="1406206"/>
                <a:ext cx="762001" cy="460857"/>
              </a:xfrm>
              <a:prstGeom prst="round2SameRect">
                <a:avLst/>
              </a:prstGeom>
              <a:solidFill>
                <a:srgbClr val="CACD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a:solidFill>
                      <a:schemeClr val="bg1">
                        <a:lumMod val="50000"/>
                        <a:lumOff val="50000"/>
                      </a:schemeClr>
                    </a:solidFill>
                    <a:cs typeface="+mn-ea"/>
                    <a:sym typeface="+mn-lt"/>
                  </a:rPr>
                  <a:t>01</a:t>
                </a:r>
              </a:p>
            </p:txBody>
          </p:sp>
          <p:cxnSp>
            <p:nvCxnSpPr>
              <p:cNvPr id="8" name="Straight Connector 24"/>
              <p:cNvCxnSpPr>
                <a:endCxn id="9" idx="2"/>
              </p:cNvCxnSpPr>
              <p:nvPr/>
            </p:nvCxnSpPr>
            <p:spPr>
              <a:xfrm flipV="1">
                <a:off x="2991445" y="1636635"/>
                <a:ext cx="670723" cy="2"/>
              </a:xfrm>
              <a:prstGeom prst="line">
                <a:avLst/>
              </a:prstGeom>
              <a:ln w="19050">
                <a:solidFill>
                  <a:srgbClr val="5C795B"/>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5">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sz="2400">
                <a:cs typeface="+mn-ea"/>
                <a:sym typeface="+mn-lt"/>
              </a:endParaRPr>
            </a:p>
          </p:txBody>
        </p:sp>
      </p:grpSp>
      <p:grpSp>
        <p:nvGrpSpPr>
          <p:cNvPr id="4" name="组合 3"/>
          <p:cNvGrpSpPr/>
          <p:nvPr/>
        </p:nvGrpSpPr>
        <p:grpSpPr>
          <a:xfrm>
            <a:off x="995535" y="3051809"/>
            <a:ext cx="2325420" cy="728517"/>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700">
                  <a:solidFill>
                    <a:schemeClr val="bg1"/>
                  </a:solidFill>
                  <a:cs typeface="+mn-ea"/>
                  <a:sym typeface="+mn-lt"/>
                </a:endParaRPr>
              </a:p>
            </p:txBody>
          </p:sp>
          <p:sp>
            <p:nvSpPr>
              <p:cNvPr id="20" name="Round Same Side Corner Rectangle 49"/>
              <p:cNvSpPr/>
              <p:nvPr/>
            </p:nvSpPr>
            <p:spPr>
              <a:xfrm rot="16200000">
                <a:off x="1078974" y="1406206"/>
                <a:ext cx="762001" cy="460857"/>
              </a:xfrm>
              <a:prstGeom prst="round2SameRect">
                <a:avLst/>
              </a:prstGeom>
              <a:solidFill>
                <a:srgbClr val="CACD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a:solidFill>
                      <a:schemeClr val="bg1">
                        <a:lumMod val="50000"/>
                        <a:lumOff val="50000"/>
                      </a:schemeClr>
                    </a:solidFill>
                    <a:cs typeface="+mn-ea"/>
                    <a:sym typeface="+mn-lt"/>
                  </a:rPr>
                  <a:t>03</a:t>
                </a:r>
              </a:p>
            </p:txBody>
          </p:sp>
          <p:cxnSp>
            <p:nvCxnSpPr>
              <p:cNvPr id="21" name="Straight Connector 50"/>
              <p:cNvCxnSpPr>
                <a:endCxn id="22" idx="2"/>
              </p:cNvCxnSpPr>
              <p:nvPr/>
            </p:nvCxnSpPr>
            <p:spPr>
              <a:xfrm>
                <a:off x="2991444" y="1636635"/>
                <a:ext cx="670724" cy="1"/>
              </a:xfrm>
              <a:prstGeom prst="line">
                <a:avLst/>
              </a:prstGeom>
              <a:ln w="19050">
                <a:solidFill>
                  <a:srgbClr val="5C795B"/>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sz="1800">
                <a:cs typeface="+mn-ea"/>
                <a:sym typeface="+mn-lt"/>
              </a:endParaRPr>
            </a:p>
          </p:txBody>
        </p:sp>
      </p:grpSp>
      <p:grpSp>
        <p:nvGrpSpPr>
          <p:cNvPr id="3" name="组合 2"/>
          <p:cNvGrpSpPr/>
          <p:nvPr/>
        </p:nvGrpSpPr>
        <p:grpSpPr>
          <a:xfrm>
            <a:off x="997453" y="2091692"/>
            <a:ext cx="2323504" cy="728517"/>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rgbClr val="CACD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700">
                  <a:solidFill>
                    <a:schemeClr val="bg1"/>
                  </a:solidFill>
                  <a:cs typeface="+mn-ea"/>
                  <a:sym typeface="+mn-lt"/>
                </a:endParaRPr>
              </a:p>
            </p:txBody>
          </p:sp>
          <p:sp>
            <p:nvSpPr>
              <p:cNvPr id="15" name="Round Same Side Corner Rectangle 33"/>
              <p:cNvSpPr/>
              <p:nvPr/>
            </p:nvSpPr>
            <p:spPr>
              <a:xfrm rot="16200000">
                <a:off x="1080977" y="1406206"/>
                <a:ext cx="762001" cy="460857"/>
              </a:xfrm>
              <a:prstGeom prst="round2Same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a:solidFill>
                      <a:schemeClr val="bg1">
                        <a:lumMod val="50000"/>
                        <a:lumOff val="50000"/>
                      </a:schemeClr>
                    </a:solidFill>
                    <a:cs typeface="+mn-ea"/>
                    <a:sym typeface="+mn-lt"/>
                  </a:rPr>
                  <a:t>02</a:t>
                </a:r>
              </a:p>
            </p:txBody>
          </p:sp>
          <p:cxnSp>
            <p:nvCxnSpPr>
              <p:cNvPr id="16" name="Straight Connector 34"/>
              <p:cNvCxnSpPr>
                <a:endCxn id="17" idx="2"/>
              </p:cNvCxnSpPr>
              <p:nvPr/>
            </p:nvCxnSpPr>
            <p:spPr>
              <a:xfrm>
                <a:off x="2991446" y="1636635"/>
                <a:ext cx="670719" cy="1"/>
              </a:xfrm>
              <a:prstGeom prst="line">
                <a:avLst/>
              </a:prstGeom>
              <a:ln w="19050">
                <a:solidFill>
                  <a:srgbClr val="CACDB8"/>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91440" tIns="45720" rIns="91440" bIns="45720" numCol="1" anchor="t" anchorCtr="0" compatLnSpc="1"/>
            <a:lstStyle/>
            <a:p>
              <a:endParaRPr lang="id-ID" sz="1015">
                <a:cs typeface="+mn-ea"/>
                <a:sym typeface="+mn-lt"/>
              </a:endParaRPr>
            </a:p>
          </p:txBody>
        </p:sp>
      </p:grpSp>
      <p:sp>
        <p:nvSpPr>
          <p:cNvPr id="10" name="标题 9"/>
          <p:cNvSpPr>
            <a:spLocks noGrp="1"/>
          </p:cNvSpPr>
          <p:nvPr>
            <p:ph type="title"/>
          </p:nvPr>
        </p:nvSpPr>
        <p:spPr/>
        <p:txBody>
          <a:bodyPr/>
          <a:lstStyle/>
          <a:p>
            <a:r>
              <a:rPr lang="zh-CN" altLang="en-US">
                <a:latin typeface="+mn-lt"/>
                <a:ea typeface="+mn-ea"/>
                <a:cs typeface="+mn-ea"/>
                <a:sym typeface="+mn-lt"/>
              </a:rPr>
              <a:t>明年工作计划</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7" grpId="0" bldLvl="0" animBg="1"/>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AutoShape 5"/>
          <p:cNvSpPr/>
          <p:nvPr/>
        </p:nvSpPr>
        <p:spPr bwMode="auto">
          <a:xfrm>
            <a:off x="990629" y="1180505"/>
            <a:ext cx="7054726" cy="35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  </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  </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a:t>
            </a:r>
          </a:p>
          <a:p>
            <a:pPr algn="ct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  </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  </a:t>
            </a:r>
            <a:r>
              <a:rPr lang="zh-CN" altLang="en-US" sz="900">
                <a:solidFill>
                  <a:schemeClr val="tx1">
                    <a:lumMod val="50000"/>
                    <a:lumOff val="50000"/>
                  </a:schemeClr>
                </a:solidFill>
                <a:cs typeface="+mn-ea"/>
                <a:sym typeface="+mn-lt"/>
              </a:rPr>
              <a:t>点击输入内容，</a:t>
            </a:r>
            <a:r>
              <a:rPr lang="en-US" altLang="zh-CN" sz="900">
                <a:solidFill>
                  <a:schemeClr val="tx1">
                    <a:lumMod val="50000"/>
                    <a:lumOff val="50000"/>
                  </a:schemeClr>
                </a:solidFill>
                <a:cs typeface="+mn-ea"/>
                <a:sym typeface="+mn-lt"/>
              </a:rPr>
              <a:t>标题标题</a:t>
            </a:r>
            <a:endParaRPr lang="zh-CN" altLang="en-US" sz="900">
              <a:solidFill>
                <a:schemeClr val="tx1">
                  <a:lumMod val="50000"/>
                  <a:lumOff val="50000"/>
                </a:schemeClr>
              </a:solidFill>
              <a:cs typeface="+mn-ea"/>
              <a:sym typeface="+mn-lt"/>
            </a:endParaRPr>
          </a:p>
        </p:txBody>
      </p:sp>
      <p:grpSp>
        <p:nvGrpSpPr>
          <p:cNvPr id="2" name="组合 1"/>
          <p:cNvGrpSpPr/>
          <p:nvPr/>
        </p:nvGrpSpPr>
        <p:grpSpPr>
          <a:xfrm>
            <a:off x="990473" y="1835232"/>
            <a:ext cx="2297754" cy="2030611"/>
            <a:chOff x="990005" y="2190236"/>
            <a:chExt cx="2298053" cy="2031238"/>
          </a:xfrm>
          <a:solidFill>
            <a:schemeClr val="accent1"/>
          </a:solidFill>
        </p:grpSpPr>
        <p:sp>
          <p:nvSpPr>
            <p:cNvPr id="35848" name="AutoShape 8"/>
            <p:cNvSpPr/>
            <p:nvPr/>
          </p:nvSpPr>
          <p:spPr bwMode="auto">
            <a:xfrm>
              <a:off x="990005"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8BBBB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1015">
                <a:solidFill>
                  <a:srgbClr val="8BBBB0"/>
                </a:solidFill>
                <a:cs typeface="+mn-ea"/>
                <a:sym typeface="+mn-lt"/>
              </a:endParaRPr>
            </a:p>
          </p:txBody>
        </p:sp>
        <p:sp>
          <p:nvSpPr>
            <p:cNvPr id="35854" name="AutoShape 14"/>
            <p:cNvSpPr/>
            <p:nvPr/>
          </p:nvSpPr>
          <p:spPr bwMode="auto">
            <a:xfrm>
              <a:off x="1353741"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900">
                  <a:solidFill>
                    <a:schemeClr val="bg1"/>
                  </a:solidFill>
                  <a:cs typeface="+mn-ea"/>
                  <a:sym typeface="+mn-lt"/>
                </a:rPr>
                <a:t>点击输入内容，</a:t>
              </a:r>
              <a:r>
                <a:rPr lang="en-US" altLang="zh-CN" sz="900">
                  <a:solidFill>
                    <a:schemeClr val="bg1"/>
                  </a:solidFill>
                  <a:cs typeface="+mn-ea"/>
                  <a:sym typeface="+mn-lt"/>
                </a:rPr>
                <a:t>标题标题 </a:t>
              </a:r>
              <a:r>
                <a:rPr lang="zh-CN" altLang="en-US" sz="900">
                  <a:solidFill>
                    <a:schemeClr val="bg1"/>
                  </a:solidFill>
                  <a:cs typeface="+mn-ea"/>
                  <a:sym typeface="+mn-lt"/>
                </a:rPr>
                <a:t>点击输入内容，</a:t>
              </a:r>
              <a:r>
                <a:rPr lang="en-US" altLang="zh-CN" sz="900">
                  <a:solidFill>
                    <a:schemeClr val="bg1"/>
                  </a:solidFill>
                  <a:cs typeface="+mn-ea"/>
                  <a:sym typeface="+mn-lt"/>
                </a:rPr>
                <a:t>标题标题</a:t>
              </a:r>
              <a:endParaRPr lang="zh-CN" altLang="en-US" sz="900">
                <a:solidFill>
                  <a:schemeClr val="bg1"/>
                </a:solidFill>
                <a:cs typeface="+mn-ea"/>
                <a:sym typeface="+mn-lt"/>
              </a:endParaRPr>
            </a:p>
          </p:txBody>
        </p:sp>
        <p:sp>
          <p:nvSpPr>
            <p:cNvPr id="35858" name="AutoShape 18"/>
            <p:cNvSpPr/>
            <p:nvPr/>
          </p:nvSpPr>
          <p:spPr bwMode="auto">
            <a:xfrm>
              <a:off x="1636661" y="2742110"/>
              <a:ext cx="1651397" cy="23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716" tIns="10716" rIns="10716" bIns="10716" anchor="ctr"/>
            <a:lstStyle/>
            <a:p>
              <a:pPr defTabSz="342265"/>
              <a:r>
                <a:rPr lang="zh-CN" altLang="en-US" sz="1200">
                  <a:solidFill>
                    <a:schemeClr val="bg1"/>
                  </a:solidFill>
                  <a:cs typeface="+mn-ea"/>
                  <a:sym typeface="+mn-lt"/>
                </a:rPr>
                <a:t>输入标题</a:t>
              </a:r>
              <a:endParaRPr lang="es-ES" altLang="zh-CN" sz="1200">
                <a:solidFill>
                  <a:schemeClr val="bg1"/>
                </a:solidFill>
                <a:cs typeface="+mn-ea"/>
                <a:sym typeface="+mn-lt"/>
              </a:endParaRPr>
            </a:p>
          </p:txBody>
        </p:sp>
      </p:grpSp>
      <p:grpSp>
        <p:nvGrpSpPr>
          <p:cNvPr id="5" name="组合 4"/>
          <p:cNvGrpSpPr/>
          <p:nvPr/>
        </p:nvGrpSpPr>
        <p:grpSpPr>
          <a:xfrm>
            <a:off x="2635106" y="1835232"/>
            <a:ext cx="2299243" cy="2030611"/>
            <a:chOff x="2634853" y="2190236"/>
            <a:chExt cx="2299542" cy="2031238"/>
          </a:xfrm>
          <a:solidFill>
            <a:schemeClr val="accent2"/>
          </a:solidFill>
        </p:grpSpPr>
        <p:sp>
          <p:nvSpPr>
            <p:cNvPr id="35852" name="AutoShape 12"/>
            <p:cNvSpPr/>
            <p:nvPr/>
          </p:nvSpPr>
          <p:spPr bwMode="auto">
            <a:xfrm>
              <a:off x="2634853"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5C795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1015">
                <a:solidFill>
                  <a:schemeClr val="bg1"/>
                </a:solidFill>
                <a:cs typeface="+mn-ea"/>
                <a:sym typeface="+mn-lt"/>
              </a:endParaRPr>
            </a:p>
          </p:txBody>
        </p:sp>
        <p:sp>
          <p:nvSpPr>
            <p:cNvPr id="35855" name="AutoShape 15"/>
            <p:cNvSpPr/>
            <p:nvPr/>
          </p:nvSpPr>
          <p:spPr bwMode="auto">
            <a:xfrm>
              <a:off x="2980730"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900">
                  <a:solidFill>
                    <a:schemeClr val="bg1"/>
                  </a:solidFill>
                  <a:cs typeface="+mn-ea"/>
                  <a:sym typeface="+mn-lt"/>
                </a:rPr>
                <a:t>点击输入内容，</a:t>
              </a:r>
              <a:r>
                <a:rPr lang="en-US" altLang="zh-CN" sz="900">
                  <a:solidFill>
                    <a:schemeClr val="bg1"/>
                  </a:solidFill>
                  <a:cs typeface="+mn-ea"/>
                  <a:sym typeface="+mn-lt"/>
                </a:rPr>
                <a:t>标题标题 </a:t>
              </a:r>
              <a:r>
                <a:rPr lang="zh-CN" altLang="en-US" sz="900">
                  <a:solidFill>
                    <a:schemeClr val="bg1"/>
                  </a:solidFill>
                  <a:cs typeface="+mn-ea"/>
                  <a:sym typeface="+mn-lt"/>
                </a:rPr>
                <a:t>点击输入内容，</a:t>
              </a:r>
              <a:r>
                <a:rPr lang="en-US" altLang="zh-CN" sz="900">
                  <a:solidFill>
                    <a:schemeClr val="bg1"/>
                  </a:solidFill>
                  <a:cs typeface="+mn-ea"/>
                  <a:sym typeface="+mn-lt"/>
                </a:rPr>
                <a:t>标题标题</a:t>
              </a:r>
              <a:endParaRPr lang="zh-CN" altLang="en-US" sz="900">
                <a:solidFill>
                  <a:schemeClr val="bg1"/>
                </a:solidFill>
                <a:cs typeface="+mn-ea"/>
                <a:sym typeface="+mn-lt"/>
              </a:endParaRPr>
            </a:p>
          </p:txBody>
        </p:sp>
        <p:sp>
          <p:nvSpPr>
            <p:cNvPr id="35859" name="AutoShape 19"/>
            <p:cNvSpPr/>
            <p:nvPr/>
          </p:nvSpPr>
          <p:spPr bwMode="auto">
            <a:xfrm>
              <a:off x="3282998" y="2751739"/>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716" tIns="10716" rIns="10716" bIns="10716" anchor="ctr"/>
            <a:lstStyle/>
            <a:p>
              <a:pPr defTabSz="342265"/>
              <a:r>
                <a:rPr lang="zh-CN" altLang="en-US" sz="1200">
                  <a:solidFill>
                    <a:schemeClr val="bg1"/>
                  </a:solidFill>
                  <a:cs typeface="+mn-ea"/>
                  <a:sym typeface="+mn-lt"/>
                </a:rPr>
                <a:t>输入标题</a:t>
              </a:r>
              <a:endParaRPr lang="es-ES" altLang="zh-CN" sz="1200">
                <a:solidFill>
                  <a:schemeClr val="bg1"/>
                </a:solidFill>
                <a:cs typeface="+mn-ea"/>
                <a:sym typeface="+mn-lt"/>
              </a:endParaRPr>
            </a:p>
          </p:txBody>
        </p:sp>
      </p:grpSp>
      <p:grpSp>
        <p:nvGrpSpPr>
          <p:cNvPr id="4" name="组合 3"/>
          <p:cNvGrpSpPr/>
          <p:nvPr/>
        </p:nvGrpSpPr>
        <p:grpSpPr>
          <a:xfrm>
            <a:off x="4355334" y="1835232"/>
            <a:ext cx="2254454" cy="2030611"/>
            <a:chOff x="4355306" y="2190236"/>
            <a:chExt cx="2254747" cy="2031238"/>
          </a:xfrm>
          <a:solidFill>
            <a:schemeClr val="accent3"/>
          </a:solidFill>
        </p:grpSpPr>
        <p:sp>
          <p:nvSpPr>
            <p:cNvPr id="35846" name="AutoShape 6"/>
            <p:cNvSpPr/>
            <p:nvPr/>
          </p:nvSpPr>
          <p:spPr bwMode="auto">
            <a:xfrm>
              <a:off x="4355306"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8BBBB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1015">
                <a:solidFill>
                  <a:schemeClr val="bg1"/>
                </a:solidFill>
                <a:cs typeface="+mn-ea"/>
                <a:sym typeface="+mn-lt"/>
              </a:endParaRPr>
            </a:p>
          </p:txBody>
        </p:sp>
        <p:sp>
          <p:nvSpPr>
            <p:cNvPr id="35856" name="AutoShape 16"/>
            <p:cNvSpPr/>
            <p:nvPr/>
          </p:nvSpPr>
          <p:spPr bwMode="auto">
            <a:xfrm>
              <a:off x="4698206"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900">
                  <a:solidFill>
                    <a:schemeClr val="bg1"/>
                  </a:solidFill>
                  <a:cs typeface="+mn-ea"/>
                  <a:sym typeface="+mn-lt"/>
                </a:rPr>
                <a:t>点击输入内容，</a:t>
              </a:r>
              <a:r>
                <a:rPr lang="en-US" altLang="zh-CN" sz="900">
                  <a:solidFill>
                    <a:schemeClr val="bg1"/>
                  </a:solidFill>
                  <a:cs typeface="+mn-ea"/>
                  <a:sym typeface="+mn-lt"/>
                </a:rPr>
                <a:t>标题标题 </a:t>
              </a:r>
              <a:r>
                <a:rPr lang="zh-CN" altLang="en-US" sz="900">
                  <a:solidFill>
                    <a:schemeClr val="bg1"/>
                  </a:solidFill>
                  <a:cs typeface="+mn-ea"/>
                  <a:sym typeface="+mn-lt"/>
                </a:rPr>
                <a:t>点击输入内容，</a:t>
              </a:r>
              <a:r>
                <a:rPr lang="en-US" altLang="zh-CN" sz="900">
                  <a:solidFill>
                    <a:schemeClr val="bg1"/>
                  </a:solidFill>
                  <a:cs typeface="+mn-ea"/>
                  <a:sym typeface="+mn-lt"/>
                </a:rPr>
                <a:t>标题标题</a:t>
              </a:r>
              <a:endParaRPr lang="zh-CN" altLang="en-US" sz="900">
                <a:solidFill>
                  <a:schemeClr val="bg1"/>
                </a:solidFill>
                <a:cs typeface="+mn-ea"/>
                <a:sym typeface="+mn-lt"/>
              </a:endParaRPr>
            </a:p>
          </p:txBody>
        </p:sp>
        <p:sp>
          <p:nvSpPr>
            <p:cNvPr id="35860" name="AutoShape 20"/>
            <p:cNvSpPr/>
            <p:nvPr/>
          </p:nvSpPr>
          <p:spPr bwMode="auto">
            <a:xfrm>
              <a:off x="4958656" y="2794862"/>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716" tIns="10716" rIns="10716" bIns="10716" anchor="ctr"/>
            <a:lstStyle/>
            <a:p>
              <a:pPr defTabSz="342265"/>
              <a:r>
                <a:rPr lang="zh-CN" altLang="en-US" sz="1200">
                  <a:solidFill>
                    <a:schemeClr val="bg1"/>
                  </a:solidFill>
                  <a:cs typeface="+mn-ea"/>
                  <a:sym typeface="+mn-lt"/>
                </a:rPr>
                <a:t>输入标题</a:t>
              </a:r>
              <a:endParaRPr lang="es-ES" altLang="zh-CN" sz="1200">
                <a:solidFill>
                  <a:schemeClr val="bg1"/>
                </a:solidFill>
                <a:cs typeface="+mn-ea"/>
                <a:sym typeface="+mn-lt"/>
              </a:endParaRPr>
            </a:p>
          </p:txBody>
        </p:sp>
      </p:grpSp>
      <p:grpSp>
        <p:nvGrpSpPr>
          <p:cNvPr id="3" name="组合 2"/>
          <p:cNvGrpSpPr/>
          <p:nvPr/>
        </p:nvGrpSpPr>
        <p:grpSpPr>
          <a:xfrm>
            <a:off x="6070207" y="1835232"/>
            <a:ext cx="2190761" cy="2030611"/>
            <a:chOff x="6070402" y="2190236"/>
            <a:chExt cx="2191046" cy="2031238"/>
          </a:xfrm>
          <a:solidFill>
            <a:schemeClr val="tx2">
              <a:lumMod val="60000"/>
              <a:lumOff val="40000"/>
            </a:schemeClr>
          </a:solidFill>
        </p:grpSpPr>
        <p:sp>
          <p:nvSpPr>
            <p:cNvPr id="35850" name="AutoShape 10"/>
            <p:cNvSpPr/>
            <p:nvPr/>
          </p:nvSpPr>
          <p:spPr bwMode="auto">
            <a:xfrm>
              <a:off x="6070402"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ACDB8"/>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1015">
                <a:solidFill>
                  <a:schemeClr val="bg1"/>
                </a:solidFill>
                <a:cs typeface="+mn-ea"/>
                <a:sym typeface="+mn-lt"/>
              </a:endParaRPr>
            </a:p>
          </p:txBody>
        </p:sp>
        <p:sp>
          <p:nvSpPr>
            <p:cNvPr id="35857" name="AutoShape 17"/>
            <p:cNvSpPr/>
            <p:nvPr/>
          </p:nvSpPr>
          <p:spPr bwMode="auto">
            <a:xfrm>
              <a:off x="6462414" y="3058172"/>
              <a:ext cx="1304925" cy="644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r>
                <a:rPr lang="zh-CN" altLang="en-US" sz="900">
                  <a:solidFill>
                    <a:schemeClr val="bg1"/>
                  </a:solidFill>
                  <a:cs typeface="+mn-ea"/>
                  <a:sym typeface="+mn-lt"/>
                </a:rPr>
                <a:t>点击输入内容，</a:t>
              </a:r>
              <a:r>
                <a:rPr lang="en-US" altLang="zh-CN" sz="900">
                  <a:solidFill>
                    <a:schemeClr val="bg1"/>
                  </a:solidFill>
                  <a:cs typeface="+mn-ea"/>
                  <a:sym typeface="+mn-lt"/>
                </a:rPr>
                <a:t>标题标题 </a:t>
              </a:r>
              <a:r>
                <a:rPr lang="zh-CN" altLang="en-US" sz="900">
                  <a:solidFill>
                    <a:schemeClr val="bg1"/>
                  </a:solidFill>
                  <a:cs typeface="+mn-ea"/>
                  <a:sym typeface="+mn-lt"/>
                </a:rPr>
                <a:t>点击输入内容，</a:t>
              </a:r>
              <a:r>
                <a:rPr lang="en-US" altLang="zh-CN" sz="900">
                  <a:solidFill>
                    <a:schemeClr val="bg1"/>
                  </a:solidFill>
                  <a:cs typeface="+mn-ea"/>
                  <a:sym typeface="+mn-lt"/>
                </a:rPr>
                <a:t>标题标题</a:t>
              </a:r>
              <a:endParaRPr lang="zh-CN" altLang="en-US" sz="900">
                <a:solidFill>
                  <a:schemeClr val="bg1"/>
                </a:solidFill>
                <a:cs typeface="+mn-ea"/>
                <a:sym typeface="+mn-lt"/>
              </a:endParaRPr>
            </a:p>
          </p:txBody>
        </p:sp>
        <p:sp>
          <p:nvSpPr>
            <p:cNvPr id="35861" name="AutoShape 21"/>
            <p:cNvSpPr/>
            <p:nvPr/>
          </p:nvSpPr>
          <p:spPr bwMode="auto">
            <a:xfrm>
              <a:off x="6610051" y="2769058"/>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r>
                <a:rPr lang="zh-CN" altLang="en-US" sz="1015">
                  <a:solidFill>
                    <a:schemeClr val="bg1"/>
                  </a:solidFill>
                  <a:cs typeface="+mn-ea"/>
                  <a:sym typeface="+mn-lt"/>
                </a:rPr>
                <a:t>输入标题</a:t>
              </a:r>
              <a:endParaRPr lang="es-ES" altLang="zh-CN" sz="1015">
                <a:solidFill>
                  <a:schemeClr val="bg1"/>
                </a:solidFill>
                <a:cs typeface="+mn-ea"/>
                <a:sym typeface="+mn-lt"/>
              </a:endParaRPr>
            </a:p>
          </p:txBody>
        </p:sp>
      </p:grpSp>
      <p:sp>
        <p:nvSpPr>
          <p:cNvPr id="6" name="标题 5"/>
          <p:cNvSpPr>
            <a:spLocks noGrp="1"/>
          </p:cNvSpPr>
          <p:nvPr>
            <p:ph type="title"/>
          </p:nvPr>
        </p:nvSpPr>
        <p:spPr/>
        <p:txBody>
          <a:bodyPr>
            <a:normAutofit/>
          </a:bodyPr>
          <a:lstStyle/>
          <a:p>
            <a:r>
              <a:rPr lang="zh-CN" altLang="en-US">
                <a:latin typeface="+mn-lt"/>
                <a:ea typeface="+mn-ea"/>
                <a:cs typeface="+mn-ea"/>
                <a:sym typeface="+mn-lt"/>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500"/>
                                        <p:tgtEl>
                                          <p:spTgt spid="35845"/>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par>
                                <p:cTn id="12" presetID="12" presetClass="entr" presetSubtype="8" fill="hold" nodeType="withEffect">
                                  <p:stCondLst>
                                    <p:cond delay="4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right)">
                                      <p:cBhvr>
                                        <p:cTn id="15" dur="500"/>
                                        <p:tgtEl>
                                          <p:spTgt spid="4"/>
                                        </p:tgtEl>
                                      </p:cBhvr>
                                    </p:animEffect>
                                  </p:childTnLst>
                                </p:cTn>
                              </p:par>
                              <p:par>
                                <p:cTn id="16" presetID="12" presetClass="entr" presetSubtype="8" fill="hold" nodeType="withEffect">
                                  <p:stCondLst>
                                    <p:cond delay="8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par>
                                <p:cTn id="20" presetID="12" presetClass="entr" presetSubtype="8" fill="hold" nodeType="withEffect">
                                  <p:stCondLst>
                                    <p:cond delay="12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053" y="2776773"/>
            <a:ext cx="2677772" cy="0"/>
          </a:xfrm>
          <a:prstGeom prst="line">
            <a:avLst/>
          </a:prstGeom>
          <a:ln w="3175">
            <a:solidFill>
              <a:srgbClr val="5C795B"/>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997" y="2776773"/>
            <a:ext cx="2677772" cy="0"/>
          </a:xfrm>
          <a:prstGeom prst="line">
            <a:avLst/>
          </a:prstGeom>
          <a:ln w="3175">
            <a:solidFill>
              <a:srgbClr val="5C795B"/>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8677" y="1437887"/>
            <a:ext cx="2373003" cy="946149"/>
          </a:xfrm>
          <a:prstGeom prst="rect">
            <a:avLst/>
          </a:prstGeom>
          <a:solidFill>
            <a:srgbClr val="CACDB8"/>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575" kern="0">
                <a:solidFill>
                  <a:schemeClr val="bg1"/>
                </a:solidFill>
                <a:latin typeface="+mn-lt"/>
                <a:cs typeface="+mn-ea"/>
                <a:sym typeface="+mn-lt"/>
              </a:rPr>
              <a:t>添加标题</a:t>
            </a:r>
            <a:endParaRPr lang="en-US" altLang="zh-CN" sz="1575" kern="0">
              <a:solidFill>
                <a:schemeClr val="bg1"/>
              </a:solidFill>
              <a:latin typeface="+mn-lt"/>
              <a:cs typeface="+mn-ea"/>
              <a:sym typeface="+mn-lt"/>
            </a:endParaRPr>
          </a:p>
          <a:p>
            <a:pPr algn="ctr" fontAlgn="base">
              <a:spcBef>
                <a:spcPct val="0"/>
              </a:spcBef>
              <a:spcAft>
                <a:spcPct val="0"/>
              </a:spcAft>
              <a:defRPr/>
            </a:pPr>
            <a:r>
              <a:rPr lang="zh-CN" altLang="en-US" sz="1050" kern="0">
                <a:solidFill>
                  <a:schemeClr val="bg1"/>
                </a:solidFill>
                <a:latin typeface="+mn-lt"/>
                <a:cs typeface="+mn-ea"/>
                <a:sym typeface="+mn-lt"/>
              </a:rPr>
              <a:t>点击此处添加文字内容</a:t>
            </a:r>
            <a:endParaRPr lang="en-US" altLang="zh-CN" sz="1050" kern="0">
              <a:solidFill>
                <a:schemeClr val="bg1"/>
              </a:solidFill>
              <a:latin typeface="+mn-lt"/>
              <a:cs typeface="+mn-ea"/>
              <a:sym typeface="+mn-lt"/>
            </a:endParaRPr>
          </a:p>
        </p:txBody>
      </p:sp>
      <p:grpSp>
        <p:nvGrpSpPr>
          <p:cNvPr id="2825" name="组合 2824"/>
          <p:cNvGrpSpPr/>
          <p:nvPr/>
        </p:nvGrpSpPr>
        <p:grpSpPr>
          <a:xfrm>
            <a:off x="518677" y="2608121"/>
            <a:ext cx="2191314" cy="1196704"/>
            <a:chOff x="503238" y="2612182"/>
            <a:chExt cx="2191599" cy="1196704"/>
          </a:xfrm>
        </p:grpSpPr>
        <p:sp>
          <p:nvSpPr>
            <p:cNvPr id="2826" name="矩形 2825"/>
            <p:cNvSpPr/>
            <p:nvPr/>
          </p:nvSpPr>
          <p:spPr>
            <a:xfrm>
              <a:off x="503238" y="2612182"/>
              <a:ext cx="704131" cy="248209"/>
            </a:xfrm>
            <a:prstGeom prst="rect">
              <a:avLst/>
            </a:prstGeom>
          </p:spPr>
          <p:txBody>
            <a:bodyPr wrap="none">
              <a:spAutoFit/>
            </a:bodyPr>
            <a:lstStyle/>
            <a:p>
              <a:pPr lvl="0" eaLnBrk="0" fontAlgn="base" hangingPunct="0">
                <a:spcBef>
                  <a:spcPct val="0"/>
                </a:spcBef>
                <a:spcAft>
                  <a:spcPct val="0"/>
                </a:spcAft>
                <a:defRPr/>
              </a:pPr>
              <a:r>
                <a:rPr lang="zh-CN" altLang="en-US" sz="1015" kern="0">
                  <a:solidFill>
                    <a:schemeClr val="tx1">
                      <a:lumMod val="50000"/>
                      <a:lumOff val="50000"/>
                    </a:schemeClr>
                  </a:solidFill>
                  <a:cs typeface="+mn-ea"/>
                  <a:sym typeface="+mn-lt"/>
                </a:rPr>
                <a:t>添加标题</a:t>
              </a:r>
              <a:endParaRPr lang="en-US" altLang="zh-CN" sz="1015" kern="0">
                <a:solidFill>
                  <a:schemeClr val="tx1">
                    <a:lumMod val="50000"/>
                    <a:lumOff val="50000"/>
                  </a:schemeClr>
                </a:solidFill>
                <a:cs typeface="+mn-ea"/>
                <a:sym typeface="+mn-lt"/>
              </a:endParaRPr>
            </a:p>
          </p:txBody>
        </p:sp>
        <p:sp>
          <p:nvSpPr>
            <p:cNvPr id="2827" name="矩形 2826"/>
            <p:cNvSpPr/>
            <p:nvPr/>
          </p:nvSpPr>
          <p:spPr>
            <a:xfrm>
              <a:off x="503238" y="2905916"/>
              <a:ext cx="2191599" cy="902970"/>
            </a:xfrm>
            <a:prstGeom prst="rect">
              <a:avLst/>
            </a:prstGeom>
          </p:spPr>
          <p:txBody>
            <a:bodyPr wrap="square">
              <a:spAutoFit/>
            </a:bodyPr>
            <a:lstStyle/>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p>
            <a:p>
              <a:endParaRPr lang="en-US" altLang="zh-CN" sz="1050">
                <a:solidFill>
                  <a:schemeClr val="tx1">
                    <a:lumMod val="50000"/>
                    <a:lumOff val="50000"/>
                  </a:schemeClr>
                </a:solidFill>
                <a:cs typeface="+mn-ea"/>
                <a:sym typeface="+mn-lt"/>
              </a:endParaRPr>
            </a:p>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endParaRPr lang="zh-CN" altLang="en-US" sz="1050">
                <a:solidFill>
                  <a:schemeClr val="tx1">
                    <a:lumMod val="50000"/>
                    <a:lumOff val="50000"/>
                  </a:schemeClr>
                </a:solidFill>
                <a:cs typeface="+mn-ea"/>
                <a:sym typeface="+mn-lt"/>
              </a:endParaRPr>
            </a:p>
          </p:txBody>
        </p:sp>
      </p:grpSp>
      <p:sp>
        <p:nvSpPr>
          <p:cNvPr id="2829" name="42 Rectángulo"/>
          <p:cNvSpPr/>
          <p:nvPr/>
        </p:nvSpPr>
        <p:spPr>
          <a:xfrm>
            <a:off x="3393300" y="1437887"/>
            <a:ext cx="2373005" cy="946149"/>
          </a:xfrm>
          <a:prstGeom prst="rect">
            <a:avLst/>
          </a:prstGeom>
          <a:solidFill>
            <a:srgbClr val="5C795B"/>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kern="0">
                <a:solidFill>
                  <a:schemeClr val="bg1"/>
                </a:solidFill>
                <a:cs typeface="+mn-ea"/>
                <a:sym typeface="+mn-lt"/>
              </a:rPr>
              <a:t>添加标题</a:t>
            </a:r>
            <a:endParaRPr lang="en-US" altLang="zh-CN" sz="1575" kern="0">
              <a:solidFill>
                <a:schemeClr val="bg1"/>
              </a:solidFill>
              <a:cs typeface="+mn-ea"/>
              <a:sym typeface="+mn-lt"/>
            </a:endParaRPr>
          </a:p>
          <a:p>
            <a:pPr algn="ctr" fontAlgn="base">
              <a:spcBef>
                <a:spcPct val="0"/>
              </a:spcBef>
              <a:spcAft>
                <a:spcPct val="0"/>
              </a:spcAft>
              <a:defRPr/>
            </a:pPr>
            <a:r>
              <a:rPr lang="zh-CN" altLang="en-US" sz="1050" kern="0">
                <a:solidFill>
                  <a:schemeClr val="bg1"/>
                </a:solidFill>
                <a:cs typeface="+mn-ea"/>
                <a:sym typeface="+mn-lt"/>
              </a:rPr>
              <a:t>点击此处添加文字内容</a:t>
            </a:r>
            <a:endParaRPr lang="en-US" altLang="zh-CN" sz="1050" kern="0">
              <a:solidFill>
                <a:schemeClr val="bg1"/>
              </a:solidFill>
              <a:cs typeface="+mn-ea"/>
              <a:sym typeface="+mn-lt"/>
            </a:endParaRPr>
          </a:p>
        </p:txBody>
      </p:sp>
      <p:grpSp>
        <p:nvGrpSpPr>
          <p:cNvPr id="2830" name="组合 2829"/>
          <p:cNvGrpSpPr/>
          <p:nvPr/>
        </p:nvGrpSpPr>
        <p:grpSpPr>
          <a:xfrm>
            <a:off x="3393300" y="2608122"/>
            <a:ext cx="2191314" cy="1196704"/>
            <a:chOff x="471218" y="2612182"/>
            <a:chExt cx="2191599" cy="1196704"/>
          </a:xfrm>
        </p:grpSpPr>
        <p:sp>
          <p:nvSpPr>
            <p:cNvPr id="2831" name="矩形 2830"/>
            <p:cNvSpPr/>
            <p:nvPr/>
          </p:nvSpPr>
          <p:spPr>
            <a:xfrm>
              <a:off x="471218" y="2612182"/>
              <a:ext cx="704131" cy="248209"/>
            </a:xfrm>
            <a:prstGeom prst="rect">
              <a:avLst/>
            </a:prstGeom>
          </p:spPr>
          <p:txBody>
            <a:bodyPr wrap="none">
              <a:spAutoFit/>
            </a:bodyPr>
            <a:lstStyle/>
            <a:p>
              <a:pPr lvl="0" eaLnBrk="0" fontAlgn="base" hangingPunct="0">
                <a:spcBef>
                  <a:spcPct val="0"/>
                </a:spcBef>
                <a:spcAft>
                  <a:spcPct val="0"/>
                </a:spcAft>
                <a:defRPr/>
              </a:pPr>
              <a:r>
                <a:rPr lang="zh-CN" altLang="en-US" sz="1015" kern="0">
                  <a:solidFill>
                    <a:schemeClr val="tx1">
                      <a:lumMod val="50000"/>
                      <a:lumOff val="50000"/>
                    </a:schemeClr>
                  </a:solidFill>
                  <a:cs typeface="+mn-ea"/>
                  <a:sym typeface="+mn-lt"/>
                </a:rPr>
                <a:t>添加标题</a:t>
              </a:r>
              <a:endParaRPr lang="en-US" altLang="zh-CN" sz="1015" kern="0">
                <a:solidFill>
                  <a:schemeClr val="tx1">
                    <a:lumMod val="50000"/>
                    <a:lumOff val="50000"/>
                  </a:schemeClr>
                </a:solidFill>
                <a:cs typeface="+mn-ea"/>
                <a:sym typeface="+mn-lt"/>
              </a:endParaRPr>
            </a:p>
          </p:txBody>
        </p:sp>
        <p:sp>
          <p:nvSpPr>
            <p:cNvPr id="2832" name="矩形 2831"/>
            <p:cNvSpPr/>
            <p:nvPr/>
          </p:nvSpPr>
          <p:spPr>
            <a:xfrm>
              <a:off x="471218" y="2905916"/>
              <a:ext cx="2191599" cy="902970"/>
            </a:xfrm>
            <a:prstGeom prst="rect">
              <a:avLst/>
            </a:prstGeom>
          </p:spPr>
          <p:txBody>
            <a:bodyPr wrap="square">
              <a:spAutoFit/>
            </a:bodyPr>
            <a:lstStyle/>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p>
            <a:p>
              <a:endParaRPr lang="en-US" altLang="zh-CN" sz="1050">
                <a:solidFill>
                  <a:schemeClr val="tx1">
                    <a:lumMod val="50000"/>
                    <a:lumOff val="50000"/>
                  </a:schemeClr>
                </a:solidFill>
                <a:cs typeface="+mn-ea"/>
                <a:sym typeface="+mn-lt"/>
              </a:endParaRPr>
            </a:p>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endParaRPr lang="zh-CN" altLang="en-US" sz="1050">
                <a:solidFill>
                  <a:schemeClr val="tx1">
                    <a:lumMod val="50000"/>
                    <a:lumOff val="50000"/>
                  </a:schemeClr>
                </a:solidFill>
                <a:cs typeface="+mn-ea"/>
                <a:sym typeface="+mn-lt"/>
              </a:endParaRPr>
            </a:p>
          </p:txBody>
        </p:sp>
      </p:grpSp>
      <p:sp>
        <p:nvSpPr>
          <p:cNvPr id="2834" name="51 Rectángulo"/>
          <p:cNvSpPr/>
          <p:nvPr/>
        </p:nvSpPr>
        <p:spPr>
          <a:xfrm>
            <a:off x="6245566" y="1437887"/>
            <a:ext cx="2374592" cy="946149"/>
          </a:xfrm>
          <a:prstGeom prst="rect">
            <a:avLst/>
          </a:prstGeom>
          <a:solidFill>
            <a:srgbClr val="CACDB8"/>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kern="0">
                <a:solidFill>
                  <a:schemeClr val="bg1"/>
                </a:solidFill>
                <a:cs typeface="+mn-ea"/>
                <a:sym typeface="+mn-lt"/>
              </a:rPr>
              <a:t>添加标题</a:t>
            </a:r>
            <a:endParaRPr lang="en-US" altLang="zh-CN" sz="1575" kern="0">
              <a:solidFill>
                <a:schemeClr val="bg1"/>
              </a:solidFill>
              <a:cs typeface="+mn-ea"/>
              <a:sym typeface="+mn-lt"/>
            </a:endParaRPr>
          </a:p>
          <a:p>
            <a:pPr algn="ctr" fontAlgn="base">
              <a:spcBef>
                <a:spcPct val="0"/>
              </a:spcBef>
              <a:spcAft>
                <a:spcPct val="0"/>
              </a:spcAft>
              <a:defRPr/>
            </a:pPr>
            <a:r>
              <a:rPr lang="zh-CN" altLang="en-US" sz="1050" kern="0">
                <a:solidFill>
                  <a:schemeClr val="bg1"/>
                </a:solidFill>
                <a:cs typeface="+mn-ea"/>
                <a:sym typeface="+mn-lt"/>
              </a:rPr>
              <a:t>点击此处添加文字内容</a:t>
            </a:r>
            <a:endParaRPr lang="en-US" altLang="zh-CN" sz="1050" kern="0">
              <a:solidFill>
                <a:schemeClr val="bg1"/>
              </a:solidFill>
              <a:cs typeface="+mn-ea"/>
              <a:sym typeface="+mn-lt"/>
            </a:endParaRPr>
          </a:p>
        </p:txBody>
      </p:sp>
      <p:grpSp>
        <p:nvGrpSpPr>
          <p:cNvPr id="2835" name="组合 2834"/>
          <p:cNvGrpSpPr/>
          <p:nvPr/>
        </p:nvGrpSpPr>
        <p:grpSpPr>
          <a:xfrm>
            <a:off x="6245566" y="2608122"/>
            <a:ext cx="2191314" cy="1196704"/>
            <a:chOff x="467746" y="2612182"/>
            <a:chExt cx="2191599" cy="1196704"/>
          </a:xfrm>
        </p:grpSpPr>
        <p:sp>
          <p:nvSpPr>
            <p:cNvPr id="2836" name="矩形 2835"/>
            <p:cNvSpPr/>
            <p:nvPr/>
          </p:nvSpPr>
          <p:spPr>
            <a:xfrm>
              <a:off x="467746" y="2612182"/>
              <a:ext cx="704131" cy="248209"/>
            </a:xfrm>
            <a:prstGeom prst="rect">
              <a:avLst/>
            </a:prstGeom>
          </p:spPr>
          <p:txBody>
            <a:bodyPr wrap="none">
              <a:spAutoFit/>
            </a:bodyPr>
            <a:lstStyle/>
            <a:p>
              <a:pPr lvl="0" eaLnBrk="0" fontAlgn="base" hangingPunct="0">
                <a:spcBef>
                  <a:spcPct val="0"/>
                </a:spcBef>
                <a:spcAft>
                  <a:spcPct val="0"/>
                </a:spcAft>
                <a:defRPr/>
              </a:pPr>
              <a:r>
                <a:rPr lang="zh-CN" altLang="en-US" sz="1015" kern="0">
                  <a:solidFill>
                    <a:schemeClr val="tx1">
                      <a:lumMod val="50000"/>
                      <a:lumOff val="50000"/>
                    </a:schemeClr>
                  </a:solidFill>
                  <a:cs typeface="+mn-ea"/>
                  <a:sym typeface="+mn-lt"/>
                </a:rPr>
                <a:t>添加标题</a:t>
              </a:r>
              <a:endParaRPr lang="en-US" altLang="zh-CN" sz="1015" kern="0">
                <a:solidFill>
                  <a:schemeClr val="tx1">
                    <a:lumMod val="50000"/>
                    <a:lumOff val="50000"/>
                  </a:schemeClr>
                </a:solidFill>
                <a:cs typeface="+mn-ea"/>
                <a:sym typeface="+mn-lt"/>
              </a:endParaRPr>
            </a:p>
          </p:txBody>
        </p:sp>
        <p:sp>
          <p:nvSpPr>
            <p:cNvPr id="2837" name="矩形 2836"/>
            <p:cNvSpPr/>
            <p:nvPr/>
          </p:nvSpPr>
          <p:spPr>
            <a:xfrm>
              <a:off x="467746" y="2905916"/>
              <a:ext cx="2191599" cy="902970"/>
            </a:xfrm>
            <a:prstGeom prst="rect">
              <a:avLst/>
            </a:prstGeom>
          </p:spPr>
          <p:txBody>
            <a:bodyPr wrap="square">
              <a:spAutoFit/>
            </a:bodyPr>
            <a:lstStyle/>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p>
            <a:p>
              <a:endParaRPr lang="en-US" altLang="zh-CN" sz="1050">
                <a:solidFill>
                  <a:schemeClr val="tx1">
                    <a:lumMod val="50000"/>
                    <a:lumOff val="50000"/>
                  </a:schemeClr>
                </a:solidFill>
                <a:cs typeface="+mn-ea"/>
                <a:sym typeface="+mn-lt"/>
              </a:endParaRPr>
            </a:p>
            <a:p>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 </a:t>
              </a:r>
              <a:r>
                <a:rPr lang="zh-CN" altLang="en-US" sz="1050">
                  <a:solidFill>
                    <a:schemeClr val="tx1">
                      <a:lumMod val="50000"/>
                      <a:lumOff val="50000"/>
                    </a:schemeClr>
                  </a:solidFill>
                  <a:cs typeface="+mn-ea"/>
                  <a:sym typeface="+mn-lt"/>
                </a:rPr>
                <a:t>点击输入内容，</a:t>
              </a:r>
              <a:r>
                <a:rPr lang="en-US" altLang="zh-CN" sz="1050">
                  <a:solidFill>
                    <a:schemeClr val="tx1">
                      <a:lumMod val="50000"/>
                      <a:lumOff val="50000"/>
                    </a:schemeClr>
                  </a:solidFill>
                  <a:cs typeface="+mn-ea"/>
                  <a:sym typeface="+mn-lt"/>
                </a:rPr>
                <a:t>标题标题</a:t>
              </a:r>
              <a:endParaRPr lang="zh-CN" altLang="en-US" sz="1050">
                <a:solidFill>
                  <a:schemeClr val="tx1">
                    <a:lumMod val="50000"/>
                    <a:lumOff val="50000"/>
                  </a:schemeClr>
                </a:solidFill>
                <a:cs typeface="+mn-ea"/>
                <a:sym typeface="+mn-lt"/>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bldLvl="0" animBg="1"/>
      <p:bldP spid="2829" grpId="0" bldLvl="0" animBg="1"/>
      <p:bldP spid="283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a:spLocks noChangeArrowheads="1"/>
          </p:cNvSpPr>
          <p:nvPr/>
        </p:nvSpPr>
        <p:spPr bwMode="auto">
          <a:xfrm>
            <a:off x="3402499" y="394353"/>
            <a:ext cx="22322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a:solidFill>
                  <a:srgbClr val="5C795B"/>
                </a:solidFill>
                <a:cs typeface="+mn-ea"/>
                <a:sym typeface="+mn-lt"/>
              </a:rPr>
              <a:t>年度工作概述</a:t>
            </a:r>
          </a:p>
          <a:p>
            <a:pPr>
              <a:buFont typeface="Arial" panose="020B0604020202020204" pitchFamily="34" charset="0"/>
              <a:buNone/>
            </a:pPr>
            <a:r>
              <a:rPr lang="en-US" altLang="zh-CN" sz="900">
                <a:cs typeface="+mn-ea"/>
                <a:sym typeface="+mn-lt"/>
              </a:rPr>
              <a:t>We have many PowerPoint </a:t>
            </a:r>
            <a:r>
              <a:rPr lang="zh-CN" altLang="en-US" sz="900">
                <a:cs typeface="+mn-ea"/>
                <a:sym typeface="+mn-lt"/>
              </a:rPr>
              <a:t>templates</a:t>
            </a:r>
            <a:r>
              <a:rPr lang="en-US" altLang="zh-CN" sz="900">
                <a:cs typeface="+mn-ea"/>
                <a:sym typeface="+mn-lt"/>
              </a:rPr>
              <a:t> that has been specifically designed</a:t>
            </a:r>
            <a:r>
              <a:rPr lang="zh-CN" altLang="en-US" sz="900">
                <a:cs typeface="+mn-ea"/>
                <a:sym typeface="+mn-lt"/>
              </a:rPr>
              <a:t>.</a:t>
            </a:r>
          </a:p>
        </p:txBody>
      </p:sp>
      <p:sp>
        <p:nvSpPr>
          <p:cNvPr id="5" name="TextBox 31"/>
          <p:cNvSpPr txBox="1"/>
          <p:nvPr/>
        </p:nvSpPr>
        <p:spPr>
          <a:xfrm>
            <a:off x="2499129" y="363576"/>
            <a:ext cx="639920" cy="584647"/>
          </a:xfrm>
          <a:prstGeom prst="rect">
            <a:avLst/>
          </a:prstGeom>
          <a:noFill/>
        </p:spPr>
        <p:txBody>
          <a:bodyPr wrap="none" rtlCol="0">
            <a:spAutoFit/>
          </a:bodyPr>
          <a:lstStyle/>
          <a:p>
            <a:pPr algn="ctr"/>
            <a:r>
              <a:rPr lang="en-US" altLang="zh-CN" sz="3200">
                <a:solidFill>
                  <a:srgbClr val="5C795B"/>
                </a:solidFill>
                <a:cs typeface="+mn-ea"/>
                <a:sym typeface="+mn-lt"/>
              </a:rPr>
              <a:t>01</a:t>
            </a:r>
          </a:p>
        </p:txBody>
      </p:sp>
      <p:cxnSp>
        <p:nvCxnSpPr>
          <p:cNvPr id="6" name="直接连接符 5"/>
          <p:cNvCxnSpPr/>
          <p:nvPr/>
        </p:nvCxnSpPr>
        <p:spPr>
          <a:xfrm flipH="1">
            <a:off x="3210287" y="420413"/>
            <a:ext cx="0" cy="471103"/>
          </a:xfrm>
          <a:prstGeom prst="line">
            <a:avLst/>
          </a:prstGeom>
          <a:ln>
            <a:solidFill>
              <a:srgbClr val="5C795B"/>
            </a:solidFill>
          </a:ln>
        </p:spPr>
        <p:style>
          <a:lnRef idx="1">
            <a:schemeClr val="accent1"/>
          </a:lnRef>
          <a:fillRef idx="0">
            <a:schemeClr val="accent1"/>
          </a:fillRef>
          <a:effectRef idx="0">
            <a:schemeClr val="accent1"/>
          </a:effectRef>
          <a:fontRef idx="minor">
            <a:schemeClr val="tx1"/>
          </a:fontRef>
        </p:style>
      </p:cxnSp>
      <p:sp>
        <p:nvSpPr>
          <p:cNvPr id="7" name="Rectangle 39"/>
          <p:cNvSpPr>
            <a:spLocks noChangeArrowheads="1"/>
          </p:cNvSpPr>
          <p:nvPr/>
        </p:nvSpPr>
        <p:spPr bwMode="auto">
          <a:xfrm>
            <a:off x="3402499" y="1291052"/>
            <a:ext cx="22322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5C795B"/>
                </a:solidFill>
                <a:cs typeface="+mn-ea"/>
                <a:sym typeface="+mn-lt"/>
              </a:rPr>
              <a:t>工作完成情况</a:t>
            </a:r>
          </a:p>
          <a:p>
            <a:pPr>
              <a:buFont typeface="Arial" panose="020B0604020202020204" pitchFamily="34" charset="0"/>
              <a:buNone/>
            </a:pPr>
            <a:r>
              <a:rPr lang="en-US" altLang="zh-CN" sz="900">
                <a:cs typeface="+mn-ea"/>
                <a:sym typeface="+mn-lt"/>
              </a:rPr>
              <a:t>We have many PowerPoint </a:t>
            </a:r>
            <a:r>
              <a:rPr lang="zh-CN" altLang="en-US" sz="900">
                <a:cs typeface="+mn-ea"/>
                <a:sym typeface="+mn-lt"/>
              </a:rPr>
              <a:t>templates</a:t>
            </a:r>
            <a:r>
              <a:rPr lang="en-US" altLang="zh-CN" sz="900">
                <a:cs typeface="+mn-ea"/>
                <a:sym typeface="+mn-lt"/>
              </a:rPr>
              <a:t> that has been specifically designed</a:t>
            </a:r>
            <a:r>
              <a:rPr lang="zh-CN" altLang="en-US" sz="900">
                <a:cs typeface="+mn-ea"/>
                <a:sym typeface="+mn-lt"/>
              </a:rPr>
              <a:t>.</a:t>
            </a:r>
          </a:p>
        </p:txBody>
      </p:sp>
      <p:sp>
        <p:nvSpPr>
          <p:cNvPr id="8" name="TextBox 36"/>
          <p:cNvSpPr txBox="1"/>
          <p:nvPr/>
        </p:nvSpPr>
        <p:spPr>
          <a:xfrm>
            <a:off x="2499130" y="1260275"/>
            <a:ext cx="639919" cy="584647"/>
          </a:xfrm>
          <a:prstGeom prst="rect">
            <a:avLst/>
          </a:prstGeom>
          <a:noFill/>
        </p:spPr>
        <p:txBody>
          <a:bodyPr wrap="none" rtlCol="0">
            <a:spAutoFit/>
          </a:bodyPr>
          <a:lstStyle/>
          <a:p>
            <a:pPr algn="ctr"/>
            <a:r>
              <a:rPr lang="en-US" altLang="zh-CN" sz="3200">
                <a:solidFill>
                  <a:srgbClr val="5C795B"/>
                </a:solidFill>
                <a:cs typeface="+mn-ea"/>
                <a:sym typeface="+mn-lt"/>
              </a:rPr>
              <a:t>02</a:t>
            </a:r>
          </a:p>
        </p:txBody>
      </p:sp>
      <p:cxnSp>
        <p:nvCxnSpPr>
          <p:cNvPr id="9" name="直接连接符 8"/>
          <p:cNvCxnSpPr/>
          <p:nvPr/>
        </p:nvCxnSpPr>
        <p:spPr>
          <a:xfrm flipH="1">
            <a:off x="3210287" y="1317111"/>
            <a:ext cx="0" cy="471103"/>
          </a:xfrm>
          <a:prstGeom prst="line">
            <a:avLst/>
          </a:prstGeom>
          <a:ln>
            <a:solidFill>
              <a:srgbClr val="5C795B"/>
            </a:solidFill>
          </a:ln>
        </p:spPr>
        <p:style>
          <a:lnRef idx="1">
            <a:schemeClr val="accent1"/>
          </a:lnRef>
          <a:fillRef idx="0">
            <a:schemeClr val="accent1"/>
          </a:fillRef>
          <a:effectRef idx="0">
            <a:schemeClr val="accent1"/>
          </a:effectRef>
          <a:fontRef idx="minor">
            <a:schemeClr val="tx1"/>
          </a:fontRef>
        </p:style>
      </p:cxnSp>
      <p:sp>
        <p:nvSpPr>
          <p:cNvPr id="10" name="Rectangle 39"/>
          <p:cNvSpPr>
            <a:spLocks noChangeArrowheads="1"/>
          </p:cNvSpPr>
          <p:nvPr/>
        </p:nvSpPr>
        <p:spPr bwMode="auto">
          <a:xfrm>
            <a:off x="3402499" y="2227157"/>
            <a:ext cx="22322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600" b="1">
                <a:solidFill>
                  <a:srgbClr val="5C795B"/>
                </a:solidFill>
                <a:cs typeface="+mn-ea"/>
                <a:sym typeface="+mn-lt"/>
              </a:rPr>
              <a:t>成功项目展示</a:t>
            </a:r>
          </a:p>
          <a:p>
            <a:pPr>
              <a:buFont typeface="Arial" panose="020B0604020202020204" pitchFamily="34" charset="0"/>
              <a:buNone/>
            </a:pPr>
            <a:r>
              <a:rPr lang="en-US" altLang="zh-CN" sz="900">
                <a:cs typeface="+mn-ea"/>
                <a:sym typeface="+mn-lt"/>
              </a:rPr>
              <a:t>We have many PowerPoint </a:t>
            </a:r>
            <a:r>
              <a:rPr lang="zh-CN" altLang="en-US" sz="900">
                <a:cs typeface="+mn-ea"/>
                <a:sym typeface="+mn-lt"/>
              </a:rPr>
              <a:t>templates</a:t>
            </a:r>
            <a:r>
              <a:rPr lang="en-US" altLang="zh-CN" sz="900">
                <a:cs typeface="+mn-ea"/>
                <a:sym typeface="+mn-lt"/>
              </a:rPr>
              <a:t> that has been specifically designed</a:t>
            </a:r>
            <a:r>
              <a:rPr lang="zh-CN" altLang="en-US" sz="900">
                <a:cs typeface="+mn-ea"/>
                <a:sym typeface="+mn-lt"/>
              </a:rPr>
              <a:t>.</a:t>
            </a:r>
          </a:p>
        </p:txBody>
      </p:sp>
      <p:sp>
        <p:nvSpPr>
          <p:cNvPr id="11" name="TextBox 39"/>
          <p:cNvSpPr txBox="1"/>
          <p:nvPr/>
        </p:nvSpPr>
        <p:spPr>
          <a:xfrm>
            <a:off x="2499131" y="2196379"/>
            <a:ext cx="639919" cy="584647"/>
          </a:xfrm>
          <a:prstGeom prst="rect">
            <a:avLst/>
          </a:prstGeom>
          <a:noFill/>
        </p:spPr>
        <p:txBody>
          <a:bodyPr wrap="none" rtlCol="0">
            <a:spAutoFit/>
          </a:bodyPr>
          <a:lstStyle>
            <a:defPPr>
              <a:defRPr lang="zh-CN"/>
            </a:defPPr>
            <a:lvl1pPr algn="ctr">
              <a:defRPr sz="3200">
                <a:solidFill>
                  <a:schemeClr val="tx2"/>
                </a:solidFill>
                <a:latin typeface="Impact" panose="020B0806030902050204" pitchFamily="34" charset="0"/>
              </a:defRPr>
            </a:lvl1pPr>
          </a:lstStyle>
          <a:p>
            <a:r>
              <a:rPr lang="en-US" altLang="zh-CN" sz="3200">
                <a:solidFill>
                  <a:srgbClr val="5C795B"/>
                </a:solidFill>
                <a:latin typeface="+mn-lt"/>
                <a:cs typeface="+mn-ea"/>
                <a:sym typeface="+mn-lt"/>
              </a:rPr>
              <a:t>03</a:t>
            </a:r>
          </a:p>
        </p:txBody>
      </p:sp>
      <p:cxnSp>
        <p:nvCxnSpPr>
          <p:cNvPr id="12" name="直接连接符 11"/>
          <p:cNvCxnSpPr/>
          <p:nvPr/>
        </p:nvCxnSpPr>
        <p:spPr>
          <a:xfrm flipH="1">
            <a:off x="3210287" y="2253216"/>
            <a:ext cx="0" cy="471103"/>
          </a:xfrm>
          <a:prstGeom prst="line">
            <a:avLst/>
          </a:prstGeom>
          <a:ln>
            <a:solidFill>
              <a:srgbClr val="5C795B"/>
            </a:solidFill>
          </a:ln>
        </p:spPr>
        <p:style>
          <a:lnRef idx="1">
            <a:schemeClr val="accent1"/>
          </a:lnRef>
          <a:fillRef idx="0">
            <a:schemeClr val="accent1"/>
          </a:fillRef>
          <a:effectRef idx="0">
            <a:schemeClr val="accent1"/>
          </a:effectRef>
          <a:fontRef idx="minor">
            <a:schemeClr val="tx1"/>
          </a:fontRef>
        </p:style>
      </p:cxnSp>
      <p:sp>
        <p:nvSpPr>
          <p:cNvPr id="13" name="Rectangle 39"/>
          <p:cNvSpPr>
            <a:spLocks noChangeArrowheads="1"/>
          </p:cNvSpPr>
          <p:nvPr/>
        </p:nvSpPr>
        <p:spPr bwMode="auto">
          <a:xfrm>
            <a:off x="3402499" y="3091253"/>
            <a:ext cx="22322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a:solidFill>
                  <a:srgbClr val="5C795B"/>
                </a:solidFill>
                <a:cs typeface="+mn-ea"/>
                <a:sym typeface="+mn-lt"/>
              </a:rPr>
              <a:t>工作存在不足</a:t>
            </a:r>
          </a:p>
          <a:p>
            <a:pPr>
              <a:buFont typeface="Arial" panose="020B0604020202020204" pitchFamily="34" charset="0"/>
              <a:buNone/>
            </a:pPr>
            <a:r>
              <a:rPr lang="en-US" altLang="zh-CN" sz="900">
                <a:cs typeface="+mn-ea"/>
                <a:sym typeface="+mn-lt"/>
              </a:rPr>
              <a:t>We have many PowerPoint </a:t>
            </a:r>
            <a:r>
              <a:rPr lang="zh-CN" altLang="en-US" sz="900">
                <a:cs typeface="+mn-ea"/>
                <a:sym typeface="+mn-lt"/>
              </a:rPr>
              <a:t>templates</a:t>
            </a:r>
            <a:r>
              <a:rPr lang="en-US" altLang="zh-CN" sz="900">
                <a:cs typeface="+mn-ea"/>
                <a:sym typeface="+mn-lt"/>
              </a:rPr>
              <a:t> that has been specifically designed</a:t>
            </a:r>
            <a:r>
              <a:rPr lang="zh-CN" altLang="en-US" sz="900">
                <a:cs typeface="+mn-ea"/>
                <a:sym typeface="+mn-lt"/>
              </a:rPr>
              <a:t>.</a:t>
            </a:r>
          </a:p>
        </p:txBody>
      </p:sp>
      <p:sp>
        <p:nvSpPr>
          <p:cNvPr id="14" name="TextBox 42"/>
          <p:cNvSpPr txBox="1"/>
          <p:nvPr/>
        </p:nvSpPr>
        <p:spPr>
          <a:xfrm>
            <a:off x="2499129" y="3060475"/>
            <a:ext cx="639919" cy="584647"/>
          </a:xfrm>
          <a:prstGeom prst="rect">
            <a:avLst/>
          </a:prstGeom>
          <a:noFill/>
        </p:spPr>
        <p:txBody>
          <a:bodyPr wrap="none" rtlCol="0">
            <a:spAutoFit/>
          </a:bodyPr>
          <a:lstStyle/>
          <a:p>
            <a:pPr algn="ctr"/>
            <a:r>
              <a:rPr lang="en-US" altLang="zh-CN" sz="3200">
                <a:solidFill>
                  <a:srgbClr val="5C795B"/>
                </a:solidFill>
                <a:cs typeface="+mn-ea"/>
                <a:sym typeface="+mn-lt"/>
              </a:rPr>
              <a:t>04</a:t>
            </a:r>
          </a:p>
        </p:txBody>
      </p:sp>
      <p:cxnSp>
        <p:nvCxnSpPr>
          <p:cNvPr id="15" name="直接连接符 14"/>
          <p:cNvCxnSpPr/>
          <p:nvPr/>
        </p:nvCxnSpPr>
        <p:spPr>
          <a:xfrm flipH="1">
            <a:off x="3210287" y="3117312"/>
            <a:ext cx="0" cy="471103"/>
          </a:xfrm>
          <a:prstGeom prst="line">
            <a:avLst/>
          </a:prstGeom>
          <a:ln>
            <a:solidFill>
              <a:srgbClr val="5C795B"/>
            </a:solidFill>
          </a:ln>
        </p:spPr>
        <p:style>
          <a:lnRef idx="1">
            <a:schemeClr val="accent1"/>
          </a:lnRef>
          <a:fillRef idx="0">
            <a:schemeClr val="accent1"/>
          </a:fillRef>
          <a:effectRef idx="0">
            <a:schemeClr val="accent1"/>
          </a:effectRef>
          <a:fontRef idx="minor">
            <a:schemeClr val="tx1"/>
          </a:fontRef>
        </p:style>
      </p:cxnSp>
      <p:sp>
        <p:nvSpPr>
          <p:cNvPr id="19" name="Rectangle 39"/>
          <p:cNvSpPr>
            <a:spLocks noChangeArrowheads="1"/>
          </p:cNvSpPr>
          <p:nvPr/>
        </p:nvSpPr>
        <p:spPr bwMode="auto">
          <a:xfrm>
            <a:off x="3402499" y="3963771"/>
            <a:ext cx="22322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a:solidFill>
                  <a:srgbClr val="5C795B"/>
                </a:solidFill>
                <a:cs typeface="+mn-ea"/>
                <a:sym typeface="+mn-lt"/>
              </a:rPr>
              <a:t>明年工作计划</a:t>
            </a:r>
          </a:p>
          <a:p>
            <a:pPr>
              <a:buFont typeface="Arial" panose="020B0604020202020204" pitchFamily="34" charset="0"/>
              <a:buNone/>
            </a:pPr>
            <a:r>
              <a:rPr lang="en-US" altLang="zh-CN" sz="900">
                <a:cs typeface="+mn-ea"/>
                <a:sym typeface="+mn-lt"/>
              </a:rPr>
              <a:t>We have many PowerPoint </a:t>
            </a:r>
            <a:r>
              <a:rPr lang="zh-CN" altLang="en-US" sz="900">
                <a:cs typeface="+mn-ea"/>
                <a:sym typeface="+mn-lt"/>
              </a:rPr>
              <a:t>templates</a:t>
            </a:r>
            <a:r>
              <a:rPr lang="en-US" altLang="zh-CN" sz="900">
                <a:cs typeface="+mn-ea"/>
                <a:sym typeface="+mn-lt"/>
              </a:rPr>
              <a:t> that has been specifically designed</a:t>
            </a:r>
            <a:r>
              <a:rPr lang="zh-CN" altLang="en-US" sz="900">
                <a:cs typeface="+mn-ea"/>
                <a:sym typeface="+mn-lt"/>
              </a:rPr>
              <a:t>.</a:t>
            </a:r>
          </a:p>
        </p:txBody>
      </p:sp>
      <p:sp>
        <p:nvSpPr>
          <p:cNvPr id="20" name="TextBox 47"/>
          <p:cNvSpPr txBox="1"/>
          <p:nvPr/>
        </p:nvSpPr>
        <p:spPr>
          <a:xfrm>
            <a:off x="2499130" y="3932994"/>
            <a:ext cx="639920" cy="584647"/>
          </a:xfrm>
          <a:prstGeom prst="rect">
            <a:avLst/>
          </a:prstGeom>
          <a:noFill/>
        </p:spPr>
        <p:txBody>
          <a:bodyPr wrap="none" rtlCol="0">
            <a:spAutoFit/>
          </a:bodyPr>
          <a:lstStyle/>
          <a:p>
            <a:pPr algn="ctr"/>
            <a:r>
              <a:rPr lang="en-US" altLang="zh-CN" sz="3200">
                <a:solidFill>
                  <a:srgbClr val="5C795B"/>
                </a:solidFill>
                <a:cs typeface="+mn-ea"/>
                <a:sym typeface="+mn-lt"/>
              </a:rPr>
              <a:t>05</a:t>
            </a:r>
          </a:p>
        </p:txBody>
      </p:sp>
      <p:cxnSp>
        <p:nvCxnSpPr>
          <p:cNvPr id="21" name="直接连接符 20"/>
          <p:cNvCxnSpPr/>
          <p:nvPr/>
        </p:nvCxnSpPr>
        <p:spPr>
          <a:xfrm flipH="1">
            <a:off x="3210287" y="3989831"/>
            <a:ext cx="0" cy="471103"/>
          </a:xfrm>
          <a:prstGeom prst="line">
            <a:avLst/>
          </a:prstGeom>
          <a:ln>
            <a:solidFill>
              <a:srgbClr val="5C795B"/>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80153" y="1938810"/>
            <a:ext cx="1236236" cy="646331"/>
          </a:xfrm>
          <a:prstGeom prst="rect">
            <a:avLst/>
          </a:prstGeom>
          <a:noFill/>
        </p:spPr>
        <p:txBody>
          <a:bodyPr wrap="none" rtlCol="0">
            <a:spAutoFit/>
          </a:bodyPr>
          <a:lstStyle/>
          <a:p>
            <a:pPr algn="ctr"/>
            <a:r>
              <a:rPr lang="zh-CN" altLang="en-US" sz="3600" b="1">
                <a:solidFill>
                  <a:srgbClr val="5C795B"/>
                </a:solidFill>
                <a:cs typeface="+mn-ea"/>
                <a:sym typeface="+mn-lt"/>
              </a:rPr>
              <a:t>目 录</a:t>
            </a:r>
          </a:p>
        </p:txBody>
      </p:sp>
      <p:sp>
        <p:nvSpPr>
          <p:cNvPr id="23" name="文本框 22"/>
          <p:cNvSpPr txBox="1"/>
          <p:nvPr/>
        </p:nvSpPr>
        <p:spPr>
          <a:xfrm>
            <a:off x="843283" y="2481671"/>
            <a:ext cx="1309975" cy="338682"/>
          </a:xfrm>
          <a:prstGeom prst="rect">
            <a:avLst/>
          </a:prstGeom>
          <a:noFill/>
        </p:spPr>
        <p:txBody>
          <a:bodyPr wrap="none" rtlCol="0">
            <a:spAutoFit/>
          </a:bodyPr>
          <a:lstStyle/>
          <a:p>
            <a:pPr algn="ctr"/>
            <a:r>
              <a:rPr lang="en-US" altLang="zh-CN" sz="1600" b="1">
                <a:solidFill>
                  <a:srgbClr val="5C795B"/>
                </a:solidFill>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53" presetClass="entr" presetSubtype="16" fill="hold" grpId="0" nodeType="withEffect">
                                  <p:stCondLst>
                                    <p:cond delay="90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par>
                                <p:cTn id="16" presetID="6" presetClass="emph" presetSubtype="0" autoRev="1" fill="hold" grpId="1" nodeType="withEffect">
                                  <p:stCondLst>
                                    <p:cond delay="1200"/>
                                  </p:stCondLst>
                                  <p:childTnLst>
                                    <p:animScale>
                                      <p:cBhvr>
                                        <p:cTn id="17" dur="150" fill="hold"/>
                                        <p:tgtEl>
                                          <p:spTgt spid="5"/>
                                        </p:tgtEl>
                                      </p:cBhvr>
                                      <p:by x="110000" y="110000"/>
                                    </p:animScale>
                                  </p:childTnLst>
                                </p:cTn>
                              </p:par>
                              <p:par>
                                <p:cTn id="18" presetID="2" presetClass="entr" presetSubtype="2" fill="hold" nodeType="withEffect">
                                  <p:stCondLst>
                                    <p:cond delay="1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4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1900"/>
                                  </p:stCondLst>
                                  <p:childTnLst>
                                    <p:set>
                                      <p:cBhvr>
                                        <p:cTn id="27" dur="1" fill="hold">
                                          <p:stCondLst>
                                            <p:cond delay="0"/>
                                          </p:stCondLst>
                                        </p:cTn>
                                        <p:tgtEl>
                                          <p:spTgt spid="8"/>
                                        </p:tgtEl>
                                        <p:attrNameLst>
                                          <p:attrName>style.visibility</p:attrName>
                                        </p:attrNameLst>
                                      </p:cBhvr>
                                      <p:to>
                                        <p:strVal val="visible"/>
                                      </p:to>
                                    </p:set>
                                    <p:anim calcmode="lin" valueType="num">
                                      <p:cBhvr>
                                        <p:cTn id="28" dur="300" fill="hold"/>
                                        <p:tgtEl>
                                          <p:spTgt spid="8"/>
                                        </p:tgtEl>
                                        <p:attrNameLst>
                                          <p:attrName>ppt_w</p:attrName>
                                        </p:attrNameLst>
                                      </p:cBhvr>
                                      <p:tavLst>
                                        <p:tav tm="0">
                                          <p:val>
                                            <p:fltVal val="0"/>
                                          </p:val>
                                        </p:tav>
                                        <p:tav tm="100000">
                                          <p:val>
                                            <p:strVal val="#ppt_w"/>
                                          </p:val>
                                        </p:tav>
                                      </p:tavLst>
                                    </p:anim>
                                    <p:anim calcmode="lin" valueType="num">
                                      <p:cBhvr>
                                        <p:cTn id="29" dur="300" fill="hold"/>
                                        <p:tgtEl>
                                          <p:spTgt spid="8"/>
                                        </p:tgtEl>
                                        <p:attrNameLst>
                                          <p:attrName>ppt_h</p:attrName>
                                        </p:attrNameLst>
                                      </p:cBhvr>
                                      <p:tavLst>
                                        <p:tav tm="0">
                                          <p:val>
                                            <p:fltVal val="0"/>
                                          </p:val>
                                        </p:tav>
                                        <p:tav tm="100000">
                                          <p:val>
                                            <p:strVal val="#ppt_h"/>
                                          </p:val>
                                        </p:tav>
                                      </p:tavLst>
                                    </p:anim>
                                    <p:animEffect transition="in" filter="fade">
                                      <p:cBhvr>
                                        <p:cTn id="30" dur="300"/>
                                        <p:tgtEl>
                                          <p:spTgt spid="8"/>
                                        </p:tgtEl>
                                      </p:cBhvr>
                                    </p:animEffect>
                                  </p:childTnLst>
                                </p:cTn>
                              </p:par>
                              <p:par>
                                <p:cTn id="31" presetID="6" presetClass="emph" presetSubtype="0" autoRev="1" fill="hold" grpId="1" nodeType="withEffect">
                                  <p:stCondLst>
                                    <p:cond delay="2200"/>
                                  </p:stCondLst>
                                  <p:childTnLst>
                                    <p:animScale>
                                      <p:cBhvr>
                                        <p:cTn id="32" dur="150" fill="hold"/>
                                        <p:tgtEl>
                                          <p:spTgt spid="8"/>
                                        </p:tgtEl>
                                      </p:cBhvr>
                                      <p:by x="110000" y="110000"/>
                                    </p:animScale>
                                  </p:childTnLst>
                                </p:cTn>
                              </p:par>
                              <p:par>
                                <p:cTn id="33" presetID="2" presetClass="entr" presetSubtype="2" fill="hold" nodeType="withEffect">
                                  <p:stCondLst>
                                    <p:cond delay="2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4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9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300" fill="hold"/>
                                        <p:tgtEl>
                                          <p:spTgt spid="11"/>
                                        </p:tgtEl>
                                        <p:attrNameLst>
                                          <p:attrName>ppt_w</p:attrName>
                                        </p:attrNameLst>
                                      </p:cBhvr>
                                      <p:tavLst>
                                        <p:tav tm="0">
                                          <p:val>
                                            <p:fltVal val="0"/>
                                          </p:val>
                                        </p:tav>
                                        <p:tav tm="100000">
                                          <p:val>
                                            <p:strVal val="#ppt_w"/>
                                          </p:val>
                                        </p:tav>
                                      </p:tavLst>
                                    </p:anim>
                                    <p:anim calcmode="lin" valueType="num">
                                      <p:cBhvr>
                                        <p:cTn id="44" dur="300" fill="hold"/>
                                        <p:tgtEl>
                                          <p:spTgt spid="11"/>
                                        </p:tgtEl>
                                        <p:attrNameLst>
                                          <p:attrName>ppt_h</p:attrName>
                                        </p:attrNameLst>
                                      </p:cBhvr>
                                      <p:tavLst>
                                        <p:tav tm="0">
                                          <p:val>
                                            <p:fltVal val="0"/>
                                          </p:val>
                                        </p:tav>
                                        <p:tav tm="100000">
                                          <p:val>
                                            <p:strVal val="#ppt_h"/>
                                          </p:val>
                                        </p:tav>
                                      </p:tavLst>
                                    </p:anim>
                                    <p:animEffect transition="in" filter="fade">
                                      <p:cBhvr>
                                        <p:cTn id="45" dur="300"/>
                                        <p:tgtEl>
                                          <p:spTgt spid="11"/>
                                        </p:tgtEl>
                                      </p:cBhvr>
                                    </p:animEffect>
                                  </p:childTnLst>
                                </p:cTn>
                              </p:par>
                              <p:par>
                                <p:cTn id="46" presetID="6" presetClass="emph" presetSubtype="0" autoRev="1" fill="hold" grpId="1" nodeType="withEffect">
                                  <p:stCondLst>
                                    <p:cond delay="3200"/>
                                  </p:stCondLst>
                                  <p:childTnLst>
                                    <p:animScale>
                                      <p:cBhvr>
                                        <p:cTn id="47" dur="150" fill="hold"/>
                                        <p:tgtEl>
                                          <p:spTgt spid="11"/>
                                        </p:tgtEl>
                                      </p:cBhvr>
                                      <p:by x="110000" y="110000"/>
                                    </p:animScale>
                                  </p:childTnLst>
                                </p:cTn>
                              </p:par>
                              <p:par>
                                <p:cTn id="48" presetID="2" presetClass="entr" presetSubtype="2" fill="hold" nodeType="withEffect">
                                  <p:stCondLst>
                                    <p:cond delay="32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40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3900"/>
                                  </p:stCondLst>
                                  <p:childTnLst>
                                    <p:set>
                                      <p:cBhvr>
                                        <p:cTn id="57" dur="1" fill="hold">
                                          <p:stCondLst>
                                            <p:cond delay="0"/>
                                          </p:stCondLst>
                                        </p:cTn>
                                        <p:tgtEl>
                                          <p:spTgt spid="14"/>
                                        </p:tgtEl>
                                        <p:attrNameLst>
                                          <p:attrName>style.visibility</p:attrName>
                                        </p:attrNameLst>
                                      </p:cBhvr>
                                      <p:to>
                                        <p:strVal val="visible"/>
                                      </p:to>
                                    </p:set>
                                    <p:anim calcmode="lin" valueType="num">
                                      <p:cBhvr>
                                        <p:cTn id="58" dur="300" fill="hold"/>
                                        <p:tgtEl>
                                          <p:spTgt spid="14"/>
                                        </p:tgtEl>
                                        <p:attrNameLst>
                                          <p:attrName>ppt_w</p:attrName>
                                        </p:attrNameLst>
                                      </p:cBhvr>
                                      <p:tavLst>
                                        <p:tav tm="0">
                                          <p:val>
                                            <p:fltVal val="0"/>
                                          </p:val>
                                        </p:tav>
                                        <p:tav tm="100000">
                                          <p:val>
                                            <p:strVal val="#ppt_w"/>
                                          </p:val>
                                        </p:tav>
                                      </p:tavLst>
                                    </p:anim>
                                    <p:anim calcmode="lin" valueType="num">
                                      <p:cBhvr>
                                        <p:cTn id="59" dur="300" fill="hold"/>
                                        <p:tgtEl>
                                          <p:spTgt spid="14"/>
                                        </p:tgtEl>
                                        <p:attrNameLst>
                                          <p:attrName>ppt_h</p:attrName>
                                        </p:attrNameLst>
                                      </p:cBhvr>
                                      <p:tavLst>
                                        <p:tav tm="0">
                                          <p:val>
                                            <p:fltVal val="0"/>
                                          </p:val>
                                        </p:tav>
                                        <p:tav tm="100000">
                                          <p:val>
                                            <p:strVal val="#ppt_h"/>
                                          </p:val>
                                        </p:tav>
                                      </p:tavLst>
                                    </p:anim>
                                    <p:animEffect transition="in" filter="fade">
                                      <p:cBhvr>
                                        <p:cTn id="60" dur="300"/>
                                        <p:tgtEl>
                                          <p:spTgt spid="14"/>
                                        </p:tgtEl>
                                      </p:cBhvr>
                                    </p:animEffect>
                                  </p:childTnLst>
                                </p:cTn>
                              </p:par>
                              <p:par>
                                <p:cTn id="61" presetID="6" presetClass="emph" presetSubtype="0" autoRev="1" fill="hold" grpId="1" nodeType="withEffect">
                                  <p:stCondLst>
                                    <p:cond delay="4200"/>
                                  </p:stCondLst>
                                  <p:childTnLst>
                                    <p:animScale>
                                      <p:cBhvr>
                                        <p:cTn id="62" dur="150" fill="hold"/>
                                        <p:tgtEl>
                                          <p:spTgt spid="14"/>
                                        </p:tgtEl>
                                      </p:cBhvr>
                                      <p:by x="110000" y="110000"/>
                                    </p:animScale>
                                  </p:childTnLst>
                                </p:cTn>
                              </p:par>
                              <p:par>
                                <p:cTn id="63" presetID="2" presetClass="entr" presetSubtype="2" fill="hold" nodeType="withEffect">
                                  <p:stCondLst>
                                    <p:cond delay="42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440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par>
                                <p:cTn id="71" presetID="53" presetClass="entr" presetSubtype="16" fill="hold" grpId="0" nodeType="withEffect">
                                  <p:stCondLst>
                                    <p:cond delay="4900"/>
                                  </p:stCondLst>
                                  <p:childTnLst>
                                    <p:set>
                                      <p:cBhvr>
                                        <p:cTn id="72" dur="1" fill="hold">
                                          <p:stCondLst>
                                            <p:cond delay="0"/>
                                          </p:stCondLst>
                                        </p:cTn>
                                        <p:tgtEl>
                                          <p:spTgt spid="20"/>
                                        </p:tgtEl>
                                        <p:attrNameLst>
                                          <p:attrName>style.visibility</p:attrName>
                                        </p:attrNameLst>
                                      </p:cBhvr>
                                      <p:to>
                                        <p:strVal val="visible"/>
                                      </p:to>
                                    </p:set>
                                    <p:anim calcmode="lin" valueType="num">
                                      <p:cBhvr>
                                        <p:cTn id="73" dur="300" fill="hold"/>
                                        <p:tgtEl>
                                          <p:spTgt spid="20"/>
                                        </p:tgtEl>
                                        <p:attrNameLst>
                                          <p:attrName>ppt_w</p:attrName>
                                        </p:attrNameLst>
                                      </p:cBhvr>
                                      <p:tavLst>
                                        <p:tav tm="0">
                                          <p:val>
                                            <p:fltVal val="0"/>
                                          </p:val>
                                        </p:tav>
                                        <p:tav tm="100000">
                                          <p:val>
                                            <p:strVal val="#ppt_w"/>
                                          </p:val>
                                        </p:tav>
                                      </p:tavLst>
                                    </p:anim>
                                    <p:anim calcmode="lin" valueType="num">
                                      <p:cBhvr>
                                        <p:cTn id="74" dur="300" fill="hold"/>
                                        <p:tgtEl>
                                          <p:spTgt spid="20"/>
                                        </p:tgtEl>
                                        <p:attrNameLst>
                                          <p:attrName>ppt_h</p:attrName>
                                        </p:attrNameLst>
                                      </p:cBhvr>
                                      <p:tavLst>
                                        <p:tav tm="0">
                                          <p:val>
                                            <p:fltVal val="0"/>
                                          </p:val>
                                        </p:tav>
                                        <p:tav tm="100000">
                                          <p:val>
                                            <p:strVal val="#ppt_h"/>
                                          </p:val>
                                        </p:tav>
                                      </p:tavLst>
                                    </p:anim>
                                    <p:animEffect transition="in" filter="fade">
                                      <p:cBhvr>
                                        <p:cTn id="75" dur="300"/>
                                        <p:tgtEl>
                                          <p:spTgt spid="20"/>
                                        </p:tgtEl>
                                      </p:cBhvr>
                                    </p:animEffect>
                                  </p:childTnLst>
                                </p:cTn>
                              </p:par>
                              <p:par>
                                <p:cTn id="76" presetID="6" presetClass="emph" presetSubtype="0" autoRev="1" fill="hold" grpId="1" nodeType="withEffect">
                                  <p:stCondLst>
                                    <p:cond delay="5200"/>
                                  </p:stCondLst>
                                  <p:childTnLst>
                                    <p:animScale>
                                      <p:cBhvr>
                                        <p:cTn id="77" dur="150" fill="hold"/>
                                        <p:tgtEl>
                                          <p:spTgt spid="20"/>
                                        </p:tgtEl>
                                      </p:cBhvr>
                                      <p:by x="110000" y="110000"/>
                                    </p:animScale>
                                  </p:childTnLst>
                                </p:cTn>
                              </p:par>
                              <p:par>
                                <p:cTn id="78" presetID="2" presetClass="entr" presetSubtype="2" fill="hold" nodeType="withEffect">
                                  <p:stCondLst>
                                    <p:cond delay="52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1+#ppt_w/2"/>
                                          </p:val>
                                        </p:tav>
                                        <p:tav tm="100000">
                                          <p:val>
                                            <p:strVal val="#ppt_x"/>
                                          </p:val>
                                        </p:tav>
                                      </p:tavLst>
                                    </p:anim>
                                    <p:anim calcmode="lin" valueType="num">
                                      <p:cBhvr additive="base">
                                        <p:cTn id="81" dur="500" fill="hold"/>
                                        <p:tgtEl>
                                          <p:spTgt spid="2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540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8" grpId="1"/>
      <p:bldP spid="10" grpId="0"/>
      <p:bldP spid="11" grpId="0"/>
      <p:bldP spid="11" grpId="1"/>
      <p:bldP spid="13" grpId="0"/>
      <p:bldP spid="14" grpId="0"/>
      <p:bldP spid="14" grpId="1"/>
      <p:bldP spid="19" grpId="0"/>
      <p:bldP spid="20" grpId="0"/>
      <p:bldP spid="20" grpId="1"/>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1"/>
            </p:custDataLst>
          </p:nvPr>
        </p:nvSpPr>
        <p:spPr>
          <a:xfrm>
            <a:off x="2269387" y="2715901"/>
            <a:ext cx="4569619" cy="473206"/>
          </a:xfrm>
          <a:prstGeom prst="rect">
            <a:avLst/>
          </a:prstGeom>
        </p:spPr>
        <p:txBody>
          <a:bodyPr>
            <a:spAutoFit/>
          </a:bodyPr>
          <a:lstStyle/>
          <a:p>
            <a:pPr algn="ctr"/>
            <a:r>
              <a:rPr lang="en-US" altLang="zh-CN" sz="825">
                <a:solidFill>
                  <a:schemeClr val="tx1">
                    <a:lumMod val="75000"/>
                    <a:lumOff val="25000"/>
                  </a:schemeClr>
                </a:solidFill>
                <a:cs typeface="+mn-ea"/>
                <a:sym typeface="+mn-lt"/>
              </a:rPr>
              <a:t>Your content to play here, or through your copy, paste in this box, and select only </a:t>
            </a:r>
          </a:p>
          <a:p>
            <a:pPr algn="ctr"/>
            <a:r>
              <a:rPr lang="en-US" altLang="zh-CN" sz="825">
                <a:solidFill>
                  <a:schemeClr val="tx1">
                    <a:lumMod val="75000"/>
                    <a:lumOff val="25000"/>
                  </a:schemeClr>
                </a:solidFill>
                <a:cs typeface="+mn-ea"/>
                <a:sym typeface="+mn-lt"/>
              </a:rPr>
              <a:t>the text. Your content to play here, or through your copy, paste in </a:t>
            </a:r>
          </a:p>
          <a:p>
            <a:pPr algn="ctr"/>
            <a:r>
              <a:rPr lang="en-US" altLang="zh-CN" sz="825">
                <a:solidFill>
                  <a:schemeClr val="tx1">
                    <a:lumMod val="75000"/>
                    <a:lumOff val="25000"/>
                  </a:schemeClr>
                </a:solidFill>
                <a:cs typeface="+mn-ea"/>
                <a:sym typeface="+mn-lt"/>
              </a:rPr>
              <a:t>this box, and select only the text.</a:t>
            </a:r>
          </a:p>
        </p:txBody>
      </p:sp>
      <p:sp>
        <p:nvSpPr>
          <p:cNvPr id="4" name="PA_矩形 3"/>
          <p:cNvSpPr/>
          <p:nvPr>
            <p:custDataLst>
              <p:tags r:id="rId2"/>
            </p:custDataLst>
          </p:nvPr>
        </p:nvSpPr>
        <p:spPr>
          <a:xfrm>
            <a:off x="2406814" y="2372250"/>
            <a:ext cx="4294766" cy="323165"/>
          </a:xfrm>
          <a:prstGeom prst="rect">
            <a:avLst/>
          </a:prstGeom>
        </p:spPr>
        <p:txBody>
          <a:bodyPr wrap="none">
            <a:spAutoFit/>
          </a:bodyPr>
          <a:lstStyle/>
          <a:p>
            <a:pPr algn="ctr"/>
            <a:r>
              <a:rPr lang="en-US" altLang="zh-CN" sz="1500">
                <a:solidFill>
                  <a:srgbClr val="A6B795"/>
                </a:solidFill>
                <a:cs typeface="+mn-ea"/>
                <a:sym typeface="+mn-lt"/>
              </a:rPr>
              <a:t>— </a:t>
            </a:r>
            <a:r>
              <a:rPr lang="zh-CN" altLang="en-US" sz="1500">
                <a:solidFill>
                  <a:srgbClr val="A6B795"/>
                </a:solidFill>
                <a:cs typeface="+mn-ea"/>
                <a:sym typeface="+mn-lt"/>
              </a:rPr>
              <a:t>工作计划 </a:t>
            </a:r>
            <a:r>
              <a:rPr lang="en-US" altLang="zh-CN" sz="1500">
                <a:solidFill>
                  <a:srgbClr val="A6B795"/>
                </a:solidFill>
                <a:cs typeface="+mn-ea"/>
                <a:sym typeface="+mn-lt"/>
              </a:rPr>
              <a:t>| </a:t>
            </a:r>
            <a:r>
              <a:rPr lang="zh-CN" altLang="en-US" sz="1500">
                <a:solidFill>
                  <a:srgbClr val="A6B795"/>
                </a:solidFill>
                <a:cs typeface="+mn-ea"/>
                <a:sym typeface="+mn-lt"/>
              </a:rPr>
              <a:t>指标汇报 </a:t>
            </a:r>
            <a:r>
              <a:rPr lang="en-US" altLang="zh-CN" sz="1500">
                <a:solidFill>
                  <a:srgbClr val="A6B795"/>
                </a:solidFill>
                <a:cs typeface="+mn-ea"/>
                <a:sym typeface="+mn-lt"/>
              </a:rPr>
              <a:t>| </a:t>
            </a:r>
            <a:r>
              <a:rPr lang="zh-CN" altLang="en-US" sz="1500">
                <a:solidFill>
                  <a:srgbClr val="A6B795"/>
                </a:solidFill>
                <a:cs typeface="+mn-ea"/>
                <a:sym typeface="+mn-lt"/>
              </a:rPr>
              <a:t>总结汇报 </a:t>
            </a:r>
            <a:r>
              <a:rPr lang="en-US" altLang="zh-CN" sz="1500">
                <a:solidFill>
                  <a:srgbClr val="A6B795"/>
                </a:solidFill>
                <a:cs typeface="+mn-ea"/>
                <a:sym typeface="+mn-lt"/>
              </a:rPr>
              <a:t>| </a:t>
            </a:r>
            <a:r>
              <a:rPr lang="zh-CN" altLang="en-US" sz="1500">
                <a:solidFill>
                  <a:srgbClr val="A6B795"/>
                </a:solidFill>
                <a:cs typeface="+mn-ea"/>
                <a:sym typeface="+mn-lt"/>
              </a:rPr>
              <a:t>年度总结 </a:t>
            </a:r>
            <a:r>
              <a:rPr lang="en-US" altLang="zh-CN" sz="1500">
                <a:solidFill>
                  <a:srgbClr val="A6B795"/>
                </a:solidFill>
                <a:cs typeface="+mn-ea"/>
                <a:sym typeface="+mn-lt"/>
              </a:rPr>
              <a:t>—</a:t>
            </a:r>
          </a:p>
        </p:txBody>
      </p:sp>
      <p:sp>
        <p:nvSpPr>
          <p:cNvPr id="7" name="PA_文本框 37"/>
          <p:cNvSpPr>
            <a:spLocks noChangeArrowheads="1"/>
          </p:cNvSpPr>
          <p:nvPr>
            <p:custDataLst>
              <p:tags r:id="rId3"/>
            </p:custDataLst>
          </p:nvPr>
        </p:nvSpPr>
        <p:spPr bwMode="auto">
          <a:xfrm>
            <a:off x="528526" y="1598351"/>
            <a:ext cx="8051341" cy="744430"/>
          </a:xfrm>
          <a:prstGeom prst="rect">
            <a:avLst/>
          </a:prstGeom>
          <a:noFill/>
          <a:ln>
            <a:noFill/>
          </a:ln>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165">
              <a:spcBef>
                <a:spcPct val="0"/>
              </a:spcBef>
              <a:buNone/>
              <a:defRPr/>
            </a:pPr>
            <a:r>
              <a:rPr lang="zh-CN" altLang="en-US" sz="4500" b="1">
                <a:solidFill>
                  <a:srgbClr val="A6B795"/>
                </a:solidFill>
                <a:latin typeface="+mn-lt"/>
                <a:ea typeface="+mn-ea"/>
                <a:cs typeface="+mn-ea"/>
                <a:sym typeface="+mn-lt"/>
              </a:rPr>
              <a:t>感谢您的耐心观看</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05" y="1804670"/>
            <a:ext cx="2815590" cy="1187450"/>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1192530" y="1688465"/>
            <a:ext cx="1416050" cy="1419860"/>
          </a:xfrm>
          <a:prstGeom prst="rect">
            <a:avLst/>
          </a:prstGeom>
          <a:noFill/>
        </p:spPr>
        <p:txBody>
          <a:bodyPr wrap="none" rtlCol="0">
            <a:spAutoFit/>
          </a:bodyPr>
          <a:lstStyle/>
          <a:p>
            <a:pPr algn="ctr"/>
            <a:r>
              <a:rPr lang="en-US" altLang="zh-CN" sz="8625">
                <a:solidFill>
                  <a:schemeClr val="bg1"/>
                </a:solidFill>
                <a:cs typeface="+mn-ea"/>
                <a:sym typeface="+mn-lt"/>
              </a:rPr>
              <a:t>01</a:t>
            </a:r>
            <a:endParaRPr lang="zh-CN" altLang="en-US" sz="8625">
              <a:solidFill>
                <a:schemeClr val="bg1"/>
              </a:solidFill>
              <a:cs typeface="+mn-ea"/>
              <a:sym typeface="+mn-lt"/>
            </a:endParaRPr>
          </a:p>
        </p:txBody>
      </p:sp>
      <p:sp>
        <p:nvSpPr>
          <p:cNvPr id="6" name="文本框 5"/>
          <p:cNvSpPr txBox="1"/>
          <p:nvPr/>
        </p:nvSpPr>
        <p:spPr>
          <a:xfrm>
            <a:off x="3094718" y="1835422"/>
            <a:ext cx="2954655" cy="646331"/>
          </a:xfrm>
          <a:prstGeom prst="rect">
            <a:avLst/>
          </a:prstGeom>
          <a:noFill/>
        </p:spPr>
        <p:txBody>
          <a:bodyPr wrap="none" rtlCol="0">
            <a:spAutoFit/>
          </a:bodyPr>
          <a:lstStyle/>
          <a:p>
            <a:r>
              <a:rPr lang="zh-CN" altLang="en-US" sz="3600" b="1">
                <a:solidFill>
                  <a:srgbClr val="5C795B"/>
                </a:solidFill>
                <a:cs typeface="+mn-ea"/>
                <a:sym typeface="+mn-lt"/>
              </a:rPr>
              <a:t>年度工作概述</a:t>
            </a:r>
          </a:p>
        </p:txBody>
      </p:sp>
      <p:sp>
        <p:nvSpPr>
          <p:cNvPr id="7" name="TextBox 24"/>
          <p:cNvSpPr txBox="1"/>
          <p:nvPr/>
        </p:nvSpPr>
        <p:spPr>
          <a:xfrm>
            <a:off x="3139265" y="2493988"/>
            <a:ext cx="96691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8" name="TextBox 25"/>
          <p:cNvSpPr txBox="1"/>
          <p:nvPr/>
        </p:nvSpPr>
        <p:spPr>
          <a:xfrm>
            <a:off x="4295790" y="2491625"/>
            <a:ext cx="99842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9" name="TextBox 26"/>
          <p:cNvSpPr txBox="1"/>
          <p:nvPr/>
        </p:nvSpPr>
        <p:spPr>
          <a:xfrm>
            <a:off x="5449947" y="2493987"/>
            <a:ext cx="1093210"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0" name="TextBox 27"/>
          <p:cNvSpPr txBox="1"/>
          <p:nvPr/>
        </p:nvSpPr>
        <p:spPr>
          <a:xfrm>
            <a:off x="3139265"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1" name="TextBox 28"/>
          <p:cNvSpPr txBox="1"/>
          <p:nvPr/>
        </p:nvSpPr>
        <p:spPr>
          <a:xfrm>
            <a:off x="4295791" y="2784465"/>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2" name="TextBox 29"/>
          <p:cNvSpPr txBox="1"/>
          <p:nvPr/>
        </p:nvSpPr>
        <p:spPr>
          <a:xfrm>
            <a:off x="5465339"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31828" y="3153443"/>
            <a:ext cx="3443484" cy="1017987"/>
            <a:chOff x="806883" y="2800623"/>
            <a:chExt cx="3443932" cy="1017987"/>
          </a:xfrm>
        </p:grpSpPr>
        <p:sp>
          <p:nvSpPr>
            <p:cNvPr id="27" name="TextBox 26"/>
            <p:cNvSpPr txBox="1"/>
            <p:nvPr/>
          </p:nvSpPr>
          <p:spPr>
            <a:xfrm>
              <a:off x="806883" y="2800623"/>
              <a:ext cx="1743012" cy="403957"/>
            </a:xfrm>
            <a:prstGeom prst="rect">
              <a:avLst/>
            </a:prstGeom>
            <a:noFill/>
          </p:spPr>
          <p:txBody>
            <a:bodyPr wrap="none" rtlCol="0">
              <a:spAutoFit/>
            </a:bodyPr>
            <a:lstStyle/>
            <a:p>
              <a:r>
                <a:rPr lang="zh-CN" altLang="en-US" sz="2025" b="1">
                  <a:solidFill>
                    <a:srgbClr val="5C795B"/>
                  </a:solidFill>
                  <a:cs typeface="+mn-ea"/>
                  <a:sym typeface="+mn-lt"/>
                </a:rPr>
                <a:t>在此输入标题</a:t>
              </a:r>
            </a:p>
          </p:txBody>
        </p:sp>
        <p:sp>
          <p:nvSpPr>
            <p:cNvPr id="28" name="TextBox 27"/>
            <p:cNvSpPr txBox="1"/>
            <p:nvPr/>
          </p:nvSpPr>
          <p:spPr>
            <a:xfrm>
              <a:off x="806883" y="3205237"/>
              <a:ext cx="3443932" cy="613373"/>
            </a:xfrm>
            <a:prstGeom prst="rect">
              <a:avLst/>
            </a:prstGeom>
            <a:noFill/>
          </p:spPr>
          <p:txBody>
            <a:bodyPr wrap="square" rtlCol="0">
              <a:spAutoFit/>
            </a:bodyPr>
            <a:lstStyle/>
            <a:p>
              <a:pPr>
                <a:lnSpc>
                  <a:spcPct val="150000"/>
                </a:lnSpc>
              </a:pPr>
              <a:r>
                <a:rPr lang="zh-CN" altLang="en-US" sz="1200">
                  <a:solidFill>
                    <a:srgbClr val="143A21"/>
                  </a:solidFill>
                  <a:cs typeface="+mn-ea"/>
                  <a:sym typeface="+mn-lt"/>
                </a:rPr>
                <a:t>单击此处添加段落文本，单击此处添加段落文本，单击此处添加段落文本，单击此处添加段落文本。</a:t>
              </a:r>
            </a:p>
          </p:txBody>
        </p:sp>
      </p:grpSp>
      <p:sp>
        <p:nvSpPr>
          <p:cNvPr id="2" name="标题 1"/>
          <p:cNvSpPr>
            <a:spLocks noGrp="1"/>
          </p:cNvSpPr>
          <p:nvPr>
            <p:ph type="title"/>
          </p:nvPr>
        </p:nvSpPr>
        <p:spPr/>
        <p:txBody>
          <a:bodyPr/>
          <a:lstStyle/>
          <a:p>
            <a:r>
              <a:rPr lang="zh-CN" altLang="en-US">
                <a:solidFill>
                  <a:srgbClr val="5C795B"/>
                </a:solidFill>
                <a:latin typeface="+mn-lt"/>
                <a:ea typeface="+mn-ea"/>
                <a:cs typeface="+mn-ea"/>
                <a:sym typeface="+mn-lt"/>
              </a:rPr>
              <a:t>年度工作概述</a:t>
            </a:r>
          </a:p>
        </p:txBody>
      </p:sp>
      <p:pic>
        <p:nvPicPr>
          <p:cNvPr id="3" name="图片 2" descr="C:\Users\Administrator\Desktop\未标题-2.jpg未标题-2"/>
          <p:cNvPicPr>
            <a:picLocks noChangeAspect="1"/>
          </p:cNvPicPr>
          <p:nvPr/>
        </p:nvPicPr>
        <p:blipFill>
          <a:blip r:embed="rId3"/>
          <a:stretch>
            <a:fillRect/>
          </a:stretch>
        </p:blipFill>
        <p:spPr>
          <a:xfrm>
            <a:off x="576263" y="1169670"/>
            <a:ext cx="7675880" cy="1839595"/>
          </a:xfrm>
          <a:prstGeom prst="rect">
            <a:avLst/>
          </a:prstGeom>
          <a:noFill/>
          <a:ln w="9525">
            <a:noFill/>
            <a:miter lim="800000"/>
            <a:headEnd/>
            <a:tailEnd/>
          </a:ln>
          <a:effectLst/>
        </p:spPr>
      </p:pic>
      <p:grpSp>
        <p:nvGrpSpPr>
          <p:cNvPr id="5" name="组合 4"/>
          <p:cNvGrpSpPr/>
          <p:nvPr/>
        </p:nvGrpSpPr>
        <p:grpSpPr>
          <a:xfrm>
            <a:off x="4703778" y="3153443"/>
            <a:ext cx="3443484" cy="1017987"/>
            <a:chOff x="806883" y="2800623"/>
            <a:chExt cx="3443932" cy="1017987"/>
          </a:xfrm>
        </p:grpSpPr>
        <p:sp>
          <p:nvSpPr>
            <p:cNvPr id="6" name="TextBox 26"/>
            <p:cNvSpPr txBox="1"/>
            <p:nvPr/>
          </p:nvSpPr>
          <p:spPr>
            <a:xfrm>
              <a:off x="806883" y="2800623"/>
              <a:ext cx="1743012" cy="403957"/>
            </a:xfrm>
            <a:prstGeom prst="rect">
              <a:avLst/>
            </a:prstGeom>
            <a:noFill/>
          </p:spPr>
          <p:txBody>
            <a:bodyPr wrap="none" rtlCol="0">
              <a:spAutoFit/>
            </a:bodyPr>
            <a:lstStyle/>
            <a:p>
              <a:r>
                <a:rPr lang="zh-CN" altLang="en-US" sz="2025" b="1">
                  <a:solidFill>
                    <a:srgbClr val="5C795B"/>
                  </a:solidFill>
                  <a:cs typeface="+mn-ea"/>
                  <a:sym typeface="+mn-lt"/>
                </a:rPr>
                <a:t>在此输入标题</a:t>
              </a:r>
            </a:p>
          </p:txBody>
        </p:sp>
        <p:sp>
          <p:nvSpPr>
            <p:cNvPr id="7" name="TextBox 27"/>
            <p:cNvSpPr txBox="1"/>
            <p:nvPr/>
          </p:nvSpPr>
          <p:spPr>
            <a:xfrm>
              <a:off x="806883" y="3205237"/>
              <a:ext cx="3443932" cy="613373"/>
            </a:xfrm>
            <a:prstGeom prst="rect">
              <a:avLst/>
            </a:prstGeom>
            <a:noFill/>
          </p:spPr>
          <p:txBody>
            <a:bodyPr wrap="square" rtlCol="0">
              <a:spAutoFit/>
            </a:bodyPr>
            <a:lstStyle/>
            <a:p>
              <a:pPr>
                <a:lnSpc>
                  <a:spcPct val="150000"/>
                </a:lnSpc>
              </a:pPr>
              <a:r>
                <a:rPr lang="zh-CN" altLang="en-US" sz="1200">
                  <a:solidFill>
                    <a:srgbClr val="143A21"/>
                  </a:solidFill>
                  <a:cs typeface="+mn-ea"/>
                  <a:sym typeface="+mn-lt"/>
                </a:rPr>
                <a:t>单击此处添加段落文本，单击此处添加段落文本，单击此处添加段落文本，单击此处添加段落文本。</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62698" y="1203599"/>
            <a:ext cx="2901219" cy="1828550"/>
            <a:chOff x="6084167" y="1925354"/>
            <a:chExt cx="3070586" cy="1935163"/>
          </a:xfrm>
        </p:grpSpPr>
        <p:sp>
          <p:nvSpPr>
            <p:cNvPr id="5" name="KMA1D1FEAF"/>
            <p:cNvSpPr>
              <a:spLocks noChangeArrowheads="1"/>
            </p:cNvSpPr>
            <p:nvPr/>
          </p:nvSpPr>
          <p:spPr bwMode="ltGray">
            <a:xfrm>
              <a:off x="6084167" y="1925354"/>
              <a:ext cx="2756794" cy="1935163"/>
            </a:xfrm>
            <a:prstGeom prst="rect">
              <a:avLst/>
            </a:prstGeom>
            <a:solidFill>
              <a:srgbClr val="5C795B"/>
            </a:solidFill>
            <a:ln w="19050">
              <a:noFill/>
              <a:miter lim="800000"/>
            </a:ln>
            <a:effectLst/>
          </p:spPr>
          <p:txBody>
            <a:bodyPr wrap="none" lIns="72900" tIns="72900" rIns="73562" bIns="72900"/>
            <a:lstStyle/>
            <a:p>
              <a:pPr>
                <a:buSzPct val="80000"/>
                <a:buFont typeface="Marlett" pitchFamily="2" charset="2"/>
                <a:buChar char="i"/>
                <a:defRPr/>
              </a:pPr>
              <a:endParaRPr lang="ko-KR" altLang="ko-KR" sz="1015" b="1">
                <a:solidFill>
                  <a:schemeClr val="bg1"/>
                </a:solidFill>
                <a:cs typeface="+mn-ea"/>
                <a:sym typeface="+mn-lt"/>
              </a:endParaRPr>
            </a:p>
          </p:txBody>
        </p:sp>
        <p:grpSp>
          <p:nvGrpSpPr>
            <p:cNvPr id="6" name="그룹 21"/>
            <p:cNvGrpSpPr/>
            <p:nvPr/>
          </p:nvGrpSpPr>
          <p:grpSpPr>
            <a:xfrm>
              <a:off x="6586312" y="2132856"/>
              <a:ext cx="2568441" cy="1488513"/>
              <a:chOff x="6794460" y="2050996"/>
              <a:chExt cx="2314044" cy="1488513"/>
            </a:xfrm>
          </p:grpSpPr>
          <p:sp>
            <p:nvSpPr>
              <p:cNvPr id="7" name="Text Box 5"/>
              <p:cNvSpPr txBox="1">
                <a:spLocks noChangeArrowheads="1"/>
              </p:cNvSpPr>
              <p:nvPr/>
            </p:nvSpPr>
            <p:spPr bwMode="auto">
              <a:xfrm>
                <a:off x="6794460" y="2708920"/>
                <a:ext cx="2314044" cy="830589"/>
              </a:xfrm>
              <a:prstGeom prst="rect">
                <a:avLst/>
              </a:prstGeom>
              <a:noFill/>
              <a:ln w="9525">
                <a:noFill/>
                <a:miter lim="800000"/>
              </a:ln>
            </p:spPr>
            <p:txBody>
              <a:bodyPr>
                <a:spAutoFit/>
              </a:bodyPr>
              <a:lstStyle/>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p:txBody>
          </p:sp>
          <p:sp>
            <p:nvSpPr>
              <p:cNvPr id="8" name="Text Box 5"/>
              <p:cNvSpPr txBox="1">
                <a:spLocks noChangeArrowheads="1"/>
              </p:cNvSpPr>
              <p:nvPr/>
            </p:nvSpPr>
            <p:spPr bwMode="auto">
              <a:xfrm>
                <a:off x="6794460" y="2050996"/>
                <a:ext cx="2314044" cy="586299"/>
              </a:xfrm>
              <a:prstGeom prst="rect">
                <a:avLst/>
              </a:prstGeom>
              <a:noFill/>
              <a:ln w="9525">
                <a:noFill/>
                <a:miter lim="800000"/>
              </a:ln>
            </p:spPr>
            <p:txBody>
              <a:bodyPr>
                <a:spAutoFit/>
              </a:bodyPr>
              <a:lstStyle/>
              <a:p>
                <a:pPr marL="126365" indent="-126365">
                  <a:defRPr/>
                </a:pPr>
                <a:r>
                  <a:rPr lang="zh-CN" altLang="en-US" sz="3000" b="1">
                    <a:solidFill>
                      <a:schemeClr val="bg1"/>
                    </a:solidFill>
                    <a:cs typeface="+mn-ea"/>
                    <a:sym typeface="+mn-lt"/>
                  </a:rPr>
                  <a:t>主题三</a:t>
                </a:r>
                <a:endParaRPr lang="ko-KR" altLang="ko-KR" sz="3000" b="1">
                  <a:solidFill>
                    <a:schemeClr val="bg1"/>
                  </a:solidFill>
                  <a:cs typeface="+mn-ea"/>
                  <a:sym typeface="+mn-lt"/>
                </a:endParaRPr>
              </a:p>
            </p:txBody>
          </p:sp>
        </p:grpSp>
      </p:grpSp>
      <p:grpSp>
        <p:nvGrpSpPr>
          <p:cNvPr id="9" name="组合 8"/>
          <p:cNvGrpSpPr/>
          <p:nvPr/>
        </p:nvGrpSpPr>
        <p:grpSpPr>
          <a:xfrm>
            <a:off x="3302017" y="1203599"/>
            <a:ext cx="3060176" cy="1828550"/>
            <a:chOff x="3162325" y="1925354"/>
            <a:chExt cx="3238821" cy="1935163"/>
          </a:xfrm>
        </p:grpSpPr>
        <p:sp>
          <p:nvSpPr>
            <p:cNvPr id="10"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rgbClr val="A6B795"/>
            </a:solidFill>
            <a:ln w="19050">
              <a:noFill/>
              <a:miter lim="800000"/>
            </a:ln>
            <a:effectLst/>
          </p:spPr>
          <p:txBody>
            <a:bodyPr wrap="none" lIns="72900" tIns="72900" rIns="73562" bIns="72900"/>
            <a:lstStyle/>
            <a:p>
              <a:pPr>
                <a:buSzPct val="80000"/>
                <a:buFont typeface="Marlett" pitchFamily="2" charset="2"/>
                <a:buChar char="i"/>
                <a:defRPr/>
              </a:pPr>
              <a:endParaRPr lang="ko-KR" altLang="ko-KR" sz="1015" b="1">
                <a:solidFill>
                  <a:schemeClr val="bg1"/>
                </a:solidFill>
                <a:cs typeface="+mn-ea"/>
                <a:sym typeface="+mn-lt"/>
              </a:endParaRPr>
            </a:p>
          </p:txBody>
        </p:sp>
        <p:grpSp>
          <p:nvGrpSpPr>
            <p:cNvPr id="11" name="그룹 21"/>
            <p:cNvGrpSpPr/>
            <p:nvPr/>
          </p:nvGrpSpPr>
          <p:grpSpPr>
            <a:xfrm>
              <a:off x="3552615" y="2060848"/>
              <a:ext cx="2568441" cy="1560521"/>
              <a:chOff x="6794460" y="1978988"/>
              <a:chExt cx="2314044" cy="1560521"/>
            </a:xfrm>
          </p:grpSpPr>
          <p:sp>
            <p:nvSpPr>
              <p:cNvPr id="12" name="Text Box 5"/>
              <p:cNvSpPr txBox="1">
                <a:spLocks noChangeArrowheads="1"/>
              </p:cNvSpPr>
              <p:nvPr/>
            </p:nvSpPr>
            <p:spPr bwMode="auto">
              <a:xfrm>
                <a:off x="6794460" y="2708920"/>
                <a:ext cx="2314044" cy="830589"/>
              </a:xfrm>
              <a:prstGeom prst="rect">
                <a:avLst/>
              </a:prstGeom>
              <a:noFill/>
              <a:ln w="9525">
                <a:noFill/>
                <a:miter lim="800000"/>
              </a:ln>
            </p:spPr>
            <p:txBody>
              <a:bodyPr>
                <a:spAutoFit/>
              </a:bodyPr>
              <a:lstStyle/>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p:txBody>
          </p:sp>
          <p:sp>
            <p:nvSpPr>
              <p:cNvPr id="13" name="Text Box 5"/>
              <p:cNvSpPr txBox="1">
                <a:spLocks noChangeArrowheads="1"/>
              </p:cNvSpPr>
              <p:nvPr/>
            </p:nvSpPr>
            <p:spPr bwMode="auto">
              <a:xfrm>
                <a:off x="6794460" y="1978988"/>
                <a:ext cx="2314044" cy="586299"/>
              </a:xfrm>
              <a:prstGeom prst="rect">
                <a:avLst/>
              </a:prstGeom>
              <a:noFill/>
              <a:ln w="9525">
                <a:noFill/>
                <a:miter lim="800000"/>
              </a:ln>
            </p:spPr>
            <p:txBody>
              <a:bodyPr>
                <a:spAutoFit/>
              </a:bodyPr>
              <a:lstStyle/>
              <a:p>
                <a:pPr marL="126365" indent="-126365">
                  <a:defRPr/>
                </a:pPr>
                <a:r>
                  <a:rPr lang="zh-CN" altLang="en-US" sz="3000" b="1">
                    <a:solidFill>
                      <a:schemeClr val="bg1"/>
                    </a:solidFill>
                    <a:cs typeface="+mn-ea"/>
                    <a:sym typeface="+mn-lt"/>
                  </a:rPr>
                  <a:t>主题二</a:t>
                </a:r>
                <a:endParaRPr lang="ko-KR" altLang="ko-KR" sz="3000" b="1">
                  <a:solidFill>
                    <a:schemeClr val="bg1"/>
                  </a:solidFill>
                  <a:cs typeface="+mn-ea"/>
                  <a:sym typeface="+mn-lt"/>
                </a:endParaRPr>
              </a:p>
            </p:txBody>
          </p:sp>
        </p:grpSp>
      </p:grpSp>
      <p:grpSp>
        <p:nvGrpSpPr>
          <p:cNvPr id="14" name="组合 13"/>
          <p:cNvGrpSpPr/>
          <p:nvPr/>
        </p:nvGrpSpPr>
        <p:grpSpPr>
          <a:xfrm>
            <a:off x="551766" y="1203599"/>
            <a:ext cx="3060176" cy="1828550"/>
            <a:chOff x="251520" y="1925354"/>
            <a:chExt cx="3238821" cy="1935163"/>
          </a:xfrm>
        </p:grpSpPr>
        <p:sp>
          <p:nvSpPr>
            <p:cNvPr id="15"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72900" tIns="72900" rIns="73562" bIns="72900"/>
            <a:lstStyle/>
            <a:p>
              <a:pPr>
                <a:buSzPct val="80000"/>
                <a:buFont typeface="Marlett" pitchFamily="2" charset="2"/>
                <a:buChar char="i"/>
                <a:defRPr/>
              </a:pPr>
              <a:endParaRPr lang="ko-KR" altLang="ko-KR" sz="1015" b="1">
                <a:solidFill>
                  <a:schemeClr val="bg1"/>
                </a:solidFill>
                <a:cs typeface="+mn-ea"/>
                <a:sym typeface="+mn-lt"/>
              </a:endParaRPr>
            </a:p>
          </p:txBody>
        </p:sp>
        <p:grpSp>
          <p:nvGrpSpPr>
            <p:cNvPr id="16" name="그룹 21"/>
            <p:cNvGrpSpPr/>
            <p:nvPr/>
          </p:nvGrpSpPr>
          <p:grpSpPr>
            <a:xfrm>
              <a:off x="369777" y="2132856"/>
              <a:ext cx="2568441" cy="1488513"/>
              <a:chOff x="6794460" y="2050996"/>
              <a:chExt cx="2314044" cy="1488513"/>
            </a:xfrm>
          </p:grpSpPr>
          <p:sp>
            <p:nvSpPr>
              <p:cNvPr id="17" name="Text Box 5"/>
              <p:cNvSpPr txBox="1">
                <a:spLocks noChangeArrowheads="1"/>
              </p:cNvSpPr>
              <p:nvPr/>
            </p:nvSpPr>
            <p:spPr bwMode="auto">
              <a:xfrm>
                <a:off x="6794460" y="2708920"/>
                <a:ext cx="2314044" cy="830589"/>
              </a:xfrm>
              <a:prstGeom prst="rect">
                <a:avLst/>
              </a:prstGeom>
              <a:noFill/>
              <a:ln w="9525">
                <a:noFill/>
                <a:miter lim="800000"/>
              </a:ln>
            </p:spPr>
            <p:txBody>
              <a:bodyPr>
                <a:spAutoFit/>
              </a:bodyPr>
              <a:lstStyle/>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a:p>
                <a:pPr marL="126365" indent="-126365">
                  <a:buFont typeface="Arial" panose="020B0604020202020204" pitchFamily="34" charset="0"/>
                  <a:buChar char="•"/>
                  <a:defRPr/>
                </a:pPr>
                <a:r>
                  <a:rPr lang="zh-CN" altLang="en-US" sz="1500">
                    <a:solidFill>
                      <a:schemeClr val="bg1"/>
                    </a:solidFill>
                    <a:cs typeface="+mn-ea"/>
                    <a:sym typeface="+mn-lt"/>
                  </a:rPr>
                  <a:t>单击此处添加文本</a:t>
                </a:r>
                <a:endParaRPr lang="en-US" altLang="ko-KR" sz="1500">
                  <a:solidFill>
                    <a:schemeClr val="bg1"/>
                  </a:solidFill>
                  <a:cs typeface="+mn-ea"/>
                  <a:sym typeface="+mn-lt"/>
                </a:endParaRPr>
              </a:p>
            </p:txBody>
          </p:sp>
          <p:sp>
            <p:nvSpPr>
              <p:cNvPr id="18" name="Text Box 5"/>
              <p:cNvSpPr txBox="1">
                <a:spLocks noChangeArrowheads="1"/>
              </p:cNvSpPr>
              <p:nvPr/>
            </p:nvSpPr>
            <p:spPr bwMode="auto">
              <a:xfrm>
                <a:off x="6794460" y="2050996"/>
                <a:ext cx="2314044" cy="586299"/>
              </a:xfrm>
              <a:prstGeom prst="rect">
                <a:avLst/>
              </a:prstGeom>
              <a:noFill/>
              <a:ln w="9525">
                <a:noFill/>
                <a:miter lim="800000"/>
              </a:ln>
            </p:spPr>
            <p:txBody>
              <a:bodyPr>
                <a:spAutoFit/>
              </a:bodyPr>
              <a:lstStyle/>
              <a:p>
                <a:pPr marL="126365" indent="-126365">
                  <a:defRPr/>
                </a:pPr>
                <a:r>
                  <a:rPr lang="zh-CN" altLang="en-US" sz="3000" b="1">
                    <a:solidFill>
                      <a:schemeClr val="bg1"/>
                    </a:solidFill>
                    <a:cs typeface="+mn-ea"/>
                    <a:sym typeface="+mn-lt"/>
                  </a:rPr>
                  <a:t>主题一</a:t>
                </a:r>
                <a:endParaRPr lang="ko-KR" altLang="ko-KR" sz="3000" b="1">
                  <a:solidFill>
                    <a:schemeClr val="bg1"/>
                  </a:solidFill>
                  <a:cs typeface="+mn-ea"/>
                  <a:sym typeface="+mn-lt"/>
                </a:endParaRPr>
              </a:p>
            </p:txBody>
          </p:sp>
        </p:grpSp>
      </p:grpSp>
      <p:sp>
        <p:nvSpPr>
          <p:cNvPr id="19" name="矩形 18"/>
          <p:cNvSpPr/>
          <p:nvPr/>
        </p:nvSpPr>
        <p:spPr>
          <a:xfrm>
            <a:off x="551766" y="3244826"/>
            <a:ext cx="2580261"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393" tIns="43197" rIns="86393" bIns="43197" rtlCol="0" anchor="ctr"/>
          <a:lstStyle/>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p:txBody>
      </p:sp>
      <p:sp>
        <p:nvSpPr>
          <p:cNvPr id="20" name="矩形 19"/>
          <p:cNvSpPr/>
          <p:nvPr/>
        </p:nvSpPr>
        <p:spPr>
          <a:xfrm>
            <a:off x="3302017" y="3233645"/>
            <a:ext cx="2601818"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393" tIns="43197" rIns="86393" bIns="43197" rtlCol="0" anchor="ctr"/>
          <a:lstStyle/>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p:txBody>
      </p:sp>
      <p:sp>
        <p:nvSpPr>
          <p:cNvPr id="21" name="矩形 20"/>
          <p:cNvSpPr/>
          <p:nvPr/>
        </p:nvSpPr>
        <p:spPr>
          <a:xfrm>
            <a:off x="6062699" y="3233646"/>
            <a:ext cx="260473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393" tIns="43197" rIns="86393" bIns="43197" rtlCol="0" anchor="ctr"/>
          <a:lstStyle/>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a:p>
            <a:pPr algn="ctr">
              <a:lnSpc>
                <a:spcPct val="150000"/>
              </a:lnSpc>
            </a:pPr>
            <a:r>
              <a:rPr lang="zh-CN" altLang="en-US" sz="1425">
                <a:solidFill>
                  <a:schemeClr val="tx1">
                    <a:lumMod val="65000"/>
                    <a:lumOff val="35000"/>
                  </a:schemeClr>
                </a:solidFill>
                <a:cs typeface="+mn-ea"/>
                <a:sym typeface="+mn-lt"/>
              </a:rPr>
              <a:t>单击此处添加文本</a:t>
            </a:r>
          </a:p>
        </p:txBody>
      </p:sp>
      <p:sp>
        <p:nvSpPr>
          <p:cNvPr id="2" name="标题 1"/>
          <p:cNvSpPr>
            <a:spLocks noGrp="1"/>
          </p:cNvSpPr>
          <p:nvPr>
            <p:ph type="title"/>
          </p:nvPr>
        </p:nvSpPr>
        <p:spPr/>
        <p:txBody>
          <a:bodyPr/>
          <a:lstStyle/>
          <a:p>
            <a:r>
              <a:rPr lang="zh-CN" altLang="en-US">
                <a:latin typeface="+mn-lt"/>
                <a:ea typeface="+mn-ea"/>
                <a:cs typeface="+mn-ea"/>
                <a:sym typeface="+mn-lt"/>
              </a:rPr>
              <a:t>年度工作概述</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12" presetClass="entr" presetSubtype="8" fill="hold" nodeType="withEffect">
                                  <p:stCondLst>
                                    <p:cond delay="3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12" presetClass="entr" presetSubtype="8" fill="hold" nodeType="withEffect">
                                  <p:stCondLst>
                                    <p:cond delay="6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05" y="1804670"/>
            <a:ext cx="2815590" cy="1187450"/>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1192530" y="1688465"/>
            <a:ext cx="1416050" cy="1419860"/>
          </a:xfrm>
          <a:prstGeom prst="rect">
            <a:avLst/>
          </a:prstGeom>
          <a:noFill/>
        </p:spPr>
        <p:txBody>
          <a:bodyPr wrap="none" rtlCol="0">
            <a:spAutoFit/>
          </a:bodyPr>
          <a:lstStyle/>
          <a:p>
            <a:pPr algn="ctr"/>
            <a:r>
              <a:rPr lang="en-US" altLang="zh-CN" sz="8625">
                <a:solidFill>
                  <a:schemeClr val="bg1"/>
                </a:solidFill>
                <a:cs typeface="+mn-ea"/>
                <a:sym typeface="+mn-lt"/>
              </a:rPr>
              <a:t>02</a:t>
            </a:r>
            <a:endParaRPr lang="zh-CN" altLang="en-US" sz="8625">
              <a:solidFill>
                <a:schemeClr val="bg1"/>
              </a:solidFill>
              <a:cs typeface="+mn-ea"/>
              <a:sym typeface="+mn-lt"/>
            </a:endParaRPr>
          </a:p>
        </p:txBody>
      </p:sp>
      <p:sp>
        <p:nvSpPr>
          <p:cNvPr id="6" name="文本框 5"/>
          <p:cNvSpPr txBox="1"/>
          <p:nvPr/>
        </p:nvSpPr>
        <p:spPr>
          <a:xfrm>
            <a:off x="3094718" y="1835422"/>
            <a:ext cx="2954655" cy="646331"/>
          </a:xfrm>
          <a:prstGeom prst="rect">
            <a:avLst/>
          </a:prstGeom>
          <a:noFill/>
        </p:spPr>
        <p:txBody>
          <a:bodyPr wrap="none" rtlCol="0">
            <a:spAutoFit/>
          </a:bodyPr>
          <a:lstStyle/>
          <a:p>
            <a:r>
              <a:rPr lang="zh-CN" altLang="en-US" sz="3600" b="1">
                <a:solidFill>
                  <a:srgbClr val="5C795B"/>
                </a:solidFill>
                <a:cs typeface="+mn-ea"/>
                <a:sym typeface="+mn-lt"/>
              </a:rPr>
              <a:t>工作完成情况</a:t>
            </a:r>
          </a:p>
        </p:txBody>
      </p:sp>
      <p:sp>
        <p:nvSpPr>
          <p:cNvPr id="7" name="TextBox 24"/>
          <p:cNvSpPr txBox="1"/>
          <p:nvPr/>
        </p:nvSpPr>
        <p:spPr>
          <a:xfrm>
            <a:off x="3139265" y="2493988"/>
            <a:ext cx="96691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8" name="TextBox 25"/>
          <p:cNvSpPr txBox="1"/>
          <p:nvPr/>
        </p:nvSpPr>
        <p:spPr>
          <a:xfrm>
            <a:off x="4295790" y="2491625"/>
            <a:ext cx="998427"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9" name="TextBox 26"/>
          <p:cNvSpPr txBox="1"/>
          <p:nvPr/>
        </p:nvSpPr>
        <p:spPr>
          <a:xfrm>
            <a:off x="5449947" y="2493987"/>
            <a:ext cx="1093210"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0" name="TextBox 27"/>
          <p:cNvSpPr txBox="1"/>
          <p:nvPr/>
        </p:nvSpPr>
        <p:spPr>
          <a:xfrm>
            <a:off x="3139265"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1" name="TextBox 28"/>
          <p:cNvSpPr txBox="1"/>
          <p:nvPr/>
        </p:nvSpPr>
        <p:spPr>
          <a:xfrm>
            <a:off x="4295791" y="2784465"/>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
        <p:nvSpPr>
          <p:cNvPr id="12" name="TextBox 29"/>
          <p:cNvSpPr txBox="1"/>
          <p:nvPr/>
        </p:nvSpPr>
        <p:spPr>
          <a:xfrm>
            <a:off x="5465339" y="2773201"/>
            <a:ext cx="1523774" cy="210185"/>
          </a:xfrm>
          <a:prstGeom prst="rect">
            <a:avLst/>
          </a:prstGeom>
          <a:noFill/>
        </p:spPr>
        <p:txBody>
          <a:bodyPr wrap="square" lIns="45352" tIns="22676" rIns="45352" bIns="22676" rtlCol="0">
            <a:spAutoFit/>
          </a:bodyPr>
          <a:lstStyle/>
          <a:p>
            <a:r>
              <a:rPr lang="zh-CN" altLang="en-US" sz="1015">
                <a:solidFill>
                  <a:schemeClr val="bg1">
                    <a:lumMod val="50000"/>
                  </a:schemeClr>
                </a:solidFill>
                <a:cs typeface="+mn-ea"/>
                <a:sym typeface="+mn-lt"/>
              </a:rPr>
              <a:t>√ </a:t>
            </a:r>
            <a:r>
              <a:rPr lang="en-US" altLang="zh-CN" sz="1015">
                <a:solidFill>
                  <a:schemeClr val="bg1">
                    <a:lumMod val="50000"/>
                  </a:schemeClr>
                </a:solidFill>
                <a:cs typeface="+mn-ea"/>
                <a:sym typeface="+mn-lt"/>
              </a:rPr>
              <a:t>标题标题</a:t>
            </a:r>
            <a:endParaRPr lang="zh-CN" altLang="en-US" sz="1015">
              <a:solidFill>
                <a:schemeClr val="bg1">
                  <a:lumMod val="50000"/>
                </a:schemeClr>
              </a:solidFill>
              <a:cs typeface="+mn-ea"/>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4111006" y="1530193"/>
            <a:ext cx="899600" cy="781675"/>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1">
                <a:moveTo>
                  <a:pt x="0" y="232"/>
                </a:moveTo>
                <a:lnTo>
                  <a:pt x="135" y="0"/>
                </a:lnTo>
                <a:lnTo>
                  <a:pt x="267" y="232"/>
                </a:lnTo>
                <a:lnTo>
                  <a:pt x="0" y="232"/>
                </a:lnTo>
                <a:close/>
              </a:path>
            </a:pathLst>
          </a:custGeom>
          <a:solidFill>
            <a:srgbClr val="A6B795"/>
          </a:solidFill>
          <a:ln w="5" cap="flat">
            <a:noFill/>
            <a:prstDash val="solid"/>
            <a:miter lim="800000"/>
          </a:ln>
        </p:spPr>
        <p:txBody>
          <a:bodyPr vert="horz" wrap="square" lIns="68580" tIns="34290" rIns="68580" bIns="34290" numCol="1" anchor="b" anchorCtr="0" compatLnSpc="1"/>
          <a:lstStyle/>
          <a:p>
            <a:pPr algn="ctr"/>
            <a:r>
              <a:rPr lang="zh-CN" altLang="en-US" sz="1050">
                <a:solidFill>
                  <a:schemeClr val="bg1"/>
                </a:solidFill>
                <a:cs typeface="+mn-ea"/>
                <a:sym typeface="+mn-lt"/>
              </a:rPr>
              <a:t>添加标题</a:t>
            </a:r>
          </a:p>
        </p:txBody>
      </p:sp>
      <p:sp>
        <p:nvSpPr>
          <p:cNvPr id="5" name="Freeform 7"/>
          <p:cNvSpPr/>
          <p:nvPr/>
        </p:nvSpPr>
        <p:spPr bwMode="auto">
          <a:xfrm>
            <a:off x="3801029" y="2476965"/>
            <a:ext cx="1519550" cy="367253"/>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tx2"/>
          </a:solidFill>
          <a:ln w="5" cap="flat">
            <a:noFill/>
            <a:prstDash val="solid"/>
            <a:miter lim="800000"/>
          </a:ln>
        </p:spPr>
        <p:txBody>
          <a:bodyPr vert="horz" wrap="square" lIns="68580" tIns="34290" rIns="68580" bIns="34290" numCol="1" anchor="ctr" anchorCtr="0" compatLnSpc="1"/>
          <a:lstStyle/>
          <a:p>
            <a:pPr algn="ctr"/>
            <a:r>
              <a:rPr lang="zh-CN" altLang="en-US" sz="1050">
                <a:solidFill>
                  <a:schemeClr val="bg1"/>
                </a:solidFill>
                <a:cs typeface="+mn-ea"/>
                <a:sym typeface="+mn-lt"/>
              </a:rPr>
              <a:t>添加标题</a:t>
            </a:r>
          </a:p>
        </p:txBody>
      </p:sp>
      <p:sp>
        <p:nvSpPr>
          <p:cNvPr id="6" name="Freeform 8"/>
          <p:cNvSpPr/>
          <p:nvPr/>
        </p:nvSpPr>
        <p:spPr bwMode="auto">
          <a:xfrm>
            <a:off x="3497795" y="3012679"/>
            <a:ext cx="2132759" cy="363884"/>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5C795B"/>
          </a:solidFill>
          <a:ln w="5" cap="flat">
            <a:noFill/>
            <a:prstDash val="solid"/>
            <a:miter lim="800000"/>
          </a:ln>
        </p:spPr>
        <p:txBody>
          <a:bodyPr vert="horz" wrap="square" lIns="68580" tIns="34290" rIns="68580" bIns="34290" numCol="1" anchor="ctr" anchorCtr="0" compatLnSpc="1"/>
          <a:lstStyle/>
          <a:p>
            <a:pPr algn="ctr"/>
            <a:r>
              <a:rPr lang="zh-CN" altLang="en-US" sz="1050">
                <a:solidFill>
                  <a:schemeClr val="bg1"/>
                </a:solidFill>
                <a:cs typeface="+mn-ea"/>
                <a:sym typeface="+mn-lt"/>
              </a:rPr>
              <a:t>添加标题</a:t>
            </a:r>
          </a:p>
        </p:txBody>
      </p:sp>
      <p:sp>
        <p:nvSpPr>
          <p:cNvPr id="7" name="Freeform 9"/>
          <p:cNvSpPr/>
          <p:nvPr/>
        </p:nvSpPr>
        <p:spPr bwMode="auto">
          <a:xfrm>
            <a:off x="3029463" y="3545026"/>
            <a:ext cx="3072790" cy="646904"/>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3"/>
          </a:solidFill>
          <a:ln w="5" cap="flat">
            <a:noFill/>
            <a:prstDash val="solid"/>
            <a:miter lim="800000"/>
          </a:ln>
        </p:spPr>
        <p:txBody>
          <a:bodyPr vert="horz" wrap="square" lIns="68580" tIns="34290" rIns="68580" bIns="34290" numCol="1" anchor="ctr" anchorCtr="0" compatLnSpc="1"/>
          <a:lstStyle/>
          <a:p>
            <a:pPr algn="ctr"/>
            <a:r>
              <a:rPr lang="zh-CN" altLang="en-US" sz="1050">
                <a:solidFill>
                  <a:schemeClr val="bg1"/>
                </a:solidFill>
                <a:cs typeface="+mn-ea"/>
                <a:sym typeface="+mn-lt"/>
              </a:rPr>
              <a:t>添加标题</a:t>
            </a:r>
          </a:p>
        </p:txBody>
      </p:sp>
      <p:sp>
        <p:nvSpPr>
          <p:cNvPr id="8" name="Freeform 10"/>
          <p:cNvSpPr/>
          <p:nvPr/>
        </p:nvSpPr>
        <p:spPr bwMode="auto">
          <a:xfrm>
            <a:off x="4111004" y="2311867"/>
            <a:ext cx="993941" cy="165096"/>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9" name="Freeform 11"/>
          <p:cNvSpPr/>
          <p:nvPr/>
        </p:nvSpPr>
        <p:spPr bwMode="auto">
          <a:xfrm>
            <a:off x="3801029" y="2844216"/>
            <a:ext cx="1617258" cy="168464"/>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0" name="Freeform 12"/>
          <p:cNvSpPr/>
          <p:nvPr/>
        </p:nvSpPr>
        <p:spPr bwMode="auto">
          <a:xfrm>
            <a:off x="3497795" y="3376564"/>
            <a:ext cx="2230468" cy="168464"/>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1" name="Oval 13"/>
          <p:cNvSpPr>
            <a:spLocks noChangeArrowheads="1"/>
          </p:cNvSpPr>
          <p:nvPr/>
        </p:nvSpPr>
        <p:spPr bwMode="auto">
          <a:xfrm>
            <a:off x="721503" y="1530193"/>
            <a:ext cx="367253" cy="367253"/>
          </a:xfrm>
          <a:prstGeom prst="ellipse">
            <a:avLst/>
          </a:prstGeom>
          <a:solidFill>
            <a:srgbClr val="5C795B"/>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2" name="Oval 14"/>
          <p:cNvSpPr>
            <a:spLocks noChangeArrowheads="1"/>
          </p:cNvSpPr>
          <p:nvPr/>
        </p:nvSpPr>
        <p:spPr bwMode="auto">
          <a:xfrm>
            <a:off x="721503" y="2476965"/>
            <a:ext cx="367253" cy="360515"/>
          </a:xfrm>
          <a:prstGeom prst="ellipse">
            <a:avLst/>
          </a:prstGeom>
          <a:solidFill>
            <a:schemeClr val="tx2"/>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3" name="Oval 15"/>
          <p:cNvSpPr>
            <a:spLocks noChangeArrowheads="1"/>
          </p:cNvSpPr>
          <p:nvPr/>
        </p:nvSpPr>
        <p:spPr bwMode="auto">
          <a:xfrm>
            <a:off x="721503" y="3416995"/>
            <a:ext cx="367253" cy="367253"/>
          </a:xfrm>
          <a:prstGeom prst="ellipse">
            <a:avLst/>
          </a:prstGeom>
          <a:solidFill>
            <a:schemeClr val="accent3"/>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4" name="Oval 16"/>
          <p:cNvSpPr>
            <a:spLocks noChangeArrowheads="1"/>
          </p:cNvSpPr>
          <p:nvPr/>
        </p:nvSpPr>
        <p:spPr bwMode="auto">
          <a:xfrm>
            <a:off x="8059809" y="1530193"/>
            <a:ext cx="363883" cy="367253"/>
          </a:xfrm>
          <a:prstGeom prst="ellipse">
            <a:avLst/>
          </a:prstGeom>
          <a:solidFill>
            <a:srgbClr val="A6B795"/>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5" name="Oval 17"/>
          <p:cNvSpPr>
            <a:spLocks noChangeArrowheads="1"/>
          </p:cNvSpPr>
          <p:nvPr/>
        </p:nvSpPr>
        <p:spPr bwMode="auto">
          <a:xfrm>
            <a:off x="8059809" y="2476965"/>
            <a:ext cx="363883" cy="360515"/>
          </a:xfrm>
          <a:prstGeom prst="ellipse">
            <a:avLst/>
          </a:prstGeom>
          <a:solidFill>
            <a:schemeClr val="accent4"/>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6" name="Oval 18"/>
          <p:cNvSpPr>
            <a:spLocks noChangeArrowheads="1"/>
          </p:cNvSpPr>
          <p:nvPr/>
        </p:nvSpPr>
        <p:spPr bwMode="auto">
          <a:xfrm>
            <a:off x="8059809" y="3416995"/>
            <a:ext cx="363883" cy="367253"/>
          </a:xfrm>
          <a:prstGeom prst="ellipse">
            <a:avLst/>
          </a:prstGeom>
          <a:solidFill>
            <a:schemeClr val="accent3"/>
          </a:solidFill>
          <a:ln w="5" cap="flat">
            <a:noFill/>
            <a:prstDash val="solid"/>
            <a:miter lim="800000"/>
          </a:ln>
        </p:spPr>
        <p:txBody>
          <a:bodyPr vert="horz" wrap="square" lIns="68580" tIns="34290" rIns="68580" bIns="34290" numCol="1" anchor="t" anchorCtr="0" compatLnSpc="1"/>
          <a:lstStyle/>
          <a:p>
            <a:endParaRPr lang="zh-CN" altLang="en-US" sz="1015">
              <a:cs typeface="+mn-ea"/>
              <a:sym typeface="+mn-lt"/>
            </a:endParaRPr>
          </a:p>
        </p:txBody>
      </p:sp>
      <p:sp>
        <p:nvSpPr>
          <p:cNvPr id="19" name="Freeform 6"/>
          <p:cNvSpPr>
            <a:spLocks noEditPoints="1"/>
          </p:cNvSpPr>
          <p:nvPr/>
        </p:nvSpPr>
        <p:spPr bwMode="auto">
          <a:xfrm>
            <a:off x="8120078" y="2535550"/>
            <a:ext cx="243342" cy="243341"/>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 name="Freeform 7"/>
          <p:cNvSpPr>
            <a:spLocks noEditPoints="1"/>
          </p:cNvSpPr>
          <p:nvPr/>
        </p:nvSpPr>
        <p:spPr bwMode="auto">
          <a:xfrm>
            <a:off x="787053" y="2556563"/>
            <a:ext cx="243342" cy="208053"/>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 name="Freeform 8"/>
          <p:cNvSpPr>
            <a:spLocks noEditPoints="1"/>
          </p:cNvSpPr>
          <p:nvPr/>
        </p:nvSpPr>
        <p:spPr bwMode="auto">
          <a:xfrm>
            <a:off x="8158438" y="3478214"/>
            <a:ext cx="230843" cy="244811"/>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 name="Freeform 11"/>
          <p:cNvSpPr>
            <a:spLocks noEditPoints="1"/>
          </p:cNvSpPr>
          <p:nvPr/>
        </p:nvSpPr>
        <p:spPr bwMode="auto">
          <a:xfrm>
            <a:off x="806247" y="3471230"/>
            <a:ext cx="197762" cy="258779"/>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3" name="Freeform 26"/>
          <p:cNvSpPr>
            <a:spLocks noEditPoints="1"/>
          </p:cNvSpPr>
          <p:nvPr/>
        </p:nvSpPr>
        <p:spPr bwMode="auto">
          <a:xfrm>
            <a:off x="802939" y="1591216"/>
            <a:ext cx="204377" cy="244811"/>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4" name="Freeform 30"/>
          <p:cNvSpPr>
            <a:spLocks noEditPoints="1"/>
          </p:cNvSpPr>
          <p:nvPr/>
        </p:nvSpPr>
        <p:spPr bwMode="auto">
          <a:xfrm>
            <a:off x="8120078" y="1625230"/>
            <a:ext cx="243342" cy="177176"/>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5" name="TextBox 24"/>
          <p:cNvSpPr txBox="1"/>
          <p:nvPr/>
        </p:nvSpPr>
        <p:spPr>
          <a:xfrm>
            <a:off x="1169622" y="1528114"/>
            <a:ext cx="2214246" cy="392415"/>
          </a:xfrm>
          <a:prstGeom prst="rect">
            <a:avLst/>
          </a:prstGeom>
          <a:noFill/>
        </p:spPr>
        <p:txBody>
          <a:bodyPr wrap="square" rtlCol="0">
            <a:spAutoFit/>
          </a:bodyPr>
          <a:lstStyle/>
          <a:p>
            <a:pP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26" name="TextBox 25"/>
          <p:cNvSpPr txBox="1"/>
          <p:nvPr/>
        </p:nvSpPr>
        <p:spPr>
          <a:xfrm>
            <a:off x="1169622" y="2468148"/>
            <a:ext cx="1998222" cy="392415"/>
          </a:xfrm>
          <a:prstGeom prst="rect">
            <a:avLst/>
          </a:prstGeom>
          <a:noFill/>
        </p:spPr>
        <p:txBody>
          <a:bodyPr wrap="square" rtlCol="0">
            <a:spAutoFit/>
          </a:bodyPr>
          <a:lstStyle/>
          <a:p>
            <a:pP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27" name="TextBox 26"/>
          <p:cNvSpPr txBox="1"/>
          <p:nvPr/>
        </p:nvSpPr>
        <p:spPr>
          <a:xfrm>
            <a:off x="1169622" y="3340934"/>
            <a:ext cx="1728192" cy="542456"/>
          </a:xfrm>
          <a:prstGeom prst="rect">
            <a:avLst/>
          </a:prstGeom>
          <a:noFill/>
        </p:spPr>
        <p:txBody>
          <a:bodyPr wrap="square" rtlCol="0">
            <a:spAutoFit/>
          </a:bodyPr>
          <a:lstStyle/>
          <a:p>
            <a:pP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28" name="TextBox 27"/>
          <p:cNvSpPr txBox="1"/>
          <p:nvPr/>
        </p:nvSpPr>
        <p:spPr>
          <a:xfrm>
            <a:off x="5750742" y="1528114"/>
            <a:ext cx="2214246" cy="392415"/>
          </a:xfrm>
          <a:prstGeom prst="rect">
            <a:avLst/>
          </a:prstGeom>
          <a:noFill/>
        </p:spPr>
        <p:txBody>
          <a:bodyPr wrap="square" rtlCol="0">
            <a:spAutoFit/>
          </a:bodyPr>
          <a:lstStyle/>
          <a:p>
            <a:pPr algn="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29" name="TextBox 28"/>
          <p:cNvSpPr txBox="1"/>
          <p:nvPr/>
        </p:nvSpPr>
        <p:spPr>
          <a:xfrm>
            <a:off x="5966766" y="2468148"/>
            <a:ext cx="1998222" cy="392415"/>
          </a:xfrm>
          <a:prstGeom prst="rect">
            <a:avLst/>
          </a:prstGeom>
          <a:noFill/>
        </p:spPr>
        <p:txBody>
          <a:bodyPr wrap="square" rtlCol="0">
            <a:spAutoFit/>
          </a:bodyPr>
          <a:lstStyle/>
          <a:p>
            <a:pPr algn="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30" name="TextBox 29"/>
          <p:cNvSpPr txBox="1"/>
          <p:nvPr/>
        </p:nvSpPr>
        <p:spPr>
          <a:xfrm>
            <a:off x="6236796" y="3340934"/>
            <a:ext cx="1728192" cy="542456"/>
          </a:xfrm>
          <a:prstGeom prst="rect">
            <a:avLst/>
          </a:prstGeom>
          <a:noFill/>
        </p:spPr>
        <p:txBody>
          <a:bodyPr wrap="square" rtlCol="0">
            <a:spAutoFit/>
          </a:bodyPr>
          <a:lstStyle/>
          <a:p>
            <a:pPr algn="r">
              <a:lnSpc>
                <a:spcPct val="130000"/>
              </a:lnSpc>
            </a:pPr>
            <a:r>
              <a:rPr lang="zh-CN" altLang="en-US" sz="750">
                <a:solidFill>
                  <a:schemeClr val="tx1">
                    <a:lumMod val="65000"/>
                    <a:lumOff val="35000"/>
                  </a:schemeClr>
                </a:solidFill>
                <a:cs typeface="+mn-ea"/>
                <a:sym typeface="+mn-lt"/>
              </a:rPr>
              <a:t>您的内容打在这里，或者通过复制您的文本后，在此框中选择粘贴，并选择只保留文字。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a:latin typeface="+mn-lt"/>
                <a:ea typeface="+mn-ea"/>
                <a:cs typeface="+mn-ea"/>
                <a:sym typeface="+mn-lt"/>
              </a:rPr>
              <a:t>工作完成情况</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animBg="1"/>
      <p:bldP spid="8" grpId="0" animBg="1"/>
      <p:bldP spid="9" grpId="0" animBg="1"/>
      <p:bldP spid="10" grpId="0" animBg="1"/>
      <p:bldP spid="11" grpId="0" bldLvl="0" animBg="1"/>
      <p:bldP spid="12" grpId="0" animBg="1"/>
      <p:bldP spid="13" grpId="0" animBg="1"/>
      <p:bldP spid="14" grpId="0" bldLvl="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2954742" y="1849983"/>
            <a:ext cx="3212986" cy="3213402"/>
            <a:chOff x="2965298" y="2181091"/>
            <a:chExt cx="3213404" cy="3213402"/>
          </a:xfrm>
          <a:solidFill>
            <a:schemeClr val="bg1">
              <a:lumMod val="6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sp>
        <p:nvSpPr>
          <p:cNvPr id="83" name="Oval 82"/>
          <p:cNvSpPr>
            <a:spLocks noChangeAspect="1"/>
          </p:cNvSpPr>
          <p:nvPr/>
        </p:nvSpPr>
        <p:spPr>
          <a:xfrm>
            <a:off x="4323571" y="1650039"/>
            <a:ext cx="475328" cy="475390"/>
          </a:xfrm>
          <a:prstGeom prst="ellipse">
            <a:avLst/>
          </a:prstGeom>
          <a:solidFill>
            <a:srgbClr val="5C795B"/>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8365">
              <a:lnSpc>
                <a:spcPct val="90000"/>
              </a:lnSpc>
              <a:spcBef>
                <a:spcPct val="0"/>
              </a:spcBef>
              <a:spcAft>
                <a:spcPct val="35000"/>
              </a:spcAft>
            </a:pPr>
            <a:r>
              <a:rPr lang="en-US" sz="1425">
                <a:cs typeface="+mn-ea"/>
                <a:sym typeface="+mn-lt"/>
              </a:rPr>
              <a:t>03</a:t>
            </a:r>
          </a:p>
        </p:txBody>
      </p:sp>
      <p:sp>
        <p:nvSpPr>
          <p:cNvPr id="84" name="Oval 83"/>
          <p:cNvSpPr>
            <a:spLocks noChangeAspect="1"/>
          </p:cNvSpPr>
          <p:nvPr/>
        </p:nvSpPr>
        <p:spPr>
          <a:xfrm>
            <a:off x="5389162" y="2053288"/>
            <a:ext cx="475328" cy="475390"/>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8365">
              <a:lnSpc>
                <a:spcPct val="90000"/>
              </a:lnSpc>
              <a:spcBef>
                <a:spcPct val="0"/>
              </a:spcBef>
              <a:spcAft>
                <a:spcPct val="35000"/>
              </a:spcAft>
            </a:pPr>
            <a:r>
              <a:rPr lang="en-US" sz="1425">
                <a:cs typeface="+mn-ea"/>
                <a:sym typeface="+mn-lt"/>
              </a:rPr>
              <a:t>04</a:t>
            </a:r>
          </a:p>
        </p:txBody>
      </p:sp>
      <p:sp>
        <p:nvSpPr>
          <p:cNvPr id="85" name="Oval 84"/>
          <p:cNvSpPr>
            <a:spLocks noChangeAspect="1"/>
          </p:cNvSpPr>
          <p:nvPr/>
        </p:nvSpPr>
        <p:spPr>
          <a:xfrm>
            <a:off x="5871492" y="3104748"/>
            <a:ext cx="475328" cy="475390"/>
          </a:xfrm>
          <a:prstGeom prst="ellipse">
            <a:avLst/>
          </a:prstGeom>
          <a:solidFill>
            <a:srgbClr val="A6B795"/>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8365">
              <a:lnSpc>
                <a:spcPct val="90000"/>
              </a:lnSpc>
              <a:spcBef>
                <a:spcPct val="0"/>
              </a:spcBef>
              <a:spcAft>
                <a:spcPct val="35000"/>
              </a:spcAft>
            </a:pPr>
            <a:r>
              <a:rPr lang="en-US" sz="1425">
                <a:cs typeface="+mn-ea"/>
                <a:sym typeface="+mn-lt"/>
              </a:rPr>
              <a:t>05</a:t>
            </a:r>
          </a:p>
        </p:txBody>
      </p:sp>
      <p:sp>
        <p:nvSpPr>
          <p:cNvPr id="86" name="Oval 85"/>
          <p:cNvSpPr>
            <a:spLocks noChangeAspect="1"/>
          </p:cNvSpPr>
          <p:nvPr/>
        </p:nvSpPr>
        <p:spPr>
          <a:xfrm>
            <a:off x="2797183" y="3104748"/>
            <a:ext cx="475328" cy="475390"/>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8365">
              <a:lnSpc>
                <a:spcPct val="90000"/>
              </a:lnSpc>
              <a:spcBef>
                <a:spcPct val="0"/>
              </a:spcBef>
              <a:spcAft>
                <a:spcPct val="35000"/>
              </a:spcAft>
            </a:pPr>
            <a:r>
              <a:rPr lang="en-US" sz="1200">
                <a:cs typeface="+mn-ea"/>
                <a:sym typeface="+mn-lt"/>
              </a:rPr>
              <a:t>01</a:t>
            </a:r>
          </a:p>
        </p:txBody>
      </p:sp>
      <p:sp>
        <p:nvSpPr>
          <p:cNvPr id="87" name="Oval 86"/>
          <p:cNvSpPr>
            <a:spLocks noChangeAspect="1"/>
          </p:cNvSpPr>
          <p:nvPr/>
        </p:nvSpPr>
        <p:spPr>
          <a:xfrm>
            <a:off x="3250978" y="2053288"/>
            <a:ext cx="475328" cy="475390"/>
          </a:xfrm>
          <a:prstGeom prst="ellipse">
            <a:avLst/>
          </a:prstGeom>
          <a:solidFill>
            <a:schemeClr val="accent4"/>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8365">
              <a:lnSpc>
                <a:spcPct val="90000"/>
              </a:lnSpc>
              <a:spcBef>
                <a:spcPct val="0"/>
              </a:spcBef>
              <a:spcAft>
                <a:spcPct val="35000"/>
              </a:spcAft>
            </a:pPr>
            <a:r>
              <a:rPr lang="en-US" sz="1425">
                <a:cs typeface="+mn-ea"/>
                <a:sym typeface="+mn-lt"/>
              </a:rPr>
              <a:t>02</a:t>
            </a:r>
          </a:p>
        </p:txBody>
      </p:sp>
      <p:grpSp>
        <p:nvGrpSpPr>
          <p:cNvPr id="117" name="Group 116"/>
          <p:cNvGrpSpPr/>
          <p:nvPr/>
        </p:nvGrpSpPr>
        <p:grpSpPr>
          <a:xfrm>
            <a:off x="3595154" y="2497300"/>
            <a:ext cx="1932163" cy="1932410"/>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03" tIns="169703" rIns="169703" bIns="169703" numCol="1" spcCol="1270" anchor="b" anchorCtr="0">
              <a:noAutofit/>
            </a:bodyPr>
            <a:lstStyle/>
            <a:p>
              <a:pPr algn="ctr" defTabSz="1288415">
                <a:lnSpc>
                  <a:spcPct val="90000"/>
                </a:lnSpc>
                <a:spcBef>
                  <a:spcPct val="0"/>
                </a:spcBef>
                <a:spcAft>
                  <a:spcPct val="35000"/>
                </a:spcAft>
              </a:pPr>
              <a:endParaRPr lang="en-US" sz="5400">
                <a:cs typeface="+mn-ea"/>
                <a:sym typeface="+mn-lt"/>
              </a:endParaRPr>
            </a:p>
          </p:txBody>
        </p:sp>
        <p:sp>
          <p:nvSpPr>
            <p:cNvPr id="91" name="Rectangle 90"/>
            <p:cNvSpPr/>
            <p:nvPr/>
          </p:nvSpPr>
          <p:spPr>
            <a:xfrm>
              <a:off x="4186771" y="2643891"/>
              <a:ext cx="184755" cy="773289"/>
            </a:xfrm>
            <a:prstGeom prst="rect">
              <a:avLst/>
            </a:prstGeom>
            <a:grpFill/>
          </p:spPr>
          <p:txBody>
            <a:bodyPr wrap="none">
              <a:spAutoFit/>
            </a:bodyPr>
            <a:lstStyle/>
            <a:p>
              <a:endParaRPr lang="en-US" sz="4425">
                <a:solidFill>
                  <a:schemeClr val="bg1"/>
                </a:solidFill>
                <a:cs typeface="+mn-ea"/>
                <a:sym typeface="+mn-lt"/>
              </a:endParaRPr>
            </a:p>
          </p:txBody>
        </p:sp>
      </p:grpSp>
      <p:sp>
        <p:nvSpPr>
          <p:cNvPr id="93" name="TextBox 92"/>
          <p:cNvSpPr txBox="1"/>
          <p:nvPr/>
        </p:nvSpPr>
        <p:spPr>
          <a:xfrm>
            <a:off x="776580" y="3972443"/>
            <a:ext cx="7590843" cy="457835"/>
          </a:xfrm>
          <a:prstGeom prst="rect">
            <a:avLst/>
          </a:prstGeom>
          <a:noFill/>
        </p:spPr>
        <p:txBody>
          <a:bodyPr wrap="square" lIns="0" tIns="0" rIns="0" bIns="0" rtlCol="0">
            <a:spAutoFit/>
          </a:bodyPr>
          <a:lstStyle/>
          <a:p>
            <a:pPr algn="ct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r>
              <a:rPr lang="zh-CN" altLang="en-US" sz="975">
                <a:solidFill>
                  <a:schemeClr val="tx1">
                    <a:lumMod val="50000"/>
                    <a:lumOff val="50000"/>
                  </a:schemeClr>
                </a:solidFill>
                <a:cs typeface="+mn-ea"/>
                <a:sym typeface="+mn-lt"/>
              </a:rPr>
              <a:t>，语言描述尽量简洁生动。尽量将每页幻灯片的字数控制在</a:t>
            </a:r>
            <a:r>
              <a:rPr lang="en-US" altLang="zh-CN" sz="975">
                <a:solidFill>
                  <a:schemeClr val="tx1">
                    <a:lumMod val="50000"/>
                    <a:lumOff val="50000"/>
                  </a:schemeClr>
                </a:solidFill>
                <a:cs typeface="+mn-ea"/>
                <a:sym typeface="+mn-lt"/>
              </a:rPr>
              <a:t>200</a:t>
            </a:r>
            <a:r>
              <a:rPr lang="zh-CN" altLang="en-US" sz="975">
                <a:solidFill>
                  <a:schemeClr val="tx1">
                    <a:lumMod val="50000"/>
                    <a:lumOff val="50000"/>
                  </a:schemeClr>
                </a:solidFill>
                <a:cs typeface="+mn-ea"/>
                <a:sym typeface="+mn-lt"/>
              </a:rPr>
              <a:t>字以内，据统计每页幻灯片的最好控制在</a:t>
            </a:r>
            <a:r>
              <a:rPr lang="en-US" altLang="zh-CN" sz="975">
                <a:solidFill>
                  <a:schemeClr val="tx1">
                    <a:lumMod val="50000"/>
                    <a:lumOff val="50000"/>
                  </a:schemeClr>
                </a:solidFill>
                <a:cs typeface="+mn-ea"/>
                <a:sym typeface="+mn-lt"/>
              </a:rPr>
              <a:t>5</a:t>
            </a:r>
            <a:r>
              <a:rPr lang="zh-CN" altLang="en-US" sz="975">
                <a:solidFill>
                  <a:schemeClr val="tx1">
                    <a:lumMod val="50000"/>
                    <a:lumOff val="50000"/>
                  </a:schemeClr>
                </a:solidFill>
                <a:cs typeface="+mn-ea"/>
                <a:sym typeface="+mn-lt"/>
              </a:rPr>
              <a:t>分钟之内。点击输入内容，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r>
              <a:rPr lang="zh-CN" altLang="en-US" sz="975">
                <a:solidFill>
                  <a:schemeClr val="tx1">
                    <a:lumMod val="50000"/>
                    <a:lumOff val="50000"/>
                  </a:schemeClr>
                </a:solidFill>
                <a:cs typeface="+mn-ea"/>
                <a:sym typeface="+mn-lt"/>
              </a:rPr>
              <a:t>，语言描述尽量简洁生动。尽量将每页幻灯片的字数控制在</a:t>
            </a:r>
            <a:r>
              <a:rPr lang="en-US" altLang="zh-CN" sz="975">
                <a:solidFill>
                  <a:schemeClr val="tx1">
                    <a:lumMod val="50000"/>
                    <a:lumOff val="50000"/>
                  </a:schemeClr>
                </a:solidFill>
                <a:cs typeface="+mn-ea"/>
                <a:sym typeface="+mn-lt"/>
              </a:rPr>
              <a:t>200</a:t>
            </a:r>
            <a:r>
              <a:rPr lang="zh-CN" altLang="en-US" sz="975">
                <a:solidFill>
                  <a:schemeClr val="tx1">
                    <a:lumMod val="50000"/>
                    <a:lumOff val="50000"/>
                  </a:schemeClr>
                </a:solidFill>
                <a:cs typeface="+mn-ea"/>
                <a:sym typeface="+mn-lt"/>
              </a:rPr>
              <a:t>字以内，据统计每页幻灯片的最好控制在</a:t>
            </a:r>
            <a:r>
              <a:rPr lang="en-US" altLang="zh-CN" sz="975">
                <a:solidFill>
                  <a:schemeClr val="tx1">
                    <a:lumMod val="50000"/>
                    <a:lumOff val="50000"/>
                  </a:schemeClr>
                </a:solidFill>
                <a:cs typeface="+mn-ea"/>
                <a:sym typeface="+mn-lt"/>
              </a:rPr>
              <a:t>5</a:t>
            </a:r>
            <a:r>
              <a:rPr lang="zh-CN" altLang="en-US" sz="975">
                <a:solidFill>
                  <a:schemeClr val="tx1">
                    <a:lumMod val="50000"/>
                    <a:lumOff val="50000"/>
                  </a:schemeClr>
                </a:solidFill>
                <a:cs typeface="+mn-ea"/>
                <a:sym typeface="+mn-lt"/>
              </a:rPr>
              <a:t>分钟之内。</a:t>
            </a:r>
          </a:p>
        </p:txBody>
      </p:sp>
      <p:cxnSp>
        <p:nvCxnSpPr>
          <p:cNvPr id="94" name="Straight Connector 93"/>
          <p:cNvCxnSpPr/>
          <p:nvPr/>
        </p:nvCxnSpPr>
        <p:spPr>
          <a:xfrm>
            <a:off x="782726" y="3839104"/>
            <a:ext cx="75785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126941" y="1913424"/>
            <a:ext cx="1947473" cy="556150"/>
            <a:chOff x="5603652" y="1699823"/>
            <a:chExt cx="1947726" cy="556150"/>
          </a:xfrm>
        </p:grpSpPr>
        <p:sp>
          <p:nvSpPr>
            <p:cNvPr id="103" name="Text Placeholder 3"/>
            <p:cNvSpPr txBox="1"/>
            <p:nvPr/>
          </p:nvSpPr>
          <p:spPr>
            <a:xfrm>
              <a:off x="6751174" y="1699823"/>
              <a:ext cx="800204" cy="1714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zh-CN" altLang="en-US" sz="1050">
                  <a:solidFill>
                    <a:srgbClr val="8BBBB0"/>
                  </a:solidFill>
                  <a:cs typeface="+mn-ea"/>
                  <a:sym typeface="+mn-lt"/>
                </a:rPr>
                <a:t>添加</a:t>
              </a:r>
              <a:r>
                <a:rPr lang="en-US" altLang="zh-CN" sz="1050">
                  <a:solidFill>
                    <a:srgbClr val="8BBBB0"/>
                  </a:solidFill>
                  <a:cs typeface="+mn-ea"/>
                  <a:sym typeface="+mn-lt"/>
                </a:rPr>
                <a:t>标题标题</a:t>
              </a:r>
              <a:endParaRPr lang="en-US" sz="1050">
                <a:solidFill>
                  <a:srgbClr val="8BBBB0"/>
                </a:solidFill>
                <a:cs typeface="+mn-ea"/>
                <a:sym typeface="+mn-lt"/>
              </a:endParaRPr>
            </a:p>
          </p:txBody>
        </p:sp>
        <p:sp>
          <p:nvSpPr>
            <p:cNvPr id="104" name="Text Placeholder 3"/>
            <p:cNvSpPr txBox="1"/>
            <p:nvPr/>
          </p:nvSpPr>
          <p:spPr>
            <a:xfrm>
              <a:off x="5603652" y="1947363"/>
              <a:ext cx="1947726" cy="3086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ts val="200"/>
                </a:spcBef>
                <a:defRPr/>
              </a:pP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endParaRPr lang="zh-CN" altLang="en-US" sz="975">
                <a:solidFill>
                  <a:schemeClr val="tx1">
                    <a:lumMod val="50000"/>
                    <a:lumOff val="50000"/>
                  </a:schemeClr>
                </a:solidFill>
                <a:cs typeface="+mn-ea"/>
                <a:sym typeface="+mn-lt"/>
              </a:endParaRPr>
            </a:p>
          </p:txBody>
        </p:sp>
      </p:grpSp>
      <p:grpSp>
        <p:nvGrpSpPr>
          <p:cNvPr id="105" name="Group 72"/>
          <p:cNvGrpSpPr/>
          <p:nvPr/>
        </p:nvGrpSpPr>
        <p:grpSpPr>
          <a:xfrm>
            <a:off x="655234" y="2996996"/>
            <a:ext cx="1947473" cy="556150"/>
            <a:chOff x="5603652" y="1699823"/>
            <a:chExt cx="1947726" cy="556150"/>
          </a:xfrm>
        </p:grpSpPr>
        <p:sp>
          <p:nvSpPr>
            <p:cNvPr id="106" name="Text Placeholder 3"/>
            <p:cNvSpPr txBox="1"/>
            <p:nvPr/>
          </p:nvSpPr>
          <p:spPr>
            <a:xfrm>
              <a:off x="6751174" y="1699823"/>
              <a:ext cx="800204" cy="1714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zh-CN" altLang="en-US" sz="1050">
                  <a:solidFill>
                    <a:schemeClr val="tx2">
                      <a:lumMod val="75000"/>
                    </a:schemeClr>
                  </a:solidFill>
                  <a:cs typeface="+mn-ea"/>
                  <a:sym typeface="+mn-lt"/>
                </a:rPr>
                <a:t>添加</a:t>
              </a:r>
              <a:r>
                <a:rPr lang="en-US" altLang="zh-CN" sz="1050">
                  <a:solidFill>
                    <a:schemeClr val="tx2">
                      <a:lumMod val="75000"/>
                    </a:schemeClr>
                  </a:solidFill>
                  <a:cs typeface="+mn-ea"/>
                  <a:sym typeface="+mn-lt"/>
                </a:rPr>
                <a:t>标题标题</a:t>
              </a:r>
              <a:endParaRPr lang="en-US" sz="1050">
                <a:solidFill>
                  <a:schemeClr val="tx2">
                    <a:lumMod val="75000"/>
                  </a:schemeClr>
                </a:solidFill>
                <a:cs typeface="+mn-ea"/>
                <a:sym typeface="+mn-lt"/>
              </a:endParaRPr>
            </a:p>
          </p:txBody>
        </p:sp>
        <p:sp>
          <p:nvSpPr>
            <p:cNvPr id="107" name="Text Placeholder 3"/>
            <p:cNvSpPr txBox="1"/>
            <p:nvPr/>
          </p:nvSpPr>
          <p:spPr>
            <a:xfrm>
              <a:off x="5603652" y="1947363"/>
              <a:ext cx="1947726" cy="3086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ts val="200"/>
                </a:spcBef>
                <a:defRPr/>
              </a:pP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endParaRPr lang="zh-CN" altLang="en-US" sz="975">
                <a:solidFill>
                  <a:schemeClr val="tx1">
                    <a:lumMod val="50000"/>
                    <a:lumOff val="50000"/>
                  </a:schemeClr>
                </a:solidFill>
                <a:cs typeface="+mn-ea"/>
                <a:sym typeface="+mn-lt"/>
              </a:endParaRPr>
            </a:p>
          </p:txBody>
        </p:sp>
      </p:grpSp>
      <p:grpSp>
        <p:nvGrpSpPr>
          <p:cNvPr id="108" name="Group 72"/>
          <p:cNvGrpSpPr/>
          <p:nvPr/>
        </p:nvGrpSpPr>
        <p:grpSpPr>
          <a:xfrm>
            <a:off x="6022898" y="1913424"/>
            <a:ext cx="1947473" cy="556150"/>
            <a:chOff x="5603652" y="1699823"/>
            <a:chExt cx="1947726" cy="556150"/>
          </a:xfrm>
        </p:grpSpPr>
        <p:sp>
          <p:nvSpPr>
            <p:cNvPr id="109" name="Text Placeholder 3"/>
            <p:cNvSpPr txBox="1"/>
            <p:nvPr/>
          </p:nvSpPr>
          <p:spPr>
            <a:xfrm>
              <a:off x="5603652" y="1699823"/>
              <a:ext cx="800204" cy="1714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50">
                  <a:solidFill>
                    <a:schemeClr val="accent3"/>
                  </a:solidFill>
                  <a:cs typeface="+mn-ea"/>
                  <a:sym typeface="+mn-lt"/>
                </a:rPr>
                <a:t>添加</a:t>
              </a:r>
              <a:r>
                <a:rPr lang="en-US" altLang="zh-CN" sz="1050">
                  <a:solidFill>
                    <a:schemeClr val="accent3"/>
                  </a:solidFill>
                  <a:cs typeface="+mn-ea"/>
                  <a:sym typeface="+mn-lt"/>
                </a:rPr>
                <a:t>标题标题</a:t>
              </a:r>
              <a:endParaRPr lang="en-US" sz="1050">
                <a:solidFill>
                  <a:schemeClr val="accent3"/>
                </a:solidFill>
                <a:cs typeface="+mn-ea"/>
                <a:sym typeface="+mn-lt"/>
              </a:endParaRPr>
            </a:p>
          </p:txBody>
        </p:sp>
        <p:sp>
          <p:nvSpPr>
            <p:cNvPr id="110" name="Text Placeholder 3"/>
            <p:cNvSpPr txBox="1"/>
            <p:nvPr/>
          </p:nvSpPr>
          <p:spPr>
            <a:xfrm>
              <a:off x="5603652" y="1947363"/>
              <a:ext cx="1947726" cy="3086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ts val="200"/>
                </a:spcBef>
                <a:defRPr/>
              </a:pP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endParaRPr lang="zh-CN" altLang="en-US" sz="975">
                <a:solidFill>
                  <a:schemeClr val="tx1">
                    <a:lumMod val="50000"/>
                    <a:lumOff val="50000"/>
                  </a:schemeClr>
                </a:solidFill>
                <a:cs typeface="+mn-ea"/>
                <a:sym typeface="+mn-lt"/>
              </a:endParaRPr>
            </a:p>
          </p:txBody>
        </p:sp>
      </p:grpSp>
      <p:grpSp>
        <p:nvGrpSpPr>
          <p:cNvPr id="111" name="Group 72"/>
          <p:cNvGrpSpPr/>
          <p:nvPr/>
        </p:nvGrpSpPr>
        <p:grpSpPr>
          <a:xfrm>
            <a:off x="6483694" y="2996996"/>
            <a:ext cx="1947473" cy="556150"/>
            <a:chOff x="5603652" y="1699823"/>
            <a:chExt cx="1947726" cy="556150"/>
          </a:xfrm>
        </p:grpSpPr>
        <p:sp>
          <p:nvSpPr>
            <p:cNvPr id="112" name="Text Placeholder 3"/>
            <p:cNvSpPr txBox="1"/>
            <p:nvPr/>
          </p:nvSpPr>
          <p:spPr>
            <a:xfrm>
              <a:off x="5603652" y="1699823"/>
              <a:ext cx="800204" cy="1714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50">
                  <a:solidFill>
                    <a:srgbClr val="5C795B"/>
                  </a:solidFill>
                  <a:cs typeface="+mn-ea"/>
                  <a:sym typeface="+mn-lt"/>
                </a:rPr>
                <a:t>添加</a:t>
              </a:r>
              <a:r>
                <a:rPr lang="en-US" altLang="zh-CN" sz="1050">
                  <a:solidFill>
                    <a:srgbClr val="5C795B"/>
                  </a:solidFill>
                  <a:cs typeface="+mn-ea"/>
                  <a:sym typeface="+mn-lt"/>
                </a:rPr>
                <a:t>标题标题</a:t>
              </a:r>
            </a:p>
          </p:txBody>
        </p:sp>
        <p:sp>
          <p:nvSpPr>
            <p:cNvPr id="113" name="Text Placeholder 3"/>
            <p:cNvSpPr txBox="1"/>
            <p:nvPr/>
          </p:nvSpPr>
          <p:spPr>
            <a:xfrm>
              <a:off x="5603652" y="1947363"/>
              <a:ext cx="1947726" cy="3086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ts val="200"/>
                </a:spcBef>
                <a:defRPr/>
              </a:pP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endParaRPr lang="zh-CN" altLang="en-US" sz="975">
                <a:solidFill>
                  <a:schemeClr val="tx1">
                    <a:lumMod val="50000"/>
                    <a:lumOff val="50000"/>
                  </a:schemeClr>
                </a:solidFill>
                <a:cs typeface="+mn-ea"/>
                <a:sym typeface="+mn-lt"/>
              </a:endParaRPr>
            </a:p>
          </p:txBody>
        </p:sp>
      </p:grpSp>
      <p:grpSp>
        <p:nvGrpSpPr>
          <p:cNvPr id="114" name="Group 72"/>
          <p:cNvGrpSpPr/>
          <p:nvPr/>
        </p:nvGrpSpPr>
        <p:grpSpPr>
          <a:xfrm>
            <a:off x="3582828" y="899355"/>
            <a:ext cx="1947473" cy="556150"/>
            <a:chOff x="5603652" y="1699823"/>
            <a:chExt cx="1947726" cy="556150"/>
          </a:xfrm>
        </p:grpSpPr>
        <p:sp>
          <p:nvSpPr>
            <p:cNvPr id="115" name="Text Placeholder 3"/>
            <p:cNvSpPr txBox="1"/>
            <p:nvPr/>
          </p:nvSpPr>
          <p:spPr>
            <a:xfrm>
              <a:off x="6177412" y="1699823"/>
              <a:ext cx="800204" cy="1714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zh-CN" altLang="en-US" sz="1050">
                  <a:solidFill>
                    <a:schemeClr val="accent1"/>
                  </a:solidFill>
                  <a:cs typeface="+mn-ea"/>
                  <a:sym typeface="+mn-lt"/>
                </a:rPr>
                <a:t>添加</a:t>
              </a:r>
              <a:r>
                <a:rPr lang="en-US" altLang="zh-CN" sz="1050">
                  <a:solidFill>
                    <a:schemeClr val="accent1"/>
                  </a:solidFill>
                  <a:cs typeface="+mn-ea"/>
                  <a:sym typeface="+mn-lt"/>
                </a:rPr>
                <a:t>标题标题</a:t>
              </a:r>
              <a:endParaRPr lang="en-US" sz="1050">
                <a:solidFill>
                  <a:schemeClr val="accent1"/>
                </a:solidFill>
                <a:cs typeface="+mn-ea"/>
                <a:sym typeface="+mn-lt"/>
              </a:endParaRPr>
            </a:p>
          </p:txBody>
        </p:sp>
        <p:sp>
          <p:nvSpPr>
            <p:cNvPr id="116" name="Text Placeholder 3"/>
            <p:cNvSpPr txBox="1"/>
            <p:nvPr/>
          </p:nvSpPr>
          <p:spPr>
            <a:xfrm>
              <a:off x="5603652" y="1947363"/>
              <a:ext cx="1947726" cy="3086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ts val="200"/>
                </a:spcBef>
                <a:defRPr/>
              </a:pP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 </a:t>
              </a:r>
              <a:r>
                <a:rPr lang="zh-CN" altLang="en-US" sz="975">
                  <a:solidFill>
                    <a:schemeClr val="tx1">
                      <a:lumMod val="50000"/>
                      <a:lumOff val="50000"/>
                    </a:schemeClr>
                  </a:solidFill>
                  <a:cs typeface="+mn-ea"/>
                  <a:sym typeface="+mn-lt"/>
                </a:rPr>
                <a:t>点击输入内容，</a:t>
              </a:r>
              <a:r>
                <a:rPr lang="en-US" altLang="zh-CN" sz="975">
                  <a:solidFill>
                    <a:schemeClr val="tx1">
                      <a:lumMod val="50000"/>
                      <a:lumOff val="50000"/>
                    </a:schemeClr>
                  </a:solidFill>
                  <a:cs typeface="+mn-ea"/>
                  <a:sym typeface="+mn-lt"/>
                </a:rPr>
                <a:t>标题标题</a:t>
              </a:r>
              <a:endParaRPr lang="en-US" sz="975">
                <a:solidFill>
                  <a:schemeClr val="tx1">
                    <a:lumMod val="65000"/>
                    <a:lumOff val="35000"/>
                  </a:schemeClr>
                </a:solidFill>
                <a:cs typeface="+mn-ea"/>
                <a:sym typeface="+mn-lt"/>
              </a:endParaRPr>
            </a:p>
          </p:txBody>
        </p:sp>
      </p:grpSp>
      <p:grpSp>
        <p:nvGrpSpPr>
          <p:cNvPr id="33" name="组合 32"/>
          <p:cNvGrpSpPr/>
          <p:nvPr/>
        </p:nvGrpSpPr>
        <p:grpSpPr>
          <a:xfrm>
            <a:off x="4396249" y="2931905"/>
            <a:ext cx="320633" cy="300038"/>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cs typeface="+mn-ea"/>
                <a:sym typeface="+mn-lt"/>
              </a:endParaRPr>
            </a:p>
          </p:txBody>
        </p:sp>
      </p:grpSp>
      <p:sp>
        <p:nvSpPr>
          <p:cNvPr id="2" name="标题 1"/>
          <p:cNvSpPr>
            <a:spLocks noGrp="1"/>
          </p:cNvSpPr>
          <p:nvPr>
            <p:ph type="title"/>
          </p:nvPr>
        </p:nvSpPr>
        <p:spPr/>
        <p:txBody>
          <a:bodyPr>
            <a:normAutofit/>
          </a:bodyPr>
          <a:lstStyle/>
          <a:p>
            <a:r>
              <a:rPr lang="zh-CN" altLang="en-US">
                <a:latin typeface="+mn-lt"/>
                <a:ea typeface="+mn-ea"/>
                <a:cs typeface="+mn-ea"/>
                <a:sym typeface="+mn-lt"/>
              </a:rPr>
              <a:t>工作完成情况</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animBg="1"/>
      <p:bldP spid="85" grpId="0" bldLvl="0" animBg="1"/>
      <p:bldP spid="86" grpId="0" animBg="1"/>
      <p:bldP spid="87" grpId="0" animBg="1"/>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33522" y="1282054"/>
            <a:ext cx="2759126" cy="346249"/>
            <a:chOff x="179512" y="2794116"/>
            <a:chExt cx="3240360" cy="346249"/>
          </a:xfrm>
        </p:grpSpPr>
        <p:sp>
          <p:nvSpPr>
            <p:cNvPr id="15" name="矩形 14"/>
            <p:cNvSpPr/>
            <p:nvPr/>
          </p:nvSpPr>
          <p:spPr>
            <a:xfrm>
              <a:off x="179512" y="2796016"/>
              <a:ext cx="3240360" cy="326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6" name="文本框 11"/>
            <p:cNvSpPr txBox="1"/>
            <p:nvPr/>
          </p:nvSpPr>
          <p:spPr>
            <a:xfrm>
              <a:off x="251520" y="2794116"/>
              <a:ext cx="1626936" cy="346249"/>
            </a:xfrm>
            <a:prstGeom prst="rect">
              <a:avLst/>
            </a:prstGeom>
            <a:noFill/>
          </p:spPr>
          <p:txBody>
            <a:bodyPr wrap="none" rtlCol="0">
              <a:spAutoFit/>
            </a:bodyPr>
            <a:lstStyle/>
            <a:p>
              <a:r>
                <a:rPr lang="en-US" altLang="zh-CN" sz="1650" b="1">
                  <a:solidFill>
                    <a:schemeClr val="bg1"/>
                  </a:solidFill>
                  <a:cs typeface="+mn-ea"/>
                  <a:sym typeface="+mn-lt"/>
                </a:rPr>
                <a:t>1    </a:t>
              </a:r>
              <a:r>
                <a:rPr lang="zh-CN" altLang="en-US" sz="1650" b="1">
                  <a:solidFill>
                    <a:schemeClr val="bg1"/>
                  </a:solidFill>
                  <a:cs typeface="+mn-ea"/>
                  <a:sym typeface="+mn-lt"/>
                </a:rPr>
                <a:t>输入标题</a:t>
              </a:r>
            </a:p>
          </p:txBody>
        </p:sp>
      </p:grpSp>
      <p:sp>
        <p:nvSpPr>
          <p:cNvPr id="18" name="矩形 17"/>
          <p:cNvSpPr/>
          <p:nvPr/>
        </p:nvSpPr>
        <p:spPr>
          <a:xfrm>
            <a:off x="1000981" y="1662949"/>
            <a:ext cx="2907561" cy="644985"/>
          </a:xfrm>
          <a:prstGeom prst="rect">
            <a:avLst/>
          </a:prstGeom>
        </p:spPr>
        <p:txBody>
          <a:bodyPr wrap="square">
            <a:spAutoFit/>
          </a:bodyPr>
          <a:lstStyle/>
          <a:p>
            <a:pPr>
              <a:lnSpc>
                <a:spcPct val="114000"/>
              </a:lnSpc>
            </a:pPr>
            <a:r>
              <a:rPr lang="zh-CN" altLang="en-US" sz="1050">
                <a:solidFill>
                  <a:schemeClr val="tx1">
                    <a:lumMod val="50000"/>
                    <a:lumOff val="50000"/>
                  </a:schemeClr>
                </a:solidFill>
                <a:cs typeface="+mn-ea"/>
                <a:sym typeface="+mn-lt"/>
              </a:rPr>
              <a:t>在此录入上述图表的综合分析说明，在此录入上述图表的综合分析说明，在此录入上述图表的综合分析说明。</a:t>
            </a:r>
          </a:p>
        </p:txBody>
      </p:sp>
      <p:grpSp>
        <p:nvGrpSpPr>
          <p:cNvPr id="19" name="组合 18"/>
          <p:cNvGrpSpPr/>
          <p:nvPr/>
        </p:nvGrpSpPr>
        <p:grpSpPr>
          <a:xfrm>
            <a:off x="1033522" y="2529899"/>
            <a:ext cx="2759126" cy="346249"/>
            <a:chOff x="179512" y="2794117"/>
            <a:chExt cx="3240360" cy="346250"/>
          </a:xfrm>
        </p:grpSpPr>
        <p:sp>
          <p:nvSpPr>
            <p:cNvPr id="20" name="矩形 19"/>
            <p:cNvSpPr/>
            <p:nvPr/>
          </p:nvSpPr>
          <p:spPr>
            <a:xfrm>
              <a:off x="179512" y="2796016"/>
              <a:ext cx="3240360" cy="326896"/>
            </a:xfrm>
            <a:prstGeom prst="rect">
              <a:avLst/>
            </a:prstGeom>
            <a:solidFill>
              <a:srgbClr val="5C7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21" name="文本框 11"/>
            <p:cNvSpPr txBox="1"/>
            <p:nvPr/>
          </p:nvSpPr>
          <p:spPr>
            <a:xfrm>
              <a:off x="251520" y="2794117"/>
              <a:ext cx="1626936" cy="346250"/>
            </a:xfrm>
            <a:prstGeom prst="rect">
              <a:avLst/>
            </a:prstGeom>
            <a:noFill/>
          </p:spPr>
          <p:txBody>
            <a:bodyPr wrap="none" rtlCol="0">
              <a:spAutoFit/>
            </a:bodyPr>
            <a:lstStyle/>
            <a:p>
              <a:r>
                <a:rPr lang="en-US" altLang="zh-CN" sz="1650" b="1">
                  <a:solidFill>
                    <a:schemeClr val="bg1"/>
                  </a:solidFill>
                  <a:cs typeface="+mn-ea"/>
                  <a:sym typeface="+mn-lt"/>
                </a:rPr>
                <a:t>2    </a:t>
              </a:r>
              <a:r>
                <a:rPr lang="zh-CN" altLang="en-US" sz="1650" b="1">
                  <a:solidFill>
                    <a:schemeClr val="bg1"/>
                  </a:solidFill>
                  <a:cs typeface="+mn-ea"/>
                  <a:sym typeface="+mn-lt"/>
                </a:rPr>
                <a:t>输入标题</a:t>
              </a:r>
            </a:p>
          </p:txBody>
        </p:sp>
      </p:grpSp>
      <p:sp>
        <p:nvSpPr>
          <p:cNvPr id="22" name="矩形 21"/>
          <p:cNvSpPr/>
          <p:nvPr/>
        </p:nvSpPr>
        <p:spPr>
          <a:xfrm>
            <a:off x="1000981" y="2910795"/>
            <a:ext cx="2907561" cy="460767"/>
          </a:xfrm>
          <a:prstGeom prst="rect">
            <a:avLst/>
          </a:prstGeom>
        </p:spPr>
        <p:txBody>
          <a:bodyPr wrap="square">
            <a:spAutoFit/>
          </a:bodyPr>
          <a:lstStyle/>
          <a:p>
            <a:pPr>
              <a:lnSpc>
                <a:spcPct val="114000"/>
              </a:lnSpc>
            </a:pPr>
            <a:r>
              <a:rPr lang="zh-CN" altLang="en-US" sz="1050">
                <a:solidFill>
                  <a:schemeClr val="tx1">
                    <a:lumMod val="50000"/>
                    <a:lumOff val="50000"/>
                  </a:schemeClr>
                </a:solidFill>
                <a:cs typeface="+mn-ea"/>
                <a:sym typeface="+mn-lt"/>
              </a:rPr>
              <a:t>在此录入上述图表的综合分析说明，在此录入上述图表的综合分析说明。</a:t>
            </a:r>
          </a:p>
        </p:txBody>
      </p:sp>
      <p:sp>
        <p:nvSpPr>
          <p:cNvPr id="3" name="标题 2"/>
          <p:cNvSpPr>
            <a:spLocks noGrp="1"/>
          </p:cNvSpPr>
          <p:nvPr>
            <p:ph type="title"/>
          </p:nvPr>
        </p:nvSpPr>
        <p:spPr/>
        <p:txBody>
          <a:bodyPr>
            <a:normAutofit/>
          </a:bodyPr>
          <a:lstStyle/>
          <a:p>
            <a:r>
              <a:rPr lang="zh-CN" altLang="en-US">
                <a:latin typeface="+mn-lt"/>
                <a:ea typeface="+mn-ea"/>
                <a:cs typeface="+mn-ea"/>
                <a:sym typeface="+mn-lt"/>
              </a:rPr>
              <a:t>工作完成情况</a:t>
            </a:r>
          </a:p>
        </p:txBody>
      </p:sp>
      <p:pic>
        <p:nvPicPr>
          <p:cNvPr id="2" name="图片 1"/>
          <p:cNvPicPr>
            <a:picLocks noChangeAspect="1"/>
          </p:cNvPicPr>
          <p:nvPr/>
        </p:nvPicPr>
        <p:blipFill>
          <a:blip r:embed="rId2" cstate="print">
            <a:lum bright="12000"/>
            <a:extLst>
              <a:ext uri="{28A0092B-C50C-407E-A947-70E740481C1C}">
                <a14:useLocalDpi xmlns:a14="http://schemas.microsoft.com/office/drawing/2010/main" val="0"/>
              </a:ext>
            </a:extLst>
          </a:blip>
          <a:stretch>
            <a:fillRect/>
          </a:stretch>
        </p:blipFill>
        <p:spPr>
          <a:xfrm>
            <a:off x="4454303" y="942362"/>
            <a:ext cx="4069948" cy="2713299"/>
          </a:xfrm>
          <a:prstGeom prst="rect">
            <a:avLst/>
          </a:prstGeom>
          <a:ln w="28575">
            <a:noFill/>
          </a:ln>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1+#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750"/>
                                        <p:tgtEl>
                                          <p:spTgt spid="18"/>
                                        </p:tgtEl>
                                      </p:cBhvr>
                                    </p:animEffect>
                                  </p:childTnLst>
                                </p:cTn>
                              </p:par>
                            </p:childTnLst>
                          </p:cTn>
                        </p:par>
                        <p:par>
                          <p:cTn id="17" fill="hold">
                            <p:stCondLst>
                              <p:cond delay="2250"/>
                            </p:stCondLst>
                            <p:childTnLst>
                              <p:par>
                                <p:cTn id="18" presetID="2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A000120141119A01PPBG">
  <a:themeElements>
    <a:clrScheme name="自定义 1">
      <a:dk1>
        <a:srgbClr val="3F3F3F"/>
      </a:dk1>
      <a:lt1>
        <a:sysClr val="window" lastClr="FFFFFF"/>
      </a:lt1>
      <a:dk2>
        <a:srgbClr val="3F3F3F"/>
      </a:dk2>
      <a:lt2>
        <a:srgbClr val="FFFFFF"/>
      </a:lt2>
      <a:accent1>
        <a:srgbClr val="949452"/>
      </a:accent1>
      <a:accent2>
        <a:srgbClr val="AE8252"/>
      </a:accent2>
      <a:accent3>
        <a:srgbClr val="8BBBB0"/>
      </a:accent3>
      <a:accent4>
        <a:srgbClr val="616C81"/>
      </a:accent4>
      <a:accent5>
        <a:srgbClr val="6DA559"/>
      </a:accent5>
      <a:accent6>
        <a:srgbClr val="FFC000"/>
      </a:accent6>
      <a:hlink>
        <a:srgbClr val="0070C0"/>
      </a:hlink>
      <a:folHlink>
        <a:srgbClr val="7F7F7F"/>
      </a:folHlink>
    </a:clrScheme>
    <a:fontScheme name="paq23ktz">
      <a:majorFont>
        <a:latin typeface="Arial"/>
        <a:ea typeface="微软雅黑"/>
        <a:cs typeface="Arial"/>
      </a:majorFont>
      <a:minorFont>
        <a:latin typeface="Arial"/>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A000120141119A46KPBG</Template>
  <TotalTime>0</TotalTime>
  <Words>1276</Words>
  <Application>Microsoft Office PowerPoint</Application>
  <PresentationFormat>全屏显示(16:9)</PresentationFormat>
  <Paragraphs>220</Paragraphs>
  <Slides>20</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Arial</vt:lpstr>
      <vt:lpstr>Calibri</vt:lpstr>
      <vt:lpstr>Marlett</vt:lpstr>
      <vt:lpstr>Wingdings</vt:lpstr>
      <vt:lpstr>A000120141119A01PPBG</vt:lpstr>
      <vt:lpstr>PowerPoint 演示文稿</vt:lpstr>
      <vt:lpstr>PowerPoint 演示文稿</vt:lpstr>
      <vt:lpstr>PowerPoint 演示文稿</vt:lpstr>
      <vt:lpstr>年度工作概述</vt:lpstr>
      <vt:lpstr>年度工作概述</vt:lpstr>
      <vt:lpstr>PowerPoint 演示文稿</vt:lpstr>
      <vt:lpstr>工作完成情况</vt:lpstr>
      <vt:lpstr>工作完成情况</vt:lpstr>
      <vt:lpstr>工作完成情况</vt:lpstr>
      <vt:lpstr>PowerPoint 演示文稿</vt:lpstr>
      <vt:lpstr>成功项目展示</vt:lpstr>
      <vt:lpstr>成功项目展示</vt:lpstr>
      <vt:lpstr>成功项目展示</vt:lpstr>
      <vt:lpstr>PowerPoint 演示文稿</vt:lpstr>
      <vt:lpstr>工作存在不足</vt:lpstr>
      <vt:lpstr>PowerPoint 演示文稿</vt:lpstr>
      <vt:lpstr>明年工作计划</vt:lpstr>
      <vt:lpstr>明年工作计划</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60</cp:revision>
  <dcterms:created xsi:type="dcterms:W3CDTF">2017-08-14T01:41:00Z</dcterms:created>
  <dcterms:modified xsi:type="dcterms:W3CDTF">2021-01-06T00:48:29Z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