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70" r:id="rId10"/>
    <p:sldId id="271" r:id="rId11"/>
    <p:sldId id="264" r:id="rId12"/>
    <p:sldId id="268" r:id="rId13"/>
    <p:sldId id="265" r:id="rId14"/>
    <p:sldId id="269" r:id="rId15"/>
    <p:sldId id="266" r:id="rId16"/>
    <p:sldId id="257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9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9E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39" r="3645" b="61353"/>
          <a:stretch>
            <a:fillRect/>
          </a:stretch>
        </p:blipFill>
        <p:spPr>
          <a:xfrm flipH="1">
            <a:off x="0" y="0"/>
            <a:ext cx="9528313" cy="397479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829663" y="2962709"/>
            <a:ext cx="1320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latin typeface="新蒂文徵明體" panose="03000409000000000000" pitchFamily="65" charset="-120"/>
                <a:ea typeface="新蒂文徵明體" panose="03000409000000000000" pitchFamily="65" charset="-120"/>
              </a:rPr>
              <a:t>夢</a:t>
            </a:r>
          </a:p>
        </p:txBody>
      </p:sp>
      <p:sp>
        <p:nvSpPr>
          <p:cNvPr id="8" name="矩形 7"/>
          <p:cNvSpPr/>
          <p:nvPr/>
        </p:nvSpPr>
        <p:spPr>
          <a:xfrm>
            <a:off x="8696099" y="3893133"/>
            <a:ext cx="13206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latin typeface="新蒂文徵明體" panose="03000409000000000000" pitchFamily="65" charset="-120"/>
                <a:ea typeface="新蒂文徵明體" panose="03000409000000000000" pitchFamily="65" charset="-120"/>
              </a:rPr>
              <a:t>与風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658964" y="5419679"/>
            <a:ext cx="3037135" cy="40011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>
                <a:latin typeface="汉仪良品线简" panose="00020600040101010101" pitchFamily="18" charset="-122"/>
                <a:ea typeface="汉仪良品线简" panose="00020600040101010101" pitchFamily="18" charset="-122"/>
              </a:rPr>
              <a:t>BUSINESS TEMPLATE</a:t>
            </a:r>
            <a:endParaRPr lang="zh-CN" altLang="en-US" sz="2000" dirty="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15924" y="4400964"/>
            <a:ext cx="49801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Just for today I will try to live through this day only and not tackle my whole life problem at once.</a:t>
            </a:r>
            <a:endParaRPr lang="zh-CN" altLang="en-US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1182" y="281609"/>
            <a:ext cx="11489635" cy="6294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548530" y="1764098"/>
            <a:ext cx="634181" cy="63418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92775" y="1867026"/>
            <a:ext cx="56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0 1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548531" y="3110948"/>
            <a:ext cx="634181" cy="63418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92776" y="3213876"/>
            <a:ext cx="56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0 2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548530" y="4476028"/>
            <a:ext cx="634181" cy="63418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92775" y="4578956"/>
            <a:ext cx="56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0 3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3285378" y="1659577"/>
            <a:ext cx="6910955" cy="775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在这里添加你的文字，图片也可以。在这里可以添加文字内容。在这里添加你的文字，图片也可以。在这里可以添加文字内容。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3285378" y="3005807"/>
            <a:ext cx="6910955" cy="775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在这里添加你的文字，图片也可以。在这里可以添加文字内容。在这里添加你的文字，图片也可以。在这里可以添加文字内容。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3253462" y="4369656"/>
            <a:ext cx="6910955" cy="775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在这里添加你的文字，图片也可以。在这里可以添加文字内容。在这里添加你的文字，图片也可以。在这里可以添加文字内容。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/>
      <p:bldP spid="8" grpId="0" animBg="1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1182" y="281609"/>
            <a:ext cx="11489635" cy="6294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010831" y="1264242"/>
            <a:ext cx="738664" cy="26901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ADD YOUR TITTLE HERE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85177" y="1264242"/>
            <a:ext cx="1800493" cy="36663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在这里添加你的文字，图片也可以。在这里可以添加文字内容。在这里添加你的文字，图片也可以。在这里可以添加文字内容。</a:t>
            </a:r>
            <a:endParaRPr lang="en-US" altLang="zh-CN" sz="14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18260" y="2121281"/>
            <a:ext cx="738664" cy="26901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ADD YOUR TITTLE HERE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92606" y="2121281"/>
            <a:ext cx="1800493" cy="36663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在这里添加你的文字，图片也可以。在这里可以添加文字内容。在这里添加你的文字，图片也可以。在这里可以添加文字内容。</a:t>
            </a:r>
            <a:endParaRPr lang="en-US" altLang="zh-CN" sz="14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8" b="5314"/>
          <a:stretch>
            <a:fillRect/>
          </a:stretch>
        </p:blipFill>
        <p:spPr>
          <a:xfrm>
            <a:off x="6962035" y="1013791"/>
            <a:ext cx="4423410" cy="5844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1182" y="281609"/>
            <a:ext cx="11489635" cy="6294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510306" y="2425155"/>
            <a:ext cx="1872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7200" dirty="0">
                <a:latin typeface="Agency FB" panose="020B0503020202020204" pitchFamily="34" charset="0"/>
                <a:ea typeface="华文新魏" panose="02010800040101010101" pitchFamily="2" charset="-122"/>
              </a:rPr>
              <a:t>0 3</a:t>
            </a:r>
            <a:endParaRPr lang="zh-CN" altLang="en-US" sz="7200" dirty="0">
              <a:latin typeface="Agency FB" panose="020B0503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58308" y="3586070"/>
            <a:ext cx="5124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ADD YOUR TITTLE HERE</a:t>
            </a:r>
            <a:endParaRPr lang="zh-CN" altLang="en-US" sz="32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1248889" y="4170845"/>
            <a:ext cx="512492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latin typeface="Agency FB" panose="020B0503020202020204" pitchFamily="34" charset="0"/>
                <a:ea typeface="汉仪小麦体简" panose="00020600040101010101" pitchFamily="18" charset="-122"/>
              </a:rPr>
              <a:t>THIS IS A ART TEMPLATE ,. THANK YOU WATCHING THIS ONE.</a:t>
            </a:r>
          </a:p>
        </p:txBody>
      </p:sp>
      <p:sp>
        <p:nvSpPr>
          <p:cNvPr id="7" name="矩形 6"/>
          <p:cNvSpPr/>
          <p:nvPr/>
        </p:nvSpPr>
        <p:spPr>
          <a:xfrm>
            <a:off x="6864626" y="2583200"/>
            <a:ext cx="5327374" cy="1956977"/>
          </a:xfrm>
          <a:prstGeom prst="rect">
            <a:avLst/>
          </a:prstGeom>
          <a:solidFill>
            <a:srgbClr val="ED9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8" t="42171" r="3645" b="-1158"/>
          <a:stretch>
            <a:fillRect/>
          </a:stretch>
        </p:blipFill>
        <p:spPr>
          <a:xfrm>
            <a:off x="7752522" y="1810107"/>
            <a:ext cx="4075292" cy="2756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1182" y="281609"/>
            <a:ext cx="11489635" cy="6294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949679" y="2238271"/>
            <a:ext cx="10292638" cy="2725073"/>
            <a:chOff x="1045919" y="2463355"/>
            <a:chExt cx="10292638" cy="2725073"/>
          </a:xfrm>
        </p:grpSpPr>
        <p:grpSp>
          <p:nvGrpSpPr>
            <p:cNvPr id="5" name="组合 4"/>
            <p:cNvGrpSpPr/>
            <p:nvPr/>
          </p:nvGrpSpPr>
          <p:grpSpPr>
            <a:xfrm>
              <a:off x="2001065" y="2473387"/>
              <a:ext cx="646901" cy="656344"/>
              <a:chOff x="13535240" y="4290533"/>
              <a:chExt cx="2273896" cy="2307090"/>
            </a:xfrm>
          </p:grpSpPr>
          <p:grpSp>
            <p:nvGrpSpPr>
              <p:cNvPr id="25" name="Group 57"/>
              <p:cNvGrpSpPr/>
              <p:nvPr/>
            </p:nvGrpSpPr>
            <p:grpSpPr>
              <a:xfrm>
                <a:off x="13535240" y="4290533"/>
                <a:ext cx="2273896" cy="2307090"/>
                <a:chOff x="2285781" y="4847654"/>
                <a:chExt cx="952480" cy="966132"/>
              </a:xfrm>
            </p:grpSpPr>
            <p:sp>
              <p:nvSpPr>
                <p:cNvPr id="27" name="Oval 58"/>
                <p:cNvSpPr/>
                <p:nvPr/>
              </p:nvSpPr>
              <p:spPr bwMode="auto">
                <a:xfrm>
                  <a:off x="2346028" y="4908765"/>
                  <a:ext cx="840592" cy="852640"/>
                </a:xfrm>
                <a:prstGeom prst="ellipse">
                  <a:avLst/>
                </a:prstGeom>
                <a:solidFill>
                  <a:srgbClr val="ED9E91"/>
                </a:solidFill>
                <a:ln w="3175" cmpd="sng">
                  <a:noFill/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8" name="Oval 59"/>
                <p:cNvSpPr/>
                <p:nvPr/>
              </p:nvSpPr>
              <p:spPr bwMode="auto">
                <a:xfrm>
                  <a:off x="2285781" y="4847654"/>
                  <a:ext cx="952480" cy="966132"/>
                </a:xfrm>
                <a:prstGeom prst="ellipse">
                  <a:avLst/>
                </a:prstGeom>
                <a:noFill/>
                <a:ln w="3175" cmpd="sng">
                  <a:solidFill>
                    <a:schemeClr val="tx1">
                      <a:lumMod val="60000"/>
                      <a:lumOff val="40000"/>
                    </a:schemeClr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全字库正楷体" panose="02010604000101010101" pitchFamily="2" charset="-122"/>
                  </a:endParaRPr>
                </a:p>
              </p:txBody>
            </p:sp>
          </p:grpSp>
          <p:sp>
            <p:nvSpPr>
              <p:cNvPr id="26" name="AutoShape 76"/>
              <p:cNvSpPr/>
              <p:nvPr/>
            </p:nvSpPr>
            <p:spPr bwMode="auto">
              <a:xfrm>
                <a:off x="14260524" y="5019811"/>
                <a:ext cx="844982" cy="78910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12292" y="0"/>
                      <a:pt x="13696" y="342"/>
                      <a:pt x="15004" y="1019"/>
                    </a:cubicBezTo>
                    <a:cubicBezTo>
                      <a:pt x="16315" y="1698"/>
                      <a:pt x="17460" y="2628"/>
                      <a:pt x="18441" y="3806"/>
                    </a:cubicBezTo>
                    <a:cubicBezTo>
                      <a:pt x="19420" y="4981"/>
                      <a:pt x="20193" y="6354"/>
                      <a:pt x="20755" y="7923"/>
                    </a:cubicBezTo>
                    <a:cubicBezTo>
                      <a:pt x="21319" y="9498"/>
                      <a:pt x="21599" y="11174"/>
                      <a:pt x="21599" y="12956"/>
                    </a:cubicBezTo>
                    <a:cubicBezTo>
                      <a:pt x="21599" y="13673"/>
                      <a:pt x="21544" y="14402"/>
                      <a:pt x="21434" y="15147"/>
                    </a:cubicBezTo>
                    <a:cubicBezTo>
                      <a:pt x="21321" y="15893"/>
                      <a:pt x="21160" y="16624"/>
                      <a:pt x="20952" y="17338"/>
                    </a:cubicBezTo>
                    <a:cubicBezTo>
                      <a:pt x="20740" y="18058"/>
                      <a:pt x="20476" y="18743"/>
                      <a:pt x="20162" y="19403"/>
                    </a:cubicBezTo>
                    <a:cubicBezTo>
                      <a:pt x="19850" y="20056"/>
                      <a:pt x="19497" y="20655"/>
                      <a:pt x="19106" y="21199"/>
                    </a:cubicBezTo>
                    <a:cubicBezTo>
                      <a:pt x="18931" y="21467"/>
                      <a:pt x="18703" y="21599"/>
                      <a:pt x="18429" y="21599"/>
                    </a:cubicBezTo>
                    <a:lnTo>
                      <a:pt x="3170" y="21599"/>
                    </a:lnTo>
                    <a:cubicBezTo>
                      <a:pt x="2887" y="21599"/>
                      <a:pt x="2661" y="21467"/>
                      <a:pt x="2493" y="21199"/>
                    </a:cubicBezTo>
                    <a:cubicBezTo>
                      <a:pt x="2088" y="20655"/>
                      <a:pt x="1730" y="20056"/>
                      <a:pt x="1425" y="19403"/>
                    </a:cubicBezTo>
                    <a:cubicBezTo>
                      <a:pt x="1118" y="18743"/>
                      <a:pt x="859" y="18058"/>
                      <a:pt x="650" y="17338"/>
                    </a:cubicBezTo>
                    <a:cubicBezTo>
                      <a:pt x="439" y="16624"/>
                      <a:pt x="278" y="15893"/>
                      <a:pt x="165" y="15147"/>
                    </a:cubicBezTo>
                    <a:cubicBezTo>
                      <a:pt x="55" y="14402"/>
                      <a:pt x="0" y="13673"/>
                      <a:pt x="0" y="12956"/>
                    </a:cubicBezTo>
                    <a:cubicBezTo>
                      <a:pt x="0" y="11162"/>
                      <a:pt x="280" y="9487"/>
                      <a:pt x="844" y="7917"/>
                    </a:cubicBezTo>
                    <a:cubicBezTo>
                      <a:pt x="1406" y="6354"/>
                      <a:pt x="2179" y="4981"/>
                      <a:pt x="3158" y="3806"/>
                    </a:cubicBezTo>
                    <a:cubicBezTo>
                      <a:pt x="4140" y="2628"/>
                      <a:pt x="5284" y="1698"/>
                      <a:pt x="6595" y="1019"/>
                    </a:cubicBezTo>
                    <a:cubicBezTo>
                      <a:pt x="7903" y="342"/>
                      <a:pt x="9304" y="0"/>
                      <a:pt x="10800" y="0"/>
                    </a:cubicBezTo>
                    <a:moveTo>
                      <a:pt x="3148" y="14571"/>
                    </a:moveTo>
                    <a:cubicBezTo>
                      <a:pt x="3523" y="14571"/>
                      <a:pt x="3842" y="14413"/>
                      <a:pt x="4101" y="14099"/>
                    </a:cubicBezTo>
                    <a:cubicBezTo>
                      <a:pt x="4360" y="13791"/>
                      <a:pt x="4492" y="13408"/>
                      <a:pt x="4492" y="12956"/>
                    </a:cubicBezTo>
                    <a:cubicBezTo>
                      <a:pt x="4492" y="12507"/>
                      <a:pt x="4360" y="12127"/>
                      <a:pt x="4096" y="11822"/>
                    </a:cubicBezTo>
                    <a:cubicBezTo>
                      <a:pt x="3832" y="11511"/>
                      <a:pt x="3516" y="11358"/>
                      <a:pt x="3148" y="11358"/>
                    </a:cubicBezTo>
                    <a:cubicBezTo>
                      <a:pt x="2772" y="11358"/>
                      <a:pt x="2455" y="11511"/>
                      <a:pt x="2200" y="11822"/>
                    </a:cubicBezTo>
                    <a:cubicBezTo>
                      <a:pt x="1943" y="12127"/>
                      <a:pt x="1814" y="12507"/>
                      <a:pt x="1814" y="12956"/>
                    </a:cubicBezTo>
                    <a:cubicBezTo>
                      <a:pt x="1814" y="13408"/>
                      <a:pt x="1943" y="13791"/>
                      <a:pt x="2200" y="14099"/>
                    </a:cubicBezTo>
                    <a:cubicBezTo>
                      <a:pt x="2455" y="14413"/>
                      <a:pt x="2772" y="14571"/>
                      <a:pt x="3148" y="14571"/>
                    </a:cubicBezTo>
                    <a:moveTo>
                      <a:pt x="5388" y="8105"/>
                    </a:moveTo>
                    <a:cubicBezTo>
                      <a:pt x="5762" y="8105"/>
                      <a:pt x="6086" y="7943"/>
                      <a:pt x="6352" y="7621"/>
                    </a:cubicBezTo>
                    <a:cubicBezTo>
                      <a:pt x="6621" y="7301"/>
                      <a:pt x="6756" y="6915"/>
                      <a:pt x="6756" y="6466"/>
                    </a:cubicBezTo>
                    <a:cubicBezTo>
                      <a:pt x="6756" y="6014"/>
                      <a:pt x="6621" y="5634"/>
                      <a:pt x="6352" y="5326"/>
                    </a:cubicBezTo>
                    <a:cubicBezTo>
                      <a:pt x="6086" y="5021"/>
                      <a:pt x="5762" y="4865"/>
                      <a:pt x="5388" y="4865"/>
                    </a:cubicBezTo>
                    <a:cubicBezTo>
                      <a:pt x="5028" y="4865"/>
                      <a:pt x="4713" y="5021"/>
                      <a:pt x="4447" y="5326"/>
                    </a:cubicBezTo>
                    <a:cubicBezTo>
                      <a:pt x="4178" y="5634"/>
                      <a:pt x="4043" y="6014"/>
                      <a:pt x="4043" y="6466"/>
                    </a:cubicBezTo>
                    <a:cubicBezTo>
                      <a:pt x="4043" y="6915"/>
                      <a:pt x="4178" y="7301"/>
                      <a:pt x="4447" y="7621"/>
                    </a:cubicBezTo>
                    <a:cubicBezTo>
                      <a:pt x="4713" y="7943"/>
                      <a:pt x="5028" y="8105"/>
                      <a:pt x="5388" y="8105"/>
                    </a:cubicBezTo>
                    <a:moveTo>
                      <a:pt x="11995" y="15052"/>
                    </a:moveTo>
                    <a:cubicBezTo>
                      <a:pt x="12026" y="14923"/>
                      <a:pt x="12084" y="14672"/>
                      <a:pt x="12172" y="14292"/>
                    </a:cubicBezTo>
                    <a:cubicBezTo>
                      <a:pt x="12261" y="13918"/>
                      <a:pt x="12364" y="13477"/>
                      <a:pt x="12482" y="12977"/>
                    </a:cubicBezTo>
                    <a:cubicBezTo>
                      <a:pt x="12599" y="12475"/>
                      <a:pt x="12727" y="11954"/>
                      <a:pt x="12861" y="11404"/>
                    </a:cubicBezTo>
                    <a:cubicBezTo>
                      <a:pt x="12996" y="10860"/>
                      <a:pt x="13113" y="10351"/>
                      <a:pt x="13212" y="9881"/>
                    </a:cubicBezTo>
                    <a:cubicBezTo>
                      <a:pt x="13312" y="9415"/>
                      <a:pt x="13399" y="9009"/>
                      <a:pt x="13471" y="8669"/>
                    </a:cubicBezTo>
                    <a:cubicBezTo>
                      <a:pt x="13543" y="8329"/>
                      <a:pt x="13579" y="8131"/>
                      <a:pt x="13579" y="8076"/>
                    </a:cubicBezTo>
                    <a:cubicBezTo>
                      <a:pt x="13579" y="7869"/>
                      <a:pt x="13512" y="7681"/>
                      <a:pt x="13379" y="7526"/>
                    </a:cubicBezTo>
                    <a:cubicBezTo>
                      <a:pt x="13245" y="7371"/>
                      <a:pt x="13089" y="7293"/>
                      <a:pt x="12914" y="7293"/>
                    </a:cubicBezTo>
                    <a:cubicBezTo>
                      <a:pt x="12760" y="7293"/>
                      <a:pt x="12624" y="7345"/>
                      <a:pt x="12506" y="7457"/>
                    </a:cubicBezTo>
                    <a:cubicBezTo>
                      <a:pt x="12386" y="7566"/>
                      <a:pt x="12304" y="7710"/>
                      <a:pt x="12259" y="7886"/>
                    </a:cubicBezTo>
                    <a:lnTo>
                      <a:pt x="10706" y="14598"/>
                    </a:lnTo>
                    <a:cubicBezTo>
                      <a:pt x="10408" y="14618"/>
                      <a:pt x="10125" y="14695"/>
                      <a:pt x="9856" y="14839"/>
                    </a:cubicBezTo>
                    <a:cubicBezTo>
                      <a:pt x="9590" y="14983"/>
                      <a:pt x="9357" y="15173"/>
                      <a:pt x="9163" y="15418"/>
                    </a:cubicBezTo>
                    <a:cubicBezTo>
                      <a:pt x="8966" y="15663"/>
                      <a:pt x="8812" y="15945"/>
                      <a:pt x="8702" y="16265"/>
                    </a:cubicBezTo>
                    <a:cubicBezTo>
                      <a:pt x="8591" y="16587"/>
                      <a:pt x="8536" y="16927"/>
                      <a:pt x="8536" y="17284"/>
                    </a:cubicBezTo>
                    <a:cubicBezTo>
                      <a:pt x="8536" y="18038"/>
                      <a:pt x="8755" y="18677"/>
                      <a:pt x="9196" y="19198"/>
                    </a:cubicBezTo>
                    <a:cubicBezTo>
                      <a:pt x="9638" y="19725"/>
                      <a:pt x="10171" y="19987"/>
                      <a:pt x="10799" y="19987"/>
                    </a:cubicBezTo>
                    <a:cubicBezTo>
                      <a:pt x="11428" y="19987"/>
                      <a:pt x="11961" y="19725"/>
                      <a:pt x="12403" y="19198"/>
                    </a:cubicBezTo>
                    <a:cubicBezTo>
                      <a:pt x="12842" y="18677"/>
                      <a:pt x="13063" y="18038"/>
                      <a:pt x="13063" y="17284"/>
                    </a:cubicBezTo>
                    <a:cubicBezTo>
                      <a:pt x="13063" y="16835"/>
                      <a:pt x="12962" y="16417"/>
                      <a:pt x="12763" y="16031"/>
                    </a:cubicBezTo>
                    <a:cubicBezTo>
                      <a:pt x="12564" y="15645"/>
                      <a:pt x="12307" y="15320"/>
                      <a:pt x="11995" y="15052"/>
                    </a:cubicBezTo>
                    <a:moveTo>
                      <a:pt x="10800" y="2176"/>
                    </a:moveTo>
                    <a:cubicBezTo>
                      <a:pt x="10425" y="2176"/>
                      <a:pt x="10106" y="2335"/>
                      <a:pt x="9847" y="2646"/>
                    </a:cubicBezTo>
                    <a:cubicBezTo>
                      <a:pt x="9585" y="2960"/>
                      <a:pt x="9456" y="3343"/>
                      <a:pt x="9456" y="3792"/>
                    </a:cubicBezTo>
                    <a:cubicBezTo>
                      <a:pt x="9456" y="4241"/>
                      <a:pt x="9585" y="4621"/>
                      <a:pt x="9847" y="4926"/>
                    </a:cubicBezTo>
                    <a:cubicBezTo>
                      <a:pt x="10106" y="5237"/>
                      <a:pt x="10425" y="5390"/>
                      <a:pt x="10800" y="5390"/>
                    </a:cubicBezTo>
                    <a:cubicBezTo>
                      <a:pt x="11174" y="5390"/>
                      <a:pt x="11493" y="5237"/>
                      <a:pt x="11752" y="4926"/>
                    </a:cubicBezTo>
                    <a:cubicBezTo>
                      <a:pt x="12014" y="4621"/>
                      <a:pt x="12144" y="4241"/>
                      <a:pt x="12144" y="3792"/>
                    </a:cubicBezTo>
                    <a:cubicBezTo>
                      <a:pt x="12144" y="3343"/>
                      <a:pt x="12014" y="2960"/>
                      <a:pt x="11752" y="2646"/>
                    </a:cubicBezTo>
                    <a:cubicBezTo>
                      <a:pt x="11493" y="2335"/>
                      <a:pt x="11174" y="2176"/>
                      <a:pt x="10800" y="2176"/>
                    </a:cubicBezTo>
                    <a:moveTo>
                      <a:pt x="14844" y="6466"/>
                    </a:moveTo>
                    <a:cubicBezTo>
                      <a:pt x="14844" y="6916"/>
                      <a:pt x="14978" y="7299"/>
                      <a:pt x="15247" y="7609"/>
                    </a:cubicBezTo>
                    <a:cubicBezTo>
                      <a:pt x="15513" y="7920"/>
                      <a:pt x="15835" y="8076"/>
                      <a:pt x="16212" y="8076"/>
                    </a:cubicBezTo>
                    <a:cubicBezTo>
                      <a:pt x="16586" y="8076"/>
                      <a:pt x="16903" y="7920"/>
                      <a:pt x="17164" y="7609"/>
                    </a:cubicBezTo>
                    <a:cubicBezTo>
                      <a:pt x="17426" y="7299"/>
                      <a:pt x="17555" y="6915"/>
                      <a:pt x="17555" y="6466"/>
                    </a:cubicBezTo>
                    <a:cubicBezTo>
                      <a:pt x="17555" y="6014"/>
                      <a:pt x="17426" y="5634"/>
                      <a:pt x="17164" y="5326"/>
                    </a:cubicBezTo>
                    <a:cubicBezTo>
                      <a:pt x="16903" y="5021"/>
                      <a:pt x="16586" y="4866"/>
                      <a:pt x="16212" y="4866"/>
                    </a:cubicBezTo>
                    <a:cubicBezTo>
                      <a:pt x="15835" y="4866"/>
                      <a:pt x="15513" y="5021"/>
                      <a:pt x="15247" y="5326"/>
                    </a:cubicBezTo>
                    <a:cubicBezTo>
                      <a:pt x="14978" y="5634"/>
                      <a:pt x="14844" y="6014"/>
                      <a:pt x="14844" y="6466"/>
                    </a:cubicBezTo>
                    <a:moveTo>
                      <a:pt x="18451" y="14571"/>
                    </a:moveTo>
                    <a:cubicBezTo>
                      <a:pt x="18828" y="14571"/>
                      <a:pt x="19142" y="14413"/>
                      <a:pt x="19399" y="14099"/>
                    </a:cubicBezTo>
                    <a:cubicBezTo>
                      <a:pt x="19656" y="13791"/>
                      <a:pt x="19785" y="13408"/>
                      <a:pt x="19785" y="12956"/>
                    </a:cubicBezTo>
                    <a:cubicBezTo>
                      <a:pt x="19785" y="12507"/>
                      <a:pt x="19655" y="12127"/>
                      <a:pt x="19399" y="11822"/>
                    </a:cubicBezTo>
                    <a:cubicBezTo>
                      <a:pt x="19142" y="11511"/>
                      <a:pt x="18828" y="11358"/>
                      <a:pt x="18451" y="11358"/>
                    </a:cubicBezTo>
                    <a:cubicBezTo>
                      <a:pt x="18076" y="11358"/>
                      <a:pt x="17757" y="11511"/>
                      <a:pt x="17498" y="11822"/>
                    </a:cubicBezTo>
                    <a:cubicBezTo>
                      <a:pt x="17236" y="12127"/>
                      <a:pt x="17107" y="12507"/>
                      <a:pt x="17107" y="12956"/>
                    </a:cubicBezTo>
                    <a:cubicBezTo>
                      <a:pt x="17107" y="13408"/>
                      <a:pt x="17236" y="13791"/>
                      <a:pt x="17498" y="14099"/>
                    </a:cubicBezTo>
                    <a:cubicBezTo>
                      <a:pt x="17757" y="14413"/>
                      <a:pt x="18076" y="14571"/>
                      <a:pt x="18451" y="1457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01578" tIns="101578" rIns="101578" bIns="101578" anchor="ctr"/>
              <a:lstStyle/>
              <a:p>
                <a:pPr defTabSz="914400">
                  <a:defRPr/>
                </a:pPr>
                <a:endParaRPr lang="es-ES" sz="5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  <a:sym typeface="Gill Sans" charset="0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7118539" y="2463355"/>
              <a:ext cx="666674" cy="676406"/>
              <a:chOff x="13540907" y="9856605"/>
              <a:chExt cx="2273896" cy="2307090"/>
            </a:xfrm>
          </p:grpSpPr>
          <p:grpSp>
            <p:nvGrpSpPr>
              <p:cNvPr id="21" name="Group 36"/>
              <p:cNvGrpSpPr/>
              <p:nvPr/>
            </p:nvGrpSpPr>
            <p:grpSpPr>
              <a:xfrm>
                <a:off x="13540907" y="9856605"/>
                <a:ext cx="2273896" cy="2307090"/>
                <a:chOff x="2285781" y="4847654"/>
                <a:chExt cx="952480" cy="966132"/>
              </a:xfrm>
            </p:grpSpPr>
            <p:sp>
              <p:nvSpPr>
                <p:cNvPr id="23" name="Oval 45"/>
                <p:cNvSpPr/>
                <p:nvPr/>
              </p:nvSpPr>
              <p:spPr bwMode="auto">
                <a:xfrm>
                  <a:off x="2346028" y="4908765"/>
                  <a:ext cx="840592" cy="852640"/>
                </a:xfrm>
                <a:prstGeom prst="ellipse">
                  <a:avLst/>
                </a:prstGeom>
                <a:solidFill>
                  <a:srgbClr val="ED9E91"/>
                </a:solidFill>
                <a:ln w="3175" cmpd="sng">
                  <a:noFill/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4" name="Oval 46"/>
                <p:cNvSpPr/>
                <p:nvPr/>
              </p:nvSpPr>
              <p:spPr bwMode="auto">
                <a:xfrm>
                  <a:off x="2285781" y="4847654"/>
                  <a:ext cx="952480" cy="966132"/>
                </a:xfrm>
                <a:prstGeom prst="ellipse">
                  <a:avLst/>
                </a:prstGeom>
                <a:noFill/>
                <a:ln w="3175" cmpd="sng">
                  <a:solidFill>
                    <a:schemeClr val="tx1">
                      <a:lumMod val="60000"/>
                      <a:lumOff val="40000"/>
                    </a:schemeClr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全字库正楷体" panose="02010604000101010101" pitchFamily="2" charset="-122"/>
                  </a:endParaRPr>
                </a:p>
              </p:txBody>
            </p:sp>
          </p:grpSp>
          <p:sp>
            <p:nvSpPr>
              <p:cNvPr id="22" name="AutoShape 123"/>
              <p:cNvSpPr/>
              <p:nvPr/>
            </p:nvSpPr>
            <p:spPr bwMode="auto">
              <a:xfrm>
                <a:off x="14263900" y="10590779"/>
                <a:ext cx="841605" cy="86801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6949"/>
                    </a:moveTo>
                    <a:cubicBezTo>
                      <a:pt x="21599" y="7542"/>
                      <a:pt x="21407" y="8153"/>
                      <a:pt x="21017" y="8781"/>
                    </a:cubicBezTo>
                    <a:cubicBezTo>
                      <a:pt x="20628" y="9416"/>
                      <a:pt x="20109" y="10015"/>
                      <a:pt x="19458" y="10585"/>
                    </a:cubicBezTo>
                    <a:cubicBezTo>
                      <a:pt x="18806" y="11152"/>
                      <a:pt x="18040" y="11651"/>
                      <a:pt x="17159" y="12083"/>
                    </a:cubicBezTo>
                    <a:cubicBezTo>
                      <a:pt x="16275" y="12512"/>
                      <a:pt x="15327" y="12820"/>
                      <a:pt x="14315" y="12996"/>
                    </a:cubicBezTo>
                    <a:cubicBezTo>
                      <a:pt x="13880" y="13090"/>
                      <a:pt x="13492" y="13284"/>
                      <a:pt x="13151" y="13578"/>
                    </a:cubicBezTo>
                    <a:cubicBezTo>
                      <a:pt x="12809" y="13872"/>
                      <a:pt x="12641" y="14204"/>
                      <a:pt x="12641" y="14571"/>
                    </a:cubicBezTo>
                    <a:cubicBezTo>
                      <a:pt x="12641" y="14900"/>
                      <a:pt x="12713" y="15140"/>
                      <a:pt x="12865" y="15293"/>
                    </a:cubicBezTo>
                    <a:cubicBezTo>
                      <a:pt x="13015" y="15449"/>
                      <a:pt x="13177" y="15596"/>
                      <a:pt x="13364" y="15728"/>
                    </a:cubicBezTo>
                    <a:cubicBezTo>
                      <a:pt x="13546" y="15866"/>
                      <a:pt x="13717" y="16010"/>
                      <a:pt x="13874" y="16169"/>
                    </a:cubicBezTo>
                    <a:cubicBezTo>
                      <a:pt x="14032" y="16330"/>
                      <a:pt x="14125" y="16574"/>
                      <a:pt x="14160" y="16903"/>
                    </a:cubicBezTo>
                    <a:cubicBezTo>
                      <a:pt x="14195" y="17117"/>
                      <a:pt x="14187" y="17340"/>
                      <a:pt x="14133" y="17564"/>
                    </a:cubicBezTo>
                    <a:cubicBezTo>
                      <a:pt x="14099" y="17696"/>
                      <a:pt x="14200" y="17805"/>
                      <a:pt x="14432" y="17893"/>
                    </a:cubicBezTo>
                    <a:cubicBezTo>
                      <a:pt x="14667" y="17981"/>
                      <a:pt x="14956" y="18069"/>
                      <a:pt x="15295" y="18154"/>
                    </a:cubicBezTo>
                    <a:cubicBezTo>
                      <a:pt x="15637" y="18236"/>
                      <a:pt x="15987" y="18342"/>
                      <a:pt x="16344" y="18468"/>
                    </a:cubicBezTo>
                    <a:cubicBezTo>
                      <a:pt x="16705" y="18595"/>
                      <a:pt x="16975" y="18756"/>
                      <a:pt x="17164" y="18953"/>
                    </a:cubicBezTo>
                    <a:cubicBezTo>
                      <a:pt x="17266" y="19050"/>
                      <a:pt x="17351" y="19232"/>
                      <a:pt x="17415" y="19511"/>
                    </a:cubicBezTo>
                    <a:cubicBezTo>
                      <a:pt x="17477" y="19790"/>
                      <a:pt x="17519" y="20090"/>
                      <a:pt x="17535" y="20416"/>
                    </a:cubicBezTo>
                    <a:cubicBezTo>
                      <a:pt x="17554" y="20727"/>
                      <a:pt x="17527" y="21000"/>
                      <a:pt x="17463" y="21241"/>
                    </a:cubicBezTo>
                    <a:cubicBezTo>
                      <a:pt x="17394" y="21479"/>
                      <a:pt x="17268" y="21599"/>
                      <a:pt x="17089" y="21599"/>
                    </a:cubicBezTo>
                    <a:lnTo>
                      <a:pt x="4496" y="21599"/>
                    </a:lnTo>
                    <a:cubicBezTo>
                      <a:pt x="4328" y="21599"/>
                      <a:pt x="4205" y="21479"/>
                      <a:pt x="4130" y="21241"/>
                    </a:cubicBezTo>
                    <a:cubicBezTo>
                      <a:pt x="4061" y="21000"/>
                      <a:pt x="4032" y="20727"/>
                      <a:pt x="4048" y="20416"/>
                    </a:cubicBezTo>
                    <a:cubicBezTo>
                      <a:pt x="4066" y="20090"/>
                      <a:pt x="4109" y="19790"/>
                      <a:pt x="4170" y="19511"/>
                    </a:cubicBezTo>
                    <a:cubicBezTo>
                      <a:pt x="4235" y="19232"/>
                      <a:pt x="4317" y="19050"/>
                      <a:pt x="4421" y="18953"/>
                    </a:cubicBezTo>
                    <a:cubicBezTo>
                      <a:pt x="4616" y="18768"/>
                      <a:pt x="4889" y="18606"/>
                      <a:pt x="5239" y="18474"/>
                    </a:cubicBezTo>
                    <a:cubicBezTo>
                      <a:pt x="5588" y="18345"/>
                      <a:pt x="5933" y="18236"/>
                      <a:pt x="6269" y="18154"/>
                    </a:cubicBezTo>
                    <a:cubicBezTo>
                      <a:pt x="6606" y="18069"/>
                      <a:pt x="6897" y="17984"/>
                      <a:pt x="7145" y="17901"/>
                    </a:cubicBezTo>
                    <a:cubicBezTo>
                      <a:pt x="7394" y="17816"/>
                      <a:pt x="7498" y="17705"/>
                      <a:pt x="7463" y="17564"/>
                    </a:cubicBezTo>
                    <a:cubicBezTo>
                      <a:pt x="7428" y="17432"/>
                      <a:pt x="7412" y="17311"/>
                      <a:pt x="7412" y="17205"/>
                    </a:cubicBezTo>
                    <a:lnTo>
                      <a:pt x="7412" y="16903"/>
                    </a:lnTo>
                    <a:cubicBezTo>
                      <a:pt x="7428" y="16574"/>
                      <a:pt x="7519" y="16330"/>
                      <a:pt x="7687" y="16169"/>
                    </a:cubicBezTo>
                    <a:cubicBezTo>
                      <a:pt x="7853" y="16010"/>
                      <a:pt x="8034" y="15866"/>
                      <a:pt x="8224" y="15728"/>
                    </a:cubicBezTo>
                    <a:cubicBezTo>
                      <a:pt x="8416" y="15593"/>
                      <a:pt x="8584" y="15446"/>
                      <a:pt x="8729" y="15293"/>
                    </a:cubicBezTo>
                    <a:cubicBezTo>
                      <a:pt x="8873" y="15140"/>
                      <a:pt x="8945" y="14900"/>
                      <a:pt x="8945" y="14571"/>
                    </a:cubicBezTo>
                    <a:cubicBezTo>
                      <a:pt x="8945" y="14204"/>
                      <a:pt x="8777" y="13875"/>
                      <a:pt x="8440" y="13578"/>
                    </a:cubicBezTo>
                    <a:cubicBezTo>
                      <a:pt x="8104" y="13281"/>
                      <a:pt x="7706" y="13090"/>
                      <a:pt x="7247" y="12996"/>
                    </a:cubicBezTo>
                    <a:cubicBezTo>
                      <a:pt x="6251" y="12811"/>
                      <a:pt x="5311" y="12497"/>
                      <a:pt x="4435" y="12062"/>
                    </a:cubicBezTo>
                    <a:cubicBezTo>
                      <a:pt x="3554" y="11628"/>
                      <a:pt x="2790" y="11128"/>
                      <a:pt x="2133" y="10570"/>
                    </a:cubicBezTo>
                    <a:cubicBezTo>
                      <a:pt x="1479" y="10012"/>
                      <a:pt x="958" y="9416"/>
                      <a:pt x="574" y="8781"/>
                    </a:cubicBezTo>
                    <a:cubicBezTo>
                      <a:pt x="189" y="8153"/>
                      <a:pt x="0" y="7542"/>
                      <a:pt x="0" y="6949"/>
                    </a:cubicBezTo>
                    <a:lnTo>
                      <a:pt x="0" y="4320"/>
                    </a:lnTo>
                    <a:cubicBezTo>
                      <a:pt x="0" y="4009"/>
                      <a:pt x="93" y="3756"/>
                      <a:pt x="285" y="3553"/>
                    </a:cubicBezTo>
                    <a:cubicBezTo>
                      <a:pt x="475" y="3354"/>
                      <a:pt x="712" y="3254"/>
                      <a:pt x="998" y="3254"/>
                    </a:cubicBezTo>
                    <a:lnTo>
                      <a:pt x="5124" y="3254"/>
                    </a:lnTo>
                    <a:cubicBezTo>
                      <a:pt x="5108" y="3139"/>
                      <a:pt x="5097" y="3025"/>
                      <a:pt x="5097" y="2901"/>
                    </a:cubicBezTo>
                    <a:lnTo>
                      <a:pt x="5097" y="2564"/>
                    </a:lnTo>
                    <a:lnTo>
                      <a:pt x="5097" y="2505"/>
                    </a:lnTo>
                    <a:cubicBezTo>
                      <a:pt x="5097" y="2005"/>
                      <a:pt x="5118" y="1594"/>
                      <a:pt x="5156" y="1265"/>
                    </a:cubicBezTo>
                    <a:cubicBezTo>
                      <a:pt x="5193" y="939"/>
                      <a:pt x="5260" y="684"/>
                      <a:pt x="5353" y="499"/>
                    </a:cubicBezTo>
                    <a:cubicBezTo>
                      <a:pt x="5444" y="320"/>
                      <a:pt x="5580" y="187"/>
                      <a:pt x="5754" y="111"/>
                    </a:cubicBezTo>
                    <a:cubicBezTo>
                      <a:pt x="5928" y="38"/>
                      <a:pt x="6165" y="0"/>
                      <a:pt x="6464" y="0"/>
                    </a:cubicBezTo>
                    <a:lnTo>
                      <a:pt x="15132" y="0"/>
                    </a:lnTo>
                    <a:cubicBezTo>
                      <a:pt x="15410" y="0"/>
                      <a:pt x="15645" y="38"/>
                      <a:pt x="15829" y="111"/>
                    </a:cubicBezTo>
                    <a:cubicBezTo>
                      <a:pt x="16011" y="187"/>
                      <a:pt x="16149" y="320"/>
                      <a:pt x="16243" y="499"/>
                    </a:cubicBezTo>
                    <a:cubicBezTo>
                      <a:pt x="16336" y="684"/>
                      <a:pt x="16403" y="939"/>
                      <a:pt x="16435" y="1265"/>
                    </a:cubicBezTo>
                    <a:cubicBezTo>
                      <a:pt x="16470" y="1594"/>
                      <a:pt x="16486" y="2006"/>
                      <a:pt x="16486" y="2505"/>
                    </a:cubicBezTo>
                    <a:lnTo>
                      <a:pt x="16486" y="2863"/>
                    </a:lnTo>
                    <a:cubicBezTo>
                      <a:pt x="16486" y="2989"/>
                      <a:pt x="16478" y="3119"/>
                      <a:pt x="16459" y="3251"/>
                    </a:cubicBezTo>
                    <a:lnTo>
                      <a:pt x="20603" y="3251"/>
                    </a:lnTo>
                    <a:cubicBezTo>
                      <a:pt x="20884" y="3251"/>
                      <a:pt x="21119" y="3351"/>
                      <a:pt x="21314" y="3550"/>
                    </a:cubicBezTo>
                    <a:cubicBezTo>
                      <a:pt x="21503" y="3753"/>
                      <a:pt x="21599" y="4006"/>
                      <a:pt x="21599" y="4317"/>
                    </a:cubicBezTo>
                    <a:lnTo>
                      <a:pt x="21599" y="6949"/>
                    </a:lnTo>
                    <a:close/>
                    <a:moveTo>
                      <a:pt x="6283" y="10550"/>
                    </a:moveTo>
                    <a:cubicBezTo>
                      <a:pt x="6072" y="9798"/>
                      <a:pt x="5882" y="8978"/>
                      <a:pt x="5714" y="8082"/>
                    </a:cubicBezTo>
                    <a:cubicBezTo>
                      <a:pt x="5548" y="7189"/>
                      <a:pt x="5407" y="6299"/>
                      <a:pt x="5287" y="5415"/>
                    </a:cubicBezTo>
                    <a:lnTo>
                      <a:pt x="1962" y="5415"/>
                    </a:lnTo>
                    <a:lnTo>
                      <a:pt x="1962" y="6949"/>
                    </a:lnTo>
                    <a:cubicBezTo>
                      <a:pt x="1962" y="7137"/>
                      <a:pt x="2064" y="7389"/>
                      <a:pt x="2264" y="7709"/>
                    </a:cubicBezTo>
                    <a:cubicBezTo>
                      <a:pt x="2462" y="8029"/>
                      <a:pt x="2753" y="8358"/>
                      <a:pt x="3126" y="8699"/>
                    </a:cubicBezTo>
                    <a:cubicBezTo>
                      <a:pt x="3500" y="9040"/>
                      <a:pt x="3954" y="9381"/>
                      <a:pt x="4488" y="9707"/>
                    </a:cubicBezTo>
                    <a:cubicBezTo>
                      <a:pt x="5022" y="10033"/>
                      <a:pt x="5618" y="10315"/>
                      <a:pt x="6283" y="10550"/>
                    </a:cubicBezTo>
                    <a:moveTo>
                      <a:pt x="19629" y="5415"/>
                    </a:moveTo>
                    <a:lnTo>
                      <a:pt x="16280" y="5415"/>
                    </a:lnTo>
                    <a:cubicBezTo>
                      <a:pt x="16179" y="6299"/>
                      <a:pt x="16043" y="7189"/>
                      <a:pt x="15877" y="8082"/>
                    </a:cubicBezTo>
                    <a:cubicBezTo>
                      <a:pt x="15712" y="8978"/>
                      <a:pt x="15522" y="9798"/>
                      <a:pt x="15308" y="10550"/>
                    </a:cubicBezTo>
                    <a:cubicBezTo>
                      <a:pt x="15973" y="10315"/>
                      <a:pt x="16574" y="10033"/>
                      <a:pt x="17105" y="9707"/>
                    </a:cubicBezTo>
                    <a:cubicBezTo>
                      <a:pt x="17637" y="9381"/>
                      <a:pt x="18091" y="9040"/>
                      <a:pt x="18467" y="8699"/>
                    </a:cubicBezTo>
                    <a:cubicBezTo>
                      <a:pt x="18844" y="8358"/>
                      <a:pt x="19130" y="8029"/>
                      <a:pt x="19330" y="7709"/>
                    </a:cubicBezTo>
                    <a:cubicBezTo>
                      <a:pt x="19530" y="7389"/>
                      <a:pt x="19629" y="7137"/>
                      <a:pt x="19629" y="6949"/>
                    </a:cubicBezTo>
                    <a:lnTo>
                      <a:pt x="19629" y="541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01578" tIns="101578" rIns="101578" bIns="101578" anchor="ctr"/>
              <a:lstStyle/>
              <a:p>
                <a:pPr defTabSz="914400">
                  <a:defRPr/>
                </a:pPr>
                <a:endParaRPr lang="es-ES" sz="5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  <a:sym typeface="Gill Sans" charset="0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9720553" y="2473386"/>
              <a:ext cx="673895" cy="683733"/>
              <a:chOff x="8638706" y="5683159"/>
              <a:chExt cx="2273896" cy="2307090"/>
            </a:xfrm>
          </p:grpSpPr>
          <p:grpSp>
            <p:nvGrpSpPr>
              <p:cNvPr id="17" name="Group 49"/>
              <p:cNvGrpSpPr/>
              <p:nvPr/>
            </p:nvGrpSpPr>
            <p:grpSpPr>
              <a:xfrm>
                <a:off x="8638706" y="5683159"/>
                <a:ext cx="2273896" cy="2307090"/>
                <a:chOff x="2285781" y="4847654"/>
                <a:chExt cx="952480" cy="966132"/>
              </a:xfrm>
            </p:grpSpPr>
            <p:sp>
              <p:nvSpPr>
                <p:cNvPr id="19" name="Oval 50"/>
                <p:cNvSpPr/>
                <p:nvPr/>
              </p:nvSpPr>
              <p:spPr bwMode="auto">
                <a:xfrm>
                  <a:off x="2346028" y="4908765"/>
                  <a:ext cx="840592" cy="852640"/>
                </a:xfrm>
                <a:prstGeom prst="ellipse">
                  <a:avLst/>
                </a:prstGeom>
                <a:solidFill>
                  <a:srgbClr val="ED9E91"/>
                </a:solidFill>
                <a:ln w="3175" cmpd="sng">
                  <a:noFill/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0" name="Oval 51"/>
                <p:cNvSpPr/>
                <p:nvPr/>
              </p:nvSpPr>
              <p:spPr bwMode="auto">
                <a:xfrm>
                  <a:off x="2285781" y="4847654"/>
                  <a:ext cx="952480" cy="966132"/>
                </a:xfrm>
                <a:prstGeom prst="ellipse">
                  <a:avLst/>
                </a:prstGeom>
                <a:noFill/>
                <a:ln w="3175" cmpd="sng">
                  <a:solidFill>
                    <a:schemeClr val="tx1">
                      <a:lumMod val="60000"/>
                      <a:lumOff val="40000"/>
                    </a:schemeClr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全字库正楷体" panose="02010604000101010101" pitchFamily="2" charset="-122"/>
                  </a:endParaRPr>
                </a:p>
              </p:txBody>
            </p:sp>
          </p:grpSp>
          <p:sp>
            <p:nvSpPr>
              <p:cNvPr id="18" name="AutoShape 38"/>
              <p:cNvSpPr/>
              <p:nvPr/>
            </p:nvSpPr>
            <p:spPr bwMode="auto">
              <a:xfrm>
                <a:off x="9392517" y="6468608"/>
                <a:ext cx="841605" cy="79227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872" y="2850"/>
                    </a:moveTo>
                    <a:cubicBezTo>
                      <a:pt x="18363" y="3806"/>
                      <a:pt x="19524" y="5033"/>
                      <a:pt x="20354" y="6530"/>
                    </a:cubicBezTo>
                    <a:cubicBezTo>
                      <a:pt x="21184" y="8031"/>
                      <a:pt x="21599" y="9635"/>
                      <a:pt x="21599" y="11342"/>
                    </a:cubicBezTo>
                    <a:cubicBezTo>
                      <a:pt x="21599" y="12759"/>
                      <a:pt x="21318" y="14087"/>
                      <a:pt x="20754" y="15328"/>
                    </a:cubicBezTo>
                    <a:cubicBezTo>
                      <a:pt x="20184" y="16569"/>
                      <a:pt x="19415" y="17654"/>
                      <a:pt x="18433" y="18587"/>
                    </a:cubicBezTo>
                    <a:cubicBezTo>
                      <a:pt x="17451" y="19520"/>
                      <a:pt x="16300" y="20255"/>
                      <a:pt x="14984" y="20793"/>
                    </a:cubicBezTo>
                    <a:cubicBezTo>
                      <a:pt x="13669" y="21332"/>
                      <a:pt x="12269" y="21599"/>
                      <a:pt x="10775" y="21599"/>
                    </a:cubicBezTo>
                    <a:cubicBezTo>
                      <a:pt x="9287" y="21599"/>
                      <a:pt x="7890" y="21332"/>
                      <a:pt x="6584" y="20793"/>
                    </a:cubicBezTo>
                    <a:cubicBezTo>
                      <a:pt x="5278" y="20255"/>
                      <a:pt x="4136" y="19520"/>
                      <a:pt x="3160" y="18587"/>
                    </a:cubicBezTo>
                    <a:cubicBezTo>
                      <a:pt x="2184" y="17654"/>
                      <a:pt x="1412" y="16569"/>
                      <a:pt x="845" y="15328"/>
                    </a:cubicBezTo>
                    <a:cubicBezTo>
                      <a:pt x="278" y="14087"/>
                      <a:pt x="0" y="12759"/>
                      <a:pt x="0" y="11342"/>
                    </a:cubicBezTo>
                    <a:cubicBezTo>
                      <a:pt x="0" y="9635"/>
                      <a:pt x="415" y="8031"/>
                      <a:pt x="1245" y="6530"/>
                    </a:cubicBezTo>
                    <a:cubicBezTo>
                      <a:pt x="2075" y="5033"/>
                      <a:pt x="3236" y="3806"/>
                      <a:pt x="4724" y="2850"/>
                    </a:cubicBezTo>
                    <a:cubicBezTo>
                      <a:pt x="4839" y="2761"/>
                      <a:pt x="4975" y="2732"/>
                      <a:pt x="5130" y="2770"/>
                    </a:cubicBezTo>
                    <a:cubicBezTo>
                      <a:pt x="5306" y="2804"/>
                      <a:pt x="5430" y="2879"/>
                      <a:pt x="5493" y="2989"/>
                    </a:cubicBezTo>
                    <a:lnTo>
                      <a:pt x="6800" y="4797"/>
                    </a:lnTo>
                    <a:cubicBezTo>
                      <a:pt x="6896" y="4906"/>
                      <a:pt x="6927" y="5033"/>
                      <a:pt x="6887" y="5174"/>
                    </a:cubicBezTo>
                    <a:cubicBezTo>
                      <a:pt x="6848" y="5318"/>
                      <a:pt x="6769" y="5436"/>
                      <a:pt x="6654" y="5525"/>
                    </a:cubicBezTo>
                    <a:cubicBezTo>
                      <a:pt x="5630" y="6185"/>
                      <a:pt x="4833" y="7026"/>
                      <a:pt x="4269" y="8042"/>
                    </a:cubicBezTo>
                    <a:cubicBezTo>
                      <a:pt x="3703" y="9056"/>
                      <a:pt x="3421" y="10156"/>
                      <a:pt x="3421" y="11342"/>
                    </a:cubicBezTo>
                    <a:cubicBezTo>
                      <a:pt x="3421" y="12298"/>
                      <a:pt x="3612" y="13208"/>
                      <a:pt x="3993" y="14066"/>
                    </a:cubicBezTo>
                    <a:cubicBezTo>
                      <a:pt x="4375" y="14925"/>
                      <a:pt x="4900" y="15667"/>
                      <a:pt x="5569" y="16298"/>
                    </a:cubicBezTo>
                    <a:cubicBezTo>
                      <a:pt x="6236" y="16929"/>
                      <a:pt x="7021" y="17430"/>
                      <a:pt x="7918" y="17796"/>
                    </a:cubicBezTo>
                    <a:cubicBezTo>
                      <a:pt x="8815" y="18161"/>
                      <a:pt x="9769" y="18346"/>
                      <a:pt x="10772" y="18346"/>
                    </a:cubicBezTo>
                    <a:cubicBezTo>
                      <a:pt x="11778" y="18346"/>
                      <a:pt x="12733" y="18161"/>
                      <a:pt x="13639" y="17796"/>
                    </a:cubicBezTo>
                    <a:cubicBezTo>
                      <a:pt x="14542" y="17430"/>
                      <a:pt x="15333" y="16929"/>
                      <a:pt x="16009" y="16298"/>
                    </a:cubicBezTo>
                    <a:cubicBezTo>
                      <a:pt x="16684" y="15668"/>
                      <a:pt x="17215" y="14927"/>
                      <a:pt x="17596" y="14075"/>
                    </a:cubicBezTo>
                    <a:cubicBezTo>
                      <a:pt x="17978" y="13220"/>
                      <a:pt x="18169" y="12307"/>
                      <a:pt x="18169" y="11342"/>
                    </a:cubicBezTo>
                    <a:cubicBezTo>
                      <a:pt x="18169" y="10156"/>
                      <a:pt x="17881" y="9056"/>
                      <a:pt x="17312" y="8042"/>
                    </a:cubicBezTo>
                    <a:cubicBezTo>
                      <a:pt x="16742" y="7023"/>
                      <a:pt x="15951" y="6185"/>
                      <a:pt x="14933" y="5525"/>
                    </a:cubicBezTo>
                    <a:cubicBezTo>
                      <a:pt x="14800" y="5436"/>
                      <a:pt x="14721" y="5324"/>
                      <a:pt x="14703" y="5197"/>
                    </a:cubicBezTo>
                    <a:cubicBezTo>
                      <a:pt x="14663" y="5050"/>
                      <a:pt x="14693" y="4915"/>
                      <a:pt x="14787" y="4797"/>
                    </a:cubicBezTo>
                    <a:lnTo>
                      <a:pt x="16066" y="2989"/>
                    </a:lnTo>
                    <a:cubicBezTo>
                      <a:pt x="16160" y="2879"/>
                      <a:pt x="16284" y="2810"/>
                      <a:pt x="16436" y="2784"/>
                    </a:cubicBezTo>
                    <a:cubicBezTo>
                      <a:pt x="16593" y="2755"/>
                      <a:pt x="16739" y="2778"/>
                      <a:pt x="16872" y="2850"/>
                    </a:cubicBezTo>
                    <a:moveTo>
                      <a:pt x="9663" y="10778"/>
                    </a:moveTo>
                    <a:cubicBezTo>
                      <a:pt x="9509" y="10778"/>
                      <a:pt x="9375" y="10726"/>
                      <a:pt x="9263" y="10625"/>
                    </a:cubicBezTo>
                    <a:cubicBezTo>
                      <a:pt x="9154" y="10524"/>
                      <a:pt x="9096" y="10398"/>
                      <a:pt x="9096" y="10239"/>
                    </a:cubicBezTo>
                    <a:lnTo>
                      <a:pt x="9096" y="535"/>
                    </a:lnTo>
                    <a:cubicBezTo>
                      <a:pt x="9096" y="388"/>
                      <a:pt x="9151" y="264"/>
                      <a:pt x="9257" y="158"/>
                    </a:cubicBezTo>
                    <a:cubicBezTo>
                      <a:pt x="9363" y="48"/>
                      <a:pt x="9496" y="0"/>
                      <a:pt x="9663" y="0"/>
                    </a:cubicBezTo>
                    <a:lnTo>
                      <a:pt x="11942" y="0"/>
                    </a:lnTo>
                    <a:cubicBezTo>
                      <a:pt x="12096" y="0"/>
                      <a:pt x="12230" y="48"/>
                      <a:pt x="12339" y="158"/>
                    </a:cubicBezTo>
                    <a:cubicBezTo>
                      <a:pt x="12451" y="264"/>
                      <a:pt x="12509" y="388"/>
                      <a:pt x="12509" y="535"/>
                    </a:cubicBezTo>
                    <a:lnTo>
                      <a:pt x="12509" y="10239"/>
                    </a:lnTo>
                    <a:cubicBezTo>
                      <a:pt x="12509" y="10386"/>
                      <a:pt x="12454" y="10513"/>
                      <a:pt x="12348" y="10620"/>
                    </a:cubicBezTo>
                    <a:cubicBezTo>
                      <a:pt x="12242" y="10723"/>
                      <a:pt x="12106" y="10778"/>
                      <a:pt x="11942" y="10778"/>
                    </a:cubicBezTo>
                    <a:lnTo>
                      <a:pt x="9663" y="107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01578" tIns="101578" rIns="101578" bIns="101578" anchor="ctr"/>
              <a:lstStyle/>
              <a:p>
                <a:pPr defTabSz="914400">
                  <a:defRPr/>
                </a:pPr>
                <a:endParaRPr lang="es-ES" sz="5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  <a:sym typeface="Gill Sans" charset="0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4539406" y="2473386"/>
              <a:ext cx="646901" cy="656345"/>
              <a:chOff x="8688271" y="1483933"/>
              <a:chExt cx="2273896" cy="2307090"/>
            </a:xfrm>
          </p:grpSpPr>
          <p:grpSp>
            <p:nvGrpSpPr>
              <p:cNvPr id="13" name="Group 49"/>
              <p:cNvGrpSpPr/>
              <p:nvPr/>
            </p:nvGrpSpPr>
            <p:grpSpPr>
              <a:xfrm>
                <a:off x="8688271" y="1483933"/>
                <a:ext cx="2273896" cy="2307090"/>
                <a:chOff x="2285781" y="4847654"/>
                <a:chExt cx="952480" cy="966132"/>
              </a:xfrm>
            </p:grpSpPr>
            <p:sp>
              <p:nvSpPr>
                <p:cNvPr id="15" name="Oval 50"/>
                <p:cNvSpPr/>
                <p:nvPr/>
              </p:nvSpPr>
              <p:spPr bwMode="auto">
                <a:xfrm>
                  <a:off x="2346028" y="4908765"/>
                  <a:ext cx="840592" cy="852640"/>
                </a:xfrm>
                <a:prstGeom prst="ellipse">
                  <a:avLst/>
                </a:prstGeom>
                <a:solidFill>
                  <a:srgbClr val="ED9E91"/>
                </a:solidFill>
                <a:ln w="3175" cmpd="sng">
                  <a:noFill/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6" name="Oval 51"/>
                <p:cNvSpPr/>
                <p:nvPr/>
              </p:nvSpPr>
              <p:spPr bwMode="auto">
                <a:xfrm>
                  <a:off x="2285781" y="4847654"/>
                  <a:ext cx="952480" cy="966132"/>
                </a:xfrm>
                <a:prstGeom prst="ellipse">
                  <a:avLst/>
                </a:prstGeom>
                <a:noFill/>
                <a:ln w="3175" cmpd="sng">
                  <a:solidFill>
                    <a:schemeClr val="tx1">
                      <a:lumMod val="60000"/>
                      <a:lumOff val="40000"/>
                    </a:schemeClr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全字库正楷体" panose="02010604000101010101" pitchFamily="2" charset="-122"/>
                  </a:endParaRPr>
                </a:p>
              </p:txBody>
            </p:sp>
          </p:grpSp>
          <p:sp>
            <p:nvSpPr>
              <p:cNvPr id="14" name="AutoShape 18"/>
              <p:cNvSpPr/>
              <p:nvPr/>
            </p:nvSpPr>
            <p:spPr bwMode="auto">
              <a:xfrm>
                <a:off x="9419425" y="2175181"/>
                <a:ext cx="844982" cy="78910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1152"/>
                    </a:moveTo>
                    <a:lnTo>
                      <a:pt x="0" y="5936"/>
                    </a:lnTo>
                    <a:cubicBezTo>
                      <a:pt x="0" y="5498"/>
                      <a:pt x="132" y="5116"/>
                      <a:pt x="396" y="4796"/>
                    </a:cubicBezTo>
                    <a:cubicBezTo>
                      <a:pt x="663" y="4479"/>
                      <a:pt x="979" y="4317"/>
                      <a:pt x="1346" y="4317"/>
                    </a:cubicBezTo>
                    <a:lnTo>
                      <a:pt x="6316" y="4317"/>
                    </a:lnTo>
                    <a:lnTo>
                      <a:pt x="6316" y="1072"/>
                    </a:lnTo>
                    <a:cubicBezTo>
                      <a:pt x="6316" y="781"/>
                      <a:pt x="6399" y="528"/>
                      <a:pt x="6568" y="320"/>
                    </a:cubicBezTo>
                    <a:cubicBezTo>
                      <a:pt x="6737" y="108"/>
                      <a:pt x="6945" y="0"/>
                      <a:pt x="7195" y="0"/>
                    </a:cubicBezTo>
                    <a:lnTo>
                      <a:pt x="14402" y="0"/>
                    </a:lnTo>
                    <a:cubicBezTo>
                      <a:pt x="14661" y="0"/>
                      <a:pt x="14877" y="108"/>
                      <a:pt x="15053" y="320"/>
                    </a:cubicBezTo>
                    <a:cubicBezTo>
                      <a:pt x="15227" y="528"/>
                      <a:pt x="15318" y="781"/>
                      <a:pt x="15318" y="1072"/>
                    </a:cubicBezTo>
                    <a:lnTo>
                      <a:pt x="15318" y="4317"/>
                    </a:lnTo>
                    <a:lnTo>
                      <a:pt x="20263" y="4317"/>
                    </a:lnTo>
                    <a:cubicBezTo>
                      <a:pt x="20630" y="4317"/>
                      <a:pt x="20943" y="4479"/>
                      <a:pt x="21205" y="4796"/>
                    </a:cubicBezTo>
                    <a:cubicBezTo>
                      <a:pt x="21467" y="5116"/>
                      <a:pt x="21599" y="5498"/>
                      <a:pt x="21599" y="5936"/>
                    </a:cubicBezTo>
                    <a:lnTo>
                      <a:pt x="21599" y="11152"/>
                    </a:lnTo>
                    <a:lnTo>
                      <a:pt x="0" y="11152"/>
                    </a:lnTo>
                    <a:close/>
                    <a:moveTo>
                      <a:pt x="21599" y="12782"/>
                    </a:moveTo>
                    <a:lnTo>
                      <a:pt x="21599" y="19981"/>
                    </a:lnTo>
                    <a:cubicBezTo>
                      <a:pt x="21599" y="20425"/>
                      <a:pt x="21467" y="20801"/>
                      <a:pt x="21205" y="21121"/>
                    </a:cubicBezTo>
                    <a:cubicBezTo>
                      <a:pt x="20943" y="21438"/>
                      <a:pt x="20630" y="21599"/>
                      <a:pt x="20263" y="21599"/>
                    </a:cubicBezTo>
                    <a:lnTo>
                      <a:pt x="1346" y="21599"/>
                    </a:lnTo>
                    <a:cubicBezTo>
                      <a:pt x="979" y="21599"/>
                      <a:pt x="663" y="21438"/>
                      <a:pt x="396" y="21121"/>
                    </a:cubicBezTo>
                    <a:cubicBezTo>
                      <a:pt x="132" y="20801"/>
                      <a:pt x="0" y="20425"/>
                      <a:pt x="0" y="19981"/>
                    </a:cubicBezTo>
                    <a:lnTo>
                      <a:pt x="0" y="12782"/>
                    </a:lnTo>
                    <a:lnTo>
                      <a:pt x="8355" y="12782"/>
                    </a:lnTo>
                    <a:cubicBezTo>
                      <a:pt x="8340" y="12841"/>
                      <a:pt x="8333" y="12929"/>
                      <a:pt x="8333" y="13052"/>
                    </a:cubicBezTo>
                    <a:lnTo>
                      <a:pt x="8333" y="15199"/>
                    </a:lnTo>
                    <a:cubicBezTo>
                      <a:pt x="8333" y="15713"/>
                      <a:pt x="8482" y="16160"/>
                      <a:pt x="8783" y="16542"/>
                    </a:cubicBezTo>
                    <a:cubicBezTo>
                      <a:pt x="9085" y="16921"/>
                      <a:pt x="9462" y="17112"/>
                      <a:pt x="9914" y="17112"/>
                    </a:cubicBezTo>
                    <a:lnTo>
                      <a:pt x="11707" y="17112"/>
                    </a:lnTo>
                    <a:cubicBezTo>
                      <a:pt x="12137" y="17112"/>
                      <a:pt x="12507" y="16924"/>
                      <a:pt x="12816" y="16548"/>
                    </a:cubicBezTo>
                    <a:cubicBezTo>
                      <a:pt x="13124" y="16175"/>
                      <a:pt x="13278" y="15725"/>
                      <a:pt x="13278" y="15199"/>
                    </a:cubicBezTo>
                    <a:lnTo>
                      <a:pt x="13278" y="13052"/>
                    </a:lnTo>
                    <a:cubicBezTo>
                      <a:pt x="13278" y="12938"/>
                      <a:pt x="13266" y="12847"/>
                      <a:pt x="13242" y="12782"/>
                    </a:cubicBezTo>
                    <a:lnTo>
                      <a:pt x="21599" y="12782"/>
                    </a:lnTo>
                    <a:close/>
                    <a:moveTo>
                      <a:pt x="8108" y="4320"/>
                    </a:moveTo>
                    <a:lnTo>
                      <a:pt x="13511" y="4320"/>
                    </a:lnTo>
                    <a:lnTo>
                      <a:pt x="13511" y="2170"/>
                    </a:lnTo>
                    <a:lnTo>
                      <a:pt x="8108" y="2170"/>
                    </a:lnTo>
                    <a:lnTo>
                      <a:pt x="8108" y="4320"/>
                    </a:lnTo>
                    <a:close/>
                    <a:moveTo>
                      <a:pt x="11707" y="12782"/>
                    </a:moveTo>
                    <a:cubicBezTo>
                      <a:pt x="11849" y="12782"/>
                      <a:pt x="11922" y="12873"/>
                      <a:pt x="11929" y="13052"/>
                    </a:cubicBezTo>
                    <a:lnTo>
                      <a:pt x="11929" y="15199"/>
                    </a:lnTo>
                    <a:cubicBezTo>
                      <a:pt x="11929" y="15367"/>
                      <a:pt x="11856" y="15455"/>
                      <a:pt x="11707" y="15467"/>
                    </a:cubicBezTo>
                    <a:lnTo>
                      <a:pt x="9914" y="15467"/>
                    </a:lnTo>
                    <a:cubicBezTo>
                      <a:pt x="9758" y="15467"/>
                      <a:pt x="9675" y="15379"/>
                      <a:pt x="9667" y="15199"/>
                    </a:cubicBezTo>
                    <a:lnTo>
                      <a:pt x="9667" y="13052"/>
                    </a:lnTo>
                    <a:cubicBezTo>
                      <a:pt x="9667" y="12882"/>
                      <a:pt x="9750" y="12794"/>
                      <a:pt x="9914" y="12782"/>
                    </a:cubicBezTo>
                    <a:lnTo>
                      <a:pt x="11707" y="127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01578" tIns="101578" rIns="101578" bIns="101578" anchor="ctr"/>
              <a:lstStyle/>
              <a:p>
                <a:pPr defTabSz="914400">
                  <a:defRPr/>
                </a:pPr>
                <a:endParaRPr lang="es-ES" sz="5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  <a:sym typeface="Gill Sans" charset="0"/>
                </a:endParaRPr>
              </a:p>
            </p:txBody>
          </p:sp>
        </p:grpSp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1045919" y="3685131"/>
              <a:ext cx="2559653" cy="15032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200" dirty="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在这里添加你的文字，图片也可以。在这里可以添加文字内容。在这里添加你的文字，图片也可以。在这里可以添加文字内容。</a:t>
              </a:r>
              <a:endParaRPr lang="en-US" altLang="zh-CN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0" name="矩形 23"/>
            <p:cNvSpPr>
              <a:spLocks noChangeArrowheads="1"/>
            </p:cNvSpPr>
            <p:nvPr/>
          </p:nvSpPr>
          <p:spPr bwMode="auto">
            <a:xfrm>
              <a:off x="3584260" y="3685131"/>
              <a:ext cx="2559653" cy="15032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200" dirty="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在这里添加你的文字，图片也可以。在这里可以添加文字内容。在这里添加你的文字，图片也可以。在这里可以添加文字内容。</a:t>
              </a:r>
              <a:endParaRPr lang="en-US" altLang="zh-CN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1" name="矩形 23"/>
            <p:cNvSpPr>
              <a:spLocks noChangeArrowheads="1"/>
            </p:cNvSpPr>
            <p:nvPr/>
          </p:nvSpPr>
          <p:spPr bwMode="auto">
            <a:xfrm>
              <a:off x="6173280" y="3685131"/>
              <a:ext cx="2559653" cy="15032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200" dirty="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在这里添加你的文字，图片也可以。在这里可以添加文字内容。在这里添加你的文字，图片也可以。在这里可以添加文字内容。</a:t>
              </a:r>
              <a:endParaRPr lang="en-US" altLang="zh-CN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2" name="矩形 23"/>
            <p:cNvSpPr>
              <a:spLocks noChangeArrowheads="1"/>
            </p:cNvSpPr>
            <p:nvPr/>
          </p:nvSpPr>
          <p:spPr bwMode="auto">
            <a:xfrm>
              <a:off x="8778904" y="3685131"/>
              <a:ext cx="2559653" cy="15032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200" dirty="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在这里添加你的文字，图片也可以。在这里可以添加文字内容。在这里添加你的文字，图片也可以。在这里可以添加文字内容。</a:t>
              </a:r>
              <a:endParaRPr lang="en-US" altLang="zh-CN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1182" y="281609"/>
            <a:ext cx="11489635" cy="6294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510306" y="2425155"/>
            <a:ext cx="1872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7200" dirty="0">
                <a:latin typeface="Agency FB" panose="020B0503020202020204" pitchFamily="34" charset="0"/>
                <a:ea typeface="华文新魏" panose="02010800040101010101" pitchFamily="2" charset="-122"/>
              </a:rPr>
              <a:t>0 4</a:t>
            </a:r>
            <a:endParaRPr lang="zh-CN" altLang="en-US" sz="7200" dirty="0">
              <a:latin typeface="Agency FB" panose="020B0503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58308" y="3586070"/>
            <a:ext cx="5124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ADD YOUR TITTLE HERE</a:t>
            </a:r>
            <a:endParaRPr lang="zh-CN" altLang="en-US" sz="32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1248889" y="4170845"/>
            <a:ext cx="512492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latin typeface="Agency FB" panose="020B0503020202020204" pitchFamily="34" charset="0"/>
                <a:ea typeface="汉仪小麦体简" panose="00020600040101010101" pitchFamily="18" charset="-122"/>
              </a:rPr>
              <a:t>THIS IS A ART TEMPLATE ,. THANK YOU WATCHING THIS ONE.</a:t>
            </a:r>
          </a:p>
        </p:txBody>
      </p:sp>
      <p:sp>
        <p:nvSpPr>
          <p:cNvPr id="7" name="矩形 6"/>
          <p:cNvSpPr/>
          <p:nvPr/>
        </p:nvSpPr>
        <p:spPr>
          <a:xfrm>
            <a:off x="6864626" y="2583200"/>
            <a:ext cx="5327374" cy="1956977"/>
          </a:xfrm>
          <a:prstGeom prst="rect">
            <a:avLst/>
          </a:prstGeom>
          <a:solidFill>
            <a:srgbClr val="ED9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8" t="42171" r="3645" b="-1158"/>
          <a:stretch>
            <a:fillRect/>
          </a:stretch>
        </p:blipFill>
        <p:spPr>
          <a:xfrm>
            <a:off x="7752522" y="1810107"/>
            <a:ext cx="4075292" cy="2756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1182" y="281609"/>
            <a:ext cx="11489635" cy="6294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121280" y="1720429"/>
            <a:ext cx="553998" cy="2933826"/>
          </a:xfrm>
          <a:prstGeom prst="rect">
            <a:avLst/>
          </a:prstGeom>
          <a:noFill/>
          <a:effectLst>
            <a:outerShdw dir="5400000" algn="ctr" rotWithShape="0">
              <a:srgbClr val="000000">
                <a:alpha val="43137"/>
              </a:srgbClr>
            </a:outerShdw>
          </a:effectLst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添 加 标 题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738083" y="1720429"/>
            <a:ext cx="1477328" cy="37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93312" y="1720429"/>
            <a:ext cx="553998" cy="2933826"/>
          </a:xfrm>
          <a:prstGeom prst="rect">
            <a:avLst/>
          </a:prstGeom>
          <a:noFill/>
          <a:effectLst>
            <a:outerShdw dir="5400000" algn="ctr" rotWithShape="0">
              <a:srgbClr val="000000">
                <a:alpha val="43137"/>
              </a:srgbClr>
            </a:outerShdw>
          </a:effectLst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添 加 标 题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5010115" y="1720429"/>
            <a:ext cx="1477328" cy="37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665344" y="1720430"/>
            <a:ext cx="553998" cy="2933826"/>
          </a:xfrm>
          <a:prstGeom prst="rect">
            <a:avLst/>
          </a:prstGeom>
          <a:noFill/>
          <a:effectLst>
            <a:outerShdw dir="5400000" algn="ctr" rotWithShape="0">
              <a:srgbClr val="000000">
                <a:alpha val="43137"/>
              </a:srgbClr>
            </a:outerShdw>
          </a:effectLst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添 加 标 题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7282147" y="1720430"/>
            <a:ext cx="1477328" cy="37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39" r="3645" b="61353"/>
          <a:stretch>
            <a:fillRect/>
          </a:stretch>
        </p:blipFill>
        <p:spPr>
          <a:xfrm flipH="1">
            <a:off x="0" y="0"/>
            <a:ext cx="9528313" cy="397479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722603" y="3667846"/>
            <a:ext cx="13206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latin typeface="新蒂文徵明體" panose="03000409000000000000" pitchFamily="65" charset="-120"/>
                <a:ea typeface="新蒂文徵明體" panose="03000409000000000000" pitchFamily="65" charset="-120"/>
              </a:rPr>
              <a:t>謝謝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685468" y="5194392"/>
            <a:ext cx="3037135" cy="40011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>
                <a:latin typeface="汉仪良品线简" panose="00020600040101010101" pitchFamily="18" charset="-122"/>
                <a:ea typeface="汉仪良品线简" panose="00020600040101010101" pitchFamily="18" charset="-122"/>
              </a:rPr>
              <a:t>BUSINESS TEMPLATE</a:t>
            </a:r>
            <a:endParaRPr lang="zh-CN" altLang="en-US" sz="2000" dirty="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42428" y="4175677"/>
            <a:ext cx="49801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Just for today I will try to live through this day only and not tackle my whole life problem at once.</a:t>
            </a:r>
            <a:endParaRPr lang="zh-CN" altLang="en-US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1182" y="281609"/>
            <a:ext cx="11489635" cy="6294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159675" y="1188994"/>
            <a:ext cx="1418197" cy="923330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0 1</a:t>
            </a:r>
            <a:endParaRPr lang="zh-CN" altLang="en-US" sz="5400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31539" y="2433488"/>
            <a:ext cx="1418197" cy="923330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0 2</a:t>
            </a:r>
            <a:endParaRPr lang="zh-CN" altLang="en-US" sz="5400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45607" y="3635778"/>
            <a:ext cx="1418197" cy="923330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0 3</a:t>
            </a:r>
            <a:endParaRPr lang="zh-CN" altLang="en-US" sz="5400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45607" y="4824000"/>
            <a:ext cx="1418197" cy="923330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0 4</a:t>
            </a:r>
            <a:endParaRPr lang="zh-CN" altLang="en-US" sz="5400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5650155" y="1420546"/>
            <a:ext cx="4380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华文仿宋" panose="02010600040101010101" pitchFamily="2" charset="-122"/>
                <a:ea typeface="华文仿宋" panose="02010600040101010101" pitchFamily="2" charset="-122"/>
              </a:rPr>
              <a:t>Just for today I will try to live through this day only and not tackle my whole life problem at once</a:t>
            </a:r>
          </a:p>
        </p:txBody>
      </p:sp>
      <p:sp>
        <p:nvSpPr>
          <p:cNvPr id="10" name="TextBox 13"/>
          <p:cNvSpPr txBox="1"/>
          <p:nvPr/>
        </p:nvSpPr>
        <p:spPr>
          <a:xfrm>
            <a:off x="5622019" y="2624684"/>
            <a:ext cx="4380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华文仿宋" panose="02010600040101010101" pitchFamily="2" charset="-122"/>
                <a:ea typeface="华文仿宋" panose="02010600040101010101" pitchFamily="2" charset="-122"/>
              </a:rPr>
              <a:t>Just for today I will try to live through this day only and not tackle my whole life problem at once</a:t>
            </a:r>
          </a:p>
        </p:txBody>
      </p:sp>
      <p:sp>
        <p:nvSpPr>
          <p:cNvPr id="11" name="TextBox 13"/>
          <p:cNvSpPr txBox="1"/>
          <p:nvPr/>
        </p:nvSpPr>
        <p:spPr>
          <a:xfrm>
            <a:off x="5604171" y="3856907"/>
            <a:ext cx="4380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华文仿宋" panose="02010600040101010101" pitchFamily="2" charset="-122"/>
                <a:ea typeface="华文仿宋" panose="02010600040101010101" pitchFamily="2" charset="-122"/>
              </a:rPr>
              <a:t>Just for today I will try to live through this day only and not tackle my whole life problem at once</a:t>
            </a:r>
          </a:p>
        </p:txBody>
      </p:sp>
      <p:sp>
        <p:nvSpPr>
          <p:cNvPr id="12" name="TextBox 13"/>
          <p:cNvSpPr txBox="1"/>
          <p:nvPr/>
        </p:nvSpPr>
        <p:spPr>
          <a:xfrm>
            <a:off x="5607951" y="5018841"/>
            <a:ext cx="4380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华文仿宋" panose="02010600040101010101" pitchFamily="2" charset="-122"/>
                <a:ea typeface="华文仿宋" panose="02010600040101010101" pitchFamily="2" charset="-122"/>
              </a:rPr>
              <a:t>Just for today I will try to live through this day only and not tackle my whole life problem at once</a:t>
            </a:r>
          </a:p>
        </p:txBody>
      </p:sp>
      <p:sp>
        <p:nvSpPr>
          <p:cNvPr id="13" name="文本框 22"/>
          <p:cNvSpPr txBox="1">
            <a:spLocks noChangeArrowheads="1"/>
          </p:cNvSpPr>
          <p:nvPr/>
        </p:nvSpPr>
        <p:spPr bwMode="auto">
          <a:xfrm rot="5400000">
            <a:off x="539795" y="3149021"/>
            <a:ext cx="4085865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 dirty="0">
                <a:latin typeface="华文仿宋" panose="02010600040101010101" pitchFamily="2" charset="-122"/>
                <a:ea typeface="华文仿宋" panose="02010600040101010101" pitchFamily="2" charset="-122"/>
                <a:cs typeface="Arial" panose="020B0604020202020204" pitchFamily="34" charset="0"/>
                <a:sym typeface="方正兰亭黑_GBK" pitchFamily="2" charset="-122"/>
              </a:rPr>
              <a:t>C O N T E N T S</a:t>
            </a:r>
            <a:endParaRPr lang="en-US" altLang="zh-CN" sz="3200" b="1" dirty="0">
              <a:latin typeface="华文仿宋" panose="02010600040101010101" pitchFamily="2" charset="-122"/>
              <a:ea typeface="华文仿宋" panose="02010600040101010101" pitchFamily="2" charset="-122"/>
              <a:cs typeface="Arial" panose="020B0604020202020204" pitchFamily="34" charset="0"/>
              <a:sym typeface="方正兰亭黑_GBK" pitchFamily="2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414713" y="2459756"/>
            <a:ext cx="0" cy="1938487"/>
          </a:xfrm>
          <a:prstGeom prst="line">
            <a:avLst/>
          </a:prstGeom>
          <a:ln>
            <a:solidFill>
              <a:srgbClr val="3E5B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1182" y="281609"/>
            <a:ext cx="11489635" cy="6294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510306" y="2425155"/>
            <a:ext cx="1872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7200" dirty="0">
                <a:latin typeface="Agency FB" panose="020B0503020202020204" pitchFamily="34" charset="0"/>
                <a:ea typeface="华文新魏" panose="02010800040101010101" pitchFamily="2" charset="-122"/>
              </a:rPr>
              <a:t>0 1</a:t>
            </a:r>
            <a:endParaRPr lang="zh-CN" altLang="en-US" sz="7200" dirty="0">
              <a:latin typeface="Agency FB" panose="020B0503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58308" y="3586070"/>
            <a:ext cx="5124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ADD YOUR TITTLE HERE</a:t>
            </a:r>
            <a:endParaRPr lang="zh-CN" altLang="en-US" sz="32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1248889" y="4170845"/>
            <a:ext cx="512492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latin typeface="Agency FB" panose="020B0503020202020204" pitchFamily="34" charset="0"/>
                <a:ea typeface="汉仪小麦体简" panose="00020600040101010101" pitchFamily="18" charset="-122"/>
              </a:rPr>
              <a:t>THIS IS A ART TEMPLATE ,. THANK YOU WATCHING THIS ONE.</a:t>
            </a:r>
          </a:p>
        </p:txBody>
      </p:sp>
      <p:sp>
        <p:nvSpPr>
          <p:cNvPr id="7" name="矩形 6"/>
          <p:cNvSpPr/>
          <p:nvPr/>
        </p:nvSpPr>
        <p:spPr>
          <a:xfrm>
            <a:off x="6864626" y="2583200"/>
            <a:ext cx="5327374" cy="1956977"/>
          </a:xfrm>
          <a:prstGeom prst="rect">
            <a:avLst/>
          </a:prstGeom>
          <a:solidFill>
            <a:srgbClr val="ED9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8" t="42171" r="3645" b="-1158"/>
          <a:stretch>
            <a:fillRect/>
          </a:stretch>
        </p:blipFill>
        <p:spPr>
          <a:xfrm>
            <a:off x="7752522" y="1810107"/>
            <a:ext cx="4075292" cy="2756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1182" y="281609"/>
            <a:ext cx="11489635" cy="6294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箭头: 右 11"/>
          <p:cNvSpPr/>
          <p:nvPr/>
        </p:nvSpPr>
        <p:spPr>
          <a:xfrm>
            <a:off x="1099931" y="3127214"/>
            <a:ext cx="9740348" cy="159026"/>
          </a:xfrm>
          <a:prstGeom prst="rightArrow">
            <a:avLst/>
          </a:prstGeom>
          <a:solidFill>
            <a:srgbClr val="ED9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椭圆 12"/>
          <p:cNvSpPr/>
          <p:nvPr/>
        </p:nvSpPr>
        <p:spPr bwMode="auto">
          <a:xfrm rot="20925770">
            <a:off x="2404273" y="3045838"/>
            <a:ext cx="287338" cy="295275"/>
          </a:xfrm>
          <a:prstGeom prst="ellipse">
            <a:avLst/>
          </a:prstGeom>
          <a:solidFill>
            <a:srgbClr val="D2F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25586" y="3551282"/>
            <a:ext cx="3044711" cy="1495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点击添加小标题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15" name="椭圆 14"/>
          <p:cNvSpPr/>
          <p:nvPr/>
        </p:nvSpPr>
        <p:spPr bwMode="auto">
          <a:xfrm rot="20925770">
            <a:off x="5753784" y="3045838"/>
            <a:ext cx="287338" cy="295275"/>
          </a:xfrm>
          <a:prstGeom prst="ellipse">
            <a:avLst/>
          </a:prstGeom>
          <a:solidFill>
            <a:srgbClr val="D2F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375097" y="3551282"/>
            <a:ext cx="3044711" cy="1495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点击添加小标题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17" name="椭圆 16"/>
          <p:cNvSpPr/>
          <p:nvPr/>
        </p:nvSpPr>
        <p:spPr bwMode="auto">
          <a:xfrm rot="20925770">
            <a:off x="9103295" y="3045838"/>
            <a:ext cx="287338" cy="295275"/>
          </a:xfrm>
          <a:prstGeom prst="ellipse">
            <a:avLst/>
          </a:prstGeom>
          <a:solidFill>
            <a:srgbClr val="D2F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724608" y="3551282"/>
            <a:ext cx="3044711" cy="1495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点击添加小标题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297113" y="1365571"/>
            <a:ext cx="7200677" cy="1218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点击添加小标题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Just for today I will try to live through this day only and not tackle my whole life problem at once. 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1182" y="281609"/>
            <a:ext cx="11489635" cy="6294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472134" y="1150674"/>
            <a:ext cx="426445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Open Sans" panose="020B0606030504020204" pitchFamily="34" charset="0"/>
              </a:rPr>
              <a:t>ADD YOUR TITLE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Open Sans" panose="020B0606030504020204" pitchFamily="34" charset="0"/>
            </a:endParaRPr>
          </a:p>
        </p:txBody>
      </p:sp>
      <p:sp>
        <p:nvSpPr>
          <p:cNvPr id="5" name="TextBox 13"/>
          <p:cNvSpPr txBox="1"/>
          <p:nvPr/>
        </p:nvSpPr>
        <p:spPr>
          <a:xfrm>
            <a:off x="3472135" y="1612339"/>
            <a:ext cx="6877812" cy="688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点击输入本栏的具体文字，简明扼要的说明分项内容，此为概念图解，请根据您的具体内容酌情修改。点击输入本栏的具体文字，简明扼要的说明分项内容。</a:t>
            </a:r>
            <a:endParaRPr lang="en-US" altLang="zh-CN" sz="14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08154" y="957809"/>
            <a:ext cx="2273801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latin typeface="楷体" panose="02010609060101010101" pitchFamily="49" charset="-122"/>
                <a:ea typeface="楷体" panose="02010609060101010101" pitchFamily="49" charset="-122"/>
              </a:rPr>
              <a:t>01</a:t>
            </a:r>
            <a:endParaRPr lang="zh-CN" altLang="en-US" sz="8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472134" y="2794886"/>
            <a:ext cx="426445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Open Sans" panose="020B0606030504020204" pitchFamily="34" charset="0"/>
              </a:rPr>
              <a:t>ADD YOUR TITLE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Open Sans" panose="020B0606030504020204" pitchFamily="34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3472135" y="3256551"/>
            <a:ext cx="6877812" cy="688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点击输入本栏的具体文字，简明扼要的说明分项内容，此为概念图解，请根据您的具体内容酌情修改。点击输入本栏的具体文字，简明扼要的说明分项内容。</a:t>
            </a:r>
            <a:endParaRPr lang="en-US" altLang="zh-CN" sz="14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55146" y="2602021"/>
            <a:ext cx="2426091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latin typeface="楷体" panose="02010609060101010101" pitchFamily="49" charset="-122"/>
                <a:ea typeface="楷体" panose="02010609060101010101" pitchFamily="49" charset="-122"/>
              </a:rPr>
              <a:t>02</a:t>
            </a:r>
            <a:endParaRPr lang="zh-CN" altLang="en-US" sz="8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3472134" y="4456351"/>
            <a:ext cx="426445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Open Sans" panose="020B0606030504020204" pitchFamily="34" charset="0"/>
              </a:rPr>
              <a:t>ADD YOUR TITLE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Open Sans" panose="020B0606030504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3472135" y="4918016"/>
            <a:ext cx="6877812" cy="688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点击输入本栏的具体文字，简明扼要的说明分项内容，此为概念图解，请根据您的具体内容酌情修改。点击输入本栏的具体文字，简明扼要的说明分项内容。</a:t>
            </a:r>
            <a:endParaRPr lang="en-US" altLang="zh-CN" sz="14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55146" y="4263486"/>
            <a:ext cx="2426091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latin typeface="楷体" panose="02010609060101010101" pitchFamily="49" charset="-122"/>
                <a:ea typeface="楷体" panose="02010609060101010101" pitchFamily="49" charset="-122"/>
              </a:rPr>
              <a:t>03</a:t>
            </a:r>
            <a:endParaRPr lang="zh-CN" altLang="en-US" sz="8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1182" y="281609"/>
            <a:ext cx="11489635" cy="6294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226860" y="1133981"/>
            <a:ext cx="2314575" cy="251460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22410" y="1133981"/>
            <a:ext cx="2314575" cy="251460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17960" y="1133981"/>
            <a:ext cx="2314575" cy="251460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713510" y="1133981"/>
            <a:ext cx="2314575" cy="251460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AutoShape 18"/>
          <p:cNvSpPr/>
          <p:nvPr/>
        </p:nvSpPr>
        <p:spPr bwMode="auto">
          <a:xfrm>
            <a:off x="2174782" y="1707751"/>
            <a:ext cx="386680" cy="36111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1152"/>
                </a:moveTo>
                <a:lnTo>
                  <a:pt x="0" y="5936"/>
                </a:lnTo>
                <a:cubicBezTo>
                  <a:pt x="0" y="5498"/>
                  <a:pt x="132" y="5116"/>
                  <a:pt x="396" y="4796"/>
                </a:cubicBezTo>
                <a:cubicBezTo>
                  <a:pt x="663" y="4479"/>
                  <a:pt x="979" y="4317"/>
                  <a:pt x="1346" y="4317"/>
                </a:cubicBezTo>
                <a:lnTo>
                  <a:pt x="6316" y="4317"/>
                </a:lnTo>
                <a:lnTo>
                  <a:pt x="6316" y="1072"/>
                </a:lnTo>
                <a:cubicBezTo>
                  <a:pt x="6316" y="781"/>
                  <a:pt x="6399" y="528"/>
                  <a:pt x="6568" y="320"/>
                </a:cubicBezTo>
                <a:cubicBezTo>
                  <a:pt x="6737" y="108"/>
                  <a:pt x="6945" y="0"/>
                  <a:pt x="7195" y="0"/>
                </a:cubicBezTo>
                <a:lnTo>
                  <a:pt x="14402" y="0"/>
                </a:lnTo>
                <a:cubicBezTo>
                  <a:pt x="14661" y="0"/>
                  <a:pt x="14877" y="108"/>
                  <a:pt x="15053" y="320"/>
                </a:cubicBezTo>
                <a:cubicBezTo>
                  <a:pt x="15227" y="528"/>
                  <a:pt x="15318" y="781"/>
                  <a:pt x="15318" y="1072"/>
                </a:cubicBezTo>
                <a:lnTo>
                  <a:pt x="15318" y="4317"/>
                </a:lnTo>
                <a:lnTo>
                  <a:pt x="20263" y="4317"/>
                </a:lnTo>
                <a:cubicBezTo>
                  <a:pt x="20630" y="4317"/>
                  <a:pt x="20943" y="4479"/>
                  <a:pt x="21205" y="4796"/>
                </a:cubicBezTo>
                <a:cubicBezTo>
                  <a:pt x="21467" y="5116"/>
                  <a:pt x="21599" y="5498"/>
                  <a:pt x="21599" y="5936"/>
                </a:cubicBezTo>
                <a:lnTo>
                  <a:pt x="21599" y="11152"/>
                </a:lnTo>
                <a:lnTo>
                  <a:pt x="0" y="11152"/>
                </a:lnTo>
                <a:close/>
                <a:moveTo>
                  <a:pt x="21599" y="12782"/>
                </a:moveTo>
                <a:lnTo>
                  <a:pt x="21599" y="19981"/>
                </a:lnTo>
                <a:cubicBezTo>
                  <a:pt x="21599" y="20425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21"/>
                </a:cubicBezTo>
                <a:cubicBezTo>
                  <a:pt x="132" y="20801"/>
                  <a:pt x="0" y="20425"/>
                  <a:pt x="0" y="19981"/>
                </a:cubicBezTo>
                <a:lnTo>
                  <a:pt x="0" y="12782"/>
                </a:lnTo>
                <a:lnTo>
                  <a:pt x="8355" y="12782"/>
                </a:lnTo>
                <a:cubicBezTo>
                  <a:pt x="8340" y="12841"/>
                  <a:pt x="8333" y="12929"/>
                  <a:pt x="8333" y="13052"/>
                </a:cubicBezTo>
                <a:lnTo>
                  <a:pt x="8333" y="15199"/>
                </a:lnTo>
                <a:cubicBezTo>
                  <a:pt x="8333" y="15713"/>
                  <a:pt x="8482" y="16160"/>
                  <a:pt x="8783" y="16542"/>
                </a:cubicBezTo>
                <a:cubicBezTo>
                  <a:pt x="9085" y="16921"/>
                  <a:pt x="9462" y="17112"/>
                  <a:pt x="9914" y="17112"/>
                </a:cubicBezTo>
                <a:lnTo>
                  <a:pt x="11707" y="17112"/>
                </a:lnTo>
                <a:cubicBezTo>
                  <a:pt x="12137" y="17112"/>
                  <a:pt x="12507" y="16924"/>
                  <a:pt x="12816" y="16548"/>
                </a:cubicBezTo>
                <a:cubicBezTo>
                  <a:pt x="13124" y="16175"/>
                  <a:pt x="13278" y="15725"/>
                  <a:pt x="13278" y="15199"/>
                </a:cubicBezTo>
                <a:lnTo>
                  <a:pt x="13278" y="13052"/>
                </a:lnTo>
                <a:cubicBezTo>
                  <a:pt x="13278" y="12938"/>
                  <a:pt x="13266" y="12847"/>
                  <a:pt x="13242" y="12782"/>
                </a:cubicBezTo>
                <a:lnTo>
                  <a:pt x="21599" y="12782"/>
                </a:lnTo>
                <a:close/>
                <a:moveTo>
                  <a:pt x="8108" y="4320"/>
                </a:moveTo>
                <a:lnTo>
                  <a:pt x="13511" y="4320"/>
                </a:lnTo>
                <a:lnTo>
                  <a:pt x="13511" y="2170"/>
                </a:lnTo>
                <a:lnTo>
                  <a:pt x="8108" y="2170"/>
                </a:lnTo>
                <a:lnTo>
                  <a:pt x="8108" y="4320"/>
                </a:lnTo>
                <a:close/>
                <a:moveTo>
                  <a:pt x="11707" y="12782"/>
                </a:moveTo>
                <a:cubicBezTo>
                  <a:pt x="11849" y="12782"/>
                  <a:pt x="11922" y="12873"/>
                  <a:pt x="11929" y="13052"/>
                </a:cubicBezTo>
                <a:lnTo>
                  <a:pt x="11929" y="15199"/>
                </a:lnTo>
                <a:cubicBezTo>
                  <a:pt x="11929" y="15367"/>
                  <a:pt x="11856" y="15455"/>
                  <a:pt x="11707" y="15467"/>
                </a:cubicBezTo>
                <a:lnTo>
                  <a:pt x="9914" y="15467"/>
                </a:lnTo>
                <a:cubicBezTo>
                  <a:pt x="9758" y="15467"/>
                  <a:pt x="9675" y="15379"/>
                  <a:pt x="9667" y="15199"/>
                </a:cubicBezTo>
                <a:lnTo>
                  <a:pt x="9667" y="13052"/>
                </a:lnTo>
                <a:cubicBezTo>
                  <a:pt x="9667" y="12882"/>
                  <a:pt x="9750" y="12794"/>
                  <a:pt x="9914" y="12782"/>
                </a:cubicBezTo>
                <a:lnTo>
                  <a:pt x="11707" y="12782"/>
                </a:lnTo>
                <a:close/>
              </a:path>
            </a:pathLst>
          </a:custGeom>
          <a:solidFill>
            <a:srgbClr val="ED9E9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400">
              <a:defRPr/>
            </a:pPr>
            <a:endParaRPr lang="es-ES" sz="5800" dirty="0">
              <a:effectLst>
                <a:outerShdw blurRad="38100" dist="38100" dir="2700000" algn="tl">
                  <a:srgbClr val="00000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Gill Sans" charset="0"/>
              <a:sym typeface="Gill Sans" charset="0"/>
            </a:endParaRPr>
          </a:p>
        </p:txBody>
      </p:sp>
      <p:sp>
        <p:nvSpPr>
          <p:cNvPr id="9" name="AutoShape 123"/>
          <p:cNvSpPr/>
          <p:nvPr/>
        </p:nvSpPr>
        <p:spPr bwMode="auto">
          <a:xfrm>
            <a:off x="4688458" y="1707751"/>
            <a:ext cx="396907" cy="4093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rgbClr val="ED9E9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400">
              <a:defRPr/>
            </a:pPr>
            <a:endParaRPr lang="es-ES" sz="5800" dirty="0">
              <a:effectLst>
                <a:outerShdw blurRad="38100" dist="38100" dir="2700000" algn="tl">
                  <a:srgbClr val="00000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Gill Sans" charset="0"/>
              <a:sym typeface="Gill Sans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003033" y="1607244"/>
            <a:ext cx="549687" cy="562123"/>
            <a:chOff x="0" y="0"/>
            <a:chExt cx="701675" cy="717550"/>
          </a:xfrm>
          <a:solidFill>
            <a:srgbClr val="ED9E91"/>
          </a:solidFill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174625" y="174625"/>
              <a:ext cx="350838" cy="542925"/>
            </a:xfrm>
            <a:custGeom>
              <a:avLst/>
              <a:gdLst>
                <a:gd name="T0" fmla="*/ 46 w 92"/>
                <a:gd name="T1" fmla="*/ 0 h 142"/>
                <a:gd name="T2" fmla="*/ 0 w 92"/>
                <a:gd name="T3" fmla="*/ 44 h 142"/>
                <a:gd name="T4" fmla="*/ 20 w 92"/>
                <a:gd name="T5" fmla="*/ 97 h 142"/>
                <a:gd name="T6" fmla="*/ 28 w 92"/>
                <a:gd name="T7" fmla="*/ 108 h 142"/>
                <a:gd name="T8" fmla="*/ 26 w 92"/>
                <a:gd name="T9" fmla="*/ 111 h 142"/>
                <a:gd name="T10" fmla="*/ 29 w 92"/>
                <a:gd name="T11" fmla="*/ 115 h 142"/>
                <a:gd name="T12" fmla="*/ 27 w 92"/>
                <a:gd name="T13" fmla="*/ 118 h 142"/>
                <a:gd name="T14" fmla="*/ 29 w 92"/>
                <a:gd name="T15" fmla="*/ 122 h 142"/>
                <a:gd name="T16" fmla="*/ 26 w 92"/>
                <a:gd name="T17" fmla="*/ 125 h 142"/>
                <a:gd name="T18" fmla="*/ 30 w 92"/>
                <a:gd name="T19" fmla="*/ 129 h 142"/>
                <a:gd name="T20" fmla="*/ 29 w 92"/>
                <a:gd name="T21" fmla="*/ 132 h 142"/>
                <a:gd name="T22" fmla="*/ 40 w 92"/>
                <a:gd name="T23" fmla="*/ 138 h 142"/>
                <a:gd name="T24" fmla="*/ 46 w 92"/>
                <a:gd name="T25" fmla="*/ 142 h 142"/>
                <a:gd name="T26" fmla="*/ 52 w 92"/>
                <a:gd name="T27" fmla="*/ 138 h 142"/>
                <a:gd name="T28" fmla="*/ 63 w 92"/>
                <a:gd name="T29" fmla="*/ 132 h 142"/>
                <a:gd name="T30" fmla="*/ 62 w 92"/>
                <a:gd name="T31" fmla="*/ 129 h 142"/>
                <a:gd name="T32" fmla="*/ 66 w 92"/>
                <a:gd name="T33" fmla="*/ 125 h 142"/>
                <a:gd name="T34" fmla="*/ 63 w 92"/>
                <a:gd name="T35" fmla="*/ 122 h 142"/>
                <a:gd name="T36" fmla="*/ 66 w 92"/>
                <a:gd name="T37" fmla="*/ 118 h 142"/>
                <a:gd name="T38" fmla="*/ 63 w 92"/>
                <a:gd name="T39" fmla="*/ 115 h 142"/>
                <a:gd name="T40" fmla="*/ 66 w 92"/>
                <a:gd name="T41" fmla="*/ 111 h 142"/>
                <a:gd name="T42" fmla="*/ 64 w 92"/>
                <a:gd name="T43" fmla="*/ 108 h 142"/>
                <a:gd name="T44" fmla="*/ 72 w 92"/>
                <a:gd name="T45" fmla="*/ 97 h 142"/>
                <a:gd name="T46" fmla="*/ 92 w 92"/>
                <a:gd name="T47" fmla="*/ 44 h 142"/>
                <a:gd name="T48" fmla="*/ 46 w 92"/>
                <a:gd name="T49" fmla="*/ 0 h 142"/>
                <a:gd name="T50" fmla="*/ 70 w 92"/>
                <a:gd name="T51" fmla="*/ 72 h 142"/>
                <a:gd name="T52" fmla="*/ 60 w 92"/>
                <a:gd name="T53" fmla="*/ 96 h 142"/>
                <a:gd name="T54" fmla="*/ 46 w 92"/>
                <a:gd name="T55" fmla="*/ 101 h 142"/>
                <a:gd name="T56" fmla="*/ 32 w 92"/>
                <a:gd name="T57" fmla="*/ 96 h 142"/>
                <a:gd name="T58" fmla="*/ 22 w 92"/>
                <a:gd name="T59" fmla="*/ 72 h 142"/>
                <a:gd name="T60" fmla="*/ 12 w 92"/>
                <a:gd name="T61" fmla="*/ 44 h 142"/>
                <a:gd name="T62" fmla="*/ 46 w 92"/>
                <a:gd name="T63" fmla="*/ 12 h 142"/>
                <a:gd name="T64" fmla="*/ 80 w 92"/>
                <a:gd name="T65" fmla="*/ 44 h 142"/>
                <a:gd name="T66" fmla="*/ 70 w 92"/>
                <a:gd name="T6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2" h="142">
                  <a:moveTo>
                    <a:pt x="46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73"/>
                    <a:pt x="20" y="81"/>
                    <a:pt x="20" y="97"/>
                  </a:cubicBezTo>
                  <a:cubicBezTo>
                    <a:pt x="20" y="102"/>
                    <a:pt x="23" y="106"/>
                    <a:pt x="28" y="108"/>
                  </a:cubicBezTo>
                  <a:cubicBezTo>
                    <a:pt x="27" y="109"/>
                    <a:pt x="26" y="110"/>
                    <a:pt x="26" y="111"/>
                  </a:cubicBezTo>
                  <a:cubicBezTo>
                    <a:pt x="26" y="112"/>
                    <a:pt x="27" y="114"/>
                    <a:pt x="29" y="115"/>
                  </a:cubicBezTo>
                  <a:cubicBezTo>
                    <a:pt x="27" y="116"/>
                    <a:pt x="27" y="117"/>
                    <a:pt x="27" y="118"/>
                  </a:cubicBezTo>
                  <a:cubicBezTo>
                    <a:pt x="27" y="119"/>
                    <a:pt x="28" y="120"/>
                    <a:pt x="29" y="122"/>
                  </a:cubicBezTo>
                  <a:cubicBezTo>
                    <a:pt x="27" y="123"/>
                    <a:pt x="26" y="124"/>
                    <a:pt x="26" y="125"/>
                  </a:cubicBezTo>
                  <a:cubicBezTo>
                    <a:pt x="26" y="127"/>
                    <a:pt x="28" y="128"/>
                    <a:pt x="30" y="129"/>
                  </a:cubicBezTo>
                  <a:cubicBezTo>
                    <a:pt x="29" y="130"/>
                    <a:pt x="29" y="131"/>
                    <a:pt x="29" y="132"/>
                  </a:cubicBezTo>
                  <a:cubicBezTo>
                    <a:pt x="29" y="135"/>
                    <a:pt x="34" y="137"/>
                    <a:pt x="40" y="138"/>
                  </a:cubicBezTo>
                  <a:cubicBezTo>
                    <a:pt x="41" y="141"/>
                    <a:pt x="43" y="142"/>
                    <a:pt x="46" y="142"/>
                  </a:cubicBezTo>
                  <a:cubicBezTo>
                    <a:pt x="49" y="142"/>
                    <a:pt x="51" y="141"/>
                    <a:pt x="52" y="138"/>
                  </a:cubicBezTo>
                  <a:cubicBezTo>
                    <a:pt x="59" y="137"/>
                    <a:pt x="63" y="135"/>
                    <a:pt x="63" y="132"/>
                  </a:cubicBezTo>
                  <a:cubicBezTo>
                    <a:pt x="63" y="131"/>
                    <a:pt x="63" y="130"/>
                    <a:pt x="62" y="129"/>
                  </a:cubicBezTo>
                  <a:cubicBezTo>
                    <a:pt x="65" y="128"/>
                    <a:pt x="66" y="127"/>
                    <a:pt x="66" y="125"/>
                  </a:cubicBezTo>
                  <a:cubicBezTo>
                    <a:pt x="66" y="124"/>
                    <a:pt x="65" y="123"/>
                    <a:pt x="63" y="122"/>
                  </a:cubicBezTo>
                  <a:cubicBezTo>
                    <a:pt x="65" y="121"/>
                    <a:pt x="66" y="119"/>
                    <a:pt x="66" y="118"/>
                  </a:cubicBezTo>
                  <a:cubicBezTo>
                    <a:pt x="66" y="117"/>
                    <a:pt x="65" y="116"/>
                    <a:pt x="63" y="115"/>
                  </a:cubicBezTo>
                  <a:cubicBezTo>
                    <a:pt x="65" y="114"/>
                    <a:pt x="66" y="112"/>
                    <a:pt x="66" y="111"/>
                  </a:cubicBezTo>
                  <a:cubicBezTo>
                    <a:pt x="66" y="110"/>
                    <a:pt x="65" y="109"/>
                    <a:pt x="64" y="108"/>
                  </a:cubicBezTo>
                  <a:cubicBezTo>
                    <a:pt x="69" y="105"/>
                    <a:pt x="72" y="102"/>
                    <a:pt x="72" y="97"/>
                  </a:cubicBezTo>
                  <a:cubicBezTo>
                    <a:pt x="72" y="81"/>
                    <a:pt x="92" y="73"/>
                    <a:pt x="92" y="44"/>
                  </a:cubicBezTo>
                  <a:cubicBezTo>
                    <a:pt x="92" y="20"/>
                    <a:pt x="72" y="0"/>
                    <a:pt x="46" y="0"/>
                  </a:cubicBezTo>
                  <a:close/>
                  <a:moveTo>
                    <a:pt x="70" y="72"/>
                  </a:moveTo>
                  <a:cubicBezTo>
                    <a:pt x="66" y="78"/>
                    <a:pt x="60" y="86"/>
                    <a:pt x="60" y="96"/>
                  </a:cubicBezTo>
                  <a:cubicBezTo>
                    <a:pt x="58" y="98"/>
                    <a:pt x="53" y="101"/>
                    <a:pt x="46" y="101"/>
                  </a:cubicBezTo>
                  <a:cubicBezTo>
                    <a:pt x="39" y="101"/>
                    <a:pt x="34" y="98"/>
                    <a:pt x="32" y="96"/>
                  </a:cubicBezTo>
                  <a:cubicBezTo>
                    <a:pt x="32" y="86"/>
                    <a:pt x="26" y="78"/>
                    <a:pt x="22" y="72"/>
                  </a:cubicBezTo>
                  <a:cubicBezTo>
                    <a:pt x="17" y="64"/>
                    <a:pt x="12" y="57"/>
                    <a:pt x="12" y="44"/>
                  </a:cubicBezTo>
                  <a:cubicBezTo>
                    <a:pt x="12" y="26"/>
                    <a:pt x="27" y="12"/>
                    <a:pt x="46" y="12"/>
                  </a:cubicBezTo>
                  <a:cubicBezTo>
                    <a:pt x="65" y="12"/>
                    <a:pt x="80" y="26"/>
                    <a:pt x="80" y="44"/>
                  </a:cubicBezTo>
                  <a:cubicBezTo>
                    <a:pt x="80" y="57"/>
                    <a:pt x="75" y="64"/>
                    <a:pt x="7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327025" y="0"/>
              <a:ext cx="46038" cy="114300"/>
            </a:xfrm>
            <a:custGeom>
              <a:avLst/>
              <a:gdLst>
                <a:gd name="T0" fmla="*/ 6 w 12"/>
                <a:gd name="T1" fmla="*/ 30 h 30"/>
                <a:gd name="T2" fmla="*/ 12 w 12"/>
                <a:gd name="T3" fmla="*/ 22 h 30"/>
                <a:gd name="T4" fmla="*/ 12 w 12"/>
                <a:gd name="T5" fmla="*/ 8 h 30"/>
                <a:gd name="T6" fmla="*/ 6 w 12"/>
                <a:gd name="T7" fmla="*/ 0 h 30"/>
                <a:gd name="T8" fmla="*/ 0 w 12"/>
                <a:gd name="T9" fmla="*/ 8 h 30"/>
                <a:gd name="T10" fmla="*/ 0 w 12"/>
                <a:gd name="T11" fmla="*/ 22 h 30"/>
                <a:gd name="T12" fmla="*/ 6 w 12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0">
                  <a:moveTo>
                    <a:pt x="6" y="30"/>
                  </a:moveTo>
                  <a:cubicBezTo>
                    <a:pt x="9" y="30"/>
                    <a:pt x="12" y="27"/>
                    <a:pt x="12" y="22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4"/>
                    <a:pt x="9" y="0"/>
                    <a:pt x="6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7"/>
                    <a:pt x="3" y="30"/>
                    <a:pt x="6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160338" y="41275"/>
              <a:ext cx="82550" cy="111125"/>
            </a:xfrm>
            <a:custGeom>
              <a:avLst/>
              <a:gdLst>
                <a:gd name="T0" fmla="*/ 19 w 22"/>
                <a:gd name="T1" fmla="*/ 28 h 29"/>
                <a:gd name="T2" fmla="*/ 20 w 22"/>
                <a:gd name="T3" fmla="*/ 18 h 29"/>
                <a:gd name="T4" fmla="*/ 13 w 22"/>
                <a:gd name="T5" fmla="*/ 5 h 29"/>
                <a:gd name="T6" fmla="*/ 4 w 22"/>
                <a:gd name="T7" fmla="*/ 1 h 29"/>
                <a:gd name="T8" fmla="*/ 3 w 22"/>
                <a:gd name="T9" fmla="*/ 11 h 29"/>
                <a:gd name="T10" fmla="*/ 10 w 22"/>
                <a:gd name="T11" fmla="*/ 24 h 29"/>
                <a:gd name="T12" fmla="*/ 19 w 22"/>
                <a:gd name="T13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9">
                  <a:moveTo>
                    <a:pt x="19" y="28"/>
                  </a:moveTo>
                  <a:cubicBezTo>
                    <a:pt x="22" y="26"/>
                    <a:pt x="22" y="21"/>
                    <a:pt x="20" y="18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1"/>
                    <a:pt x="7" y="0"/>
                    <a:pt x="4" y="1"/>
                  </a:cubicBezTo>
                  <a:cubicBezTo>
                    <a:pt x="1" y="3"/>
                    <a:pt x="0" y="8"/>
                    <a:pt x="3" y="1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2" y="27"/>
                    <a:pt x="16" y="29"/>
                    <a:pt x="1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38100" y="163513"/>
              <a:ext cx="114300" cy="84138"/>
            </a:xfrm>
            <a:custGeom>
              <a:avLst/>
              <a:gdLst>
                <a:gd name="T0" fmla="*/ 24 w 30"/>
                <a:gd name="T1" fmla="*/ 9 h 22"/>
                <a:gd name="T2" fmla="*/ 12 w 30"/>
                <a:gd name="T3" fmla="*/ 2 h 22"/>
                <a:gd name="T4" fmla="*/ 2 w 30"/>
                <a:gd name="T5" fmla="*/ 3 h 22"/>
                <a:gd name="T6" fmla="*/ 6 w 30"/>
                <a:gd name="T7" fmla="*/ 12 h 22"/>
                <a:gd name="T8" fmla="*/ 18 w 30"/>
                <a:gd name="T9" fmla="*/ 20 h 22"/>
                <a:gd name="T10" fmla="*/ 28 w 30"/>
                <a:gd name="T11" fmla="*/ 18 h 22"/>
                <a:gd name="T12" fmla="*/ 24 w 30"/>
                <a:gd name="T13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2">
                  <a:moveTo>
                    <a:pt x="24" y="9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8" y="0"/>
                    <a:pt x="4" y="0"/>
                    <a:pt x="2" y="3"/>
                  </a:cubicBezTo>
                  <a:cubicBezTo>
                    <a:pt x="0" y="6"/>
                    <a:pt x="2" y="10"/>
                    <a:pt x="6" y="1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2" y="22"/>
                    <a:pt x="27" y="21"/>
                    <a:pt x="28" y="18"/>
                  </a:cubicBezTo>
                  <a:cubicBezTo>
                    <a:pt x="30" y="15"/>
                    <a:pt x="28" y="11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549275" y="457200"/>
              <a:ext cx="114300" cy="84138"/>
            </a:xfrm>
            <a:custGeom>
              <a:avLst/>
              <a:gdLst>
                <a:gd name="T0" fmla="*/ 24 w 30"/>
                <a:gd name="T1" fmla="*/ 9 h 22"/>
                <a:gd name="T2" fmla="*/ 12 w 30"/>
                <a:gd name="T3" fmla="*/ 2 h 22"/>
                <a:gd name="T4" fmla="*/ 2 w 30"/>
                <a:gd name="T5" fmla="*/ 3 h 22"/>
                <a:gd name="T6" fmla="*/ 6 w 30"/>
                <a:gd name="T7" fmla="*/ 13 h 22"/>
                <a:gd name="T8" fmla="*/ 18 w 30"/>
                <a:gd name="T9" fmla="*/ 20 h 22"/>
                <a:gd name="T10" fmla="*/ 28 w 30"/>
                <a:gd name="T11" fmla="*/ 18 h 22"/>
                <a:gd name="T12" fmla="*/ 24 w 30"/>
                <a:gd name="T13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2">
                  <a:moveTo>
                    <a:pt x="24" y="9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8" y="0"/>
                    <a:pt x="3" y="0"/>
                    <a:pt x="2" y="3"/>
                  </a:cubicBezTo>
                  <a:cubicBezTo>
                    <a:pt x="0" y="6"/>
                    <a:pt x="2" y="10"/>
                    <a:pt x="6" y="13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2" y="22"/>
                    <a:pt x="26" y="21"/>
                    <a:pt x="28" y="18"/>
                  </a:cubicBezTo>
                  <a:cubicBezTo>
                    <a:pt x="30" y="16"/>
                    <a:pt x="28" y="11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6" name="Freeform 10"/>
            <p:cNvSpPr/>
            <p:nvPr/>
          </p:nvSpPr>
          <p:spPr bwMode="auto">
            <a:xfrm>
              <a:off x="0" y="327025"/>
              <a:ext cx="114300" cy="46038"/>
            </a:xfrm>
            <a:custGeom>
              <a:avLst/>
              <a:gdLst>
                <a:gd name="T0" fmla="*/ 30 w 30"/>
                <a:gd name="T1" fmla="*/ 6 h 12"/>
                <a:gd name="T2" fmla="*/ 22 w 30"/>
                <a:gd name="T3" fmla="*/ 0 h 12"/>
                <a:gd name="T4" fmla="*/ 8 w 30"/>
                <a:gd name="T5" fmla="*/ 0 h 12"/>
                <a:gd name="T6" fmla="*/ 0 w 30"/>
                <a:gd name="T7" fmla="*/ 6 h 12"/>
                <a:gd name="T8" fmla="*/ 8 w 30"/>
                <a:gd name="T9" fmla="*/ 12 h 12"/>
                <a:gd name="T10" fmla="*/ 22 w 30"/>
                <a:gd name="T11" fmla="*/ 12 h 12"/>
                <a:gd name="T12" fmla="*/ 30 w 30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2">
                  <a:moveTo>
                    <a:pt x="30" y="6"/>
                  </a:moveTo>
                  <a:cubicBezTo>
                    <a:pt x="30" y="3"/>
                    <a:pt x="26" y="0"/>
                    <a:pt x="2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8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6" y="12"/>
                    <a:pt x="30" y="10"/>
                    <a:pt x="3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" name="Freeform 11"/>
            <p:cNvSpPr/>
            <p:nvPr/>
          </p:nvSpPr>
          <p:spPr bwMode="auto">
            <a:xfrm>
              <a:off x="587375" y="327025"/>
              <a:ext cx="114300" cy="46038"/>
            </a:xfrm>
            <a:custGeom>
              <a:avLst/>
              <a:gdLst>
                <a:gd name="T0" fmla="*/ 22 w 30"/>
                <a:gd name="T1" fmla="*/ 0 h 12"/>
                <a:gd name="T2" fmla="*/ 8 w 30"/>
                <a:gd name="T3" fmla="*/ 0 h 12"/>
                <a:gd name="T4" fmla="*/ 0 w 30"/>
                <a:gd name="T5" fmla="*/ 6 h 12"/>
                <a:gd name="T6" fmla="*/ 8 w 30"/>
                <a:gd name="T7" fmla="*/ 12 h 12"/>
                <a:gd name="T8" fmla="*/ 22 w 30"/>
                <a:gd name="T9" fmla="*/ 12 h 12"/>
                <a:gd name="T10" fmla="*/ 30 w 30"/>
                <a:gd name="T11" fmla="*/ 6 h 12"/>
                <a:gd name="T12" fmla="*/ 22 w 3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2">
                  <a:moveTo>
                    <a:pt x="2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6"/>
                  </a:cubicBezTo>
                  <a:cubicBezTo>
                    <a:pt x="0" y="10"/>
                    <a:pt x="4" y="12"/>
                    <a:pt x="8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7" y="12"/>
                    <a:pt x="30" y="10"/>
                    <a:pt x="30" y="6"/>
                  </a:cubicBezTo>
                  <a:cubicBezTo>
                    <a:pt x="30" y="3"/>
                    <a:pt x="27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" name="Freeform 12"/>
            <p:cNvSpPr/>
            <p:nvPr/>
          </p:nvSpPr>
          <p:spPr bwMode="auto">
            <a:xfrm>
              <a:off x="38100" y="457200"/>
              <a:ext cx="114300" cy="84138"/>
            </a:xfrm>
            <a:custGeom>
              <a:avLst/>
              <a:gdLst>
                <a:gd name="T0" fmla="*/ 18 w 30"/>
                <a:gd name="T1" fmla="*/ 2 h 22"/>
                <a:gd name="T2" fmla="*/ 6 w 30"/>
                <a:gd name="T3" fmla="*/ 9 h 22"/>
                <a:gd name="T4" fmla="*/ 2 w 30"/>
                <a:gd name="T5" fmla="*/ 18 h 22"/>
                <a:gd name="T6" fmla="*/ 12 w 30"/>
                <a:gd name="T7" fmla="*/ 20 h 22"/>
                <a:gd name="T8" fmla="*/ 24 w 30"/>
                <a:gd name="T9" fmla="*/ 13 h 22"/>
                <a:gd name="T10" fmla="*/ 28 w 30"/>
                <a:gd name="T11" fmla="*/ 3 h 22"/>
                <a:gd name="T12" fmla="*/ 18 w 30"/>
                <a:gd name="T13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2">
                  <a:moveTo>
                    <a:pt x="18" y="2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2" y="11"/>
                    <a:pt x="0" y="16"/>
                    <a:pt x="2" y="18"/>
                  </a:cubicBezTo>
                  <a:cubicBezTo>
                    <a:pt x="4" y="21"/>
                    <a:pt x="8" y="22"/>
                    <a:pt x="12" y="20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8" y="10"/>
                    <a:pt x="30" y="6"/>
                    <a:pt x="28" y="3"/>
                  </a:cubicBezTo>
                  <a:cubicBezTo>
                    <a:pt x="27" y="0"/>
                    <a:pt x="22" y="0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" name="Freeform 13"/>
            <p:cNvSpPr/>
            <p:nvPr/>
          </p:nvSpPr>
          <p:spPr bwMode="auto">
            <a:xfrm>
              <a:off x="549275" y="163513"/>
              <a:ext cx="114300" cy="84138"/>
            </a:xfrm>
            <a:custGeom>
              <a:avLst/>
              <a:gdLst>
                <a:gd name="T0" fmla="*/ 12 w 30"/>
                <a:gd name="T1" fmla="*/ 20 h 22"/>
                <a:gd name="T2" fmla="*/ 24 w 30"/>
                <a:gd name="T3" fmla="*/ 12 h 22"/>
                <a:gd name="T4" fmla="*/ 28 w 30"/>
                <a:gd name="T5" fmla="*/ 3 h 22"/>
                <a:gd name="T6" fmla="*/ 18 w 30"/>
                <a:gd name="T7" fmla="*/ 2 h 22"/>
                <a:gd name="T8" fmla="*/ 6 w 30"/>
                <a:gd name="T9" fmla="*/ 9 h 22"/>
                <a:gd name="T10" fmla="*/ 2 w 30"/>
                <a:gd name="T11" fmla="*/ 18 h 22"/>
                <a:gd name="T12" fmla="*/ 12 w 30"/>
                <a:gd name="T1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2">
                  <a:moveTo>
                    <a:pt x="12" y="20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8" y="10"/>
                    <a:pt x="30" y="6"/>
                    <a:pt x="28" y="3"/>
                  </a:cubicBezTo>
                  <a:cubicBezTo>
                    <a:pt x="26" y="0"/>
                    <a:pt x="22" y="0"/>
                    <a:pt x="18" y="2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2" y="11"/>
                    <a:pt x="0" y="15"/>
                    <a:pt x="2" y="18"/>
                  </a:cubicBezTo>
                  <a:cubicBezTo>
                    <a:pt x="3" y="21"/>
                    <a:pt x="8" y="22"/>
                    <a:pt x="1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" name="Freeform 14"/>
            <p:cNvSpPr/>
            <p:nvPr/>
          </p:nvSpPr>
          <p:spPr bwMode="auto">
            <a:xfrm>
              <a:off x="457200" y="41275"/>
              <a:ext cx="84138" cy="111125"/>
            </a:xfrm>
            <a:custGeom>
              <a:avLst/>
              <a:gdLst>
                <a:gd name="T0" fmla="*/ 18 w 22"/>
                <a:gd name="T1" fmla="*/ 1 h 29"/>
                <a:gd name="T2" fmla="*/ 9 w 22"/>
                <a:gd name="T3" fmla="*/ 5 h 29"/>
                <a:gd name="T4" fmla="*/ 2 w 22"/>
                <a:gd name="T5" fmla="*/ 18 h 29"/>
                <a:gd name="T6" fmla="*/ 3 w 22"/>
                <a:gd name="T7" fmla="*/ 28 h 29"/>
                <a:gd name="T8" fmla="*/ 12 w 22"/>
                <a:gd name="T9" fmla="*/ 24 h 29"/>
                <a:gd name="T10" fmla="*/ 19 w 22"/>
                <a:gd name="T11" fmla="*/ 11 h 29"/>
                <a:gd name="T12" fmla="*/ 18 w 22"/>
                <a:gd name="T13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9">
                  <a:moveTo>
                    <a:pt x="18" y="1"/>
                  </a:moveTo>
                  <a:cubicBezTo>
                    <a:pt x="15" y="0"/>
                    <a:pt x="11" y="1"/>
                    <a:pt x="9" y="5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21"/>
                    <a:pt x="0" y="26"/>
                    <a:pt x="3" y="28"/>
                  </a:cubicBezTo>
                  <a:cubicBezTo>
                    <a:pt x="6" y="29"/>
                    <a:pt x="10" y="27"/>
                    <a:pt x="12" y="24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8"/>
                    <a:pt x="21" y="3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658083" y="1707751"/>
            <a:ext cx="372320" cy="481313"/>
            <a:chOff x="6445269" y="4300608"/>
            <a:chExt cx="319855" cy="413489"/>
          </a:xfrm>
          <a:solidFill>
            <a:srgbClr val="ED9E91"/>
          </a:solidFill>
        </p:grpSpPr>
        <p:sp>
          <p:nvSpPr>
            <p:cNvPr id="22" name="Freeform 170"/>
            <p:cNvSpPr>
              <a:spLocks noChangeArrowheads="1"/>
            </p:cNvSpPr>
            <p:nvPr/>
          </p:nvSpPr>
          <p:spPr bwMode="auto">
            <a:xfrm>
              <a:off x="6445269" y="4419884"/>
              <a:ext cx="319855" cy="294213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83"/>
                <a:gd name="T14" fmla="*/ 90 w 90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000" dirty="0">
                <a:latin typeface="楷体" panose="02010609060101010101" pitchFamily="49" charset="-122"/>
                <a:ea typeface="楷体" panose="02010609060101010101" pitchFamily="49" charset="-122"/>
                <a:sym typeface="Calibri" panose="020F0502020204030204" pitchFamily="34" charset="0"/>
              </a:endParaRPr>
            </a:p>
          </p:txBody>
        </p:sp>
        <p:sp>
          <p:nvSpPr>
            <p:cNvPr id="23" name="Freeform 171"/>
            <p:cNvSpPr>
              <a:spLocks noChangeArrowheads="1"/>
            </p:cNvSpPr>
            <p:nvPr/>
          </p:nvSpPr>
          <p:spPr bwMode="auto">
            <a:xfrm>
              <a:off x="6445269" y="4300608"/>
              <a:ext cx="319855" cy="100722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29"/>
                <a:gd name="T35" fmla="*/ 90 w 90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000" dirty="0">
                <a:latin typeface="楷体" panose="02010609060101010101" pitchFamily="49" charset="-122"/>
                <a:ea typeface="楷体" panose="02010609060101010101" pitchFamily="49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1326801" y="4288961"/>
            <a:ext cx="197506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YOUR TITTLE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87228" y="4636694"/>
            <a:ext cx="2454207" cy="880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3822351" y="4288961"/>
            <a:ext cx="197506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YOUR TITTLE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582778" y="4636694"/>
            <a:ext cx="24542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6317901" y="4305538"/>
            <a:ext cx="197506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YOUR TITTLE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078328" y="4653271"/>
            <a:ext cx="2454207" cy="880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8813451" y="4305538"/>
            <a:ext cx="197506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YOUR TITTLE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573878" y="4653271"/>
            <a:ext cx="2454207" cy="880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9160916" y="2687790"/>
            <a:ext cx="1366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13%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203584" y="2687954"/>
            <a:ext cx="1366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22%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640081" y="2687790"/>
            <a:ext cx="1366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60%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754356" y="2711061"/>
            <a:ext cx="1366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58%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1182" y="281609"/>
            <a:ext cx="11489635" cy="6294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 bwMode="auto">
          <a:xfrm rot="351052">
            <a:off x="1371271" y="4903115"/>
            <a:ext cx="288926" cy="295275"/>
          </a:xfrm>
          <a:prstGeom prst="ellipse">
            <a:avLst/>
          </a:prstGeom>
          <a:solidFill>
            <a:srgbClr val="ED9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 bwMode="auto">
          <a:xfrm rot="285728">
            <a:off x="2169501" y="4177105"/>
            <a:ext cx="288926" cy="295275"/>
          </a:xfrm>
          <a:prstGeom prst="ellipse">
            <a:avLst/>
          </a:prstGeom>
          <a:solidFill>
            <a:srgbClr val="ED9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椭圆 5"/>
          <p:cNvSpPr/>
          <p:nvPr/>
        </p:nvSpPr>
        <p:spPr bwMode="auto">
          <a:xfrm rot="20925770">
            <a:off x="3225908" y="3495753"/>
            <a:ext cx="287338" cy="295275"/>
          </a:xfrm>
          <a:prstGeom prst="ellipse">
            <a:avLst/>
          </a:prstGeom>
          <a:solidFill>
            <a:srgbClr val="ED9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椭圆 6"/>
          <p:cNvSpPr/>
          <p:nvPr/>
        </p:nvSpPr>
        <p:spPr bwMode="auto">
          <a:xfrm rot="21146216">
            <a:off x="4027479" y="4272660"/>
            <a:ext cx="288926" cy="295275"/>
          </a:xfrm>
          <a:prstGeom prst="ellipse">
            <a:avLst/>
          </a:prstGeom>
          <a:solidFill>
            <a:srgbClr val="ED9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椭圆 7"/>
          <p:cNvSpPr/>
          <p:nvPr/>
        </p:nvSpPr>
        <p:spPr bwMode="auto">
          <a:xfrm rot="372077">
            <a:off x="5942759" y="3778210"/>
            <a:ext cx="287338" cy="295275"/>
          </a:xfrm>
          <a:prstGeom prst="ellipse">
            <a:avLst/>
          </a:prstGeom>
          <a:solidFill>
            <a:srgbClr val="ED9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椭圆 8"/>
          <p:cNvSpPr/>
          <p:nvPr/>
        </p:nvSpPr>
        <p:spPr bwMode="auto">
          <a:xfrm rot="444650">
            <a:off x="6863040" y="3201397"/>
            <a:ext cx="287338" cy="293687"/>
          </a:xfrm>
          <a:prstGeom prst="ellipse">
            <a:avLst/>
          </a:prstGeom>
          <a:solidFill>
            <a:srgbClr val="ED9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椭圆 9"/>
          <p:cNvSpPr/>
          <p:nvPr/>
        </p:nvSpPr>
        <p:spPr bwMode="auto">
          <a:xfrm rot="411978">
            <a:off x="7566230" y="2488631"/>
            <a:ext cx="288926" cy="293688"/>
          </a:xfrm>
          <a:prstGeom prst="ellipse">
            <a:avLst/>
          </a:prstGeom>
          <a:solidFill>
            <a:srgbClr val="ED9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椭圆 10"/>
          <p:cNvSpPr/>
          <p:nvPr/>
        </p:nvSpPr>
        <p:spPr bwMode="auto">
          <a:xfrm rot="705091">
            <a:off x="9052420" y="1570052"/>
            <a:ext cx="288926" cy="293687"/>
          </a:xfrm>
          <a:prstGeom prst="ellipse">
            <a:avLst/>
          </a:prstGeom>
          <a:solidFill>
            <a:srgbClr val="ED9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椭圆 11"/>
          <p:cNvSpPr/>
          <p:nvPr/>
        </p:nvSpPr>
        <p:spPr bwMode="auto">
          <a:xfrm rot="1654378">
            <a:off x="10183378" y="975835"/>
            <a:ext cx="287338" cy="295275"/>
          </a:xfrm>
          <a:prstGeom prst="ellipse">
            <a:avLst/>
          </a:prstGeom>
          <a:solidFill>
            <a:srgbClr val="ED9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166921" y="5554112"/>
            <a:ext cx="79060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月份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984712" y="5554112"/>
            <a:ext cx="79060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月份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3014771" y="5554112"/>
            <a:ext cx="79060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月份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3784708" y="5554112"/>
            <a:ext cx="79060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月份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5783371" y="5554112"/>
            <a:ext cx="79060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月份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6743131" y="5554112"/>
            <a:ext cx="79060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月份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7540282" y="5554112"/>
            <a:ext cx="87716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月份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8906440" y="5554112"/>
            <a:ext cx="87716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月份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10036969" y="5554112"/>
            <a:ext cx="87716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月份</a:t>
            </a: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1817844" y="4837738"/>
            <a:ext cx="156966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添加文字内容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552890" y="4103133"/>
            <a:ext cx="156966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添加文字内容</a:t>
            </a: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2750449" y="3065809"/>
            <a:ext cx="156966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添加文字内容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3945804" y="3859856"/>
            <a:ext cx="156966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添加文字内容</a:t>
            </a: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6287710" y="3773232"/>
            <a:ext cx="156966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添加文字内容</a:t>
            </a: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7211077" y="3214294"/>
            <a:ext cx="156966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添加文字内容</a:t>
            </a: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7983646" y="2471289"/>
            <a:ext cx="156966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添加文字内容</a:t>
            </a: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9473435" y="1560176"/>
            <a:ext cx="156966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添加文字内容</a:t>
            </a:r>
          </a:p>
        </p:txBody>
      </p:sp>
      <p:cxnSp>
        <p:nvCxnSpPr>
          <p:cNvPr id="30" name="直接连接符 29"/>
          <p:cNvCxnSpPr>
            <a:stCxn id="3" idx="7"/>
            <a:endCxn id="5" idx="3"/>
          </p:cNvCxnSpPr>
          <p:nvPr/>
        </p:nvCxnSpPr>
        <p:spPr>
          <a:xfrm flipV="1">
            <a:off x="1627995" y="4420297"/>
            <a:ext cx="575504" cy="537017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stCxn id="5" idx="7"/>
            <a:endCxn id="6" idx="2"/>
          </p:cNvCxnSpPr>
          <p:nvPr/>
        </p:nvCxnSpPr>
        <p:spPr>
          <a:xfrm flipV="1">
            <a:off x="2424429" y="3671388"/>
            <a:ext cx="804233" cy="55780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stCxn id="6" idx="5"/>
            <a:endCxn id="7" idx="1"/>
          </p:cNvCxnSpPr>
          <p:nvPr/>
        </p:nvCxnSpPr>
        <p:spPr>
          <a:xfrm>
            <a:off x="3489562" y="3725988"/>
            <a:ext cx="567377" cy="604267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 bwMode="auto">
          <a:xfrm rot="827460">
            <a:off x="4864661" y="4775957"/>
            <a:ext cx="288926" cy="295275"/>
          </a:xfrm>
          <a:prstGeom prst="ellipse">
            <a:avLst/>
          </a:prstGeom>
          <a:solidFill>
            <a:srgbClr val="ED9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4" name="直接连接符 33"/>
          <p:cNvCxnSpPr>
            <a:stCxn id="7" idx="5"/>
            <a:endCxn id="33" idx="2"/>
          </p:cNvCxnSpPr>
          <p:nvPr/>
        </p:nvCxnSpPr>
        <p:spPr>
          <a:xfrm>
            <a:off x="4286945" y="4510340"/>
            <a:ext cx="581880" cy="378818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stCxn id="33" idx="7"/>
            <a:endCxn id="8" idx="3"/>
          </p:cNvCxnSpPr>
          <p:nvPr/>
        </p:nvCxnSpPr>
        <p:spPr>
          <a:xfrm flipV="1">
            <a:off x="5133216" y="4018658"/>
            <a:ext cx="840940" cy="827901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>
            <a:stCxn id="8" idx="7"/>
            <a:endCxn id="9" idx="3"/>
          </p:cNvCxnSpPr>
          <p:nvPr/>
        </p:nvCxnSpPr>
        <p:spPr>
          <a:xfrm flipV="1">
            <a:off x="6198700" y="3438104"/>
            <a:ext cx="693876" cy="39493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>
            <a:stCxn id="9" idx="7"/>
            <a:endCxn id="10" idx="3"/>
          </p:cNvCxnSpPr>
          <p:nvPr/>
        </p:nvCxnSpPr>
        <p:spPr>
          <a:xfrm flipV="1">
            <a:off x="7120842" y="2726352"/>
            <a:ext cx="476019" cy="532025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>
            <a:stCxn id="10" idx="7"/>
            <a:endCxn id="11" idx="3"/>
          </p:cNvCxnSpPr>
          <p:nvPr/>
        </p:nvCxnSpPr>
        <p:spPr>
          <a:xfrm flipV="1">
            <a:off x="7824525" y="1797749"/>
            <a:ext cx="1251200" cy="746849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11" idx="7"/>
            <a:endCxn id="12" idx="3"/>
          </p:cNvCxnSpPr>
          <p:nvPr/>
        </p:nvCxnSpPr>
        <p:spPr>
          <a:xfrm flipV="1">
            <a:off x="9318041" y="1168988"/>
            <a:ext cx="870633" cy="467054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>
            <a:spLocks noChangeArrowheads="1"/>
          </p:cNvSpPr>
          <p:nvPr/>
        </p:nvSpPr>
        <p:spPr bwMode="auto">
          <a:xfrm>
            <a:off x="5228364" y="4761536"/>
            <a:ext cx="156966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添加文字内容</a:t>
            </a:r>
          </a:p>
        </p:txBody>
      </p:sp>
      <p:sp>
        <p:nvSpPr>
          <p:cNvPr id="41" name="文本框 33"/>
          <p:cNvSpPr txBox="1">
            <a:spLocks noChangeArrowheads="1"/>
          </p:cNvSpPr>
          <p:nvPr/>
        </p:nvSpPr>
        <p:spPr bwMode="auto">
          <a:xfrm>
            <a:off x="4669551" y="5554112"/>
            <a:ext cx="79060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月份</a:t>
            </a:r>
          </a:p>
        </p:txBody>
      </p:sp>
      <p:sp>
        <p:nvSpPr>
          <p:cNvPr id="42" name="文本框 46"/>
          <p:cNvSpPr txBox="1">
            <a:spLocks noChangeArrowheads="1"/>
          </p:cNvSpPr>
          <p:nvPr/>
        </p:nvSpPr>
        <p:spPr bwMode="auto">
          <a:xfrm>
            <a:off x="9616340" y="548611"/>
            <a:ext cx="156966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添加文字内容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615379" y="5375260"/>
            <a:ext cx="10744200" cy="102248"/>
            <a:chOff x="738746" y="5964849"/>
            <a:chExt cx="10744200" cy="102248"/>
          </a:xfrm>
        </p:grpSpPr>
        <p:cxnSp>
          <p:nvCxnSpPr>
            <p:cNvPr id="44" name="直接连接符 43"/>
            <p:cNvCxnSpPr/>
            <p:nvPr/>
          </p:nvCxnSpPr>
          <p:spPr bwMode="auto">
            <a:xfrm>
              <a:off x="738746" y="6052254"/>
              <a:ext cx="107442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V="1">
              <a:off x="1639101" y="5971032"/>
              <a:ext cx="0" cy="8122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V="1">
              <a:off x="2456892" y="5967447"/>
              <a:ext cx="0" cy="8122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V="1">
              <a:off x="3510148" y="5972019"/>
              <a:ext cx="0" cy="8122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V="1">
              <a:off x="4295309" y="5972019"/>
              <a:ext cx="0" cy="8122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V="1">
              <a:off x="5141731" y="5972019"/>
              <a:ext cx="0" cy="8122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V="1">
              <a:off x="6255551" y="5973993"/>
              <a:ext cx="0" cy="8122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V="1">
              <a:off x="7243964" y="5967447"/>
              <a:ext cx="0" cy="8122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V="1">
              <a:off x="7951332" y="5973993"/>
              <a:ext cx="0" cy="8122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V="1">
              <a:off x="9320250" y="5964849"/>
              <a:ext cx="0" cy="8122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V="1">
              <a:off x="10524537" y="5985875"/>
              <a:ext cx="0" cy="8122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矩形 54"/>
          <p:cNvSpPr/>
          <p:nvPr/>
        </p:nvSpPr>
        <p:spPr>
          <a:xfrm>
            <a:off x="1129724" y="1218291"/>
            <a:ext cx="5482576" cy="1495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点击添加小标题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Just for today I will try to live through this day only and not tackle my whole life problem at once. I can do for twelve hours that hours that Just for today I will try to live through this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9000"/>
                            </p:stCondLst>
                            <p:childTnLst>
                              <p:par>
                                <p:cTn id="1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9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3" grpId="0" animBg="1"/>
      <p:bldP spid="40" grpId="0"/>
      <p:bldP spid="41" grpId="0"/>
      <p:bldP spid="42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1182" y="281609"/>
            <a:ext cx="11489635" cy="6294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510306" y="2425155"/>
            <a:ext cx="1872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7200" dirty="0">
                <a:latin typeface="Agency FB" panose="020B0503020202020204" pitchFamily="34" charset="0"/>
                <a:ea typeface="华文新魏" panose="02010800040101010101" pitchFamily="2" charset="-122"/>
              </a:rPr>
              <a:t>0 2</a:t>
            </a:r>
            <a:endParaRPr lang="zh-CN" altLang="en-US" sz="7200" dirty="0">
              <a:latin typeface="Agency FB" panose="020B0503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58308" y="3586070"/>
            <a:ext cx="5124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ADD YOUR TITTLE HERE</a:t>
            </a:r>
            <a:endParaRPr lang="zh-CN" altLang="en-US" sz="32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1248889" y="4170845"/>
            <a:ext cx="512492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latin typeface="Agency FB" panose="020B0503020202020204" pitchFamily="34" charset="0"/>
                <a:ea typeface="汉仪小麦体简" panose="00020600040101010101" pitchFamily="18" charset="-122"/>
              </a:rPr>
              <a:t>THIS IS A ART TEMPLATE ,. THANK YOU WATCHING THIS ONE.</a:t>
            </a:r>
          </a:p>
        </p:txBody>
      </p:sp>
      <p:sp>
        <p:nvSpPr>
          <p:cNvPr id="7" name="矩形 6"/>
          <p:cNvSpPr/>
          <p:nvPr/>
        </p:nvSpPr>
        <p:spPr>
          <a:xfrm>
            <a:off x="6864626" y="2583200"/>
            <a:ext cx="5327374" cy="1956977"/>
          </a:xfrm>
          <a:prstGeom prst="rect">
            <a:avLst/>
          </a:prstGeom>
          <a:solidFill>
            <a:srgbClr val="ED9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8" t="42171" r="3645" b="-1158"/>
          <a:stretch>
            <a:fillRect/>
          </a:stretch>
        </p:blipFill>
        <p:spPr>
          <a:xfrm>
            <a:off x="7752522" y="1810107"/>
            <a:ext cx="4075292" cy="2756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1182" y="281609"/>
            <a:ext cx="11489635" cy="6294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350549" y="1339616"/>
            <a:ext cx="949591" cy="4450620"/>
            <a:chOff x="6695117" y="2192563"/>
            <a:chExt cx="658525" cy="3086428"/>
          </a:xfrm>
        </p:grpSpPr>
        <p:sp>
          <p:nvSpPr>
            <p:cNvPr id="5" name="Freeform 6"/>
            <p:cNvSpPr/>
            <p:nvPr/>
          </p:nvSpPr>
          <p:spPr bwMode="auto">
            <a:xfrm>
              <a:off x="6695117" y="2192563"/>
              <a:ext cx="658525" cy="3086428"/>
            </a:xfrm>
            <a:custGeom>
              <a:avLst/>
              <a:gdLst>
                <a:gd name="T0" fmla="*/ 1368 w 1368"/>
                <a:gd name="T1" fmla="*/ 3205 h 6410"/>
                <a:gd name="T2" fmla="*/ 829 w 1368"/>
                <a:gd name="T3" fmla="*/ 2536 h 6410"/>
                <a:gd name="T4" fmla="*/ 829 w 1368"/>
                <a:gd name="T5" fmla="*/ 1353 h 6410"/>
                <a:gd name="T6" fmla="*/ 1368 w 1368"/>
                <a:gd name="T7" fmla="*/ 684 h 6410"/>
                <a:gd name="T8" fmla="*/ 684 w 1368"/>
                <a:gd name="T9" fmla="*/ 0 h 6410"/>
                <a:gd name="T10" fmla="*/ 0 w 1368"/>
                <a:gd name="T11" fmla="*/ 684 h 6410"/>
                <a:gd name="T12" fmla="*/ 540 w 1368"/>
                <a:gd name="T13" fmla="*/ 1353 h 6410"/>
                <a:gd name="T14" fmla="*/ 540 w 1368"/>
                <a:gd name="T15" fmla="*/ 2536 h 6410"/>
                <a:gd name="T16" fmla="*/ 0 w 1368"/>
                <a:gd name="T17" fmla="*/ 3205 h 6410"/>
                <a:gd name="T18" fmla="*/ 540 w 1368"/>
                <a:gd name="T19" fmla="*/ 3874 h 6410"/>
                <a:gd name="T20" fmla="*/ 540 w 1368"/>
                <a:gd name="T21" fmla="*/ 5057 h 6410"/>
                <a:gd name="T22" fmla="*/ 0 w 1368"/>
                <a:gd name="T23" fmla="*/ 5726 h 6410"/>
                <a:gd name="T24" fmla="*/ 684 w 1368"/>
                <a:gd name="T25" fmla="*/ 6410 h 6410"/>
                <a:gd name="T26" fmla="*/ 1368 w 1368"/>
                <a:gd name="T27" fmla="*/ 5726 h 6410"/>
                <a:gd name="T28" fmla="*/ 829 w 1368"/>
                <a:gd name="T29" fmla="*/ 5057 h 6410"/>
                <a:gd name="T30" fmla="*/ 829 w 1368"/>
                <a:gd name="T31" fmla="*/ 3874 h 6410"/>
                <a:gd name="T32" fmla="*/ 1368 w 1368"/>
                <a:gd name="T33" fmla="*/ 3205 h 6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8" h="6410">
                  <a:moveTo>
                    <a:pt x="1368" y="3205"/>
                  </a:moveTo>
                  <a:cubicBezTo>
                    <a:pt x="1368" y="2877"/>
                    <a:pt x="1137" y="2603"/>
                    <a:pt x="829" y="2536"/>
                  </a:cubicBezTo>
                  <a:cubicBezTo>
                    <a:pt x="829" y="1353"/>
                    <a:pt x="829" y="1353"/>
                    <a:pt x="829" y="1353"/>
                  </a:cubicBezTo>
                  <a:cubicBezTo>
                    <a:pt x="1137" y="1286"/>
                    <a:pt x="1368" y="1012"/>
                    <a:pt x="1368" y="684"/>
                  </a:cubicBezTo>
                  <a:cubicBezTo>
                    <a:pt x="1368" y="306"/>
                    <a:pt x="1062" y="0"/>
                    <a:pt x="684" y="0"/>
                  </a:cubicBezTo>
                  <a:cubicBezTo>
                    <a:pt x="306" y="0"/>
                    <a:pt x="0" y="306"/>
                    <a:pt x="0" y="684"/>
                  </a:cubicBezTo>
                  <a:cubicBezTo>
                    <a:pt x="0" y="1012"/>
                    <a:pt x="231" y="1286"/>
                    <a:pt x="540" y="1353"/>
                  </a:cubicBezTo>
                  <a:cubicBezTo>
                    <a:pt x="540" y="2536"/>
                    <a:pt x="540" y="2536"/>
                    <a:pt x="540" y="2536"/>
                  </a:cubicBezTo>
                  <a:cubicBezTo>
                    <a:pt x="231" y="2603"/>
                    <a:pt x="0" y="2877"/>
                    <a:pt x="0" y="3205"/>
                  </a:cubicBezTo>
                  <a:cubicBezTo>
                    <a:pt x="0" y="3533"/>
                    <a:pt x="231" y="3807"/>
                    <a:pt x="540" y="3874"/>
                  </a:cubicBezTo>
                  <a:cubicBezTo>
                    <a:pt x="540" y="5057"/>
                    <a:pt x="540" y="5057"/>
                    <a:pt x="540" y="5057"/>
                  </a:cubicBezTo>
                  <a:cubicBezTo>
                    <a:pt x="231" y="5124"/>
                    <a:pt x="0" y="5398"/>
                    <a:pt x="0" y="5726"/>
                  </a:cubicBezTo>
                  <a:cubicBezTo>
                    <a:pt x="0" y="6104"/>
                    <a:pt x="306" y="6410"/>
                    <a:pt x="684" y="6410"/>
                  </a:cubicBezTo>
                  <a:cubicBezTo>
                    <a:pt x="1062" y="6410"/>
                    <a:pt x="1368" y="6104"/>
                    <a:pt x="1368" y="5726"/>
                  </a:cubicBezTo>
                  <a:cubicBezTo>
                    <a:pt x="1368" y="5398"/>
                    <a:pt x="1137" y="5124"/>
                    <a:pt x="829" y="5057"/>
                  </a:cubicBezTo>
                  <a:cubicBezTo>
                    <a:pt x="829" y="3874"/>
                    <a:pt x="829" y="3874"/>
                    <a:pt x="829" y="3874"/>
                  </a:cubicBezTo>
                  <a:cubicBezTo>
                    <a:pt x="1137" y="3807"/>
                    <a:pt x="1368" y="3533"/>
                    <a:pt x="1368" y="3205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 w="6350">
              <a:noFill/>
            </a:ln>
          </p:spPr>
          <p:txBody>
            <a:bodyPr/>
            <a:lstStyle/>
            <a:p>
              <a:endParaRPr lang="zh-CN" altLang="en-US" sz="3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6782339" y="2279811"/>
              <a:ext cx="484082" cy="48423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01</a:t>
              </a:r>
              <a:endPara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6782339" y="3492570"/>
              <a:ext cx="484082" cy="48641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02</a:t>
              </a:r>
              <a:endPara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6782339" y="4707511"/>
              <a:ext cx="484082" cy="48423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03</a:t>
              </a:r>
              <a:endPara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3425914" y="1493979"/>
            <a:ext cx="6244306" cy="603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262626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在这里添加你的文字，图片也可以。在这里可以添加文字内容。在这里添加你的文字，图片也可以。在这里可以添加文字内容。</a:t>
            </a:r>
          </a:p>
        </p:txBody>
      </p:sp>
      <p:sp>
        <p:nvSpPr>
          <p:cNvPr id="10" name="矩形 9"/>
          <p:cNvSpPr/>
          <p:nvPr/>
        </p:nvSpPr>
        <p:spPr>
          <a:xfrm>
            <a:off x="3425914" y="3173446"/>
            <a:ext cx="6244306" cy="603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262626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在这里添加你的文字，图片也可以。在这里可以添加文字内容。在这里添加你的文字，图片也可以。在这里可以添加文字内容。</a:t>
            </a:r>
          </a:p>
        </p:txBody>
      </p:sp>
      <p:sp>
        <p:nvSpPr>
          <p:cNvPr id="11" name="矩形 10"/>
          <p:cNvSpPr/>
          <p:nvPr/>
        </p:nvSpPr>
        <p:spPr>
          <a:xfrm>
            <a:off x="3425914" y="4948335"/>
            <a:ext cx="6244306" cy="603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262626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在这里添加你的文字，图片也可以。在这里可以添加文字内容。在这里添加你的文字，图片也可以。在这里可以添加文字内容。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1300</Words>
  <Application>Microsoft Office PowerPoint</Application>
  <PresentationFormat>宽屏</PresentationFormat>
  <Paragraphs>105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汉仪良品线简</vt:lpstr>
      <vt:lpstr>华文仿宋</vt:lpstr>
      <vt:lpstr>楷体</vt:lpstr>
      <vt:lpstr>全字库正楷体</vt:lpstr>
      <vt:lpstr>新蒂文徵明體</vt:lpstr>
      <vt:lpstr>Agency FB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16</cp:revision>
  <dcterms:created xsi:type="dcterms:W3CDTF">2018-07-19T03:39:00Z</dcterms:created>
  <dcterms:modified xsi:type="dcterms:W3CDTF">2021-01-06T00:48:39Z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