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9.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0.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11.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14.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15.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notesSlides/notesSlide18.xml" ContentType="application/vnd.openxmlformats-officedocument.presentationml.notesSlid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notesSlides/notesSlide19.xml" ContentType="application/vnd.openxmlformats-officedocument.presentationml.notesSlide+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notesSlides/notesSlide22.xml" ContentType="application/vnd.openxmlformats-officedocument.presentationml.notesSl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23.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60" r:id="rId4"/>
    <p:sldId id="266" r:id="rId5"/>
    <p:sldId id="265" r:id="rId6"/>
    <p:sldId id="268" r:id="rId7"/>
    <p:sldId id="269" r:id="rId8"/>
    <p:sldId id="262" r:id="rId9"/>
    <p:sldId id="267" r:id="rId10"/>
    <p:sldId id="270" r:id="rId11"/>
    <p:sldId id="271" r:id="rId12"/>
    <p:sldId id="273" r:id="rId13"/>
    <p:sldId id="264" r:id="rId14"/>
    <p:sldId id="272" r:id="rId15"/>
    <p:sldId id="274" r:id="rId16"/>
    <p:sldId id="275" r:id="rId17"/>
    <p:sldId id="261" r:id="rId18"/>
    <p:sldId id="277" r:id="rId19"/>
    <p:sldId id="278" r:id="rId20"/>
    <p:sldId id="276" r:id="rId21"/>
    <p:sldId id="263" r:id="rId22"/>
    <p:sldId id="279" r:id="rId23"/>
    <p:sldId id="280" r:id="rId24"/>
    <p:sldId id="281" r:id="rId25"/>
    <p:sldId id="25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544"/>
    <a:srgbClr val="CE9A37"/>
    <a:srgbClr val="B26454"/>
    <a:srgbClr val="982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showGuides="1">
      <p:cViewPr varScale="1">
        <p:scale>
          <a:sx n="58" d="100"/>
          <a:sy n="58" d="100"/>
        </p:scale>
        <p:origin x="-84" y="-1428"/>
      </p:cViewPr>
      <p:guideLst>
        <p:guide orient="horz" pos="234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EE46D-302B-4E55-BE75-C87C7641F6B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80D38-430E-45B1-A271-2FF991A79E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280D38-430E-45B1-A271-2FF991A79E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822744" y="2109177"/>
            <a:ext cx="1532466" cy="1532465"/>
          </a:xfrm>
          <a:prstGeom prst="ellipse">
            <a:avLst/>
          </a:prstGeom>
        </p:spPr>
        <p:txBody>
          <a:bodyPr wrap="square">
            <a:noAutofit/>
          </a:bodyPr>
          <a:lstStyle/>
          <a:p>
            <a:endParaRPr lang="zh-CN" altLang="en-US"/>
          </a:p>
        </p:txBody>
      </p:sp>
      <p:sp>
        <p:nvSpPr>
          <p:cNvPr id="13" name="图片占位符 12"/>
          <p:cNvSpPr>
            <a:spLocks noGrp="1"/>
          </p:cNvSpPr>
          <p:nvPr>
            <p:ph type="pic" sz="quarter" idx="11"/>
          </p:nvPr>
        </p:nvSpPr>
        <p:spPr>
          <a:xfrm>
            <a:off x="4160759" y="2109177"/>
            <a:ext cx="1532466" cy="1532465"/>
          </a:xfrm>
          <a:prstGeom prst="ellipse">
            <a:avLst/>
          </a:prstGeom>
        </p:spPr>
        <p:txBody>
          <a:bodyPr wrap="square">
            <a:noAutofit/>
          </a:bodyPr>
          <a:lstStyle/>
          <a:p>
            <a:endParaRPr lang="zh-CN" altLang="en-US"/>
          </a:p>
        </p:txBody>
      </p:sp>
      <p:sp>
        <p:nvSpPr>
          <p:cNvPr id="14" name="图片占位符 13"/>
          <p:cNvSpPr>
            <a:spLocks noGrp="1"/>
          </p:cNvSpPr>
          <p:nvPr>
            <p:ph type="pic" sz="quarter" idx="12"/>
          </p:nvPr>
        </p:nvSpPr>
        <p:spPr>
          <a:xfrm>
            <a:off x="6498774" y="2109177"/>
            <a:ext cx="1532466" cy="1532465"/>
          </a:xfrm>
          <a:prstGeom prst="ellipse">
            <a:avLst/>
          </a:prstGeom>
        </p:spPr>
        <p:txBody>
          <a:bodyPr wrap="square">
            <a:noAutofit/>
          </a:bodyPr>
          <a:lstStyle/>
          <a:p>
            <a:endParaRPr lang="zh-CN" altLang="en-US"/>
          </a:p>
        </p:txBody>
      </p:sp>
      <p:sp>
        <p:nvSpPr>
          <p:cNvPr id="15" name="图片占位符 14"/>
          <p:cNvSpPr>
            <a:spLocks noGrp="1"/>
          </p:cNvSpPr>
          <p:nvPr>
            <p:ph type="pic" sz="quarter" idx="13"/>
          </p:nvPr>
        </p:nvSpPr>
        <p:spPr>
          <a:xfrm>
            <a:off x="8836790" y="2109177"/>
            <a:ext cx="1532466" cy="1532465"/>
          </a:xfrm>
          <a:prstGeom prst="ellipse">
            <a:avLst/>
          </a:pr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265943" y="2143991"/>
            <a:ext cx="1930574" cy="1930574"/>
          </a:xfrm>
          <a:custGeom>
            <a:avLst/>
            <a:gdLst>
              <a:gd name="connsiteX0" fmla="*/ 965287 w 1930574"/>
              <a:gd name="connsiteY0" fmla="*/ 0 h 1930574"/>
              <a:gd name="connsiteX1" fmla="*/ 1930574 w 1930574"/>
              <a:gd name="connsiteY1" fmla="*/ 965287 h 1930574"/>
              <a:gd name="connsiteX2" fmla="*/ 965287 w 1930574"/>
              <a:gd name="connsiteY2" fmla="*/ 1930574 h 1930574"/>
              <a:gd name="connsiteX3" fmla="*/ 0 w 1930574"/>
              <a:gd name="connsiteY3" fmla="*/ 965287 h 1930574"/>
              <a:gd name="connsiteX4" fmla="*/ 965287 w 1930574"/>
              <a:gd name="connsiteY4" fmla="*/ 0 h 193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74" h="1930574">
                <a:moveTo>
                  <a:pt x="965287" y="0"/>
                </a:moveTo>
                <a:cubicBezTo>
                  <a:pt x="1498401" y="0"/>
                  <a:pt x="1930574" y="432174"/>
                  <a:pt x="1930574" y="965287"/>
                </a:cubicBezTo>
                <a:cubicBezTo>
                  <a:pt x="1930574" y="1498401"/>
                  <a:pt x="1498401" y="1930574"/>
                  <a:pt x="965287" y="1930574"/>
                </a:cubicBezTo>
                <a:cubicBezTo>
                  <a:pt x="432174" y="1930574"/>
                  <a:pt x="0" y="1498401"/>
                  <a:pt x="0" y="965287"/>
                </a:cubicBezTo>
                <a:cubicBezTo>
                  <a:pt x="0" y="432174"/>
                  <a:pt x="432174" y="0"/>
                  <a:pt x="965287"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29306" y="2143991"/>
            <a:ext cx="1925223" cy="1930574"/>
          </a:xfrm>
          <a:custGeom>
            <a:avLst/>
            <a:gdLst>
              <a:gd name="connsiteX0" fmla="*/ 959936 w 1925223"/>
              <a:gd name="connsiteY0" fmla="*/ 0 h 1930574"/>
              <a:gd name="connsiteX1" fmla="*/ 1925223 w 1925223"/>
              <a:gd name="connsiteY1" fmla="*/ 965287 h 1930574"/>
              <a:gd name="connsiteX2" fmla="*/ 959936 w 1925223"/>
              <a:gd name="connsiteY2" fmla="*/ 1930574 h 1930574"/>
              <a:gd name="connsiteX3" fmla="*/ 14261 w 1925223"/>
              <a:gd name="connsiteY3" fmla="*/ 1159826 h 1930574"/>
              <a:gd name="connsiteX4" fmla="*/ 0 w 1925223"/>
              <a:gd name="connsiteY4" fmla="*/ 1018367 h 1930574"/>
              <a:gd name="connsiteX5" fmla="*/ 0 w 1925223"/>
              <a:gd name="connsiteY5" fmla="*/ 912207 h 1930574"/>
              <a:gd name="connsiteX6" fmla="*/ 14261 w 1925223"/>
              <a:gd name="connsiteY6" fmla="*/ 770748 h 1930574"/>
              <a:gd name="connsiteX7" fmla="*/ 959936 w 1925223"/>
              <a:gd name="connsiteY7" fmla="*/ 0 h 193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223" h="1930574">
                <a:moveTo>
                  <a:pt x="959936" y="0"/>
                </a:moveTo>
                <a:cubicBezTo>
                  <a:pt x="1493050" y="0"/>
                  <a:pt x="1925223" y="432174"/>
                  <a:pt x="1925223" y="965287"/>
                </a:cubicBezTo>
                <a:cubicBezTo>
                  <a:pt x="1925223" y="1498401"/>
                  <a:pt x="1493050" y="1930574"/>
                  <a:pt x="959936" y="1930574"/>
                </a:cubicBezTo>
                <a:cubicBezTo>
                  <a:pt x="493462" y="1930574"/>
                  <a:pt x="104270" y="1599691"/>
                  <a:pt x="14261" y="1159826"/>
                </a:cubicBezTo>
                <a:lnTo>
                  <a:pt x="0" y="1018367"/>
                </a:lnTo>
                <a:lnTo>
                  <a:pt x="0" y="912207"/>
                </a:lnTo>
                <a:lnTo>
                  <a:pt x="14261" y="770748"/>
                </a:lnTo>
                <a:cubicBezTo>
                  <a:pt x="104270" y="330883"/>
                  <a:pt x="493462" y="0"/>
                  <a:pt x="959936"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381965" y="2143991"/>
            <a:ext cx="1930574" cy="1930574"/>
          </a:xfrm>
          <a:custGeom>
            <a:avLst/>
            <a:gdLst>
              <a:gd name="connsiteX0" fmla="*/ 965287 w 1930574"/>
              <a:gd name="connsiteY0" fmla="*/ 0 h 1930574"/>
              <a:gd name="connsiteX1" fmla="*/ 1930574 w 1930574"/>
              <a:gd name="connsiteY1" fmla="*/ 965287 h 1930574"/>
              <a:gd name="connsiteX2" fmla="*/ 965287 w 1930574"/>
              <a:gd name="connsiteY2" fmla="*/ 1930574 h 1930574"/>
              <a:gd name="connsiteX3" fmla="*/ 0 w 1930574"/>
              <a:gd name="connsiteY3" fmla="*/ 965287 h 1930574"/>
              <a:gd name="connsiteX4" fmla="*/ 965287 w 1930574"/>
              <a:gd name="connsiteY4" fmla="*/ 0 h 193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74" h="1930574">
                <a:moveTo>
                  <a:pt x="965287" y="0"/>
                </a:moveTo>
                <a:cubicBezTo>
                  <a:pt x="1498401" y="0"/>
                  <a:pt x="1930574" y="432174"/>
                  <a:pt x="1930574" y="965287"/>
                </a:cubicBezTo>
                <a:cubicBezTo>
                  <a:pt x="1930574" y="1498401"/>
                  <a:pt x="1498401" y="1930574"/>
                  <a:pt x="965287" y="1930574"/>
                </a:cubicBezTo>
                <a:cubicBezTo>
                  <a:pt x="432174" y="1930574"/>
                  <a:pt x="0" y="1498401"/>
                  <a:pt x="0" y="965287"/>
                </a:cubicBezTo>
                <a:cubicBezTo>
                  <a:pt x="0" y="432174"/>
                  <a:pt x="432174" y="0"/>
                  <a:pt x="965287"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265943" y="2143991"/>
            <a:ext cx="1930574" cy="1930574"/>
          </a:xfrm>
          <a:custGeom>
            <a:avLst/>
            <a:gdLst>
              <a:gd name="connsiteX0" fmla="*/ 965287 w 1930574"/>
              <a:gd name="connsiteY0" fmla="*/ 0 h 1930574"/>
              <a:gd name="connsiteX1" fmla="*/ 1930574 w 1930574"/>
              <a:gd name="connsiteY1" fmla="*/ 965287 h 1930574"/>
              <a:gd name="connsiteX2" fmla="*/ 965287 w 1930574"/>
              <a:gd name="connsiteY2" fmla="*/ 1930574 h 1930574"/>
              <a:gd name="connsiteX3" fmla="*/ 0 w 1930574"/>
              <a:gd name="connsiteY3" fmla="*/ 965287 h 1930574"/>
              <a:gd name="connsiteX4" fmla="*/ 965287 w 1930574"/>
              <a:gd name="connsiteY4" fmla="*/ 0 h 193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74" h="1930574">
                <a:moveTo>
                  <a:pt x="965287" y="0"/>
                </a:moveTo>
                <a:cubicBezTo>
                  <a:pt x="1498401" y="0"/>
                  <a:pt x="1930574" y="432174"/>
                  <a:pt x="1930574" y="965287"/>
                </a:cubicBezTo>
                <a:cubicBezTo>
                  <a:pt x="1930574" y="1498401"/>
                  <a:pt x="1498401" y="1930574"/>
                  <a:pt x="965287" y="1930574"/>
                </a:cubicBezTo>
                <a:cubicBezTo>
                  <a:pt x="432174" y="1930574"/>
                  <a:pt x="0" y="1498401"/>
                  <a:pt x="0" y="965287"/>
                </a:cubicBezTo>
                <a:cubicBezTo>
                  <a:pt x="0" y="432174"/>
                  <a:pt x="432174" y="0"/>
                  <a:pt x="965287"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29306" y="2143991"/>
            <a:ext cx="1925223" cy="1930574"/>
          </a:xfrm>
          <a:custGeom>
            <a:avLst/>
            <a:gdLst>
              <a:gd name="connsiteX0" fmla="*/ 959936 w 1925223"/>
              <a:gd name="connsiteY0" fmla="*/ 0 h 1930574"/>
              <a:gd name="connsiteX1" fmla="*/ 1925223 w 1925223"/>
              <a:gd name="connsiteY1" fmla="*/ 965287 h 1930574"/>
              <a:gd name="connsiteX2" fmla="*/ 959936 w 1925223"/>
              <a:gd name="connsiteY2" fmla="*/ 1930574 h 1930574"/>
              <a:gd name="connsiteX3" fmla="*/ 14261 w 1925223"/>
              <a:gd name="connsiteY3" fmla="*/ 1159826 h 1930574"/>
              <a:gd name="connsiteX4" fmla="*/ 0 w 1925223"/>
              <a:gd name="connsiteY4" fmla="*/ 1018367 h 1930574"/>
              <a:gd name="connsiteX5" fmla="*/ 0 w 1925223"/>
              <a:gd name="connsiteY5" fmla="*/ 912207 h 1930574"/>
              <a:gd name="connsiteX6" fmla="*/ 14261 w 1925223"/>
              <a:gd name="connsiteY6" fmla="*/ 770748 h 1930574"/>
              <a:gd name="connsiteX7" fmla="*/ 959936 w 1925223"/>
              <a:gd name="connsiteY7" fmla="*/ 0 h 193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223" h="1930574">
                <a:moveTo>
                  <a:pt x="959936" y="0"/>
                </a:moveTo>
                <a:cubicBezTo>
                  <a:pt x="1493050" y="0"/>
                  <a:pt x="1925223" y="432174"/>
                  <a:pt x="1925223" y="965287"/>
                </a:cubicBezTo>
                <a:cubicBezTo>
                  <a:pt x="1925223" y="1498401"/>
                  <a:pt x="1493050" y="1930574"/>
                  <a:pt x="959936" y="1930574"/>
                </a:cubicBezTo>
                <a:cubicBezTo>
                  <a:pt x="493462" y="1930574"/>
                  <a:pt x="104270" y="1599691"/>
                  <a:pt x="14261" y="1159826"/>
                </a:cubicBezTo>
                <a:lnTo>
                  <a:pt x="0" y="1018367"/>
                </a:lnTo>
                <a:lnTo>
                  <a:pt x="0" y="912207"/>
                </a:lnTo>
                <a:lnTo>
                  <a:pt x="14261" y="770748"/>
                </a:lnTo>
                <a:cubicBezTo>
                  <a:pt x="104270" y="330883"/>
                  <a:pt x="493462" y="0"/>
                  <a:pt x="959936"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381965" y="2143991"/>
            <a:ext cx="1930574" cy="1930574"/>
          </a:xfrm>
          <a:custGeom>
            <a:avLst/>
            <a:gdLst>
              <a:gd name="connsiteX0" fmla="*/ 965287 w 1930574"/>
              <a:gd name="connsiteY0" fmla="*/ 0 h 1930574"/>
              <a:gd name="connsiteX1" fmla="*/ 1930574 w 1930574"/>
              <a:gd name="connsiteY1" fmla="*/ 965287 h 1930574"/>
              <a:gd name="connsiteX2" fmla="*/ 965287 w 1930574"/>
              <a:gd name="connsiteY2" fmla="*/ 1930574 h 1930574"/>
              <a:gd name="connsiteX3" fmla="*/ 0 w 1930574"/>
              <a:gd name="connsiteY3" fmla="*/ 965287 h 1930574"/>
              <a:gd name="connsiteX4" fmla="*/ 965287 w 1930574"/>
              <a:gd name="connsiteY4" fmla="*/ 0 h 193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574" h="1930574">
                <a:moveTo>
                  <a:pt x="965287" y="0"/>
                </a:moveTo>
                <a:cubicBezTo>
                  <a:pt x="1498401" y="0"/>
                  <a:pt x="1930574" y="432174"/>
                  <a:pt x="1930574" y="965287"/>
                </a:cubicBezTo>
                <a:cubicBezTo>
                  <a:pt x="1930574" y="1498401"/>
                  <a:pt x="1498401" y="1930574"/>
                  <a:pt x="965287" y="1930574"/>
                </a:cubicBezTo>
                <a:cubicBezTo>
                  <a:pt x="432174" y="1930574"/>
                  <a:pt x="0" y="1498401"/>
                  <a:pt x="0" y="965287"/>
                </a:cubicBezTo>
                <a:cubicBezTo>
                  <a:pt x="0" y="432174"/>
                  <a:pt x="432174" y="0"/>
                  <a:pt x="965287" y="0"/>
                </a:cubicBezTo>
                <a:close/>
              </a:path>
            </a:pathLst>
          </a:custGeom>
        </p:spPr>
        <p:txBody>
          <a:bodyPr wrap="square">
            <a:noAutofit/>
          </a:bodyPr>
          <a:lstStyle/>
          <a:p>
            <a:endParaRPr lang="zh-CN" altLang="en-US"/>
          </a:p>
        </p:txBody>
      </p:sp>
      <p:sp>
        <p:nvSpPr>
          <p:cNvPr id="6" name="矩形 5"/>
          <p:cNvSpPr/>
          <p:nvPr userDrawn="1"/>
        </p:nvSpPr>
        <p:spPr>
          <a:xfrm>
            <a:off x="8325228" y="6545425"/>
            <a:ext cx="775136" cy="230832"/>
          </a:xfrm>
          <a:prstGeom prst="rect">
            <a:avLst/>
          </a:prstGeom>
        </p:spPr>
        <p:txBody>
          <a:bodyPr wrap="square">
            <a:spAutoFit/>
          </a:bodyPr>
          <a:lstStyle/>
          <a:p>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模板下载：</a:t>
            </a:r>
            <a:r>
              <a:rPr lang="en-US" altLang="zh-CN" sz="100" dirty="0">
                <a:solidFill>
                  <a:srgbClr val="282544"/>
                </a:solidFill>
                <a:latin typeface="Calibri" panose="020F0502020204030204"/>
                <a:ea typeface="宋体" panose="02010600030101010101" pitchFamily="2" charset="-122"/>
              </a:rPr>
              <a:t>www.1ppt.com/moban/          </a:t>
            </a:r>
            <a:r>
              <a:rPr lang="zh-CN" altLang="en-US" sz="100" dirty="0">
                <a:solidFill>
                  <a:srgbClr val="282544"/>
                </a:solidFill>
                <a:latin typeface="Calibri" panose="020F0502020204030204"/>
                <a:ea typeface="宋体" panose="02010600030101010101" pitchFamily="2" charset="-122"/>
              </a:rPr>
              <a:t>行业</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模板：</a:t>
            </a:r>
            <a:r>
              <a:rPr lang="en-US" altLang="zh-CN" sz="100" dirty="0">
                <a:solidFill>
                  <a:srgbClr val="282544"/>
                </a:solidFill>
                <a:latin typeface="Calibri" panose="020F0502020204030204"/>
                <a:ea typeface="宋体" panose="02010600030101010101" pitchFamily="2" charset="-122"/>
              </a:rPr>
              <a:t>www.1ppt.com/hangye/ </a:t>
            </a:r>
          </a:p>
          <a:p>
            <a:r>
              <a:rPr lang="zh-CN" altLang="en-US" sz="100" dirty="0">
                <a:solidFill>
                  <a:srgbClr val="282544"/>
                </a:solidFill>
                <a:latin typeface="Calibri" panose="020F0502020204030204"/>
                <a:ea typeface="宋体" panose="02010600030101010101" pitchFamily="2" charset="-122"/>
              </a:rPr>
              <a:t>节日</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模板：</a:t>
            </a:r>
            <a:r>
              <a:rPr lang="en-US" altLang="zh-CN" sz="100" dirty="0">
                <a:solidFill>
                  <a:srgbClr val="282544"/>
                </a:solidFill>
                <a:latin typeface="Calibri" panose="020F0502020204030204"/>
                <a:ea typeface="宋体" panose="02010600030101010101" pitchFamily="2" charset="-122"/>
              </a:rPr>
              <a:t>www.1ppt.com/jieri/          PPT</a:t>
            </a:r>
            <a:r>
              <a:rPr lang="zh-CN" altLang="en-US" sz="100" dirty="0">
                <a:solidFill>
                  <a:srgbClr val="282544"/>
                </a:solidFill>
                <a:latin typeface="Calibri" panose="020F0502020204030204"/>
                <a:ea typeface="宋体" panose="02010600030101010101" pitchFamily="2" charset="-122"/>
              </a:rPr>
              <a:t>素材：</a:t>
            </a:r>
            <a:r>
              <a:rPr lang="en-US" altLang="zh-CN" sz="100" dirty="0">
                <a:solidFill>
                  <a:srgbClr val="282544"/>
                </a:solidFill>
                <a:latin typeface="Calibri" panose="020F0502020204030204"/>
                <a:ea typeface="宋体" panose="02010600030101010101" pitchFamily="2" charset="-122"/>
              </a:rPr>
              <a:t>www.1ppt.com/sucai/</a:t>
            </a:r>
          </a:p>
          <a:p>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背景图片：</a:t>
            </a:r>
            <a:r>
              <a:rPr lang="en-US" altLang="zh-CN" sz="100" dirty="0">
                <a:solidFill>
                  <a:srgbClr val="282544"/>
                </a:solidFill>
                <a:latin typeface="Calibri" panose="020F0502020204030204"/>
                <a:ea typeface="宋体" panose="02010600030101010101" pitchFamily="2" charset="-122"/>
              </a:rPr>
              <a:t>www.1ppt.com/beijing/        PPT</a:t>
            </a:r>
            <a:r>
              <a:rPr lang="zh-CN" altLang="en-US" sz="100" dirty="0">
                <a:solidFill>
                  <a:srgbClr val="282544"/>
                </a:solidFill>
                <a:latin typeface="Calibri" panose="020F0502020204030204"/>
                <a:ea typeface="宋体" panose="02010600030101010101" pitchFamily="2" charset="-122"/>
              </a:rPr>
              <a:t>图表：</a:t>
            </a:r>
            <a:r>
              <a:rPr lang="en-US" altLang="zh-CN" sz="100" dirty="0">
                <a:solidFill>
                  <a:srgbClr val="282544"/>
                </a:solidFill>
                <a:latin typeface="Calibri" panose="020F0502020204030204"/>
                <a:ea typeface="宋体" panose="02010600030101010101" pitchFamily="2" charset="-122"/>
              </a:rPr>
              <a:t>www.1ppt.com/tubiao/      </a:t>
            </a:r>
          </a:p>
          <a:p>
            <a:r>
              <a:rPr lang="zh-CN" altLang="en-US" sz="100" dirty="0">
                <a:solidFill>
                  <a:srgbClr val="282544"/>
                </a:solidFill>
                <a:latin typeface="Calibri" panose="020F0502020204030204"/>
                <a:ea typeface="宋体" panose="02010600030101010101" pitchFamily="2" charset="-122"/>
              </a:rPr>
              <a:t>精美</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下载：</a:t>
            </a:r>
            <a:r>
              <a:rPr lang="en-US" altLang="zh-CN" sz="100" dirty="0">
                <a:solidFill>
                  <a:srgbClr val="282544"/>
                </a:solidFill>
                <a:latin typeface="Calibri" panose="020F0502020204030204"/>
                <a:ea typeface="宋体" panose="02010600030101010101" pitchFamily="2" charset="-122"/>
              </a:rPr>
              <a:t>www.1ppt.com/xiazai/         PPT</a:t>
            </a:r>
            <a:r>
              <a:rPr lang="zh-CN" altLang="en-US" sz="100" dirty="0">
                <a:solidFill>
                  <a:srgbClr val="282544"/>
                </a:solidFill>
                <a:latin typeface="Calibri" panose="020F0502020204030204"/>
                <a:ea typeface="宋体" panose="02010600030101010101" pitchFamily="2" charset="-122"/>
              </a:rPr>
              <a:t>教程： </a:t>
            </a:r>
            <a:r>
              <a:rPr lang="en-US" altLang="zh-CN" sz="100" dirty="0">
                <a:solidFill>
                  <a:srgbClr val="282544"/>
                </a:solidFill>
                <a:latin typeface="Calibri" panose="020F0502020204030204"/>
                <a:ea typeface="宋体" panose="02010600030101010101" pitchFamily="2" charset="-122"/>
              </a:rPr>
              <a:t>www.1ppt.com/powerpoint/      </a:t>
            </a:r>
          </a:p>
          <a:p>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课件：</a:t>
            </a:r>
            <a:r>
              <a:rPr lang="en-US" altLang="zh-CN" sz="100" dirty="0">
                <a:solidFill>
                  <a:srgbClr val="282544"/>
                </a:solidFill>
                <a:latin typeface="Calibri" panose="020F0502020204030204"/>
                <a:ea typeface="宋体" panose="02010600030101010101" pitchFamily="2" charset="-122"/>
              </a:rPr>
              <a:t>www.1ppt.com/kejian/             </a:t>
            </a:r>
            <a:r>
              <a:rPr lang="zh-CN" altLang="en-US" sz="100" dirty="0">
                <a:solidFill>
                  <a:srgbClr val="282544"/>
                </a:solidFill>
                <a:latin typeface="Calibri" panose="020F0502020204030204"/>
                <a:ea typeface="宋体" panose="02010600030101010101" pitchFamily="2" charset="-122"/>
              </a:rPr>
              <a:t>字体下载：</a:t>
            </a:r>
            <a:r>
              <a:rPr lang="en-US" altLang="zh-CN" sz="100" dirty="0">
                <a:solidFill>
                  <a:srgbClr val="282544"/>
                </a:solidFill>
                <a:latin typeface="Calibri" panose="020F0502020204030204"/>
                <a:ea typeface="宋体" panose="02010600030101010101" pitchFamily="2" charset="-122"/>
              </a:rPr>
              <a:t>www.1ppt.com/ziti/</a:t>
            </a:r>
          </a:p>
          <a:p>
            <a:r>
              <a:rPr lang="zh-CN" altLang="en-US" sz="100" dirty="0">
                <a:solidFill>
                  <a:srgbClr val="282544"/>
                </a:solidFill>
                <a:latin typeface="Calibri" panose="020F0502020204030204"/>
                <a:ea typeface="宋体" panose="02010600030101010101" pitchFamily="2" charset="-122"/>
              </a:rPr>
              <a:t>工作总结</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a:t>
            </a:r>
            <a:r>
              <a:rPr lang="en-US" altLang="zh-CN" sz="100" dirty="0">
                <a:solidFill>
                  <a:srgbClr val="282544"/>
                </a:solidFill>
                <a:latin typeface="Calibri" panose="020F0502020204030204"/>
                <a:ea typeface="宋体" panose="02010600030101010101" pitchFamily="2" charset="-122"/>
              </a:rPr>
              <a:t>www.1ppt.com/xiazai/zongjie/ </a:t>
            </a:r>
            <a:r>
              <a:rPr lang="zh-CN" altLang="en-US" sz="100" dirty="0">
                <a:solidFill>
                  <a:srgbClr val="282544"/>
                </a:solidFill>
                <a:latin typeface="Calibri" panose="020F0502020204030204"/>
                <a:ea typeface="宋体" panose="02010600030101010101" pitchFamily="2" charset="-122"/>
              </a:rPr>
              <a:t>工作计划：</a:t>
            </a:r>
            <a:r>
              <a:rPr lang="en-US" altLang="zh-CN" sz="100" dirty="0">
                <a:solidFill>
                  <a:srgbClr val="282544"/>
                </a:solidFill>
                <a:latin typeface="Calibri" panose="020F0502020204030204"/>
                <a:ea typeface="宋体" panose="02010600030101010101" pitchFamily="2" charset="-122"/>
              </a:rPr>
              <a:t>www.1ppt.com/xiazai/jihua/</a:t>
            </a:r>
          </a:p>
          <a:p>
            <a:r>
              <a:rPr lang="zh-CN" altLang="en-US" sz="100" dirty="0">
                <a:solidFill>
                  <a:srgbClr val="282544"/>
                </a:solidFill>
                <a:latin typeface="Calibri" panose="020F0502020204030204"/>
                <a:ea typeface="宋体" panose="02010600030101010101" pitchFamily="2" charset="-122"/>
              </a:rPr>
              <a:t>商务</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模板：</a:t>
            </a:r>
            <a:r>
              <a:rPr lang="en-US" altLang="zh-CN" sz="100" dirty="0">
                <a:solidFill>
                  <a:srgbClr val="282544"/>
                </a:solidFill>
                <a:latin typeface="Calibri" panose="020F0502020204030204"/>
                <a:ea typeface="宋体" panose="02010600030101010101" pitchFamily="2" charset="-122"/>
              </a:rPr>
              <a:t>www.1ppt.com/moban/shangwu/  </a:t>
            </a:r>
            <a:r>
              <a:rPr lang="zh-CN" altLang="en-US" sz="100" dirty="0">
                <a:solidFill>
                  <a:srgbClr val="282544"/>
                </a:solidFill>
                <a:latin typeface="Calibri" panose="020F0502020204030204"/>
                <a:ea typeface="宋体" panose="02010600030101010101" pitchFamily="2" charset="-122"/>
              </a:rPr>
              <a:t>个人简历</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a:t>
            </a:r>
            <a:r>
              <a:rPr lang="en-US" altLang="zh-CN" sz="100" dirty="0">
                <a:solidFill>
                  <a:srgbClr val="282544"/>
                </a:solidFill>
                <a:latin typeface="Calibri" panose="020F0502020204030204"/>
                <a:ea typeface="宋体" panose="02010600030101010101" pitchFamily="2" charset="-122"/>
              </a:rPr>
              <a:t>www.1ppt.com/xiazai/jianli/  </a:t>
            </a:r>
          </a:p>
          <a:p>
            <a:r>
              <a:rPr lang="zh-CN" altLang="en-US" sz="100" dirty="0">
                <a:solidFill>
                  <a:srgbClr val="282544"/>
                </a:solidFill>
                <a:latin typeface="Calibri" panose="020F0502020204030204"/>
                <a:ea typeface="宋体" panose="02010600030101010101" pitchFamily="2" charset="-122"/>
              </a:rPr>
              <a:t>毕业答辩</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a:t>
            </a:r>
            <a:r>
              <a:rPr lang="en-US" altLang="zh-CN" sz="100" dirty="0">
                <a:solidFill>
                  <a:srgbClr val="282544"/>
                </a:solidFill>
                <a:latin typeface="Calibri" panose="020F0502020204030204"/>
                <a:ea typeface="宋体" panose="02010600030101010101" pitchFamily="2" charset="-122"/>
              </a:rPr>
              <a:t>www.1ppt.com/xiazai/dabian/  </a:t>
            </a:r>
            <a:r>
              <a:rPr lang="zh-CN" altLang="en-US" sz="100" dirty="0">
                <a:solidFill>
                  <a:srgbClr val="282544"/>
                </a:solidFill>
                <a:latin typeface="Calibri" panose="020F0502020204030204"/>
                <a:ea typeface="宋体" panose="02010600030101010101" pitchFamily="2" charset="-122"/>
              </a:rPr>
              <a:t>工作汇报</a:t>
            </a:r>
            <a:r>
              <a:rPr lang="en-US" altLang="zh-CN" sz="100" dirty="0">
                <a:solidFill>
                  <a:srgbClr val="282544"/>
                </a:solidFill>
                <a:latin typeface="Calibri" panose="020F0502020204030204"/>
                <a:ea typeface="宋体" panose="02010600030101010101" pitchFamily="2" charset="-122"/>
              </a:rPr>
              <a:t>PPT</a:t>
            </a:r>
            <a:r>
              <a:rPr lang="zh-CN" altLang="en-US" sz="100" dirty="0">
                <a:solidFill>
                  <a:srgbClr val="282544"/>
                </a:solidFill>
                <a:latin typeface="Calibri" panose="020F0502020204030204"/>
                <a:ea typeface="宋体" panose="02010600030101010101" pitchFamily="2" charset="-122"/>
              </a:rPr>
              <a:t>：</a:t>
            </a:r>
            <a:r>
              <a:rPr lang="en-US" altLang="zh-CN" sz="100" dirty="0">
                <a:solidFill>
                  <a:srgbClr val="282544"/>
                </a:solidFill>
                <a:latin typeface="Calibri" panose="020F0502020204030204"/>
                <a:ea typeface="宋体" panose="02010600030101010101" pitchFamily="2" charset="-122"/>
              </a:rPr>
              <a:t>www.1ppt.com/xiazai/huibao/    </a:t>
            </a:r>
          </a:p>
          <a:p>
            <a:r>
              <a:rPr lang="en-US" altLang="zh-CN" sz="100" dirty="0">
                <a:solidFill>
                  <a:srgbClr val="282544"/>
                </a:solidFill>
                <a:latin typeface="Calibri" panose="020F0502020204030204"/>
                <a:ea typeface="宋体" panose="02010600030101010101" pitchFamily="2" charset="-122"/>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5623615" y="2965895"/>
            <a:ext cx="1529962" cy="1460888"/>
          </a:xfrm>
          <a:custGeom>
            <a:avLst/>
            <a:gdLst>
              <a:gd name="connsiteX0" fmla="*/ 0 w 1529962"/>
              <a:gd name="connsiteY0" fmla="*/ 0 h 1460888"/>
              <a:gd name="connsiteX1" fmla="*/ 1529962 w 1529962"/>
              <a:gd name="connsiteY1" fmla="*/ 0 h 1460888"/>
              <a:gd name="connsiteX2" fmla="*/ 1529962 w 1529962"/>
              <a:gd name="connsiteY2" fmla="*/ 1460888 h 1460888"/>
              <a:gd name="connsiteX3" fmla="*/ 0 w 1529962"/>
              <a:gd name="connsiteY3" fmla="*/ 1460888 h 1460888"/>
            </a:gdLst>
            <a:ahLst/>
            <a:cxnLst>
              <a:cxn ang="0">
                <a:pos x="connsiteX0" y="connsiteY0"/>
              </a:cxn>
              <a:cxn ang="0">
                <a:pos x="connsiteX1" y="connsiteY1"/>
              </a:cxn>
              <a:cxn ang="0">
                <a:pos x="connsiteX2" y="connsiteY2"/>
              </a:cxn>
              <a:cxn ang="0">
                <a:pos x="connsiteX3" y="connsiteY3"/>
              </a:cxn>
            </a:cxnLst>
            <a:rect l="l" t="t" r="r" b="b"/>
            <a:pathLst>
              <a:path w="1529962" h="1460888">
                <a:moveTo>
                  <a:pt x="0" y="0"/>
                </a:moveTo>
                <a:lnTo>
                  <a:pt x="1529962" y="0"/>
                </a:lnTo>
                <a:lnTo>
                  <a:pt x="1529962" y="1460888"/>
                </a:lnTo>
                <a:lnTo>
                  <a:pt x="0" y="1460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435871" y="2971662"/>
            <a:ext cx="1490101" cy="1477589"/>
          </a:xfrm>
          <a:custGeom>
            <a:avLst/>
            <a:gdLst>
              <a:gd name="connsiteX0" fmla="*/ 0 w 1490101"/>
              <a:gd name="connsiteY0" fmla="*/ 0 h 1477589"/>
              <a:gd name="connsiteX1" fmla="*/ 1490101 w 1490101"/>
              <a:gd name="connsiteY1" fmla="*/ 0 h 1477589"/>
              <a:gd name="connsiteX2" fmla="*/ 1490101 w 1490101"/>
              <a:gd name="connsiteY2" fmla="*/ 1477589 h 1477589"/>
              <a:gd name="connsiteX3" fmla="*/ 0 w 1490101"/>
              <a:gd name="connsiteY3" fmla="*/ 1477589 h 1477589"/>
            </a:gdLst>
            <a:ahLst/>
            <a:cxnLst>
              <a:cxn ang="0">
                <a:pos x="connsiteX0" y="connsiteY0"/>
              </a:cxn>
              <a:cxn ang="0">
                <a:pos x="connsiteX1" y="connsiteY1"/>
              </a:cxn>
              <a:cxn ang="0">
                <a:pos x="connsiteX2" y="connsiteY2"/>
              </a:cxn>
              <a:cxn ang="0">
                <a:pos x="connsiteX3" y="connsiteY3"/>
              </a:cxn>
            </a:cxnLst>
            <a:rect l="l" t="t" r="r" b="b"/>
            <a:pathLst>
              <a:path w="1490101" h="1477589">
                <a:moveTo>
                  <a:pt x="0" y="0"/>
                </a:moveTo>
                <a:lnTo>
                  <a:pt x="1490101" y="0"/>
                </a:lnTo>
                <a:lnTo>
                  <a:pt x="1490101" y="1477589"/>
                </a:lnTo>
                <a:lnTo>
                  <a:pt x="0" y="147758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9186142" y="2972380"/>
            <a:ext cx="1516362" cy="1476870"/>
          </a:xfrm>
          <a:custGeom>
            <a:avLst/>
            <a:gdLst>
              <a:gd name="connsiteX0" fmla="*/ 0 w 1516362"/>
              <a:gd name="connsiteY0" fmla="*/ 0 h 1476870"/>
              <a:gd name="connsiteX1" fmla="*/ 1516362 w 1516362"/>
              <a:gd name="connsiteY1" fmla="*/ 0 h 1476870"/>
              <a:gd name="connsiteX2" fmla="*/ 1516362 w 1516362"/>
              <a:gd name="connsiteY2" fmla="*/ 1476870 h 1476870"/>
              <a:gd name="connsiteX3" fmla="*/ 0 w 1516362"/>
              <a:gd name="connsiteY3" fmla="*/ 1476870 h 1476870"/>
            </a:gdLst>
            <a:ahLst/>
            <a:cxnLst>
              <a:cxn ang="0">
                <a:pos x="connsiteX0" y="connsiteY0"/>
              </a:cxn>
              <a:cxn ang="0">
                <a:pos x="connsiteX1" y="connsiteY1"/>
              </a:cxn>
              <a:cxn ang="0">
                <a:pos x="connsiteX2" y="connsiteY2"/>
              </a:cxn>
              <a:cxn ang="0">
                <a:pos x="connsiteX3" y="connsiteY3"/>
              </a:cxn>
            </a:cxnLst>
            <a:rect l="l" t="t" r="r" b="b"/>
            <a:pathLst>
              <a:path w="1516362" h="1476870">
                <a:moveTo>
                  <a:pt x="0" y="0"/>
                </a:moveTo>
                <a:lnTo>
                  <a:pt x="1516362" y="0"/>
                </a:lnTo>
                <a:lnTo>
                  <a:pt x="1516362" y="1476870"/>
                </a:lnTo>
                <a:lnTo>
                  <a:pt x="0" y="1476870"/>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22551" y="1850406"/>
            <a:ext cx="4090806" cy="1635767"/>
          </a:xfrm>
          <a:custGeom>
            <a:avLst/>
            <a:gdLst>
              <a:gd name="connsiteX0" fmla="*/ 292475 w 4090806"/>
              <a:gd name="connsiteY0" fmla="*/ 0 h 1635767"/>
              <a:gd name="connsiteX1" fmla="*/ 4090806 w 4090806"/>
              <a:gd name="connsiteY1" fmla="*/ 0 h 1635767"/>
              <a:gd name="connsiteX2" fmla="*/ 3798331 w 4090806"/>
              <a:gd name="connsiteY2" fmla="*/ 1635767 h 1635767"/>
              <a:gd name="connsiteX3" fmla="*/ 0 w 4090806"/>
              <a:gd name="connsiteY3" fmla="*/ 1635767 h 1635767"/>
            </a:gdLst>
            <a:ahLst/>
            <a:cxnLst>
              <a:cxn ang="0">
                <a:pos x="connsiteX0" y="connsiteY0"/>
              </a:cxn>
              <a:cxn ang="0">
                <a:pos x="connsiteX1" y="connsiteY1"/>
              </a:cxn>
              <a:cxn ang="0">
                <a:pos x="connsiteX2" y="connsiteY2"/>
              </a:cxn>
              <a:cxn ang="0">
                <a:pos x="connsiteX3" y="connsiteY3"/>
              </a:cxn>
            </a:cxnLst>
            <a:rect l="l" t="t" r="r" b="b"/>
            <a:pathLst>
              <a:path w="4090806" h="1635767">
                <a:moveTo>
                  <a:pt x="292475" y="0"/>
                </a:moveTo>
                <a:lnTo>
                  <a:pt x="4090806" y="0"/>
                </a:lnTo>
                <a:lnTo>
                  <a:pt x="3798331" y="1635767"/>
                </a:lnTo>
                <a:lnTo>
                  <a:pt x="0" y="1635767"/>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406523" y="1850406"/>
            <a:ext cx="4090806" cy="1635767"/>
          </a:xfrm>
          <a:custGeom>
            <a:avLst/>
            <a:gdLst>
              <a:gd name="connsiteX0" fmla="*/ 292475 w 4090806"/>
              <a:gd name="connsiteY0" fmla="*/ 0 h 1635767"/>
              <a:gd name="connsiteX1" fmla="*/ 4090806 w 4090806"/>
              <a:gd name="connsiteY1" fmla="*/ 0 h 1635767"/>
              <a:gd name="connsiteX2" fmla="*/ 3798331 w 4090806"/>
              <a:gd name="connsiteY2" fmla="*/ 1635767 h 1635767"/>
              <a:gd name="connsiteX3" fmla="*/ 0 w 4090806"/>
              <a:gd name="connsiteY3" fmla="*/ 1635767 h 1635767"/>
            </a:gdLst>
            <a:ahLst/>
            <a:cxnLst>
              <a:cxn ang="0">
                <a:pos x="connsiteX0" y="connsiteY0"/>
              </a:cxn>
              <a:cxn ang="0">
                <a:pos x="connsiteX1" y="connsiteY1"/>
              </a:cxn>
              <a:cxn ang="0">
                <a:pos x="connsiteX2" y="connsiteY2"/>
              </a:cxn>
              <a:cxn ang="0">
                <a:pos x="connsiteX3" y="connsiteY3"/>
              </a:cxn>
            </a:cxnLst>
            <a:rect l="l" t="t" r="r" b="b"/>
            <a:pathLst>
              <a:path w="4090806" h="1635767">
                <a:moveTo>
                  <a:pt x="292475" y="0"/>
                </a:moveTo>
                <a:lnTo>
                  <a:pt x="4090806" y="0"/>
                </a:lnTo>
                <a:lnTo>
                  <a:pt x="3798331" y="1635767"/>
                </a:lnTo>
                <a:lnTo>
                  <a:pt x="0" y="1635767"/>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634740" y="2477451"/>
            <a:ext cx="1188000" cy="2088000"/>
          </a:xfrm>
          <a:custGeom>
            <a:avLst/>
            <a:gdLst>
              <a:gd name="connsiteX0" fmla="*/ 0 w 1188000"/>
              <a:gd name="connsiteY0" fmla="*/ 0 h 2088000"/>
              <a:gd name="connsiteX1" fmla="*/ 1188000 w 1188000"/>
              <a:gd name="connsiteY1" fmla="*/ 0 h 2088000"/>
              <a:gd name="connsiteX2" fmla="*/ 1188000 w 1188000"/>
              <a:gd name="connsiteY2" fmla="*/ 2088000 h 2088000"/>
              <a:gd name="connsiteX3" fmla="*/ 0 w 1188000"/>
              <a:gd name="connsiteY3" fmla="*/ 2088000 h 2088000"/>
            </a:gdLst>
            <a:ahLst/>
            <a:cxnLst>
              <a:cxn ang="0">
                <a:pos x="connsiteX0" y="connsiteY0"/>
              </a:cxn>
              <a:cxn ang="0">
                <a:pos x="connsiteX1" y="connsiteY1"/>
              </a:cxn>
              <a:cxn ang="0">
                <a:pos x="connsiteX2" y="connsiteY2"/>
              </a:cxn>
              <a:cxn ang="0">
                <a:pos x="connsiteX3" y="connsiteY3"/>
              </a:cxn>
            </a:cxnLst>
            <a:rect l="l" t="t" r="r" b="b"/>
            <a:pathLst>
              <a:path w="1188000" h="2088000">
                <a:moveTo>
                  <a:pt x="0" y="0"/>
                </a:moveTo>
                <a:lnTo>
                  <a:pt x="1188000" y="0"/>
                </a:lnTo>
                <a:lnTo>
                  <a:pt x="1188000" y="2088000"/>
                </a:lnTo>
                <a:lnTo>
                  <a:pt x="0" y="208800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74640" y="2248851"/>
            <a:ext cx="1437405" cy="2526349"/>
          </a:xfrm>
          <a:custGeom>
            <a:avLst/>
            <a:gdLst>
              <a:gd name="connsiteX0" fmla="*/ 0 w 1437405"/>
              <a:gd name="connsiteY0" fmla="*/ 0 h 2526349"/>
              <a:gd name="connsiteX1" fmla="*/ 1437405 w 1437405"/>
              <a:gd name="connsiteY1" fmla="*/ 0 h 2526349"/>
              <a:gd name="connsiteX2" fmla="*/ 1437405 w 1437405"/>
              <a:gd name="connsiteY2" fmla="*/ 2526349 h 2526349"/>
              <a:gd name="connsiteX3" fmla="*/ 0 w 1437405"/>
              <a:gd name="connsiteY3" fmla="*/ 2526349 h 2526349"/>
            </a:gdLst>
            <a:ahLst/>
            <a:cxnLst>
              <a:cxn ang="0">
                <a:pos x="connsiteX0" y="connsiteY0"/>
              </a:cxn>
              <a:cxn ang="0">
                <a:pos x="connsiteX1" y="connsiteY1"/>
              </a:cxn>
              <a:cxn ang="0">
                <a:pos x="connsiteX2" y="connsiteY2"/>
              </a:cxn>
              <a:cxn ang="0">
                <a:pos x="connsiteX3" y="connsiteY3"/>
              </a:cxn>
            </a:cxnLst>
            <a:rect l="l" t="t" r="r" b="b"/>
            <a:pathLst>
              <a:path w="1437405" h="2526349">
                <a:moveTo>
                  <a:pt x="0" y="0"/>
                </a:moveTo>
                <a:lnTo>
                  <a:pt x="1437405" y="0"/>
                </a:lnTo>
                <a:lnTo>
                  <a:pt x="1437405" y="2526349"/>
                </a:lnTo>
                <a:lnTo>
                  <a:pt x="0" y="252634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362190" y="2477451"/>
            <a:ext cx="1188000" cy="2088000"/>
          </a:xfrm>
          <a:custGeom>
            <a:avLst/>
            <a:gdLst>
              <a:gd name="connsiteX0" fmla="*/ 0 w 1188000"/>
              <a:gd name="connsiteY0" fmla="*/ 0 h 2088000"/>
              <a:gd name="connsiteX1" fmla="*/ 1188000 w 1188000"/>
              <a:gd name="connsiteY1" fmla="*/ 0 h 2088000"/>
              <a:gd name="connsiteX2" fmla="*/ 1188000 w 1188000"/>
              <a:gd name="connsiteY2" fmla="*/ 2088000 h 2088000"/>
              <a:gd name="connsiteX3" fmla="*/ 0 w 1188000"/>
              <a:gd name="connsiteY3" fmla="*/ 2088000 h 2088000"/>
            </a:gdLst>
            <a:ahLst/>
            <a:cxnLst>
              <a:cxn ang="0">
                <a:pos x="connsiteX0" y="connsiteY0"/>
              </a:cxn>
              <a:cxn ang="0">
                <a:pos x="connsiteX1" y="connsiteY1"/>
              </a:cxn>
              <a:cxn ang="0">
                <a:pos x="connsiteX2" y="connsiteY2"/>
              </a:cxn>
              <a:cxn ang="0">
                <a:pos x="connsiteX3" y="connsiteY3"/>
              </a:cxn>
            </a:cxnLst>
            <a:rect l="l" t="t" r="r" b="b"/>
            <a:pathLst>
              <a:path w="1188000" h="2088000">
                <a:moveTo>
                  <a:pt x="0" y="0"/>
                </a:moveTo>
                <a:lnTo>
                  <a:pt x="1188000" y="0"/>
                </a:lnTo>
                <a:lnTo>
                  <a:pt x="1188000" y="2088000"/>
                </a:lnTo>
                <a:lnTo>
                  <a:pt x="0" y="208800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22866" y="2122141"/>
            <a:ext cx="2111250" cy="2111250"/>
          </a:xfrm>
          <a:prstGeom prst="ellipse">
            <a:avLst/>
          </a:prstGeom>
        </p:spPr>
        <p:txBody>
          <a:bodyPr wrap="square">
            <a:noAutofit/>
          </a:bodyPr>
          <a:lstStyle/>
          <a:p>
            <a:endParaRPr lang="zh-CN" altLang="en-US"/>
          </a:p>
        </p:txBody>
      </p:sp>
      <p:sp>
        <p:nvSpPr>
          <p:cNvPr id="11" name="图片占位符 10"/>
          <p:cNvSpPr>
            <a:spLocks noGrp="1"/>
          </p:cNvSpPr>
          <p:nvPr>
            <p:ph type="pic" sz="quarter" idx="11"/>
          </p:nvPr>
        </p:nvSpPr>
        <p:spPr>
          <a:xfrm>
            <a:off x="5068356" y="2122141"/>
            <a:ext cx="2111250" cy="2111250"/>
          </a:xfrm>
          <a:prstGeom prst="ellipse">
            <a:avLst/>
          </a:prstGeom>
        </p:spPr>
        <p:txBody>
          <a:bodyPr wrap="square">
            <a:noAutofit/>
          </a:bodyPr>
          <a:lstStyle/>
          <a:p>
            <a:endParaRPr lang="zh-CN" altLang="en-US"/>
          </a:p>
        </p:txBody>
      </p:sp>
      <p:sp>
        <p:nvSpPr>
          <p:cNvPr id="12" name="图片占位符 11"/>
          <p:cNvSpPr>
            <a:spLocks noGrp="1"/>
          </p:cNvSpPr>
          <p:nvPr>
            <p:ph type="pic" sz="quarter" idx="12"/>
          </p:nvPr>
        </p:nvSpPr>
        <p:spPr>
          <a:xfrm>
            <a:off x="8213845" y="2122141"/>
            <a:ext cx="2111250" cy="2111250"/>
          </a:xfrm>
          <a:prstGeom prst="ellipse">
            <a:avLst/>
          </a:pr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303658" y="2459388"/>
            <a:ext cx="2000264" cy="1256950"/>
          </a:xfrm>
          <a:custGeom>
            <a:avLst/>
            <a:gdLst>
              <a:gd name="connsiteX0" fmla="*/ 104717 w 2000264"/>
              <a:gd name="connsiteY0" fmla="*/ 0 h 1256950"/>
              <a:gd name="connsiteX1" fmla="*/ 1895547 w 2000264"/>
              <a:gd name="connsiteY1" fmla="*/ 0 h 1256950"/>
              <a:gd name="connsiteX2" fmla="*/ 2000264 w 2000264"/>
              <a:gd name="connsiteY2" fmla="*/ 104717 h 1256950"/>
              <a:gd name="connsiteX3" fmla="*/ 2000264 w 2000264"/>
              <a:gd name="connsiteY3" fmla="*/ 1152233 h 1256950"/>
              <a:gd name="connsiteX4" fmla="*/ 1895547 w 2000264"/>
              <a:gd name="connsiteY4" fmla="*/ 1256950 h 1256950"/>
              <a:gd name="connsiteX5" fmla="*/ 104717 w 2000264"/>
              <a:gd name="connsiteY5" fmla="*/ 1256950 h 1256950"/>
              <a:gd name="connsiteX6" fmla="*/ 0 w 2000264"/>
              <a:gd name="connsiteY6" fmla="*/ 1152233 h 1256950"/>
              <a:gd name="connsiteX7" fmla="*/ 0 w 2000264"/>
              <a:gd name="connsiteY7" fmla="*/ 104717 h 1256950"/>
              <a:gd name="connsiteX8" fmla="*/ 104717 w 2000264"/>
              <a:gd name="connsiteY8" fmla="*/ 0 h 125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64" h="1256950">
                <a:moveTo>
                  <a:pt x="104717" y="0"/>
                </a:moveTo>
                <a:lnTo>
                  <a:pt x="1895547" y="0"/>
                </a:lnTo>
                <a:cubicBezTo>
                  <a:pt x="1953381" y="0"/>
                  <a:pt x="2000264" y="46883"/>
                  <a:pt x="2000264" y="104717"/>
                </a:cubicBezTo>
                <a:lnTo>
                  <a:pt x="2000264" y="1152233"/>
                </a:lnTo>
                <a:cubicBezTo>
                  <a:pt x="2000264" y="1210067"/>
                  <a:pt x="1953381" y="1256950"/>
                  <a:pt x="1895547" y="1256950"/>
                </a:cubicBezTo>
                <a:lnTo>
                  <a:pt x="104717" y="1256950"/>
                </a:lnTo>
                <a:cubicBezTo>
                  <a:pt x="46883" y="1256950"/>
                  <a:pt x="0" y="1210067"/>
                  <a:pt x="0" y="1152233"/>
                </a:cubicBezTo>
                <a:lnTo>
                  <a:pt x="0" y="104717"/>
                </a:lnTo>
                <a:cubicBezTo>
                  <a:pt x="0" y="46883"/>
                  <a:pt x="46883" y="0"/>
                  <a:pt x="104717" y="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849981" y="4343912"/>
            <a:ext cx="2000264" cy="1256950"/>
          </a:xfrm>
          <a:custGeom>
            <a:avLst/>
            <a:gdLst>
              <a:gd name="connsiteX0" fmla="*/ 104717 w 2000264"/>
              <a:gd name="connsiteY0" fmla="*/ 0 h 1256950"/>
              <a:gd name="connsiteX1" fmla="*/ 1895547 w 2000264"/>
              <a:gd name="connsiteY1" fmla="*/ 0 h 1256950"/>
              <a:gd name="connsiteX2" fmla="*/ 2000264 w 2000264"/>
              <a:gd name="connsiteY2" fmla="*/ 104717 h 1256950"/>
              <a:gd name="connsiteX3" fmla="*/ 2000264 w 2000264"/>
              <a:gd name="connsiteY3" fmla="*/ 1152233 h 1256950"/>
              <a:gd name="connsiteX4" fmla="*/ 1895547 w 2000264"/>
              <a:gd name="connsiteY4" fmla="*/ 1256950 h 1256950"/>
              <a:gd name="connsiteX5" fmla="*/ 104717 w 2000264"/>
              <a:gd name="connsiteY5" fmla="*/ 1256950 h 1256950"/>
              <a:gd name="connsiteX6" fmla="*/ 0 w 2000264"/>
              <a:gd name="connsiteY6" fmla="*/ 1152233 h 1256950"/>
              <a:gd name="connsiteX7" fmla="*/ 0 w 2000264"/>
              <a:gd name="connsiteY7" fmla="*/ 104717 h 1256950"/>
              <a:gd name="connsiteX8" fmla="*/ 104717 w 2000264"/>
              <a:gd name="connsiteY8" fmla="*/ 0 h 125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64" h="1256950">
                <a:moveTo>
                  <a:pt x="104717" y="0"/>
                </a:moveTo>
                <a:lnTo>
                  <a:pt x="1895547" y="0"/>
                </a:lnTo>
                <a:cubicBezTo>
                  <a:pt x="1953381" y="0"/>
                  <a:pt x="2000264" y="46883"/>
                  <a:pt x="2000264" y="104717"/>
                </a:cubicBezTo>
                <a:lnTo>
                  <a:pt x="2000264" y="1152233"/>
                </a:lnTo>
                <a:cubicBezTo>
                  <a:pt x="2000264" y="1210067"/>
                  <a:pt x="1953381" y="1256950"/>
                  <a:pt x="1895547" y="1256950"/>
                </a:cubicBezTo>
                <a:lnTo>
                  <a:pt x="104717" y="1256950"/>
                </a:lnTo>
                <a:cubicBezTo>
                  <a:pt x="46883" y="1256950"/>
                  <a:pt x="0" y="1210067"/>
                  <a:pt x="0" y="1152233"/>
                </a:cubicBezTo>
                <a:lnTo>
                  <a:pt x="0" y="104717"/>
                </a:lnTo>
                <a:cubicBezTo>
                  <a:pt x="0" y="46883"/>
                  <a:pt x="46883" y="0"/>
                  <a:pt x="104717"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54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tags" Target="../tags/tag260.xml"/><Relationship Id="rId3" Type="http://schemas.openxmlformats.org/officeDocument/2006/relationships/tags" Target="../tags/tag224.xml"/><Relationship Id="rId21" Type="http://schemas.openxmlformats.org/officeDocument/2006/relationships/tags" Target="../tags/tag242.xml"/><Relationship Id="rId34" Type="http://schemas.openxmlformats.org/officeDocument/2006/relationships/tags" Target="../tags/tag255.xml"/><Relationship Id="rId42" Type="http://schemas.openxmlformats.org/officeDocument/2006/relationships/tags" Target="../tags/tag263.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 Id="rId46" Type="http://schemas.openxmlformats.org/officeDocument/2006/relationships/notesSlide" Target="../notesSlides/notesSlide10.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tags" Target="../tags/tag250.xml"/><Relationship Id="rId41" Type="http://schemas.openxmlformats.org/officeDocument/2006/relationships/tags" Target="../tags/tag262.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tags" Target="../tags/tag258.xml"/><Relationship Id="rId40" Type="http://schemas.openxmlformats.org/officeDocument/2006/relationships/tags" Target="../tags/tag261.xml"/><Relationship Id="rId45" Type="http://schemas.openxmlformats.org/officeDocument/2006/relationships/slideLayout" Target="../slideLayouts/slideLayout10.xml"/><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4" Type="http://schemas.openxmlformats.org/officeDocument/2006/relationships/tags" Target="../tags/tag265.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tags" Target="../tags/tag264.xml"/></Relationships>
</file>

<file path=ppt/slides/_rels/slide11.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9" Type="http://schemas.openxmlformats.org/officeDocument/2006/relationships/tags" Target="../tags/tag304.xml"/><Relationship Id="rId3" Type="http://schemas.openxmlformats.org/officeDocument/2006/relationships/tags" Target="../tags/tag268.xml"/><Relationship Id="rId21" Type="http://schemas.openxmlformats.org/officeDocument/2006/relationships/tags" Target="../tags/tag286.xml"/><Relationship Id="rId34" Type="http://schemas.openxmlformats.org/officeDocument/2006/relationships/tags" Target="../tags/tag299.xml"/><Relationship Id="rId42" Type="http://schemas.openxmlformats.org/officeDocument/2006/relationships/tags" Target="../tags/tag307.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38" Type="http://schemas.openxmlformats.org/officeDocument/2006/relationships/tags" Target="../tags/tag303.xml"/><Relationship Id="rId46" Type="http://schemas.openxmlformats.org/officeDocument/2006/relationships/notesSlide" Target="../notesSlides/notesSlide11.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tags" Target="../tags/tag294.xml"/><Relationship Id="rId41" Type="http://schemas.openxmlformats.org/officeDocument/2006/relationships/tags" Target="../tags/tag306.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37" Type="http://schemas.openxmlformats.org/officeDocument/2006/relationships/tags" Target="../tags/tag302.xml"/><Relationship Id="rId40" Type="http://schemas.openxmlformats.org/officeDocument/2006/relationships/tags" Target="../tags/tag305.xml"/><Relationship Id="rId45" Type="http://schemas.openxmlformats.org/officeDocument/2006/relationships/slideLayout" Target="../slideLayouts/slideLayout10.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36" Type="http://schemas.openxmlformats.org/officeDocument/2006/relationships/tags" Target="../tags/tag301.xml"/><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tags" Target="../tags/tag296.xml"/><Relationship Id="rId44" Type="http://schemas.openxmlformats.org/officeDocument/2006/relationships/tags" Target="../tags/tag309.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35" Type="http://schemas.openxmlformats.org/officeDocument/2006/relationships/tags" Target="../tags/tag300.xml"/><Relationship Id="rId43" Type="http://schemas.openxmlformats.org/officeDocument/2006/relationships/tags" Target="../tags/tag308.xml"/></Relationships>
</file>

<file path=ppt/slides/_rels/slide12.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tags" Target="../tags/tag322.xml"/><Relationship Id="rId18" Type="http://schemas.openxmlformats.org/officeDocument/2006/relationships/tags" Target="../tags/tag327.xml"/><Relationship Id="rId26" Type="http://schemas.openxmlformats.org/officeDocument/2006/relationships/tags" Target="../tags/tag335.xml"/><Relationship Id="rId39" Type="http://schemas.openxmlformats.org/officeDocument/2006/relationships/tags" Target="../tags/tag348.xml"/><Relationship Id="rId3" Type="http://schemas.openxmlformats.org/officeDocument/2006/relationships/tags" Target="../tags/tag312.xml"/><Relationship Id="rId21" Type="http://schemas.openxmlformats.org/officeDocument/2006/relationships/tags" Target="../tags/tag330.xml"/><Relationship Id="rId34" Type="http://schemas.openxmlformats.org/officeDocument/2006/relationships/tags" Target="../tags/tag343.xml"/><Relationship Id="rId42" Type="http://schemas.openxmlformats.org/officeDocument/2006/relationships/tags" Target="../tags/tag351.xml"/><Relationship Id="rId7" Type="http://schemas.openxmlformats.org/officeDocument/2006/relationships/tags" Target="../tags/tag316.xml"/><Relationship Id="rId12" Type="http://schemas.openxmlformats.org/officeDocument/2006/relationships/tags" Target="../tags/tag321.xml"/><Relationship Id="rId17" Type="http://schemas.openxmlformats.org/officeDocument/2006/relationships/tags" Target="../tags/tag326.xml"/><Relationship Id="rId25" Type="http://schemas.openxmlformats.org/officeDocument/2006/relationships/tags" Target="../tags/tag334.xml"/><Relationship Id="rId33" Type="http://schemas.openxmlformats.org/officeDocument/2006/relationships/tags" Target="../tags/tag342.xml"/><Relationship Id="rId38" Type="http://schemas.openxmlformats.org/officeDocument/2006/relationships/tags" Target="../tags/tag347.xml"/><Relationship Id="rId46" Type="http://schemas.openxmlformats.org/officeDocument/2006/relationships/notesSlide" Target="../notesSlides/notesSlide12.xml"/><Relationship Id="rId2" Type="http://schemas.openxmlformats.org/officeDocument/2006/relationships/tags" Target="../tags/tag311.xml"/><Relationship Id="rId16" Type="http://schemas.openxmlformats.org/officeDocument/2006/relationships/tags" Target="../tags/tag325.xml"/><Relationship Id="rId20" Type="http://schemas.openxmlformats.org/officeDocument/2006/relationships/tags" Target="../tags/tag329.xml"/><Relationship Id="rId29" Type="http://schemas.openxmlformats.org/officeDocument/2006/relationships/tags" Target="../tags/tag338.xml"/><Relationship Id="rId41" Type="http://schemas.openxmlformats.org/officeDocument/2006/relationships/tags" Target="../tags/tag350.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24" Type="http://schemas.openxmlformats.org/officeDocument/2006/relationships/tags" Target="../tags/tag333.xml"/><Relationship Id="rId32" Type="http://schemas.openxmlformats.org/officeDocument/2006/relationships/tags" Target="../tags/tag341.xml"/><Relationship Id="rId37" Type="http://schemas.openxmlformats.org/officeDocument/2006/relationships/tags" Target="../tags/tag346.xml"/><Relationship Id="rId40" Type="http://schemas.openxmlformats.org/officeDocument/2006/relationships/tags" Target="../tags/tag349.xml"/><Relationship Id="rId45" Type="http://schemas.openxmlformats.org/officeDocument/2006/relationships/slideLayout" Target="../slideLayouts/slideLayout10.xml"/><Relationship Id="rId5" Type="http://schemas.openxmlformats.org/officeDocument/2006/relationships/tags" Target="../tags/tag314.xml"/><Relationship Id="rId15" Type="http://schemas.openxmlformats.org/officeDocument/2006/relationships/tags" Target="../tags/tag324.xml"/><Relationship Id="rId23" Type="http://schemas.openxmlformats.org/officeDocument/2006/relationships/tags" Target="../tags/tag332.xml"/><Relationship Id="rId28" Type="http://schemas.openxmlformats.org/officeDocument/2006/relationships/tags" Target="../tags/tag337.xml"/><Relationship Id="rId36" Type="http://schemas.openxmlformats.org/officeDocument/2006/relationships/tags" Target="../tags/tag345.xml"/><Relationship Id="rId10" Type="http://schemas.openxmlformats.org/officeDocument/2006/relationships/tags" Target="../tags/tag319.xml"/><Relationship Id="rId19" Type="http://schemas.openxmlformats.org/officeDocument/2006/relationships/tags" Target="../tags/tag328.xml"/><Relationship Id="rId31" Type="http://schemas.openxmlformats.org/officeDocument/2006/relationships/tags" Target="../tags/tag340.xml"/><Relationship Id="rId44" Type="http://schemas.openxmlformats.org/officeDocument/2006/relationships/tags" Target="../tags/tag353.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tags" Target="../tags/tag323.xml"/><Relationship Id="rId22" Type="http://schemas.openxmlformats.org/officeDocument/2006/relationships/tags" Target="../tags/tag331.xml"/><Relationship Id="rId27" Type="http://schemas.openxmlformats.org/officeDocument/2006/relationships/tags" Target="../tags/tag336.xml"/><Relationship Id="rId30" Type="http://schemas.openxmlformats.org/officeDocument/2006/relationships/tags" Target="../tags/tag339.xml"/><Relationship Id="rId35" Type="http://schemas.openxmlformats.org/officeDocument/2006/relationships/tags" Target="../tags/tag344.xml"/><Relationship Id="rId43" Type="http://schemas.openxmlformats.org/officeDocument/2006/relationships/tags" Target="../tags/tag3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tags" Target="../tags/tag379.xml"/><Relationship Id="rId39" Type="http://schemas.openxmlformats.org/officeDocument/2006/relationships/tags" Target="../tags/tag392.xml"/><Relationship Id="rId3" Type="http://schemas.openxmlformats.org/officeDocument/2006/relationships/tags" Target="../tags/tag356.xml"/><Relationship Id="rId21" Type="http://schemas.openxmlformats.org/officeDocument/2006/relationships/tags" Target="../tags/tag374.xml"/><Relationship Id="rId34" Type="http://schemas.openxmlformats.org/officeDocument/2006/relationships/tags" Target="../tags/tag387.xml"/><Relationship Id="rId42" Type="http://schemas.openxmlformats.org/officeDocument/2006/relationships/tags" Target="../tags/tag395.xml"/><Relationship Id="rId47" Type="http://schemas.openxmlformats.org/officeDocument/2006/relationships/image" Target="../media/image13.png"/><Relationship Id="rId50" Type="http://schemas.openxmlformats.org/officeDocument/2006/relationships/image" Target="../media/image16.jpeg"/><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tags" Target="../tags/tag378.xml"/><Relationship Id="rId33" Type="http://schemas.openxmlformats.org/officeDocument/2006/relationships/tags" Target="../tags/tag386.xml"/><Relationship Id="rId38" Type="http://schemas.openxmlformats.org/officeDocument/2006/relationships/tags" Target="../tags/tag391.xml"/><Relationship Id="rId46" Type="http://schemas.openxmlformats.org/officeDocument/2006/relationships/notesSlide" Target="../notesSlides/notesSlide14.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tags" Target="../tags/tag382.xml"/><Relationship Id="rId41" Type="http://schemas.openxmlformats.org/officeDocument/2006/relationships/tags" Target="../tags/tag394.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tags" Target="../tags/tag377.xml"/><Relationship Id="rId32" Type="http://schemas.openxmlformats.org/officeDocument/2006/relationships/tags" Target="../tags/tag385.xml"/><Relationship Id="rId37" Type="http://schemas.openxmlformats.org/officeDocument/2006/relationships/tags" Target="../tags/tag390.xml"/><Relationship Id="rId40" Type="http://schemas.openxmlformats.org/officeDocument/2006/relationships/tags" Target="../tags/tag393.xml"/><Relationship Id="rId45" Type="http://schemas.openxmlformats.org/officeDocument/2006/relationships/slideLayout" Target="../slideLayouts/slideLayout7.xml"/><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tags" Target="../tags/tag381.xml"/><Relationship Id="rId36" Type="http://schemas.openxmlformats.org/officeDocument/2006/relationships/tags" Target="../tags/tag389.xml"/><Relationship Id="rId49" Type="http://schemas.openxmlformats.org/officeDocument/2006/relationships/image" Target="../media/image15.jpeg"/><Relationship Id="rId10" Type="http://schemas.openxmlformats.org/officeDocument/2006/relationships/tags" Target="../tags/tag363.xml"/><Relationship Id="rId19" Type="http://schemas.openxmlformats.org/officeDocument/2006/relationships/tags" Target="../tags/tag372.xml"/><Relationship Id="rId31" Type="http://schemas.openxmlformats.org/officeDocument/2006/relationships/tags" Target="../tags/tag384.xml"/><Relationship Id="rId44" Type="http://schemas.openxmlformats.org/officeDocument/2006/relationships/tags" Target="../tags/tag397.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tags" Target="../tags/tag383.xml"/><Relationship Id="rId35" Type="http://schemas.openxmlformats.org/officeDocument/2006/relationships/tags" Target="../tags/tag388.xml"/><Relationship Id="rId43" Type="http://schemas.openxmlformats.org/officeDocument/2006/relationships/tags" Target="../tags/tag396.xml"/><Relationship Id="rId48" Type="http://schemas.openxmlformats.org/officeDocument/2006/relationships/image" Target="../media/image14.png"/><Relationship Id="rId8" Type="http://schemas.openxmlformats.org/officeDocument/2006/relationships/tags" Target="../tags/tag361.xml"/><Relationship Id="rId5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3" Type="http://schemas.openxmlformats.org/officeDocument/2006/relationships/tags" Target="../tags/tag410.xml"/><Relationship Id="rId18" Type="http://schemas.openxmlformats.org/officeDocument/2006/relationships/tags" Target="../tags/tag415.xml"/><Relationship Id="rId26" Type="http://schemas.openxmlformats.org/officeDocument/2006/relationships/tags" Target="../tags/tag423.xml"/><Relationship Id="rId39" Type="http://schemas.openxmlformats.org/officeDocument/2006/relationships/tags" Target="../tags/tag436.xml"/><Relationship Id="rId3" Type="http://schemas.openxmlformats.org/officeDocument/2006/relationships/tags" Target="../tags/tag400.xml"/><Relationship Id="rId21" Type="http://schemas.openxmlformats.org/officeDocument/2006/relationships/tags" Target="../tags/tag418.xml"/><Relationship Id="rId34" Type="http://schemas.openxmlformats.org/officeDocument/2006/relationships/tags" Target="../tags/tag431.xml"/><Relationship Id="rId42" Type="http://schemas.openxmlformats.org/officeDocument/2006/relationships/tags" Target="../tags/tag439.xml"/><Relationship Id="rId47" Type="http://schemas.openxmlformats.org/officeDocument/2006/relationships/image" Target="../media/image18.jpeg"/><Relationship Id="rId7" Type="http://schemas.openxmlformats.org/officeDocument/2006/relationships/tags" Target="../tags/tag404.xml"/><Relationship Id="rId12" Type="http://schemas.openxmlformats.org/officeDocument/2006/relationships/tags" Target="../tags/tag409.xml"/><Relationship Id="rId17" Type="http://schemas.openxmlformats.org/officeDocument/2006/relationships/tags" Target="../tags/tag414.xml"/><Relationship Id="rId25" Type="http://schemas.openxmlformats.org/officeDocument/2006/relationships/tags" Target="../tags/tag422.xml"/><Relationship Id="rId33" Type="http://schemas.openxmlformats.org/officeDocument/2006/relationships/tags" Target="../tags/tag430.xml"/><Relationship Id="rId38" Type="http://schemas.openxmlformats.org/officeDocument/2006/relationships/tags" Target="../tags/tag435.xml"/><Relationship Id="rId46" Type="http://schemas.openxmlformats.org/officeDocument/2006/relationships/notesSlide" Target="../notesSlides/notesSlide15.xml"/><Relationship Id="rId2" Type="http://schemas.openxmlformats.org/officeDocument/2006/relationships/tags" Target="../tags/tag399.xml"/><Relationship Id="rId16" Type="http://schemas.openxmlformats.org/officeDocument/2006/relationships/tags" Target="../tags/tag413.xml"/><Relationship Id="rId20" Type="http://schemas.openxmlformats.org/officeDocument/2006/relationships/tags" Target="../tags/tag417.xml"/><Relationship Id="rId29" Type="http://schemas.openxmlformats.org/officeDocument/2006/relationships/tags" Target="../tags/tag426.xml"/><Relationship Id="rId41" Type="http://schemas.openxmlformats.org/officeDocument/2006/relationships/tags" Target="../tags/tag438.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24" Type="http://schemas.openxmlformats.org/officeDocument/2006/relationships/tags" Target="../tags/tag421.xml"/><Relationship Id="rId32" Type="http://schemas.openxmlformats.org/officeDocument/2006/relationships/tags" Target="../tags/tag429.xml"/><Relationship Id="rId37" Type="http://schemas.openxmlformats.org/officeDocument/2006/relationships/tags" Target="../tags/tag434.xml"/><Relationship Id="rId40" Type="http://schemas.openxmlformats.org/officeDocument/2006/relationships/tags" Target="../tags/tag437.xml"/><Relationship Id="rId45" Type="http://schemas.openxmlformats.org/officeDocument/2006/relationships/slideLayout" Target="../slideLayouts/slideLayout5.xml"/><Relationship Id="rId5" Type="http://schemas.openxmlformats.org/officeDocument/2006/relationships/tags" Target="../tags/tag402.xml"/><Relationship Id="rId15" Type="http://schemas.openxmlformats.org/officeDocument/2006/relationships/tags" Target="../tags/tag412.xml"/><Relationship Id="rId23" Type="http://schemas.openxmlformats.org/officeDocument/2006/relationships/tags" Target="../tags/tag420.xml"/><Relationship Id="rId28" Type="http://schemas.openxmlformats.org/officeDocument/2006/relationships/tags" Target="../tags/tag425.xml"/><Relationship Id="rId36" Type="http://schemas.openxmlformats.org/officeDocument/2006/relationships/tags" Target="../tags/tag433.xml"/><Relationship Id="rId49" Type="http://schemas.openxmlformats.org/officeDocument/2006/relationships/image" Target="../media/image20.jpeg"/><Relationship Id="rId10" Type="http://schemas.openxmlformats.org/officeDocument/2006/relationships/tags" Target="../tags/tag407.xml"/><Relationship Id="rId19" Type="http://schemas.openxmlformats.org/officeDocument/2006/relationships/tags" Target="../tags/tag416.xml"/><Relationship Id="rId31" Type="http://schemas.openxmlformats.org/officeDocument/2006/relationships/tags" Target="../tags/tag428.xml"/><Relationship Id="rId44" Type="http://schemas.openxmlformats.org/officeDocument/2006/relationships/tags" Target="../tags/tag441.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tags" Target="../tags/tag411.xml"/><Relationship Id="rId22" Type="http://schemas.openxmlformats.org/officeDocument/2006/relationships/tags" Target="../tags/tag419.xml"/><Relationship Id="rId27" Type="http://schemas.openxmlformats.org/officeDocument/2006/relationships/tags" Target="../tags/tag424.xml"/><Relationship Id="rId30" Type="http://schemas.openxmlformats.org/officeDocument/2006/relationships/tags" Target="../tags/tag427.xml"/><Relationship Id="rId35" Type="http://schemas.openxmlformats.org/officeDocument/2006/relationships/tags" Target="../tags/tag432.xml"/><Relationship Id="rId43" Type="http://schemas.openxmlformats.org/officeDocument/2006/relationships/tags" Target="../tags/tag440.xml"/><Relationship Id="rId48" Type="http://schemas.openxmlformats.org/officeDocument/2006/relationships/image" Target="../media/image19.jpeg"/><Relationship Id="rId8" Type="http://schemas.openxmlformats.org/officeDocument/2006/relationships/tags" Target="../tags/tag405.xml"/></Relationships>
</file>

<file path=ppt/slides/_rels/slide16.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9" Type="http://schemas.openxmlformats.org/officeDocument/2006/relationships/tags" Target="../tags/tag480.xml"/><Relationship Id="rId3" Type="http://schemas.openxmlformats.org/officeDocument/2006/relationships/tags" Target="../tags/tag444.xml"/><Relationship Id="rId21" Type="http://schemas.openxmlformats.org/officeDocument/2006/relationships/tags" Target="../tags/tag462.xml"/><Relationship Id="rId34" Type="http://schemas.openxmlformats.org/officeDocument/2006/relationships/tags" Target="../tags/tag475.xml"/><Relationship Id="rId42" Type="http://schemas.openxmlformats.org/officeDocument/2006/relationships/tags" Target="../tags/tag483.xml"/><Relationship Id="rId47" Type="http://schemas.openxmlformats.org/officeDocument/2006/relationships/image" Target="../media/image21.jpeg"/><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38" Type="http://schemas.openxmlformats.org/officeDocument/2006/relationships/tags" Target="../tags/tag479.xml"/><Relationship Id="rId46" Type="http://schemas.openxmlformats.org/officeDocument/2006/relationships/notesSlide" Target="../notesSlides/notesSlide16.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29" Type="http://schemas.openxmlformats.org/officeDocument/2006/relationships/tags" Target="../tags/tag470.xml"/><Relationship Id="rId41" Type="http://schemas.openxmlformats.org/officeDocument/2006/relationships/tags" Target="../tags/tag482.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37" Type="http://schemas.openxmlformats.org/officeDocument/2006/relationships/tags" Target="../tags/tag478.xml"/><Relationship Id="rId40" Type="http://schemas.openxmlformats.org/officeDocument/2006/relationships/tags" Target="../tags/tag481.xml"/><Relationship Id="rId45" Type="http://schemas.openxmlformats.org/officeDocument/2006/relationships/slideLayout" Target="../slideLayouts/slideLayout3.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tags" Target="../tags/tag477.xml"/><Relationship Id="rId49" Type="http://schemas.openxmlformats.org/officeDocument/2006/relationships/image" Target="../media/image23.jpeg"/><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4" Type="http://schemas.openxmlformats.org/officeDocument/2006/relationships/tags" Target="../tags/tag485.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35" Type="http://schemas.openxmlformats.org/officeDocument/2006/relationships/tags" Target="../tags/tag476.xml"/><Relationship Id="rId43" Type="http://schemas.openxmlformats.org/officeDocument/2006/relationships/tags" Target="../tags/tag484.xml"/><Relationship Id="rId48" Type="http://schemas.openxmlformats.org/officeDocument/2006/relationships/image" Target="../media/image22.jpeg"/><Relationship Id="rId8" Type="http://schemas.openxmlformats.org/officeDocument/2006/relationships/tags" Target="../tags/tag4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9" Type="http://schemas.openxmlformats.org/officeDocument/2006/relationships/tags" Target="../tags/tag524.xml"/><Relationship Id="rId3" Type="http://schemas.openxmlformats.org/officeDocument/2006/relationships/tags" Target="../tags/tag488.xml"/><Relationship Id="rId21" Type="http://schemas.openxmlformats.org/officeDocument/2006/relationships/tags" Target="../tags/tag506.xml"/><Relationship Id="rId34" Type="http://schemas.openxmlformats.org/officeDocument/2006/relationships/tags" Target="../tags/tag519.xml"/><Relationship Id="rId42" Type="http://schemas.openxmlformats.org/officeDocument/2006/relationships/tags" Target="../tags/tag527.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tags" Target="../tags/tag523.xml"/><Relationship Id="rId46" Type="http://schemas.openxmlformats.org/officeDocument/2006/relationships/notesSlide" Target="../notesSlides/notesSlide18.xml"/><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29" Type="http://schemas.openxmlformats.org/officeDocument/2006/relationships/tags" Target="../tags/tag514.xml"/><Relationship Id="rId41" Type="http://schemas.openxmlformats.org/officeDocument/2006/relationships/tags" Target="../tags/tag526.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tags" Target="../tags/tag522.xml"/><Relationship Id="rId40" Type="http://schemas.openxmlformats.org/officeDocument/2006/relationships/tags" Target="../tags/tag525.xml"/><Relationship Id="rId45" Type="http://schemas.openxmlformats.org/officeDocument/2006/relationships/slideLayout" Target="../slideLayouts/slideLayout10.xml"/><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tags" Target="../tags/tag521.xml"/><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4" Type="http://schemas.openxmlformats.org/officeDocument/2006/relationships/tags" Target="../tags/tag529.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tags" Target="../tags/tag520.xml"/><Relationship Id="rId43" Type="http://schemas.openxmlformats.org/officeDocument/2006/relationships/tags" Target="../tags/tag528.xml"/></Relationships>
</file>

<file path=ppt/slides/_rels/slide19.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tags" Target="../tags/tag547.xml"/><Relationship Id="rId26" Type="http://schemas.openxmlformats.org/officeDocument/2006/relationships/tags" Target="../tags/tag555.xml"/><Relationship Id="rId39" Type="http://schemas.openxmlformats.org/officeDocument/2006/relationships/tags" Target="../tags/tag568.xml"/><Relationship Id="rId3" Type="http://schemas.openxmlformats.org/officeDocument/2006/relationships/tags" Target="../tags/tag532.xml"/><Relationship Id="rId21" Type="http://schemas.openxmlformats.org/officeDocument/2006/relationships/tags" Target="../tags/tag550.xml"/><Relationship Id="rId34" Type="http://schemas.openxmlformats.org/officeDocument/2006/relationships/tags" Target="../tags/tag563.xml"/><Relationship Id="rId42" Type="http://schemas.openxmlformats.org/officeDocument/2006/relationships/tags" Target="../tags/tag571.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5" Type="http://schemas.openxmlformats.org/officeDocument/2006/relationships/tags" Target="../tags/tag554.xml"/><Relationship Id="rId33" Type="http://schemas.openxmlformats.org/officeDocument/2006/relationships/tags" Target="../tags/tag562.xml"/><Relationship Id="rId38" Type="http://schemas.openxmlformats.org/officeDocument/2006/relationships/tags" Target="../tags/tag567.xml"/><Relationship Id="rId46" Type="http://schemas.openxmlformats.org/officeDocument/2006/relationships/notesSlide" Target="../notesSlides/notesSlide19.xml"/><Relationship Id="rId2" Type="http://schemas.openxmlformats.org/officeDocument/2006/relationships/tags" Target="../tags/tag531.xml"/><Relationship Id="rId16" Type="http://schemas.openxmlformats.org/officeDocument/2006/relationships/tags" Target="../tags/tag545.xml"/><Relationship Id="rId20" Type="http://schemas.openxmlformats.org/officeDocument/2006/relationships/tags" Target="../tags/tag549.xml"/><Relationship Id="rId29" Type="http://schemas.openxmlformats.org/officeDocument/2006/relationships/tags" Target="../tags/tag558.xml"/><Relationship Id="rId41" Type="http://schemas.openxmlformats.org/officeDocument/2006/relationships/tags" Target="../tags/tag570.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0.xml"/><Relationship Id="rId24" Type="http://schemas.openxmlformats.org/officeDocument/2006/relationships/tags" Target="../tags/tag553.xml"/><Relationship Id="rId32" Type="http://schemas.openxmlformats.org/officeDocument/2006/relationships/tags" Target="../tags/tag561.xml"/><Relationship Id="rId37" Type="http://schemas.openxmlformats.org/officeDocument/2006/relationships/tags" Target="../tags/tag566.xml"/><Relationship Id="rId40" Type="http://schemas.openxmlformats.org/officeDocument/2006/relationships/tags" Target="../tags/tag569.xml"/><Relationship Id="rId45" Type="http://schemas.openxmlformats.org/officeDocument/2006/relationships/slideLayout" Target="../slideLayouts/slideLayout10.xml"/><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tags" Target="../tags/tag552.xml"/><Relationship Id="rId28" Type="http://schemas.openxmlformats.org/officeDocument/2006/relationships/tags" Target="../tags/tag557.xml"/><Relationship Id="rId36" Type="http://schemas.openxmlformats.org/officeDocument/2006/relationships/tags" Target="../tags/tag565.xml"/><Relationship Id="rId10" Type="http://schemas.openxmlformats.org/officeDocument/2006/relationships/tags" Target="../tags/tag539.xml"/><Relationship Id="rId19" Type="http://schemas.openxmlformats.org/officeDocument/2006/relationships/tags" Target="../tags/tag548.xml"/><Relationship Id="rId31" Type="http://schemas.openxmlformats.org/officeDocument/2006/relationships/tags" Target="../tags/tag560.xml"/><Relationship Id="rId44" Type="http://schemas.openxmlformats.org/officeDocument/2006/relationships/tags" Target="../tags/tag573.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tags" Target="../tags/tag551.xml"/><Relationship Id="rId27" Type="http://schemas.openxmlformats.org/officeDocument/2006/relationships/tags" Target="../tags/tag556.xml"/><Relationship Id="rId30" Type="http://schemas.openxmlformats.org/officeDocument/2006/relationships/tags" Target="../tags/tag559.xml"/><Relationship Id="rId35" Type="http://schemas.openxmlformats.org/officeDocument/2006/relationships/tags" Target="../tags/tag564.xml"/><Relationship Id="rId43" Type="http://schemas.openxmlformats.org/officeDocument/2006/relationships/tags" Target="../tags/tag5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tags" Target="../tags/tag581.xml"/><Relationship Id="rId13" Type="http://schemas.openxmlformats.org/officeDocument/2006/relationships/tags" Target="../tags/tag586.xml"/><Relationship Id="rId18" Type="http://schemas.openxmlformats.org/officeDocument/2006/relationships/tags" Target="../tags/tag591.xml"/><Relationship Id="rId26" Type="http://schemas.openxmlformats.org/officeDocument/2006/relationships/tags" Target="../tags/tag599.xml"/><Relationship Id="rId39" Type="http://schemas.openxmlformats.org/officeDocument/2006/relationships/tags" Target="../tags/tag612.xml"/><Relationship Id="rId3" Type="http://schemas.openxmlformats.org/officeDocument/2006/relationships/tags" Target="../tags/tag576.xml"/><Relationship Id="rId21" Type="http://schemas.openxmlformats.org/officeDocument/2006/relationships/tags" Target="../tags/tag594.xml"/><Relationship Id="rId34" Type="http://schemas.openxmlformats.org/officeDocument/2006/relationships/tags" Target="../tags/tag607.xml"/><Relationship Id="rId42" Type="http://schemas.openxmlformats.org/officeDocument/2006/relationships/tags" Target="../tags/tag615.xml"/><Relationship Id="rId7" Type="http://schemas.openxmlformats.org/officeDocument/2006/relationships/tags" Target="../tags/tag580.xml"/><Relationship Id="rId12" Type="http://schemas.openxmlformats.org/officeDocument/2006/relationships/tags" Target="../tags/tag585.xml"/><Relationship Id="rId17" Type="http://schemas.openxmlformats.org/officeDocument/2006/relationships/tags" Target="../tags/tag590.xml"/><Relationship Id="rId25" Type="http://schemas.openxmlformats.org/officeDocument/2006/relationships/tags" Target="../tags/tag598.xml"/><Relationship Id="rId33" Type="http://schemas.openxmlformats.org/officeDocument/2006/relationships/tags" Target="../tags/tag606.xml"/><Relationship Id="rId38" Type="http://schemas.openxmlformats.org/officeDocument/2006/relationships/tags" Target="../tags/tag611.xml"/><Relationship Id="rId46" Type="http://schemas.openxmlformats.org/officeDocument/2006/relationships/notesSlide" Target="../notesSlides/notesSlide20.xml"/><Relationship Id="rId2" Type="http://schemas.openxmlformats.org/officeDocument/2006/relationships/tags" Target="../tags/tag575.xml"/><Relationship Id="rId16" Type="http://schemas.openxmlformats.org/officeDocument/2006/relationships/tags" Target="../tags/tag589.xml"/><Relationship Id="rId20" Type="http://schemas.openxmlformats.org/officeDocument/2006/relationships/tags" Target="../tags/tag593.xml"/><Relationship Id="rId29" Type="http://schemas.openxmlformats.org/officeDocument/2006/relationships/tags" Target="../tags/tag602.xml"/><Relationship Id="rId41" Type="http://schemas.openxmlformats.org/officeDocument/2006/relationships/tags" Target="../tags/tag614.xml"/><Relationship Id="rId1" Type="http://schemas.openxmlformats.org/officeDocument/2006/relationships/tags" Target="../tags/tag574.xml"/><Relationship Id="rId6" Type="http://schemas.openxmlformats.org/officeDocument/2006/relationships/tags" Target="../tags/tag579.xml"/><Relationship Id="rId11" Type="http://schemas.openxmlformats.org/officeDocument/2006/relationships/tags" Target="../tags/tag584.xml"/><Relationship Id="rId24" Type="http://schemas.openxmlformats.org/officeDocument/2006/relationships/tags" Target="../tags/tag597.xml"/><Relationship Id="rId32" Type="http://schemas.openxmlformats.org/officeDocument/2006/relationships/tags" Target="../tags/tag605.xml"/><Relationship Id="rId37" Type="http://schemas.openxmlformats.org/officeDocument/2006/relationships/tags" Target="../tags/tag610.xml"/><Relationship Id="rId40" Type="http://schemas.openxmlformats.org/officeDocument/2006/relationships/tags" Target="../tags/tag613.xml"/><Relationship Id="rId45" Type="http://schemas.openxmlformats.org/officeDocument/2006/relationships/slideLayout" Target="../slideLayouts/slideLayout10.xml"/><Relationship Id="rId5" Type="http://schemas.openxmlformats.org/officeDocument/2006/relationships/tags" Target="../tags/tag578.xml"/><Relationship Id="rId15" Type="http://schemas.openxmlformats.org/officeDocument/2006/relationships/tags" Target="../tags/tag588.xml"/><Relationship Id="rId23" Type="http://schemas.openxmlformats.org/officeDocument/2006/relationships/tags" Target="../tags/tag596.xml"/><Relationship Id="rId28" Type="http://schemas.openxmlformats.org/officeDocument/2006/relationships/tags" Target="../tags/tag601.xml"/><Relationship Id="rId36" Type="http://schemas.openxmlformats.org/officeDocument/2006/relationships/tags" Target="../tags/tag609.xml"/><Relationship Id="rId10" Type="http://schemas.openxmlformats.org/officeDocument/2006/relationships/tags" Target="../tags/tag583.xml"/><Relationship Id="rId19" Type="http://schemas.openxmlformats.org/officeDocument/2006/relationships/tags" Target="../tags/tag592.xml"/><Relationship Id="rId31" Type="http://schemas.openxmlformats.org/officeDocument/2006/relationships/tags" Target="../tags/tag604.xml"/><Relationship Id="rId44" Type="http://schemas.openxmlformats.org/officeDocument/2006/relationships/tags" Target="../tags/tag617.xml"/><Relationship Id="rId4" Type="http://schemas.openxmlformats.org/officeDocument/2006/relationships/tags" Target="../tags/tag577.xml"/><Relationship Id="rId9" Type="http://schemas.openxmlformats.org/officeDocument/2006/relationships/tags" Target="../tags/tag582.xml"/><Relationship Id="rId14" Type="http://schemas.openxmlformats.org/officeDocument/2006/relationships/tags" Target="../tags/tag587.xml"/><Relationship Id="rId22" Type="http://schemas.openxmlformats.org/officeDocument/2006/relationships/tags" Target="../tags/tag595.xml"/><Relationship Id="rId27" Type="http://schemas.openxmlformats.org/officeDocument/2006/relationships/tags" Target="../tags/tag600.xml"/><Relationship Id="rId30" Type="http://schemas.openxmlformats.org/officeDocument/2006/relationships/tags" Target="../tags/tag603.xml"/><Relationship Id="rId35" Type="http://schemas.openxmlformats.org/officeDocument/2006/relationships/tags" Target="../tags/tag608.xml"/><Relationship Id="rId43" Type="http://schemas.openxmlformats.org/officeDocument/2006/relationships/tags" Target="../tags/tag6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tags" Target="../tags/tag630.xml"/><Relationship Id="rId18" Type="http://schemas.openxmlformats.org/officeDocument/2006/relationships/tags" Target="../tags/tag635.xml"/><Relationship Id="rId26" Type="http://schemas.openxmlformats.org/officeDocument/2006/relationships/tags" Target="../tags/tag643.xml"/><Relationship Id="rId39" Type="http://schemas.openxmlformats.org/officeDocument/2006/relationships/tags" Target="../tags/tag656.xml"/><Relationship Id="rId3" Type="http://schemas.openxmlformats.org/officeDocument/2006/relationships/tags" Target="../tags/tag620.xml"/><Relationship Id="rId21" Type="http://schemas.openxmlformats.org/officeDocument/2006/relationships/tags" Target="../tags/tag638.xml"/><Relationship Id="rId34" Type="http://schemas.openxmlformats.org/officeDocument/2006/relationships/tags" Target="../tags/tag651.xml"/><Relationship Id="rId42" Type="http://schemas.openxmlformats.org/officeDocument/2006/relationships/tags" Target="../tags/tag659.xml"/><Relationship Id="rId7" Type="http://schemas.openxmlformats.org/officeDocument/2006/relationships/tags" Target="../tags/tag624.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tags" Target="../tags/tag642.xml"/><Relationship Id="rId33" Type="http://schemas.openxmlformats.org/officeDocument/2006/relationships/tags" Target="../tags/tag650.xml"/><Relationship Id="rId38" Type="http://schemas.openxmlformats.org/officeDocument/2006/relationships/tags" Target="../tags/tag655.xml"/><Relationship Id="rId46" Type="http://schemas.openxmlformats.org/officeDocument/2006/relationships/notesSlide" Target="../notesSlides/notesSlide22.xml"/><Relationship Id="rId2" Type="http://schemas.openxmlformats.org/officeDocument/2006/relationships/tags" Target="../tags/tag619.xml"/><Relationship Id="rId16" Type="http://schemas.openxmlformats.org/officeDocument/2006/relationships/tags" Target="../tags/tag633.xml"/><Relationship Id="rId20" Type="http://schemas.openxmlformats.org/officeDocument/2006/relationships/tags" Target="../tags/tag637.xml"/><Relationship Id="rId29" Type="http://schemas.openxmlformats.org/officeDocument/2006/relationships/tags" Target="../tags/tag646.xml"/><Relationship Id="rId41" Type="http://schemas.openxmlformats.org/officeDocument/2006/relationships/tags" Target="../tags/tag658.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tags" Target="../tags/tag628.xml"/><Relationship Id="rId24" Type="http://schemas.openxmlformats.org/officeDocument/2006/relationships/tags" Target="../tags/tag641.xml"/><Relationship Id="rId32" Type="http://schemas.openxmlformats.org/officeDocument/2006/relationships/tags" Target="../tags/tag649.xml"/><Relationship Id="rId37" Type="http://schemas.openxmlformats.org/officeDocument/2006/relationships/tags" Target="../tags/tag654.xml"/><Relationship Id="rId40" Type="http://schemas.openxmlformats.org/officeDocument/2006/relationships/tags" Target="../tags/tag657.xml"/><Relationship Id="rId45" Type="http://schemas.openxmlformats.org/officeDocument/2006/relationships/slideLayout" Target="../slideLayouts/slideLayout10.xml"/><Relationship Id="rId5" Type="http://schemas.openxmlformats.org/officeDocument/2006/relationships/tags" Target="../tags/tag622.xml"/><Relationship Id="rId15" Type="http://schemas.openxmlformats.org/officeDocument/2006/relationships/tags" Target="../tags/tag632.xml"/><Relationship Id="rId23" Type="http://schemas.openxmlformats.org/officeDocument/2006/relationships/tags" Target="../tags/tag640.xml"/><Relationship Id="rId28" Type="http://schemas.openxmlformats.org/officeDocument/2006/relationships/tags" Target="../tags/tag645.xml"/><Relationship Id="rId36" Type="http://schemas.openxmlformats.org/officeDocument/2006/relationships/tags" Target="../tags/tag653.xml"/><Relationship Id="rId10" Type="http://schemas.openxmlformats.org/officeDocument/2006/relationships/tags" Target="../tags/tag627.xml"/><Relationship Id="rId19" Type="http://schemas.openxmlformats.org/officeDocument/2006/relationships/tags" Target="../tags/tag636.xml"/><Relationship Id="rId31" Type="http://schemas.openxmlformats.org/officeDocument/2006/relationships/tags" Target="../tags/tag648.xml"/><Relationship Id="rId44" Type="http://schemas.openxmlformats.org/officeDocument/2006/relationships/tags" Target="../tags/tag661.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tags" Target="../tags/tag631.xml"/><Relationship Id="rId22" Type="http://schemas.openxmlformats.org/officeDocument/2006/relationships/tags" Target="../tags/tag639.xml"/><Relationship Id="rId27" Type="http://schemas.openxmlformats.org/officeDocument/2006/relationships/tags" Target="../tags/tag644.xml"/><Relationship Id="rId30" Type="http://schemas.openxmlformats.org/officeDocument/2006/relationships/tags" Target="../tags/tag647.xml"/><Relationship Id="rId35" Type="http://schemas.openxmlformats.org/officeDocument/2006/relationships/tags" Target="../tags/tag652.xml"/><Relationship Id="rId43" Type="http://schemas.openxmlformats.org/officeDocument/2006/relationships/tags" Target="../tags/tag660.xml"/></Relationships>
</file>

<file path=ppt/slides/_rels/slide23.xml.rels><?xml version="1.0" encoding="UTF-8" standalone="yes"?>
<Relationships xmlns="http://schemas.openxmlformats.org/package/2006/relationships"><Relationship Id="rId8" Type="http://schemas.openxmlformats.org/officeDocument/2006/relationships/tags" Target="../tags/tag669.xml"/><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9" Type="http://schemas.openxmlformats.org/officeDocument/2006/relationships/tags" Target="../tags/tag700.xml"/><Relationship Id="rId3" Type="http://schemas.openxmlformats.org/officeDocument/2006/relationships/tags" Target="../tags/tag664.xml"/><Relationship Id="rId21" Type="http://schemas.openxmlformats.org/officeDocument/2006/relationships/tags" Target="../tags/tag682.xml"/><Relationship Id="rId34" Type="http://schemas.openxmlformats.org/officeDocument/2006/relationships/tags" Target="../tags/tag695.xml"/><Relationship Id="rId42" Type="http://schemas.openxmlformats.org/officeDocument/2006/relationships/tags" Target="../tags/tag703.xml"/><Relationship Id="rId7" Type="http://schemas.openxmlformats.org/officeDocument/2006/relationships/tags" Target="../tags/tag668.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33" Type="http://schemas.openxmlformats.org/officeDocument/2006/relationships/tags" Target="../tags/tag694.xml"/><Relationship Id="rId38" Type="http://schemas.openxmlformats.org/officeDocument/2006/relationships/tags" Target="../tags/tag699.xml"/><Relationship Id="rId46" Type="http://schemas.openxmlformats.org/officeDocument/2006/relationships/notesSlide" Target="../notesSlides/notesSlide23.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tags" Target="../tags/tag681.xml"/><Relationship Id="rId29" Type="http://schemas.openxmlformats.org/officeDocument/2006/relationships/tags" Target="../tags/tag690.xml"/><Relationship Id="rId41" Type="http://schemas.openxmlformats.org/officeDocument/2006/relationships/tags" Target="../tags/tag702.xml"/><Relationship Id="rId1" Type="http://schemas.openxmlformats.org/officeDocument/2006/relationships/tags" Target="../tags/tag662.xml"/><Relationship Id="rId6" Type="http://schemas.openxmlformats.org/officeDocument/2006/relationships/tags" Target="../tags/tag667.xml"/><Relationship Id="rId11" Type="http://schemas.openxmlformats.org/officeDocument/2006/relationships/tags" Target="../tags/tag672.xml"/><Relationship Id="rId24" Type="http://schemas.openxmlformats.org/officeDocument/2006/relationships/tags" Target="../tags/tag685.xml"/><Relationship Id="rId32" Type="http://schemas.openxmlformats.org/officeDocument/2006/relationships/tags" Target="../tags/tag693.xml"/><Relationship Id="rId37" Type="http://schemas.openxmlformats.org/officeDocument/2006/relationships/tags" Target="../tags/tag698.xml"/><Relationship Id="rId40" Type="http://schemas.openxmlformats.org/officeDocument/2006/relationships/tags" Target="../tags/tag701.xml"/><Relationship Id="rId45" Type="http://schemas.openxmlformats.org/officeDocument/2006/relationships/slideLayout" Target="../slideLayouts/slideLayout10.xml"/><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36" Type="http://schemas.openxmlformats.org/officeDocument/2006/relationships/tags" Target="../tags/tag697.xml"/><Relationship Id="rId10" Type="http://schemas.openxmlformats.org/officeDocument/2006/relationships/tags" Target="../tags/tag671.xml"/><Relationship Id="rId19" Type="http://schemas.openxmlformats.org/officeDocument/2006/relationships/tags" Target="../tags/tag680.xml"/><Relationship Id="rId31" Type="http://schemas.openxmlformats.org/officeDocument/2006/relationships/tags" Target="../tags/tag692.xml"/><Relationship Id="rId44" Type="http://schemas.openxmlformats.org/officeDocument/2006/relationships/tags" Target="../tags/tag705.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 Id="rId30" Type="http://schemas.openxmlformats.org/officeDocument/2006/relationships/tags" Target="../tags/tag691.xml"/><Relationship Id="rId35" Type="http://schemas.openxmlformats.org/officeDocument/2006/relationships/tags" Target="../tags/tag696.xml"/><Relationship Id="rId43" Type="http://schemas.openxmlformats.org/officeDocument/2006/relationships/tags" Target="../tags/tag704.xml"/></Relationships>
</file>

<file path=ppt/slides/_rels/slide24.xml.rels><?xml version="1.0" encoding="UTF-8" standalone="yes"?>
<Relationships xmlns="http://schemas.openxmlformats.org/package/2006/relationships"><Relationship Id="rId8" Type="http://schemas.openxmlformats.org/officeDocument/2006/relationships/tags" Target="../tags/tag713.xml"/><Relationship Id="rId13" Type="http://schemas.openxmlformats.org/officeDocument/2006/relationships/tags" Target="../tags/tag718.xml"/><Relationship Id="rId18" Type="http://schemas.openxmlformats.org/officeDocument/2006/relationships/tags" Target="../tags/tag723.xml"/><Relationship Id="rId26" Type="http://schemas.openxmlformats.org/officeDocument/2006/relationships/tags" Target="../tags/tag731.xml"/><Relationship Id="rId39" Type="http://schemas.openxmlformats.org/officeDocument/2006/relationships/tags" Target="../tags/tag744.xml"/><Relationship Id="rId3" Type="http://schemas.openxmlformats.org/officeDocument/2006/relationships/tags" Target="../tags/tag708.xml"/><Relationship Id="rId21" Type="http://schemas.openxmlformats.org/officeDocument/2006/relationships/tags" Target="../tags/tag726.xml"/><Relationship Id="rId34" Type="http://schemas.openxmlformats.org/officeDocument/2006/relationships/tags" Target="../tags/tag739.xml"/><Relationship Id="rId42" Type="http://schemas.openxmlformats.org/officeDocument/2006/relationships/tags" Target="../tags/tag747.xml"/><Relationship Id="rId7" Type="http://schemas.openxmlformats.org/officeDocument/2006/relationships/tags" Target="../tags/tag712.xml"/><Relationship Id="rId12" Type="http://schemas.openxmlformats.org/officeDocument/2006/relationships/tags" Target="../tags/tag717.xml"/><Relationship Id="rId17" Type="http://schemas.openxmlformats.org/officeDocument/2006/relationships/tags" Target="../tags/tag722.xml"/><Relationship Id="rId25" Type="http://schemas.openxmlformats.org/officeDocument/2006/relationships/tags" Target="../tags/tag730.xml"/><Relationship Id="rId33" Type="http://schemas.openxmlformats.org/officeDocument/2006/relationships/tags" Target="../tags/tag738.xml"/><Relationship Id="rId38" Type="http://schemas.openxmlformats.org/officeDocument/2006/relationships/tags" Target="../tags/tag743.xml"/><Relationship Id="rId46" Type="http://schemas.openxmlformats.org/officeDocument/2006/relationships/notesSlide" Target="../notesSlides/notesSlide24.xml"/><Relationship Id="rId2" Type="http://schemas.openxmlformats.org/officeDocument/2006/relationships/tags" Target="../tags/tag707.xml"/><Relationship Id="rId16" Type="http://schemas.openxmlformats.org/officeDocument/2006/relationships/tags" Target="../tags/tag721.xml"/><Relationship Id="rId20" Type="http://schemas.openxmlformats.org/officeDocument/2006/relationships/tags" Target="../tags/tag725.xml"/><Relationship Id="rId29" Type="http://schemas.openxmlformats.org/officeDocument/2006/relationships/tags" Target="../tags/tag734.xml"/><Relationship Id="rId41" Type="http://schemas.openxmlformats.org/officeDocument/2006/relationships/tags" Target="../tags/tag746.xml"/><Relationship Id="rId1" Type="http://schemas.openxmlformats.org/officeDocument/2006/relationships/tags" Target="../tags/tag706.xml"/><Relationship Id="rId6" Type="http://schemas.openxmlformats.org/officeDocument/2006/relationships/tags" Target="../tags/tag711.xml"/><Relationship Id="rId11" Type="http://schemas.openxmlformats.org/officeDocument/2006/relationships/tags" Target="../tags/tag716.xml"/><Relationship Id="rId24" Type="http://schemas.openxmlformats.org/officeDocument/2006/relationships/tags" Target="../tags/tag729.xml"/><Relationship Id="rId32" Type="http://schemas.openxmlformats.org/officeDocument/2006/relationships/tags" Target="../tags/tag737.xml"/><Relationship Id="rId37" Type="http://schemas.openxmlformats.org/officeDocument/2006/relationships/tags" Target="../tags/tag742.xml"/><Relationship Id="rId40" Type="http://schemas.openxmlformats.org/officeDocument/2006/relationships/tags" Target="../tags/tag745.xml"/><Relationship Id="rId45" Type="http://schemas.openxmlformats.org/officeDocument/2006/relationships/slideLayout" Target="../slideLayouts/slideLayout10.xml"/><Relationship Id="rId5" Type="http://schemas.openxmlformats.org/officeDocument/2006/relationships/tags" Target="../tags/tag710.xml"/><Relationship Id="rId15" Type="http://schemas.openxmlformats.org/officeDocument/2006/relationships/tags" Target="../tags/tag720.xml"/><Relationship Id="rId23" Type="http://schemas.openxmlformats.org/officeDocument/2006/relationships/tags" Target="../tags/tag728.xml"/><Relationship Id="rId28" Type="http://schemas.openxmlformats.org/officeDocument/2006/relationships/tags" Target="../tags/tag733.xml"/><Relationship Id="rId36" Type="http://schemas.openxmlformats.org/officeDocument/2006/relationships/tags" Target="../tags/tag741.xml"/><Relationship Id="rId10" Type="http://schemas.openxmlformats.org/officeDocument/2006/relationships/tags" Target="../tags/tag715.xml"/><Relationship Id="rId19" Type="http://schemas.openxmlformats.org/officeDocument/2006/relationships/tags" Target="../tags/tag724.xml"/><Relationship Id="rId31" Type="http://schemas.openxmlformats.org/officeDocument/2006/relationships/tags" Target="../tags/tag736.xml"/><Relationship Id="rId44" Type="http://schemas.openxmlformats.org/officeDocument/2006/relationships/tags" Target="../tags/tag749.xml"/><Relationship Id="rId4" Type="http://schemas.openxmlformats.org/officeDocument/2006/relationships/tags" Target="../tags/tag709.xml"/><Relationship Id="rId9" Type="http://schemas.openxmlformats.org/officeDocument/2006/relationships/tags" Target="../tags/tag714.xml"/><Relationship Id="rId14" Type="http://schemas.openxmlformats.org/officeDocument/2006/relationships/tags" Target="../tags/tag719.xml"/><Relationship Id="rId22" Type="http://schemas.openxmlformats.org/officeDocument/2006/relationships/tags" Target="../tags/tag727.xml"/><Relationship Id="rId27" Type="http://schemas.openxmlformats.org/officeDocument/2006/relationships/tags" Target="../tags/tag732.xml"/><Relationship Id="rId30" Type="http://schemas.openxmlformats.org/officeDocument/2006/relationships/tags" Target="../tags/tag735.xml"/><Relationship Id="rId35" Type="http://schemas.openxmlformats.org/officeDocument/2006/relationships/tags" Target="../tags/tag740.xml"/><Relationship Id="rId43" Type="http://schemas.openxmlformats.org/officeDocument/2006/relationships/tags" Target="../tags/tag74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image" Target="../media/image2.jpeg"/><Relationship Id="rId50" Type="http://schemas.openxmlformats.org/officeDocument/2006/relationships/image" Target="../media/image5.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notesSlide" Target="../notesSlides/notesSlide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slideLayout" Target="../slideLayouts/slideLayout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image" Target="../media/image4.jpe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image" Target="../media/image3.jpeg"/><Relationship Id="rId8" Type="http://schemas.openxmlformats.org/officeDocument/2006/relationships/tags" Target="../tags/tag9.xml"/></Relationships>
</file>

<file path=ppt/slides/_rels/slide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9" Type="http://schemas.openxmlformats.org/officeDocument/2006/relationships/tags" Target="../tags/tag84.xml"/><Relationship Id="rId3" Type="http://schemas.openxmlformats.org/officeDocument/2006/relationships/tags" Target="../tags/tag48.xml"/><Relationship Id="rId21" Type="http://schemas.openxmlformats.org/officeDocument/2006/relationships/tags" Target="../tags/tag66.xml"/><Relationship Id="rId34" Type="http://schemas.openxmlformats.org/officeDocument/2006/relationships/tags" Target="../tags/tag79.xml"/><Relationship Id="rId42" Type="http://schemas.openxmlformats.org/officeDocument/2006/relationships/tags" Target="../tags/tag87.xml"/><Relationship Id="rId47" Type="http://schemas.openxmlformats.org/officeDocument/2006/relationships/image" Target="../media/image6.jpe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tags" Target="../tags/tag78.xml"/><Relationship Id="rId38" Type="http://schemas.openxmlformats.org/officeDocument/2006/relationships/tags" Target="../tags/tag83.xml"/><Relationship Id="rId46" Type="http://schemas.openxmlformats.org/officeDocument/2006/relationships/notesSlide" Target="../notesSlides/notesSlide5.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tags" Target="../tags/tag74.xml"/><Relationship Id="rId41" Type="http://schemas.openxmlformats.org/officeDocument/2006/relationships/tags" Target="../tags/tag86.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tags" Target="../tags/tag77.xml"/><Relationship Id="rId37" Type="http://schemas.openxmlformats.org/officeDocument/2006/relationships/tags" Target="../tags/tag82.xml"/><Relationship Id="rId40" Type="http://schemas.openxmlformats.org/officeDocument/2006/relationships/tags" Target="../tags/tag85.xml"/><Relationship Id="rId45" Type="http://schemas.openxmlformats.org/officeDocument/2006/relationships/slideLayout" Target="../slideLayouts/slideLayout6.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tags" Target="../tags/tag81.xml"/><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tags" Target="../tags/tag76.xml"/><Relationship Id="rId44" Type="http://schemas.openxmlformats.org/officeDocument/2006/relationships/tags" Target="../tags/tag89.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tags" Target="../tags/tag80.xml"/><Relationship Id="rId43" Type="http://schemas.openxmlformats.org/officeDocument/2006/relationships/tags" Target="../tags/tag88.xml"/><Relationship Id="rId48"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9" Type="http://schemas.openxmlformats.org/officeDocument/2006/relationships/tags" Target="../tags/tag128.xml"/><Relationship Id="rId3" Type="http://schemas.openxmlformats.org/officeDocument/2006/relationships/tags" Target="../tags/tag92.xml"/><Relationship Id="rId21" Type="http://schemas.openxmlformats.org/officeDocument/2006/relationships/tags" Target="../tags/tag110.xml"/><Relationship Id="rId34" Type="http://schemas.openxmlformats.org/officeDocument/2006/relationships/tags" Target="../tags/tag123.xml"/><Relationship Id="rId42" Type="http://schemas.openxmlformats.org/officeDocument/2006/relationships/tags" Target="../tags/tag131.xml"/><Relationship Id="rId47" Type="http://schemas.openxmlformats.org/officeDocument/2006/relationships/image" Target="../media/image8.jpeg"/><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tags" Target="../tags/tag122.xml"/><Relationship Id="rId38" Type="http://schemas.openxmlformats.org/officeDocument/2006/relationships/tags" Target="../tags/tag127.xml"/><Relationship Id="rId46" Type="http://schemas.openxmlformats.org/officeDocument/2006/relationships/notesSlide" Target="../notesSlides/notesSlide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tags" Target="../tags/tag118.xml"/><Relationship Id="rId41" Type="http://schemas.openxmlformats.org/officeDocument/2006/relationships/tags" Target="../tags/tag130.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tags" Target="../tags/tag121.xml"/><Relationship Id="rId37" Type="http://schemas.openxmlformats.org/officeDocument/2006/relationships/tags" Target="../tags/tag126.xml"/><Relationship Id="rId40" Type="http://schemas.openxmlformats.org/officeDocument/2006/relationships/tags" Target="../tags/tag129.xml"/><Relationship Id="rId45" Type="http://schemas.openxmlformats.org/officeDocument/2006/relationships/slideLayout" Target="../slideLayouts/slideLayout9.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tags" Target="../tags/tag125.xml"/><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tags" Target="../tags/tag120.xml"/><Relationship Id="rId44" Type="http://schemas.openxmlformats.org/officeDocument/2006/relationships/tags" Target="../tags/tag133.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tags" Target="../tags/tag119.xml"/><Relationship Id="rId35" Type="http://schemas.openxmlformats.org/officeDocument/2006/relationships/tags" Target="../tags/tag124.xml"/><Relationship Id="rId43" Type="http://schemas.openxmlformats.org/officeDocument/2006/relationships/tags" Target="../tags/tag132.xml"/><Relationship Id="rId48" Type="http://schemas.openxmlformats.org/officeDocument/2006/relationships/image" Target="../media/image9.jpeg"/></Relationships>
</file>

<file path=ppt/slides/_rels/slide7.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tags" Target="../tags/tag172.xml"/><Relationship Id="rId3" Type="http://schemas.openxmlformats.org/officeDocument/2006/relationships/tags" Target="../tags/tag136.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tags" Target="../tags/tag175.xml"/><Relationship Id="rId47" Type="http://schemas.openxmlformats.org/officeDocument/2006/relationships/image" Target="../media/image10.jpeg"/><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 Id="rId46" Type="http://schemas.openxmlformats.org/officeDocument/2006/relationships/notesSlide" Target="../notesSlides/notesSlide7.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tags" Target="../tags/tag162.xml"/><Relationship Id="rId41" Type="http://schemas.openxmlformats.org/officeDocument/2006/relationships/tags" Target="../tags/tag174.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tags" Target="../tags/tag173.xml"/><Relationship Id="rId45" Type="http://schemas.openxmlformats.org/officeDocument/2006/relationships/slideLayout" Target="../slideLayouts/slideLayout8.xml"/><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49" Type="http://schemas.openxmlformats.org/officeDocument/2006/relationships/image" Target="../media/image12.jpeg"/><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tags" Target="../tags/tag177.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tags" Target="../tags/tag176.xml"/><Relationship Id="rId48" Type="http://schemas.openxmlformats.org/officeDocument/2006/relationships/image" Target="../media/image11.jpeg"/><Relationship Id="rId8" Type="http://schemas.openxmlformats.org/officeDocument/2006/relationships/tags" Target="../tags/tag1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notesSlide" Target="../notesSlides/notesSlide9.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41" Type="http://schemas.openxmlformats.org/officeDocument/2006/relationships/tags" Target="../tags/tag218.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slideLayout" Target="../slideLayouts/slideLayout10.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tags" Target="../tags/tag221.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t="875" b="875"/>
          <a:stretch>
            <a:fillRect/>
          </a:stretch>
        </p:blipFill>
        <p:spPr>
          <a:xfrm>
            <a:off x="0" y="0"/>
            <a:ext cx="12192000" cy="6858000"/>
          </a:xfrm>
          <a:prstGeom prst="rect">
            <a:avLst/>
          </a:prstGeom>
        </p:spPr>
      </p:pic>
      <p:sp>
        <p:nvSpPr>
          <p:cNvPr id="9" name="文本框 8"/>
          <p:cNvSpPr txBox="1"/>
          <p:nvPr/>
        </p:nvSpPr>
        <p:spPr>
          <a:xfrm>
            <a:off x="3316942" y="2687047"/>
            <a:ext cx="5558118"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solidFill>
                  <a:schemeClr val="bg1"/>
                </a:solidFill>
                <a:latin typeface="时尚中黑简体" panose="01010104010101010101" pitchFamily="2" charset="-122"/>
                <a:ea typeface="时尚中黑简体" panose="01010104010101010101" pitchFamily="2" charset="-122"/>
              </a:rPr>
              <a:t>简约时尚工作总结</a:t>
            </a:r>
          </a:p>
        </p:txBody>
      </p:sp>
      <p:grpSp>
        <p:nvGrpSpPr>
          <p:cNvPr id="16" name="组合 15"/>
          <p:cNvGrpSpPr/>
          <p:nvPr/>
        </p:nvGrpSpPr>
        <p:grpSpPr>
          <a:xfrm>
            <a:off x="3993772" y="3737854"/>
            <a:ext cx="1183344" cy="311972"/>
            <a:chOff x="3666562" y="3737854"/>
            <a:chExt cx="1183344" cy="311972"/>
          </a:xfrm>
        </p:grpSpPr>
        <p:sp>
          <p:nvSpPr>
            <p:cNvPr id="10" name="矩形: 圆角 9"/>
            <p:cNvSpPr/>
            <p:nvPr/>
          </p:nvSpPr>
          <p:spPr>
            <a:xfrm>
              <a:off x="3666563"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666562"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工作总结</a:t>
              </a:r>
            </a:p>
          </p:txBody>
        </p:sp>
      </p:grpSp>
      <p:grpSp>
        <p:nvGrpSpPr>
          <p:cNvPr id="17" name="组合 16"/>
          <p:cNvGrpSpPr/>
          <p:nvPr/>
        </p:nvGrpSpPr>
        <p:grpSpPr>
          <a:xfrm>
            <a:off x="5499843" y="3737854"/>
            <a:ext cx="1183344" cy="311972"/>
            <a:chOff x="5504328" y="3737854"/>
            <a:chExt cx="1183344" cy="311972"/>
          </a:xfrm>
        </p:grpSpPr>
        <p:sp>
          <p:nvSpPr>
            <p:cNvPr id="11" name="矩形: 圆角 10"/>
            <p:cNvSpPr/>
            <p:nvPr/>
          </p:nvSpPr>
          <p:spPr>
            <a:xfrm>
              <a:off x="5504328"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504328"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工作计划</a:t>
              </a:r>
            </a:p>
          </p:txBody>
        </p:sp>
      </p:grpSp>
      <p:grpSp>
        <p:nvGrpSpPr>
          <p:cNvPr id="18" name="组合 17"/>
          <p:cNvGrpSpPr/>
          <p:nvPr/>
        </p:nvGrpSpPr>
        <p:grpSpPr>
          <a:xfrm>
            <a:off x="7005914" y="3737854"/>
            <a:ext cx="1192312" cy="311972"/>
            <a:chOff x="7333124" y="3737854"/>
            <a:chExt cx="1192312" cy="311972"/>
          </a:xfrm>
        </p:grpSpPr>
        <p:sp>
          <p:nvSpPr>
            <p:cNvPr id="12" name="矩形: 圆角 11"/>
            <p:cNvSpPr/>
            <p:nvPr/>
          </p:nvSpPr>
          <p:spPr>
            <a:xfrm>
              <a:off x="7342093"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333124"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工作汇报</a:t>
              </a:r>
            </a:p>
          </p:txBody>
        </p:sp>
      </p:grpSp>
      <p:sp>
        <p:nvSpPr>
          <p:cNvPr id="19" name="文本框 18"/>
          <p:cNvSpPr txBox="1"/>
          <p:nvPr/>
        </p:nvSpPr>
        <p:spPr>
          <a:xfrm>
            <a:off x="2879371" y="2163827"/>
            <a:ext cx="6424286" cy="523220"/>
          </a:xfrm>
          <a:prstGeom prst="rect">
            <a:avLst/>
          </a:prstGeom>
          <a:noFill/>
        </p:spPr>
        <p:txBody>
          <a:bodyPr wrap="square" rtlCol="0">
            <a:spAutoFit/>
            <a:scene3d>
              <a:camera prst="orthographicFront"/>
              <a:lightRig rig="threePt" dir="t"/>
            </a:scene3d>
            <a:sp3d contourW="12700"/>
          </a:bodyPr>
          <a:lstStyle/>
          <a:p>
            <a:pPr algn="dist"/>
            <a:r>
              <a:rPr lang="en-US" altLang="zh-CN" sz="2800" dirty="0">
                <a:solidFill>
                  <a:schemeClr val="bg1"/>
                </a:solidFill>
                <a:latin typeface="Agency FB" panose="020B0503020202020204" pitchFamily="34" charset="0"/>
              </a:rPr>
              <a:t>THIS TEMPLATE DESIGNED FOR 1PPT</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8003922">
            <a:off x="-36631" y="-948594"/>
            <a:ext cx="2102871" cy="1897188"/>
            <a:chOff x="7616187" y="2561938"/>
            <a:chExt cx="3281674" cy="2960688"/>
          </a:xfrm>
        </p:grpSpPr>
        <p:sp>
          <p:nvSpPr>
            <p:cNvPr id="8"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2" name="组合 51"/>
          <p:cNvGrpSpPr/>
          <p:nvPr/>
        </p:nvGrpSpPr>
        <p:grpSpPr>
          <a:xfrm>
            <a:off x="1999243" y="375968"/>
            <a:ext cx="2622834" cy="736346"/>
            <a:chOff x="1999243" y="375968"/>
            <a:chExt cx="2622834" cy="736346"/>
          </a:xfrm>
        </p:grpSpPr>
        <p:sp>
          <p:nvSpPr>
            <p:cNvPr id="53" name="文本框 52"/>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54" name="文本框 53"/>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105" name="组合 104"/>
          <p:cNvGrpSpPr/>
          <p:nvPr/>
        </p:nvGrpSpPr>
        <p:grpSpPr>
          <a:xfrm>
            <a:off x="1063795" y="2070392"/>
            <a:ext cx="4589094" cy="1322457"/>
            <a:chOff x="1063795" y="2070392"/>
            <a:chExt cx="4589094" cy="1322457"/>
          </a:xfrm>
        </p:grpSpPr>
        <p:grpSp>
          <p:nvGrpSpPr>
            <p:cNvPr id="3" name="组合 2"/>
            <p:cNvGrpSpPr/>
            <p:nvPr/>
          </p:nvGrpSpPr>
          <p:grpSpPr>
            <a:xfrm>
              <a:off x="2290300" y="2070392"/>
              <a:ext cx="3362589" cy="1322457"/>
              <a:chOff x="1259485" y="2176717"/>
              <a:chExt cx="3362589" cy="1322457"/>
            </a:xfrm>
          </p:grpSpPr>
          <p:grpSp>
            <p:nvGrpSpPr>
              <p:cNvPr id="4" name="Group 51"/>
              <p:cNvGrpSpPr/>
              <p:nvPr/>
            </p:nvGrpSpPr>
            <p:grpSpPr>
              <a:xfrm rot="16200000">
                <a:off x="2939452" y="1009212"/>
                <a:ext cx="2656" cy="3362589"/>
                <a:chOff x="3606795" y="2840641"/>
                <a:chExt cx="1588" cy="1260971"/>
              </a:xfrm>
            </p:grpSpPr>
            <p:cxnSp>
              <p:nvCxnSpPr>
                <p:cNvPr id="5" name="Straight Connector 53"/>
                <p:cNvCxnSpPr/>
                <p:nvPr/>
              </p:nvCxnSpPr>
              <p:spPr>
                <a:xfrm rot="5400000">
                  <a:off x="2977896" y="3471127"/>
                  <a:ext cx="1260971" cy="0"/>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4"/>
                <p:cNvCxnSpPr/>
                <p:nvPr/>
              </p:nvCxnSpPr>
              <p:spPr>
                <a:xfrm rot="5400000">
                  <a:off x="3337589" y="3196888"/>
                  <a:ext cx="540000" cy="1588"/>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1420819" y="2176717"/>
                <a:ext cx="2853044" cy="1322457"/>
                <a:chOff x="6187114" y="1465423"/>
                <a:chExt cx="2853044" cy="1322457"/>
              </a:xfrm>
            </p:grpSpPr>
            <p:sp>
              <p:nvSpPr>
                <p:cNvPr id="56" name="矩形 55"/>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57" name="矩形 56"/>
                <p:cNvSpPr/>
                <p:nvPr/>
              </p:nvSpPr>
              <p:spPr>
                <a:xfrm>
                  <a:off x="6187114" y="1465423"/>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sp>
          <p:nvSpPr>
            <p:cNvPr id="58" name="椭圆 57"/>
            <p:cNvSpPr/>
            <p:nvPr/>
          </p:nvSpPr>
          <p:spPr>
            <a:xfrm>
              <a:off x="1063795" y="2161154"/>
              <a:ext cx="1140932" cy="1140932"/>
            </a:xfrm>
            <a:prstGeom prst="ellips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59"/>
            <p:cNvSpPr/>
            <p:nvPr/>
          </p:nvSpPr>
          <p:spPr>
            <a:xfrm>
              <a:off x="1405778" y="2466526"/>
              <a:ext cx="463912" cy="520368"/>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6" name="组合 105"/>
          <p:cNvGrpSpPr/>
          <p:nvPr/>
        </p:nvGrpSpPr>
        <p:grpSpPr>
          <a:xfrm>
            <a:off x="6486400" y="2070392"/>
            <a:ext cx="4589094" cy="1322457"/>
            <a:chOff x="6486400" y="2070392"/>
            <a:chExt cx="4589094" cy="1322457"/>
          </a:xfrm>
        </p:grpSpPr>
        <p:grpSp>
          <p:nvGrpSpPr>
            <p:cNvPr id="62" name="组合 61"/>
            <p:cNvGrpSpPr/>
            <p:nvPr/>
          </p:nvGrpSpPr>
          <p:grpSpPr>
            <a:xfrm>
              <a:off x="7712905" y="2070392"/>
              <a:ext cx="3362589" cy="1322457"/>
              <a:chOff x="1259485" y="2176717"/>
              <a:chExt cx="3362589" cy="1322457"/>
            </a:xfrm>
          </p:grpSpPr>
          <p:grpSp>
            <p:nvGrpSpPr>
              <p:cNvPr id="65" name="Group 51"/>
              <p:cNvGrpSpPr/>
              <p:nvPr/>
            </p:nvGrpSpPr>
            <p:grpSpPr>
              <a:xfrm rot="16200000">
                <a:off x="2939452" y="1009212"/>
                <a:ext cx="2656" cy="3362589"/>
                <a:chOff x="3606795" y="2840641"/>
                <a:chExt cx="1588" cy="1260971"/>
              </a:xfrm>
            </p:grpSpPr>
            <p:cxnSp>
              <p:nvCxnSpPr>
                <p:cNvPr id="69" name="Straight Connector 53"/>
                <p:cNvCxnSpPr/>
                <p:nvPr/>
              </p:nvCxnSpPr>
              <p:spPr>
                <a:xfrm rot="5400000">
                  <a:off x="2977896" y="3471127"/>
                  <a:ext cx="1260971" cy="0"/>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70" name="Straight Connector 54"/>
                <p:cNvCxnSpPr/>
                <p:nvPr/>
              </p:nvCxnSpPr>
              <p:spPr>
                <a:xfrm rot="5400000">
                  <a:off x="3337589" y="3196888"/>
                  <a:ext cx="540000" cy="1588"/>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1420819" y="2176717"/>
                <a:ext cx="2853044" cy="1322457"/>
                <a:chOff x="6187114" y="1465423"/>
                <a:chExt cx="2853044" cy="1322457"/>
              </a:xfrm>
            </p:grpSpPr>
            <p:sp>
              <p:nvSpPr>
                <p:cNvPr id="67" name="矩形 66"/>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68" name="矩形 67"/>
                <p:cNvSpPr/>
                <p:nvPr/>
              </p:nvSpPr>
              <p:spPr>
                <a:xfrm>
                  <a:off x="6187114" y="1465423"/>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sp>
          <p:nvSpPr>
            <p:cNvPr id="63" name="椭圆 62"/>
            <p:cNvSpPr/>
            <p:nvPr/>
          </p:nvSpPr>
          <p:spPr>
            <a:xfrm>
              <a:off x="6486400" y="2161154"/>
              <a:ext cx="1140932" cy="1140932"/>
            </a:xfrm>
            <a:prstGeom prst="ellips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63"/>
            <p:cNvSpPr/>
            <p:nvPr/>
          </p:nvSpPr>
          <p:spPr>
            <a:xfrm>
              <a:off x="6842429" y="2466526"/>
              <a:ext cx="435820" cy="520368"/>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7" name="组合 106"/>
          <p:cNvGrpSpPr/>
          <p:nvPr/>
        </p:nvGrpSpPr>
        <p:grpSpPr>
          <a:xfrm>
            <a:off x="1063795" y="4079946"/>
            <a:ext cx="4589094" cy="1322457"/>
            <a:chOff x="1063795" y="4079946"/>
            <a:chExt cx="4589094" cy="1322457"/>
          </a:xfrm>
        </p:grpSpPr>
        <p:grpSp>
          <p:nvGrpSpPr>
            <p:cNvPr id="72" name="组合 71"/>
            <p:cNvGrpSpPr/>
            <p:nvPr/>
          </p:nvGrpSpPr>
          <p:grpSpPr>
            <a:xfrm>
              <a:off x="2290300" y="4079946"/>
              <a:ext cx="3362589" cy="1322457"/>
              <a:chOff x="1259485" y="2176717"/>
              <a:chExt cx="3362589" cy="1322457"/>
            </a:xfrm>
          </p:grpSpPr>
          <p:grpSp>
            <p:nvGrpSpPr>
              <p:cNvPr id="75" name="Group 51"/>
              <p:cNvGrpSpPr/>
              <p:nvPr/>
            </p:nvGrpSpPr>
            <p:grpSpPr>
              <a:xfrm rot="16200000">
                <a:off x="2939452" y="1009212"/>
                <a:ext cx="2656" cy="3362589"/>
                <a:chOff x="3606795" y="2840641"/>
                <a:chExt cx="1588" cy="1260971"/>
              </a:xfrm>
            </p:grpSpPr>
            <p:cxnSp>
              <p:nvCxnSpPr>
                <p:cNvPr id="79" name="Straight Connector 53"/>
                <p:cNvCxnSpPr/>
                <p:nvPr/>
              </p:nvCxnSpPr>
              <p:spPr>
                <a:xfrm rot="5400000">
                  <a:off x="2977896" y="3471127"/>
                  <a:ext cx="1260971" cy="0"/>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0" name="Straight Connector 54"/>
                <p:cNvCxnSpPr/>
                <p:nvPr/>
              </p:nvCxnSpPr>
              <p:spPr>
                <a:xfrm rot="5400000">
                  <a:off x="3337589" y="3196888"/>
                  <a:ext cx="540000" cy="1588"/>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1420819" y="2176717"/>
                <a:ext cx="2853044" cy="1322457"/>
                <a:chOff x="6187114" y="1465423"/>
                <a:chExt cx="2853044" cy="1322457"/>
              </a:xfrm>
            </p:grpSpPr>
            <p:sp>
              <p:nvSpPr>
                <p:cNvPr id="77" name="矩形 76"/>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8" name="矩形 77"/>
                <p:cNvSpPr/>
                <p:nvPr/>
              </p:nvSpPr>
              <p:spPr>
                <a:xfrm>
                  <a:off x="6187114" y="1465423"/>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sp>
          <p:nvSpPr>
            <p:cNvPr id="73" name="椭圆 72"/>
            <p:cNvSpPr/>
            <p:nvPr/>
          </p:nvSpPr>
          <p:spPr>
            <a:xfrm>
              <a:off x="1063795" y="4170708"/>
              <a:ext cx="1140932" cy="1140932"/>
            </a:xfrm>
            <a:prstGeom prst="ellips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73"/>
            <p:cNvSpPr/>
            <p:nvPr/>
          </p:nvSpPr>
          <p:spPr>
            <a:xfrm>
              <a:off x="1377550" y="4525877"/>
              <a:ext cx="520368" cy="42077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8" name="组合 107"/>
          <p:cNvGrpSpPr/>
          <p:nvPr/>
        </p:nvGrpSpPr>
        <p:grpSpPr>
          <a:xfrm>
            <a:off x="6486400" y="4079946"/>
            <a:ext cx="4589094" cy="1322457"/>
            <a:chOff x="6486400" y="4079946"/>
            <a:chExt cx="4589094" cy="1322457"/>
          </a:xfrm>
        </p:grpSpPr>
        <p:grpSp>
          <p:nvGrpSpPr>
            <p:cNvPr id="82" name="组合 81"/>
            <p:cNvGrpSpPr/>
            <p:nvPr/>
          </p:nvGrpSpPr>
          <p:grpSpPr>
            <a:xfrm>
              <a:off x="7712905" y="4079946"/>
              <a:ext cx="3362589" cy="1322457"/>
              <a:chOff x="1259485" y="2176717"/>
              <a:chExt cx="3362589" cy="1322457"/>
            </a:xfrm>
          </p:grpSpPr>
          <p:grpSp>
            <p:nvGrpSpPr>
              <p:cNvPr id="85" name="Group 51"/>
              <p:cNvGrpSpPr/>
              <p:nvPr/>
            </p:nvGrpSpPr>
            <p:grpSpPr>
              <a:xfrm rot="16200000">
                <a:off x="2939452" y="1009212"/>
                <a:ext cx="2656" cy="3362589"/>
                <a:chOff x="3606795" y="2840641"/>
                <a:chExt cx="1588" cy="1260971"/>
              </a:xfrm>
            </p:grpSpPr>
            <p:cxnSp>
              <p:nvCxnSpPr>
                <p:cNvPr id="89" name="Straight Connector 53"/>
                <p:cNvCxnSpPr/>
                <p:nvPr/>
              </p:nvCxnSpPr>
              <p:spPr>
                <a:xfrm rot="5400000">
                  <a:off x="2977896" y="3471127"/>
                  <a:ext cx="1260971" cy="0"/>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54"/>
                <p:cNvCxnSpPr/>
                <p:nvPr/>
              </p:nvCxnSpPr>
              <p:spPr>
                <a:xfrm rot="5400000">
                  <a:off x="3337589" y="3196888"/>
                  <a:ext cx="540000" cy="1588"/>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1420819" y="2176717"/>
                <a:ext cx="2853044" cy="1322457"/>
                <a:chOff x="6187114" y="1465423"/>
                <a:chExt cx="2853044" cy="1322457"/>
              </a:xfrm>
            </p:grpSpPr>
            <p:sp>
              <p:nvSpPr>
                <p:cNvPr id="87" name="矩形 86"/>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8" name="矩形 87"/>
                <p:cNvSpPr/>
                <p:nvPr/>
              </p:nvSpPr>
              <p:spPr>
                <a:xfrm>
                  <a:off x="6187114" y="1465423"/>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sp>
          <p:nvSpPr>
            <p:cNvPr id="83" name="椭圆 82"/>
            <p:cNvSpPr/>
            <p:nvPr/>
          </p:nvSpPr>
          <p:spPr>
            <a:xfrm>
              <a:off x="6486400" y="4170708"/>
              <a:ext cx="1140932" cy="1140932"/>
            </a:xfrm>
            <a:prstGeom prst="ellips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83"/>
            <p:cNvSpPr/>
            <p:nvPr/>
          </p:nvSpPr>
          <p:spPr>
            <a:xfrm>
              <a:off x="6800155" y="4492699"/>
              <a:ext cx="520368" cy="48713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800" decel="100000"/>
                                        <p:tgtEl>
                                          <p:spTgt spid="105"/>
                                        </p:tgtEl>
                                      </p:cBhvr>
                                    </p:animEffect>
                                    <p:anim calcmode="lin" valueType="num">
                                      <p:cBhvr>
                                        <p:cTn id="8" dur="800" decel="100000" fill="hold"/>
                                        <p:tgtEl>
                                          <p:spTgt spid="105"/>
                                        </p:tgtEl>
                                        <p:attrNameLst>
                                          <p:attrName>style.rotation</p:attrName>
                                        </p:attrNameLst>
                                      </p:cBhvr>
                                      <p:tavLst>
                                        <p:tav tm="0">
                                          <p:val>
                                            <p:fltVal val="-90"/>
                                          </p:val>
                                        </p:tav>
                                        <p:tav tm="100000">
                                          <p:val>
                                            <p:fltVal val="0"/>
                                          </p:val>
                                        </p:tav>
                                      </p:tavLst>
                                    </p:anim>
                                    <p:anim calcmode="lin" valueType="num">
                                      <p:cBhvr>
                                        <p:cTn id="9" dur="800" decel="100000" fill="hold"/>
                                        <p:tgtEl>
                                          <p:spTgt spid="105"/>
                                        </p:tgtEl>
                                        <p:attrNameLst>
                                          <p:attrName>ppt_x</p:attrName>
                                        </p:attrNameLst>
                                      </p:cBhvr>
                                      <p:tavLst>
                                        <p:tav tm="0">
                                          <p:val>
                                            <p:strVal val="#ppt_x+0.4"/>
                                          </p:val>
                                        </p:tav>
                                        <p:tav tm="100000">
                                          <p:val>
                                            <p:strVal val="#ppt_x-0.05"/>
                                          </p:val>
                                        </p:tav>
                                      </p:tavLst>
                                    </p:anim>
                                    <p:anim calcmode="lin" valueType="num">
                                      <p:cBhvr>
                                        <p:cTn id="10" dur="800" decel="100000" fill="hold"/>
                                        <p:tgtEl>
                                          <p:spTgt spid="10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800" decel="100000"/>
                                        <p:tgtEl>
                                          <p:spTgt spid="106"/>
                                        </p:tgtEl>
                                      </p:cBhvr>
                                    </p:animEffect>
                                    <p:anim calcmode="lin" valueType="num">
                                      <p:cBhvr>
                                        <p:cTn id="16" dur="800" decel="100000" fill="hold"/>
                                        <p:tgtEl>
                                          <p:spTgt spid="106"/>
                                        </p:tgtEl>
                                        <p:attrNameLst>
                                          <p:attrName>style.rotation</p:attrName>
                                        </p:attrNameLst>
                                      </p:cBhvr>
                                      <p:tavLst>
                                        <p:tav tm="0">
                                          <p:val>
                                            <p:fltVal val="-90"/>
                                          </p:val>
                                        </p:tav>
                                        <p:tav tm="100000">
                                          <p:val>
                                            <p:fltVal val="0"/>
                                          </p:val>
                                        </p:tav>
                                      </p:tavLst>
                                    </p:anim>
                                    <p:anim calcmode="lin" valueType="num">
                                      <p:cBhvr>
                                        <p:cTn id="17" dur="800" decel="100000" fill="hold"/>
                                        <p:tgtEl>
                                          <p:spTgt spid="106"/>
                                        </p:tgtEl>
                                        <p:attrNameLst>
                                          <p:attrName>ppt_x</p:attrName>
                                        </p:attrNameLst>
                                      </p:cBhvr>
                                      <p:tavLst>
                                        <p:tav tm="0">
                                          <p:val>
                                            <p:strVal val="#ppt_x+0.4"/>
                                          </p:val>
                                        </p:tav>
                                        <p:tav tm="100000">
                                          <p:val>
                                            <p:strVal val="#ppt_x-0.05"/>
                                          </p:val>
                                        </p:tav>
                                      </p:tavLst>
                                    </p:anim>
                                    <p:anim calcmode="lin" valueType="num">
                                      <p:cBhvr>
                                        <p:cTn id="18" dur="800" decel="100000" fill="hold"/>
                                        <p:tgtEl>
                                          <p:spTgt spid="10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800" decel="100000"/>
                                        <p:tgtEl>
                                          <p:spTgt spid="107"/>
                                        </p:tgtEl>
                                      </p:cBhvr>
                                    </p:animEffect>
                                    <p:anim calcmode="lin" valueType="num">
                                      <p:cBhvr>
                                        <p:cTn id="24" dur="800" decel="100000" fill="hold"/>
                                        <p:tgtEl>
                                          <p:spTgt spid="107"/>
                                        </p:tgtEl>
                                        <p:attrNameLst>
                                          <p:attrName>style.rotation</p:attrName>
                                        </p:attrNameLst>
                                      </p:cBhvr>
                                      <p:tavLst>
                                        <p:tav tm="0">
                                          <p:val>
                                            <p:fltVal val="-90"/>
                                          </p:val>
                                        </p:tav>
                                        <p:tav tm="100000">
                                          <p:val>
                                            <p:fltVal val="0"/>
                                          </p:val>
                                        </p:tav>
                                      </p:tavLst>
                                    </p:anim>
                                    <p:anim calcmode="lin" valueType="num">
                                      <p:cBhvr>
                                        <p:cTn id="25" dur="800" decel="100000" fill="hold"/>
                                        <p:tgtEl>
                                          <p:spTgt spid="107"/>
                                        </p:tgtEl>
                                        <p:attrNameLst>
                                          <p:attrName>ppt_x</p:attrName>
                                        </p:attrNameLst>
                                      </p:cBhvr>
                                      <p:tavLst>
                                        <p:tav tm="0">
                                          <p:val>
                                            <p:strVal val="#ppt_x+0.4"/>
                                          </p:val>
                                        </p:tav>
                                        <p:tav tm="100000">
                                          <p:val>
                                            <p:strVal val="#ppt_x-0.05"/>
                                          </p:val>
                                        </p:tav>
                                      </p:tavLst>
                                    </p:anim>
                                    <p:anim calcmode="lin" valueType="num">
                                      <p:cBhvr>
                                        <p:cTn id="26" dur="800" decel="100000" fill="hold"/>
                                        <p:tgtEl>
                                          <p:spTgt spid="10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7"/>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75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800" decel="100000"/>
                                        <p:tgtEl>
                                          <p:spTgt spid="108"/>
                                        </p:tgtEl>
                                      </p:cBhvr>
                                    </p:animEffect>
                                    <p:anim calcmode="lin" valueType="num">
                                      <p:cBhvr>
                                        <p:cTn id="32" dur="800" decel="100000" fill="hold"/>
                                        <p:tgtEl>
                                          <p:spTgt spid="108"/>
                                        </p:tgtEl>
                                        <p:attrNameLst>
                                          <p:attrName>style.rotation</p:attrName>
                                        </p:attrNameLst>
                                      </p:cBhvr>
                                      <p:tavLst>
                                        <p:tav tm="0">
                                          <p:val>
                                            <p:fltVal val="-90"/>
                                          </p:val>
                                        </p:tav>
                                        <p:tav tm="100000">
                                          <p:val>
                                            <p:fltVal val="0"/>
                                          </p:val>
                                        </p:tav>
                                      </p:tavLst>
                                    </p:anim>
                                    <p:anim calcmode="lin" valueType="num">
                                      <p:cBhvr>
                                        <p:cTn id="33" dur="800" decel="100000" fill="hold"/>
                                        <p:tgtEl>
                                          <p:spTgt spid="108"/>
                                        </p:tgtEl>
                                        <p:attrNameLst>
                                          <p:attrName>ppt_x</p:attrName>
                                        </p:attrNameLst>
                                      </p:cBhvr>
                                      <p:tavLst>
                                        <p:tav tm="0">
                                          <p:val>
                                            <p:strVal val="#ppt_x+0.4"/>
                                          </p:val>
                                        </p:tav>
                                        <p:tav tm="100000">
                                          <p:val>
                                            <p:strVal val="#ppt_x-0.05"/>
                                          </p:val>
                                        </p:tav>
                                      </p:tavLst>
                                    </p:anim>
                                    <p:anim calcmode="lin" valueType="num">
                                      <p:cBhvr>
                                        <p:cTn id="34" dur="800" decel="100000" fill="hold"/>
                                        <p:tgtEl>
                                          <p:spTgt spid="10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69474" y="2389789"/>
            <a:ext cx="9053051" cy="2225082"/>
            <a:chOff x="1275663" y="2938771"/>
            <a:chExt cx="7022205" cy="1942774"/>
          </a:xfrm>
        </p:grpSpPr>
        <p:sp>
          <p:nvSpPr>
            <p:cNvPr id="2" name="Isosceles Triangle 2"/>
            <p:cNvSpPr/>
            <p:nvPr/>
          </p:nvSpPr>
          <p:spPr>
            <a:xfrm>
              <a:off x="1275663" y="3300610"/>
              <a:ext cx="983433" cy="158093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3" name="Isosceles Triangle 2"/>
            <p:cNvSpPr/>
            <p:nvPr/>
          </p:nvSpPr>
          <p:spPr>
            <a:xfrm>
              <a:off x="2138345" y="3541836"/>
              <a:ext cx="983433" cy="133970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4" name="Isosceles Triangle 2"/>
            <p:cNvSpPr/>
            <p:nvPr/>
          </p:nvSpPr>
          <p:spPr>
            <a:xfrm>
              <a:off x="3001027" y="2938771"/>
              <a:ext cx="983433" cy="194277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5" name="Isosceles Triangle 2"/>
            <p:cNvSpPr/>
            <p:nvPr/>
          </p:nvSpPr>
          <p:spPr>
            <a:xfrm>
              <a:off x="3863709" y="3187888"/>
              <a:ext cx="983433" cy="169365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7" name="Isosceles Triangle 2"/>
            <p:cNvSpPr/>
            <p:nvPr/>
          </p:nvSpPr>
          <p:spPr>
            <a:xfrm>
              <a:off x="4726392" y="4275052"/>
              <a:ext cx="983433" cy="60649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8" name="Isosceles Triangle 2"/>
            <p:cNvSpPr/>
            <p:nvPr/>
          </p:nvSpPr>
          <p:spPr>
            <a:xfrm>
              <a:off x="5589074" y="3300610"/>
              <a:ext cx="983433" cy="158093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9" name="Isosceles Triangle 2"/>
            <p:cNvSpPr/>
            <p:nvPr/>
          </p:nvSpPr>
          <p:spPr>
            <a:xfrm>
              <a:off x="6451756" y="3935313"/>
              <a:ext cx="983433" cy="946232"/>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sp>
          <p:nvSpPr>
            <p:cNvPr id="10" name="Isosceles Triangle 2"/>
            <p:cNvSpPr/>
            <p:nvPr/>
          </p:nvSpPr>
          <p:spPr>
            <a:xfrm>
              <a:off x="7314435" y="3541836"/>
              <a:ext cx="983433" cy="133970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accent2"/>
                </a:solidFill>
              </a:endParaRPr>
            </a:p>
          </p:txBody>
        </p:sp>
      </p:grpSp>
      <p:grpSp>
        <p:nvGrpSpPr>
          <p:cNvPr id="11" name="组合 10"/>
          <p:cNvGrpSpPr/>
          <p:nvPr/>
        </p:nvGrpSpPr>
        <p:grpSpPr>
          <a:xfrm rot="8003922">
            <a:off x="-36631" y="-948594"/>
            <a:ext cx="2102871" cy="1897188"/>
            <a:chOff x="7616187" y="2561938"/>
            <a:chExt cx="3281674" cy="2960688"/>
          </a:xfrm>
        </p:grpSpPr>
        <p:sp>
          <p:nvSpPr>
            <p:cNvPr id="12"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6" name="组合 55"/>
          <p:cNvGrpSpPr/>
          <p:nvPr/>
        </p:nvGrpSpPr>
        <p:grpSpPr>
          <a:xfrm>
            <a:off x="1999243" y="375968"/>
            <a:ext cx="2622834" cy="736346"/>
            <a:chOff x="1999243" y="375968"/>
            <a:chExt cx="2622834" cy="736346"/>
          </a:xfrm>
        </p:grpSpPr>
        <p:sp>
          <p:nvSpPr>
            <p:cNvPr id="57" name="文本框 56"/>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58" name="文本框 57"/>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59" name="组合 58"/>
          <p:cNvGrpSpPr/>
          <p:nvPr/>
        </p:nvGrpSpPr>
        <p:grpSpPr>
          <a:xfrm>
            <a:off x="1517765" y="5349666"/>
            <a:ext cx="9104760" cy="647448"/>
            <a:chOff x="6187114" y="2136642"/>
            <a:chExt cx="9104760" cy="647448"/>
          </a:xfrm>
        </p:grpSpPr>
        <p:sp>
          <p:nvSpPr>
            <p:cNvPr id="60" name="矩形 59"/>
            <p:cNvSpPr/>
            <p:nvPr/>
          </p:nvSpPr>
          <p:spPr>
            <a:xfrm>
              <a:off x="6187114" y="2489266"/>
              <a:ext cx="9104760"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61" name="矩形 60"/>
            <p:cNvSpPr/>
            <p:nvPr/>
          </p:nvSpPr>
          <p:spPr>
            <a:xfrm>
              <a:off x="6187114" y="2136642"/>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sp>
        <p:nvSpPr>
          <p:cNvPr id="62" name="矩形 61"/>
          <p:cNvSpPr/>
          <p:nvPr/>
        </p:nvSpPr>
        <p:spPr>
          <a:xfrm>
            <a:off x="1825090" y="2334917"/>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80%</a:t>
            </a:r>
            <a:endParaRPr lang="zh-CN" altLang="en-US" b="1" dirty="0">
              <a:solidFill>
                <a:srgbClr val="CE9A37"/>
              </a:solidFill>
              <a:latin typeface="Agency FB" panose="020B0503020202020204" pitchFamily="34" charset="0"/>
            </a:endParaRPr>
          </a:p>
        </p:txBody>
      </p:sp>
      <p:sp>
        <p:nvSpPr>
          <p:cNvPr id="63" name="矩形 62"/>
          <p:cNvSpPr/>
          <p:nvPr/>
        </p:nvSpPr>
        <p:spPr>
          <a:xfrm>
            <a:off x="1794411"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4" name="矩形 63"/>
          <p:cNvSpPr/>
          <p:nvPr/>
        </p:nvSpPr>
        <p:spPr>
          <a:xfrm>
            <a:off x="2901675"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5" name="矩形 64"/>
          <p:cNvSpPr/>
          <p:nvPr/>
        </p:nvSpPr>
        <p:spPr>
          <a:xfrm>
            <a:off x="4018756"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6" name="矩形 65"/>
          <p:cNvSpPr/>
          <p:nvPr/>
        </p:nvSpPr>
        <p:spPr>
          <a:xfrm>
            <a:off x="5135837"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7" name="矩形 66"/>
          <p:cNvSpPr/>
          <p:nvPr/>
        </p:nvSpPr>
        <p:spPr>
          <a:xfrm>
            <a:off x="6243103"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8" name="矩形 67"/>
          <p:cNvSpPr/>
          <p:nvPr/>
        </p:nvSpPr>
        <p:spPr>
          <a:xfrm>
            <a:off x="7355275"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69" name="矩形 68"/>
          <p:cNvSpPr/>
          <p:nvPr/>
        </p:nvSpPr>
        <p:spPr>
          <a:xfrm>
            <a:off x="8467447"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70" name="矩形 69"/>
          <p:cNvSpPr/>
          <p:nvPr/>
        </p:nvSpPr>
        <p:spPr>
          <a:xfrm>
            <a:off x="9579619" y="4642482"/>
            <a:ext cx="817969"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a:t>
            </a:r>
          </a:p>
        </p:txBody>
      </p:sp>
      <p:sp>
        <p:nvSpPr>
          <p:cNvPr id="71" name="矩形 70"/>
          <p:cNvSpPr/>
          <p:nvPr/>
        </p:nvSpPr>
        <p:spPr>
          <a:xfrm>
            <a:off x="2937265" y="2621025"/>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68%</a:t>
            </a:r>
            <a:endParaRPr lang="zh-CN" altLang="en-US" b="1" dirty="0">
              <a:solidFill>
                <a:srgbClr val="CE9A37"/>
              </a:solidFill>
              <a:latin typeface="Agency FB" panose="020B0503020202020204" pitchFamily="34" charset="0"/>
            </a:endParaRPr>
          </a:p>
        </p:txBody>
      </p:sp>
      <p:sp>
        <p:nvSpPr>
          <p:cNvPr id="72" name="矩形 71"/>
          <p:cNvSpPr/>
          <p:nvPr/>
        </p:nvSpPr>
        <p:spPr>
          <a:xfrm>
            <a:off x="4049440" y="1965057"/>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92%</a:t>
            </a:r>
            <a:endParaRPr lang="zh-CN" altLang="en-US" b="1" dirty="0">
              <a:solidFill>
                <a:srgbClr val="CE9A37"/>
              </a:solidFill>
              <a:latin typeface="Agency FB" panose="020B0503020202020204" pitchFamily="34" charset="0"/>
            </a:endParaRPr>
          </a:p>
        </p:txBody>
      </p:sp>
      <p:sp>
        <p:nvSpPr>
          <p:cNvPr id="73" name="矩形 72"/>
          <p:cNvSpPr/>
          <p:nvPr/>
        </p:nvSpPr>
        <p:spPr>
          <a:xfrm>
            <a:off x="5161609" y="2219189"/>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85%</a:t>
            </a:r>
            <a:endParaRPr lang="zh-CN" altLang="en-US" b="1" dirty="0">
              <a:solidFill>
                <a:srgbClr val="CE9A37"/>
              </a:solidFill>
              <a:latin typeface="Agency FB" panose="020B0503020202020204" pitchFamily="34" charset="0"/>
            </a:endParaRPr>
          </a:p>
        </p:txBody>
      </p:sp>
      <p:sp>
        <p:nvSpPr>
          <p:cNvPr id="74" name="矩形 73"/>
          <p:cNvSpPr/>
          <p:nvPr/>
        </p:nvSpPr>
        <p:spPr>
          <a:xfrm>
            <a:off x="6273782" y="3432621"/>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36%</a:t>
            </a:r>
            <a:endParaRPr lang="zh-CN" altLang="en-US" b="1" dirty="0">
              <a:solidFill>
                <a:srgbClr val="CE9A37"/>
              </a:solidFill>
              <a:latin typeface="Agency FB" panose="020B0503020202020204" pitchFamily="34" charset="0"/>
            </a:endParaRPr>
          </a:p>
        </p:txBody>
      </p:sp>
      <p:sp>
        <p:nvSpPr>
          <p:cNvPr id="75" name="矩形 74"/>
          <p:cNvSpPr/>
          <p:nvPr/>
        </p:nvSpPr>
        <p:spPr>
          <a:xfrm>
            <a:off x="7385954" y="2351864"/>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80%</a:t>
            </a:r>
            <a:endParaRPr lang="zh-CN" altLang="en-US" b="1" dirty="0">
              <a:solidFill>
                <a:srgbClr val="CE9A37"/>
              </a:solidFill>
              <a:latin typeface="Agency FB" panose="020B0503020202020204" pitchFamily="34" charset="0"/>
            </a:endParaRPr>
          </a:p>
        </p:txBody>
      </p:sp>
      <p:sp>
        <p:nvSpPr>
          <p:cNvPr id="76" name="矩形 75"/>
          <p:cNvSpPr/>
          <p:nvPr/>
        </p:nvSpPr>
        <p:spPr>
          <a:xfrm>
            <a:off x="8498126" y="3106408"/>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54%</a:t>
            </a:r>
            <a:endParaRPr lang="zh-CN" altLang="en-US" b="1" dirty="0">
              <a:solidFill>
                <a:srgbClr val="CE9A37"/>
              </a:solidFill>
              <a:latin typeface="Agency FB" panose="020B0503020202020204" pitchFamily="34" charset="0"/>
            </a:endParaRPr>
          </a:p>
        </p:txBody>
      </p:sp>
      <p:sp>
        <p:nvSpPr>
          <p:cNvPr id="77" name="矩形 76"/>
          <p:cNvSpPr/>
          <p:nvPr/>
        </p:nvSpPr>
        <p:spPr>
          <a:xfrm>
            <a:off x="9610297" y="2621025"/>
            <a:ext cx="756609" cy="38920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rgbClr val="CE9A37"/>
                </a:solidFill>
                <a:latin typeface="Agency FB" panose="020B0503020202020204" pitchFamily="34" charset="0"/>
              </a:rPr>
              <a:t>73%</a:t>
            </a:r>
            <a:endParaRPr lang="zh-CN" altLang="en-US" b="1" dirty="0">
              <a:solidFill>
                <a:srgbClr val="CE9A37"/>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59"/>
                                            </p:tgtEl>
                                            <p:attrNameLst>
                                              <p:attrName>style.visibility</p:attrName>
                                            </p:attrNameLst>
                                          </p:cBhvr>
                                          <p:to>
                                            <p:strVal val="visible"/>
                                          </p:to>
                                        </p:set>
                                        <p:anim calcmode="lin" valueType="num" p14:bounceEnd="60000">
                                          <p:cBhvr additive="base">
                                            <p:cTn id="7" dur="10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1+#ppt_w/2"/>
                                              </p:val>
                                            </p:tav>
                                            <p:tav tm="100000">
                                              <p:val>
                                                <p:strVal val="#ppt_x"/>
                                              </p:val>
                                            </p:tav>
                                          </p:tavLst>
                                        </p:anim>
                                        <p:anim calcmode="lin" valueType="num">
                                          <p:cBhvr additive="base">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
          <p:cNvCxnSpPr/>
          <p:nvPr/>
        </p:nvCxnSpPr>
        <p:spPr>
          <a:xfrm flipH="1">
            <a:off x="2938135" y="3719775"/>
            <a:ext cx="5697535" cy="0"/>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2"/>
          <p:cNvCxnSpPr>
            <a:stCxn id="8" idx="6"/>
          </p:cNvCxnSpPr>
          <p:nvPr/>
        </p:nvCxnSpPr>
        <p:spPr>
          <a:xfrm>
            <a:off x="8464744" y="3719397"/>
            <a:ext cx="748700" cy="379"/>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val 10"/>
          <p:cNvSpPr/>
          <p:nvPr/>
        </p:nvSpPr>
        <p:spPr>
          <a:xfrm>
            <a:off x="7108201" y="3041126"/>
            <a:ext cx="1356543" cy="135654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9" name="AutoShape 1"/>
          <p:cNvSpPr/>
          <p:nvPr/>
        </p:nvSpPr>
        <p:spPr bwMode="auto">
          <a:xfrm rot="5400000">
            <a:off x="7438988" y="3335550"/>
            <a:ext cx="755463" cy="754699"/>
          </a:xfrm>
          <a:prstGeom prst="ellipse">
            <a:avLst/>
          </a:prstGeom>
          <a:solidFill>
            <a:srgbClr val="282544"/>
          </a:solidFill>
          <a:ln w="25400">
            <a:solidFill>
              <a:srgbClr val="000000">
                <a:alpha val="0"/>
              </a:srgbClr>
            </a:solidFill>
            <a:miter lim="0"/>
          </a:ln>
          <a:effectLst/>
        </p:spPr>
        <p:txBody>
          <a:bodyPr lIns="0" tIns="0" rIns="0" bIns="0"/>
          <a:lstStyle/>
          <a:p>
            <a:pPr hangingPunct="0"/>
            <a:endParaRPr lang="id-ID">
              <a:latin typeface="Roboto" pitchFamily="2" charset="0"/>
              <a:ea typeface="Roboto" pitchFamily="2" charset="0"/>
            </a:endParaRPr>
          </a:p>
        </p:txBody>
      </p:sp>
      <p:sp>
        <p:nvSpPr>
          <p:cNvPr id="13" name="Oval 18"/>
          <p:cNvSpPr/>
          <p:nvPr/>
        </p:nvSpPr>
        <p:spPr>
          <a:xfrm>
            <a:off x="5967861" y="3041124"/>
            <a:ext cx="1356543" cy="135654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4" name="AutoShape 1"/>
          <p:cNvSpPr/>
          <p:nvPr/>
        </p:nvSpPr>
        <p:spPr bwMode="auto">
          <a:xfrm rot="5400000">
            <a:off x="6307475" y="3335549"/>
            <a:ext cx="755463" cy="754699"/>
          </a:xfrm>
          <a:prstGeom prst="ellipse">
            <a:avLst/>
          </a:prstGeom>
          <a:solidFill>
            <a:srgbClr val="282544"/>
          </a:solidFill>
          <a:ln w="25400">
            <a:solidFill>
              <a:srgbClr val="000000">
                <a:alpha val="0"/>
              </a:srgbClr>
            </a:solidFill>
            <a:miter lim="0"/>
          </a:ln>
          <a:effectLst/>
        </p:spPr>
        <p:txBody>
          <a:bodyPr lIns="0" tIns="0" rIns="0" bIns="0"/>
          <a:lstStyle/>
          <a:p>
            <a:pPr hangingPunct="0"/>
            <a:endParaRPr lang="id-ID">
              <a:latin typeface="Roboto" pitchFamily="2" charset="0"/>
              <a:ea typeface="Roboto" pitchFamily="2" charset="0"/>
            </a:endParaRPr>
          </a:p>
        </p:txBody>
      </p:sp>
      <p:sp>
        <p:nvSpPr>
          <p:cNvPr id="15" name="Arc 3"/>
          <p:cNvSpPr/>
          <p:nvPr/>
        </p:nvSpPr>
        <p:spPr>
          <a:xfrm>
            <a:off x="2897715" y="2228564"/>
            <a:ext cx="1484335" cy="1484335"/>
          </a:xfrm>
          <a:prstGeom prst="arc">
            <a:avLst/>
          </a:prstGeom>
          <a:ln w="12700">
            <a:gradFill>
              <a:gsLst>
                <a:gs pos="0">
                  <a:srgbClr val="CE9A37"/>
                </a:gs>
                <a:gs pos="100000">
                  <a:srgbClr val="982560"/>
                </a:gs>
              </a:gsLst>
              <a:lin ang="5400000" scaled="0"/>
            </a:gradFill>
            <a:headEnd type="triangle"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2"/>
              </a:solidFill>
            </a:endParaRPr>
          </a:p>
        </p:txBody>
      </p:sp>
      <p:sp>
        <p:nvSpPr>
          <p:cNvPr id="16" name="Arc 7"/>
          <p:cNvSpPr/>
          <p:nvPr/>
        </p:nvSpPr>
        <p:spPr>
          <a:xfrm flipH="1">
            <a:off x="7809949" y="2228564"/>
            <a:ext cx="1484335" cy="1484335"/>
          </a:xfrm>
          <a:prstGeom prst="arc">
            <a:avLst/>
          </a:prstGeom>
          <a:ln w="12700">
            <a:gradFill>
              <a:gsLst>
                <a:gs pos="0">
                  <a:srgbClr val="CE9A37"/>
                </a:gs>
                <a:gs pos="100000">
                  <a:srgbClr val="982560"/>
                </a:gs>
              </a:gsLst>
              <a:lin ang="5400000" scaled="0"/>
            </a:gradFill>
            <a:headEnd type="triangle"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2"/>
              </a:solidFill>
            </a:endParaRPr>
          </a:p>
        </p:txBody>
      </p:sp>
      <p:sp>
        <p:nvSpPr>
          <p:cNvPr id="17" name="Arc 11"/>
          <p:cNvSpPr/>
          <p:nvPr/>
        </p:nvSpPr>
        <p:spPr>
          <a:xfrm flipV="1">
            <a:off x="4038055" y="3719777"/>
            <a:ext cx="1484335" cy="1484335"/>
          </a:xfrm>
          <a:prstGeom prst="arc">
            <a:avLst/>
          </a:prstGeom>
          <a:ln w="12700">
            <a:gradFill>
              <a:gsLst>
                <a:gs pos="0">
                  <a:srgbClr val="CE9A37"/>
                </a:gs>
                <a:gs pos="100000">
                  <a:srgbClr val="982560"/>
                </a:gs>
              </a:gsLst>
              <a:lin ang="5400000" scaled="0"/>
            </a:gradFill>
            <a:headEnd type="triangle"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2"/>
              </a:solidFill>
            </a:endParaRPr>
          </a:p>
        </p:txBody>
      </p:sp>
      <p:sp>
        <p:nvSpPr>
          <p:cNvPr id="18" name="Arc 15"/>
          <p:cNvSpPr/>
          <p:nvPr/>
        </p:nvSpPr>
        <p:spPr>
          <a:xfrm flipH="1" flipV="1">
            <a:off x="6669609" y="3719777"/>
            <a:ext cx="1484335" cy="1484335"/>
          </a:xfrm>
          <a:prstGeom prst="arc">
            <a:avLst/>
          </a:prstGeom>
          <a:ln w="12700">
            <a:gradFill>
              <a:gsLst>
                <a:gs pos="0">
                  <a:srgbClr val="CE9A37"/>
                </a:gs>
                <a:gs pos="100000">
                  <a:srgbClr val="982560"/>
                </a:gs>
              </a:gsLst>
              <a:lin ang="5400000" scaled="0"/>
            </a:gradFill>
            <a:headEnd type="triangle"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2"/>
              </a:solidFill>
            </a:endParaRPr>
          </a:p>
        </p:txBody>
      </p:sp>
      <p:sp>
        <p:nvSpPr>
          <p:cNvPr id="34" name="Oval 14"/>
          <p:cNvSpPr/>
          <p:nvPr/>
        </p:nvSpPr>
        <p:spPr>
          <a:xfrm>
            <a:off x="4827521" y="3041124"/>
            <a:ext cx="1356543" cy="135654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35" name="AutoShape 1"/>
          <p:cNvSpPr/>
          <p:nvPr/>
        </p:nvSpPr>
        <p:spPr bwMode="auto">
          <a:xfrm rot="5400000">
            <a:off x="5144658" y="3335549"/>
            <a:ext cx="755463" cy="754699"/>
          </a:xfrm>
          <a:prstGeom prst="ellipse">
            <a:avLst/>
          </a:prstGeom>
          <a:solidFill>
            <a:srgbClr val="282544"/>
          </a:solidFill>
          <a:ln w="25400">
            <a:solidFill>
              <a:srgbClr val="000000">
                <a:alpha val="0"/>
              </a:srgbClr>
            </a:solidFill>
            <a:miter lim="0"/>
          </a:ln>
          <a:effectLst/>
        </p:spPr>
        <p:txBody>
          <a:bodyPr lIns="0" tIns="0" rIns="0" bIns="0"/>
          <a:lstStyle/>
          <a:p>
            <a:pPr hangingPunct="0"/>
            <a:endParaRPr lang="id-ID">
              <a:latin typeface="Roboto" pitchFamily="2" charset="0"/>
              <a:ea typeface="Roboto" pitchFamily="2" charset="0"/>
            </a:endParaRPr>
          </a:p>
        </p:txBody>
      </p:sp>
      <p:sp>
        <p:nvSpPr>
          <p:cNvPr id="39" name="Oval 6"/>
          <p:cNvSpPr/>
          <p:nvPr/>
        </p:nvSpPr>
        <p:spPr>
          <a:xfrm>
            <a:off x="3687181" y="3041126"/>
            <a:ext cx="1356543" cy="135654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40" name="AutoShape 1"/>
          <p:cNvSpPr/>
          <p:nvPr/>
        </p:nvSpPr>
        <p:spPr bwMode="auto">
          <a:xfrm rot="5400000">
            <a:off x="3977523" y="3335550"/>
            <a:ext cx="755463" cy="754699"/>
          </a:xfrm>
          <a:prstGeom prst="ellipse">
            <a:avLst/>
          </a:prstGeom>
          <a:solidFill>
            <a:srgbClr val="282544"/>
          </a:solidFill>
          <a:ln w="25400">
            <a:solidFill>
              <a:srgbClr val="000000">
                <a:alpha val="0"/>
              </a:srgbClr>
            </a:solidFill>
            <a:miter lim="0"/>
          </a:ln>
          <a:effectLst/>
        </p:spPr>
        <p:txBody>
          <a:bodyPr lIns="0" tIns="0" rIns="0" bIns="0"/>
          <a:lstStyle/>
          <a:p>
            <a:pPr hangingPunct="0"/>
            <a:endParaRPr lang="id-ID">
              <a:latin typeface="Roboto" pitchFamily="2" charset="0"/>
              <a:ea typeface="Roboto" pitchFamily="2" charset="0"/>
            </a:endParaRPr>
          </a:p>
        </p:txBody>
      </p:sp>
      <p:grpSp>
        <p:nvGrpSpPr>
          <p:cNvPr id="42" name="组合 41"/>
          <p:cNvGrpSpPr/>
          <p:nvPr/>
        </p:nvGrpSpPr>
        <p:grpSpPr>
          <a:xfrm rot="8003922">
            <a:off x="-36631" y="-948594"/>
            <a:ext cx="2102871" cy="1897188"/>
            <a:chOff x="7616187" y="2561938"/>
            <a:chExt cx="3281674" cy="2960688"/>
          </a:xfrm>
        </p:grpSpPr>
        <p:sp>
          <p:nvSpPr>
            <p:cNvPr id="43"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9"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1"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2"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3"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4"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5"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6"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7"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3"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7" name="组合 86"/>
          <p:cNvGrpSpPr/>
          <p:nvPr/>
        </p:nvGrpSpPr>
        <p:grpSpPr>
          <a:xfrm>
            <a:off x="1999243" y="375968"/>
            <a:ext cx="2622834" cy="736346"/>
            <a:chOff x="1999243" y="375968"/>
            <a:chExt cx="2622834" cy="736346"/>
          </a:xfrm>
        </p:grpSpPr>
        <p:sp>
          <p:nvSpPr>
            <p:cNvPr id="88" name="文本框 87"/>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89" name="文本框 88"/>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90" name="组合 89"/>
          <p:cNvGrpSpPr/>
          <p:nvPr/>
        </p:nvGrpSpPr>
        <p:grpSpPr>
          <a:xfrm>
            <a:off x="7439370" y="4791462"/>
            <a:ext cx="2853044" cy="1109754"/>
            <a:chOff x="6187114" y="1678126"/>
            <a:chExt cx="2853044" cy="1109754"/>
          </a:xfrm>
        </p:grpSpPr>
        <p:sp>
          <p:nvSpPr>
            <p:cNvPr id="91" name="矩形 90"/>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2" name="矩形 91"/>
            <p:cNvSpPr/>
            <p:nvPr/>
          </p:nvSpPr>
          <p:spPr>
            <a:xfrm>
              <a:off x="618711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93" name="组合 92"/>
          <p:cNvGrpSpPr/>
          <p:nvPr/>
        </p:nvGrpSpPr>
        <p:grpSpPr>
          <a:xfrm>
            <a:off x="1928922" y="4791462"/>
            <a:ext cx="2853044" cy="1109754"/>
            <a:chOff x="6187114" y="1678126"/>
            <a:chExt cx="2853044" cy="1109754"/>
          </a:xfrm>
        </p:grpSpPr>
        <p:sp>
          <p:nvSpPr>
            <p:cNvPr id="94" name="矩形 93"/>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5" name="矩形 9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grpSp>
      <p:grpSp>
        <p:nvGrpSpPr>
          <p:cNvPr id="96" name="组合 95"/>
          <p:cNvGrpSpPr/>
          <p:nvPr/>
        </p:nvGrpSpPr>
        <p:grpSpPr>
          <a:xfrm>
            <a:off x="697163" y="1743620"/>
            <a:ext cx="2853044" cy="1109754"/>
            <a:chOff x="6187114" y="1678126"/>
            <a:chExt cx="2853044" cy="1109754"/>
          </a:xfrm>
        </p:grpSpPr>
        <p:sp>
          <p:nvSpPr>
            <p:cNvPr id="97" name="矩形 96"/>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8" name="矩形 97"/>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grpSp>
      <p:grpSp>
        <p:nvGrpSpPr>
          <p:cNvPr id="99" name="组合 98"/>
          <p:cNvGrpSpPr/>
          <p:nvPr/>
        </p:nvGrpSpPr>
        <p:grpSpPr>
          <a:xfrm>
            <a:off x="8643631" y="1743620"/>
            <a:ext cx="2853044" cy="1109754"/>
            <a:chOff x="6187114" y="1678126"/>
            <a:chExt cx="2853044" cy="1109754"/>
          </a:xfrm>
        </p:grpSpPr>
        <p:sp>
          <p:nvSpPr>
            <p:cNvPr id="100" name="矩形 99"/>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01" name="矩形 10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sp>
        <p:nvSpPr>
          <p:cNvPr id="102" name="矩形 101"/>
          <p:cNvSpPr/>
          <p:nvPr/>
        </p:nvSpPr>
        <p:spPr>
          <a:xfrm>
            <a:off x="1046474" y="3489159"/>
            <a:ext cx="179674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sp>
        <p:nvSpPr>
          <p:cNvPr id="103" name="矩形 102"/>
          <p:cNvSpPr/>
          <p:nvPr/>
        </p:nvSpPr>
        <p:spPr>
          <a:xfrm>
            <a:off x="9332919" y="3489159"/>
            <a:ext cx="179674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90"/>
                                            </p:tgtEl>
                                            <p:attrNameLst>
                                              <p:attrName>style.visibility</p:attrName>
                                            </p:attrNameLst>
                                          </p:cBhvr>
                                          <p:to>
                                            <p:strVal val="visible"/>
                                          </p:to>
                                        </p:set>
                                        <p:anim calcmode="lin" valueType="num" p14:bounceEnd="60000">
                                          <p:cBhvr additive="base">
                                            <p:cTn id="7" dur="1000" fill="hold"/>
                                            <p:tgtEl>
                                              <p:spTgt spid="9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14:bounceEnd="60000">
                                          <p:cBhvr additive="base">
                                            <p:cTn id="11" dur="1000" fill="hold"/>
                                            <p:tgtEl>
                                              <p:spTgt spid="9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14:bounceEnd="60000">
                                          <p:cBhvr additive="base">
                                            <p:cTn id="15" dur="10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99"/>
                                            </p:tgtEl>
                                            <p:attrNameLst>
                                              <p:attrName>style.visibility</p:attrName>
                                            </p:attrNameLst>
                                          </p:cBhvr>
                                          <p:to>
                                            <p:strVal val="visible"/>
                                          </p:to>
                                        </p:set>
                                        <p:anim calcmode="lin" valueType="num" p14:bounceEnd="60000">
                                          <p:cBhvr additive="base">
                                            <p:cTn id="19" dur="1000" fill="hold"/>
                                            <p:tgtEl>
                                              <p:spTgt spid="99"/>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99"/>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500" fill="hold"/>
                                            <p:tgtEl>
                                              <p:spTgt spid="102"/>
                                            </p:tgtEl>
                                            <p:attrNameLst>
                                              <p:attrName>ppt_w</p:attrName>
                                            </p:attrNameLst>
                                          </p:cBhvr>
                                          <p:tavLst>
                                            <p:tav tm="0">
                                              <p:val>
                                                <p:fltVal val="0"/>
                                              </p:val>
                                            </p:tav>
                                            <p:tav tm="100000">
                                              <p:val>
                                                <p:strVal val="#ppt_w"/>
                                              </p:val>
                                            </p:tav>
                                          </p:tavLst>
                                        </p:anim>
                                        <p:anim calcmode="lin" valueType="num">
                                          <p:cBhvr>
                                            <p:cTn id="25" dur="500" fill="hold"/>
                                            <p:tgtEl>
                                              <p:spTgt spid="102"/>
                                            </p:tgtEl>
                                            <p:attrNameLst>
                                              <p:attrName>ppt_h</p:attrName>
                                            </p:attrNameLst>
                                          </p:cBhvr>
                                          <p:tavLst>
                                            <p:tav tm="0">
                                              <p:val>
                                                <p:fltVal val="0"/>
                                              </p:val>
                                            </p:tav>
                                            <p:tav tm="100000">
                                              <p:val>
                                                <p:strVal val="#ppt_h"/>
                                              </p:val>
                                            </p:tav>
                                          </p:tavLst>
                                        </p:anim>
                                        <p:animEffect transition="in" filter="fade">
                                          <p:cBhvr>
                                            <p:cTn id="26" dur="500"/>
                                            <p:tgtEl>
                                              <p:spTgt spid="10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ppt_w</p:attrName>
                                            </p:attrNameLst>
                                          </p:cBhvr>
                                          <p:tavLst>
                                            <p:tav tm="0">
                                              <p:val>
                                                <p:fltVal val="0"/>
                                              </p:val>
                                            </p:tav>
                                            <p:tav tm="100000">
                                              <p:val>
                                                <p:strVal val="#ppt_w"/>
                                              </p:val>
                                            </p:tav>
                                          </p:tavLst>
                                        </p:anim>
                                        <p:anim calcmode="lin" valueType="num">
                                          <p:cBhvr>
                                            <p:cTn id="30" dur="500" fill="hold"/>
                                            <p:tgtEl>
                                              <p:spTgt spid="103"/>
                                            </p:tgtEl>
                                            <p:attrNameLst>
                                              <p:attrName>ppt_h</p:attrName>
                                            </p:attrNameLst>
                                          </p:cBhvr>
                                          <p:tavLst>
                                            <p:tav tm="0">
                                              <p:val>
                                                <p:fltVal val="0"/>
                                              </p:val>
                                            </p:tav>
                                            <p:tav tm="100000">
                                              <p:val>
                                                <p:strVal val="#ppt_h"/>
                                              </p:val>
                                            </p:tav>
                                          </p:tavLst>
                                        </p:anim>
                                        <p:animEffect transition="in" filter="fade">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1+#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000" fill="hold"/>
                                            <p:tgtEl>
                                              <p:spTgt spid="93"/>
                                            </p:tgtEl>
                                            <p:attrNameLst>
                                              <p:attrName>ppt_x</p:attrName>
                                            </p:attrNameLst>
                                          </p:cBhvr>
                                          <p:tavLst>
                                            <p:tav tm="0">
                                              <p:val>
                                                <p:strVal val="1+#ppt_w/2"/>
                                              </p:val>
                                            </p:tav>
                                            <p:tav tm="100000">
                                              <p:val>
                                                <p:strVal val="#ppt_x"/>
                                              </p:val>
                                            </p:tav>
                                          </p:tavLst>
                                        </p:anim>
                                        <p:anim calcmode="lin" valueType="num">
                                          <p:cBhvr additive="base">
                                            <p:cTn id="12" dur="10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1+#ppt_w/2"/>
                                              </p:val>
                                            </p:tav>
                                            <p:tav tm="100000">
                                              <p:val>
                                                <p:strVal val="#ppt_x"/>
                                              </p:val>
                                            </p:tav>
                                          </p:tavLst>
                                        </p:anim>
                                        <p:anim calcmode="lin" valueType="num">
                                          <p:cBhvr additive="base">
                                            <p:cTn id="16" dur="10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1000" fill="hold"/>
                                            <p:tgtEl>
                                              <p:spTgt spid="99"/>
                                            </p:tgtEl>
                                            <p:attrNameLst>
                                              <p:attrName>ppt_x</p:attrName>
                                            </p:attrNameLst>
                                          </p:cBhvr>
                                          <p:tavLst>
                                            <p:tav tm="0">
                                              <p:val>
                                                <p:strVal val="1+#ppt_w/2"/>
                                              </p:val>
                                            </p:tav>
                                            <p:tav tm="100000">
                                              <p:val>
                                                <p:strVal val="#ppt_x"/>
                                              </p:val>
                                            </p:tav>
                                          </p:tavLst>
                                        </p:anim>
                                        <p:anim calcmode="lin" valueType="num">
                                          <p:cBhvr additive="base">
                                            <p:cTn id="20" dur="1000" fill="hold"/>
                                            <p:tgtEl>
                                              <p:spTgt spid="99"/>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500" fill="hold"/>
                                            <p:tgtEl>
                                              <p:spTgt spid="102"/>
                                            </p:tgtEl>
                                            <p:attrNameLst>
                                              <p:attrName>ppt_w</p:attrName>
                                            </p:attrNameLst>
                                          </p:cBhvr>
                                          <p:tavLst>
                                            <p:tav tm="0">
                                              <p:val>
                                                <p:fltVal val="0"/>
                                              </p:val>
                                            </p:tav>
                                            <p:tav tm="100000">
                                              <p:val>
                                                <p:strVal val="#ppt_w"/>
                                              </p:val>
                                            </p:tav>
                                          </p:tavLst>
                                        </p:anim>
                                        <p:anim calcmode="lin" valueType="num">
                                          <p:cBhvr>
                                            <p:cTn id="25" dur="500" fill="hold"/>
                                            <p:tgtEl>
                                              <p:spTgt spid="102"/>
                                            </p:tgtEl>
                                            <p:attrNameLst>
                                              <p:attrName>ppt_h</p:attrName>
                                            </p:attrNameLst>
                                          </p:cBhvr>
                                          <p:tavLst>
                                            <p:tav tm="0">
                                              <p:val>
                                                <p:fltVal val="0"/>
                                              </p:val>
                                            </p:tav>
                                            <p:tav tm="100000">
                                              <p:val>
                                                <p:strVal val="#ppt_h"/>
                                              </p:val>
                                            </p:tav>
                                          </p:tavLst>
                                        </p:anim>
                                        <p:animEffect transition="in" filter="fade">
                                          <p:cBhvr>
                                            <p:cTn id="26" dur="500"/>
                                            <p:tgtEl>
                                              <p:spTgt spid="10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ppt_w</p:attrName>
                                            </p:attrNameLst>
                                          </p:cBhvr>
                                          <p:tavLst>
                                            <p:tav tm="0">
                                              <p:val>
                                                <p:fltVal val="0"/>
                                              </p:val>
                                            </p:tav>
                                            <p:tav tm="100000">
                                              <p:val>
                                                <p:strVal val="#ppt_w"/>
                                              </p:val>
                                            </p:tav>
                                          </p:tavLst>
                                        </p:anim>
                                        <p:anim calcmode="lin" valueType="num">
                                          <p:cBhvr>
                                            <p:cTn id="30" dur="500" fill="hold"/>
                                            <p:tgtEl>
                                              <p:spTgt spid="103"/>
                                            </p:tgtEl>
                                            <p:attrNameLst>
                                              <p:attrName>ppt_h</p:attrName>
                                            </p:attrNameLst>
                                          </p:cBhvr>
                                          <p:tavLst>
                                            <p:tav tm="0">
                                              <p:val>
                                                <p:fltVal val="0"/>
                                              </p:val>
                                            </p:tav>
                                            <p:tav tm="100000">
                                              <p:val>
                                                <p:strVal val="#ppt_h"/>
                                              </p:val>
                                            </p:tav>
                                          </p:tavLst>
                                        </p:anim>
                                        <p:animEffect transition="in" filter="fade">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514" y="5432065"/>
            <a:ext cx="12177486" cy="2108971"/>
            <a:chOff x="14514" y="4822465"/>
            <a:chExt cx="12177486" cy="2108971"/>
          </a:xfrm>
        </p:grpSpPr>
        <p:sp>
          <p:nvSpPr>
            <p:cNvPr id="4" name="椭圆 3"/>
            <p:cNvSpPr/>
            <p:nvPr/>
          </p:nvSpPr>
          <p:spPr>
            <a:xfrm>
              <a:off x="3325754" y="537890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54260" y="599225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1949" y="504471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93768" y="594256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115979" y="508312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553387" y="652004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823577" y="536019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661108" y="637341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400479" y="482246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638700" y="670918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18997" y="502476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4514" y="4884421"/>
              <a:ext cx="12177486" cy="1973579"/>
              <a:chOff x="14514" y="4884421"/>
              <a:chExt cx="12177486" cy="1973579"/>
            </a:xfrm>
          </p:grpSpPr>
          <p:cxnSp>
            <p:nvCxnSpPr>
              <p:cNvPr id="16" name="直接连接符 15"/>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4514" y="4884421"/>
                <a:ext cx="12177486" cy="1973579"/>
                <a:chOff x="14514" y="4884421"/>
                <a:chExt cx="12177486" cy="1973579"/>
              </a:xfrm>
            </p:grpSpPr>
            <p:cxnSp>
              <p:nvCxnSpPr>
                <p:cNvPr id="18" name="直接连接符 17"/>
                <p:cNvCxnSpPr>
                  <a:stCxn id="7" idx="0"/>
                </p:cNvCxnSpPr>
                <p:nvPr/>
              </p:nvCxnSpPr>
              <p:spPr>
                <a:xfrm flipV="1">
                  <a:off x="4804893" y="5151318"/>
                  <a:ext cx="133634" cy="7912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4514" y="4884421"/>
                  <a:ext cx="12177486" cy="1973579"/>
                  <a:chOff x="14514" y="4884421"/>
                  <a:chExt cx="12177486" cy="1973579"/>
                </a:xfrm>
              </p:grpSpPr>
              <p:cxnSp>
                <p:nvCxnSpPr>
                  <p:cNvPr id="20" name="直接连接符 19"/>
                  <p:cNvCxnSpPr/>
                  <p:nvPr/>
                </p:nvCxnSpPr>
                <p:spPr>
                  <a:xfrm>
                    <a:off x="1775301" y="5181043"/>
                    <a:ext cx="1637971" cy="308985"/>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5" idx="7"/>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7" idx="6"/>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7" idx="5"/>
                  </p:cNvCxnSpPr>
                  <p:nvPr/>
                </p:nvCxnSpPr>
                <p:spPr>
                  <a:xfrm flipH="1" flipV="1">
                    <a:off x="4883470" y="6132266"/>
                    <a:ext cx="1781042" cy="5168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4"/>
                    <a:endCxn id="9" idx="7"/>
                  </p:cNvCxnSpPr>
                  <p:nvPr/>
                </p:nvCxnSpPr>
                <p:spPr>
                  <a:xfrm flipH="1">
                    <a:off x="6743089" y="5305372"/>
                    <a:ext cx="484015" cy="124722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13" idx="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8911095" y="4884421"/>
                    <a:ext cx="1635182" cy="559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8691612" y="4921220"/>
                    <a:ext cx="1854665" cy="156679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536752" y="4925112"/>
                    <a:ext cx="1655248" cy="830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473336" y="4925112"/>
                    <a:ext cx="276489" cy="191040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0699181" y="5768131"/>
                    <a:ext cx="1478153" cy="105442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304583" y="6160274"/>
                    <a:ext cx="710889" cy="69772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4514" y="5119613"/>
                    <a:ext cx="1772942" cy="351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4" idx="4"/>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4772346" y="6094414"/>
                    <a:ext cx="222249" cy="76358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40" name="组合 39"/>
          <p:cNvGrpSpPr/>
          <p:nvPr/>
        </p:nvGrpSpPr>
        <p:grpSpPr>
          <a:xfrm flipV="1">
            <a:off x="14514" y="-1054486"/>
            <a:ext cx="12177486" cy="2108971"/>
            <a:chOff x="14514" y="4822465"/>
            <a:chExt cx="12177486" cy="2108971"/>
          </a:xfrm>
        </p:grpSpPr>
        <p:sp>
          <p:nvSpPr>
            <p:cNvPr id="41" name="椭圆 40"/>
            <p:cNvSpPr/>
            <p:nvPr/>
          </p:nvSpPr>
          <p:spPr>
            <a:xfrm>
              <a:off x="3325754" y="537890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54260" y="599225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821949" y="504471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693768" y="594256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115979" y="508312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553387" y="652004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823577" y="536019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661108" y="637341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400479" y="482246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0638700" y="670918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618997" y="502476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4514" y="4884421"/>
              <a:ext cx="12177486" cy="1973579"/>
              <a:chOff x="14514" y="4884421"/>
              <a:chExt cx="12177486" cy="1973579"/>
            </a:xfrm>
          </p:grpSpPr>
          <p:cxnSp>
            <p:nvCxnSpPr>
              <p:cNvPr id="53" name="直接连接符 52"/>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14514" y="4884421"/>
                <a:ext cx="12177486" cy="1973579"/>
                <a:chOff x="14514" y="4884421"/>
                <a:chExt cx="12177486" cy="1973579"/>
              </a:xfrm>
            </p:grpSpPr>
            <p:cxnSp>
              <p:nvCxnSpPr>
                <p:cNvPr id="55" name="直接连接符 54"/>
                <p:cNvCxnSpPr>
                  <a:stCxn id="44" idx="0"/>
                </p:cNvCxnSpPr>
                <p:nvPr/>
              </p:nvCxnSpPr>
              <p:spPr>
                <a:xfrm flipV="1">
                  <a:off x="4804893" y="5151318"/>
                  <a:ext cx="133634" cy="7912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4514" y="4884421"/>
                  <a:ext cx="12177486" cy="1973579"/>
                  <a:chOff x="14514" y="4884421"/>
                  <a:chExt cx="12177486" cy="1973579"/>
                </a:xfrm>
              </p:grpSpPr>
              <p:cxnSp>
                <p:nvCxnSpPr>
                  <p:cNvPr id="57" name="直接连接符 56"/>
                  <p:cNvCxnSpPr/>
                  <p:nvPr/>
                </p:nvCxnSpPr>
                <p:spPr>
                  <a:xfrm>
                    <a:off x="1775301" y="5181043"/>
                    <a:ext cx="1637971" cy="308985"/>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2" idx="7"/>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44" idx="6"/>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44" idx="5"/>
                  </p:cNvCxnSpPr>
                  <p:nvPr/>
                </p:nvCxnSpPr>
                <p:spPr>
                  <a:xfrm flipH="1" flipV="1">
                    <a:off x="4883470" y="6132266"/>
                    <a:ext cx="1781042" cy="5168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45" idx="4"/>
                    <a:endCxn id="46" idx="7"/>
                  </p:cNvCxnSpPr>
                  <p:nvPr/>
                </p:nvCxnSpPr>
                <p:spPr>
                  <a:xfrm flipH="1">
                    <a:off x="6743089" y="5305372"/>
                    <a:ext cx="484015" cy="124722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50" idx="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8911095" y="4884421"/>
                    <a:ext cx="1635182" cy="559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8691612" y="4921220"/>
                    <a:ext cx="1854665" cy="156679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0536752" y="4925112"/>
                    <a:ext cx="1655248" cy="830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473336" y="4925112"/>
                    <a:ext cx="276489" cy="191040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699181" y="5768131"/>
                    <a:ext cx="1478153" cy="105442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304583" y="6160274"/>
                    <a:ext cx="710889" cy="69772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4514" y="5119613"/>
                    <a:ext cx="1772942" cy="351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endCxn id="41" idx="4"/>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4772346" y="6094414"/>
                    <a:ext cx="222249" cy="76358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77" name="组合 76"/>
          <p:cNvGrpSpPr/>
          <p:nvPr/>
        </p:nvGrpSpPr>
        <p:grpSpPr>
          <a:xfrm>
            <a:off x="5098172" y="1904807"/>
            <a:ext cx="2006458" cy="2875833"/>
            <a:chOff x="1062171" y="2175614"/>
            <a:chExt cx="1494685" cy="2142314"/>
          </a:xfrm>
        </p:grpSpPr>
        <p:sp>
          <p:nvSpPr>
            <p:cNvPr id="78"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FF0000"/>
                </a:solidFill>
              </a:endParaRPr>
            </a:p>
          </p:txBody>
        </p:sp>
        <p:sp>
          <p:nvSpPr>
            <p:cNvPr id="79" name="文本框 78"/>
            <p:cNvSpPr txBox="1"/>
            <p:nvPr/>
          </p:nvSpPr>
          <p:spPr>
            <a:xfrm>
              <a:off x="1129333" y="3882307"/>
              <a:ext cx="1360360" cy="435621"/>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成果展示</a:t>
              </a:r>
            </a:p>
          </p:txBody>
        </p:sp>
        <p:sp>
          <p:nvSpPr>
            <p:cNvPr id="80" name="文本框 79"/>
            <p:cNvSpPr txBox="1"/>
            <p:nvPr/>
          </p:nvSpPr>
          <p:spPr>
            <a:xfrm>
              <a:off x="1446378" y="2510707"/>
              <a:ext cx="726274" cy="89416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latin typeface="Agency FB" panose="020B0503020202020204" pitchFamily="34" charset="0"/>
                </a:rPr>
                <a:t>03</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13370" y="1801228"/>
            <a:ext cx="5765260" cy="3576930"/>
            <a:chOff x="2631821" y="1703065"/>
            <a:chExt cx="6928358" cy="4298549"/>
          </a:xfrm>
        </p:grpSpPr>
        <p:pic>
          <p:nvPicPr>
            <p:cNvPr id="2" name="图片 1"/>
            <p:cNvPicPr>
              <a:picLocks noChangeAspect="1"/>
            </p:cNvPicPr>
            <p:nvPr/>
          </p:nvPicPr>
          <p:blipFill>
            <a:blip r:embed="rId47" cstate="screen"/>
            <a:stretch>
              <a:fillRect/>
            </a:stretch>
          </p:blipFill>
          <p:spPr>
            <a:xfrm>
              <a:off x="2631821" y="2070423"/>
              <a:ext cx="2453634" cy="3563834"/>
            </a:xfrm>
            <a:prstGeom prst="rect">
              <a:avLst/>
            </a:prstGeom>
          </p:spPr>
        </p:pic>
        <p:pic>
          <p:nvPicPr>
            <p:cNvPr id="3" name="图片 2"/>
            <p:cNvPicPr>
              <a:picLocks noChangeAspect="1"/>
            </p:cNvPicPr>
            <p:nvPr/>
          </p:nvPicPr>
          <p:blipFill>
            <a:blip r:embed="rId48" cstate="screen"/>
            <a:stretch>
              <a:fillRect/>
            </a:stretch>
          </p:blipFill>
          <p:spPr>
            <a:xfrm>
              <a:off x="4616264" y="1703065"/>
              <a:ext cx="2959472" cy="4298549"/>
            </a:xfrm>
            <a:prstGeom prst="rect">
              <a:avLst/>
            </a:prstGeom>
          </p:spPr>
        </p:pic>
        <p:pic>
          <p:nvPicPr>
            <p:cNvPr id="4" name="图片 3"/>
            <p:cNvPicPr>
              <a:picLocks noChangeAspect="1"/>
            </p:cNvPicPr>
            <p:nvPr/>
          </p:nvPicPr>
          <p:blipFill>
            <a:blip r:embed="rId47" cstate="screen"/>
            <a:stretch>
              <a:fillRect/>
            </a:stretch>
          </p:blipFill>
          <p:spPr>
            <a:xfrm>
              <a:off x="7106545" y="2070423"/>
              <a:ext cx="2453634" cy="3563834"/>
            </a:xfrm>
            <a:prstGeom prst="rect">
              <a:avLst/>
            </a:prstGeom>
          </p:spPr>
        </p:pic>
      </p:grpSp>
      <p:pic>
        <p:nvPicPr>
          <p:cNvPr id="61" name="图片占位符 60"/>
          <p:cNvPicPr>
            <a:picLocks noGrp="1" noChangeAspect="1"/>
          </p:cNvPicPr>
          <p:nvPr>
            <p:ph type="pic" sz="quarter" idx="10"/>
          </p:nvPr>
        </p:nvPicPr>
        <p:blipFill>
          <a:blip r:embed="rId49" cstate="screen"/>
          <a:srcRect/>
          <a:stretch>
            <a:fillRect/>
          </a:stretch>
        </p:blipFill>
        <p:spPr>
          <a:effectLst>
            <a:innerShdw blurRad="114300">
              <a:prstClr val="black"/>
            </a:innerShdw>
          </a:effectLst>
        </p:spPr>
      </p:pic>
      <p:pic>
        <p:nvPicPr>
          <p:cNvPr id="63" name="图片占位符 62"/>
          <p:cNvPicPr>
            <a:picLocks noGrp="1" noChangeAspect="1"/>
          </p:cNvPicPr>
          <p:nvPr>
            <p:ph type="pic" sz="quarter" idx="11"/>
          </p:nvPr>
        </p:nvPicPr>
        <p:blipFill>
          <a:blip r:embed="rId50" cstate="screen"/>
          <a:srcRect/>
          <a:stretch>
            <a:fillRect/>
          </a:stretch>
        </p:blipFill>
        <p:spPr>
          <a:effectLst>
            <a:innerShdw blurRad="114300">
              <a:prstClr val="black"/>
            </a:innerShdw>
          </a:effectLst>
        </p:spPr>
      </p:pic>
      <p:pic>
        <p:nvPicPr>
          <p:cNvPr id="65" name="图片占位符 64"/>
          <p:cNvPicPr>
            <a:picLocks noGrp="1" noChangeAspect="1"/>
          </p:cNvPicPr>
          <p:nvPr>
            <p:ph type="pic" sz="quarter" idx="12"/>
          </p:nvPr>
        </p:nvPicPr>
        <p:blipFill>
          <a:blip r:embed="rId51" cstate="screen"/>
          <a:srcRect/>
          <a:stretch>
            <a:fillRect/>
          </a:stretch>
        </p:blipFill>
        <p:spPr>
          <a:effectLst>
            <a:innerShdw blurRad="114300">
              <a:prstClr val="black"/>
            </a:innerShdw>
          </a:effectLst>
        </p:spPr>
      </p:pic>
      <p:grpSp>
        <p:nvGrpSpPr>
          <p:cNvPr id="12" name="组合 11"/>
          <p:cNvGrpSpPr/>
          <p:nvPr/>
        </p:nvGrpSpPr>
        <p:grpSpPr>
          <a:xfrm rot="8003922">
            <a:off x="-36631" y="-948594"/>
            <a:ext cx="2102871" cy="1897188"/>
            <a:chOff x="7616187" y="2561938"/>
            <a:chExt cx="3281674" cy="2960688"/>
          </a:xfrm>
        </p:grpSpPr>
        <p:sp>
          <p:nvSpPr>
            <p:cNvPr id="13"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7" name="组合 56"/>
          <p:cNvGrpSpPr/>
          <p:nvPr/>
        </p:nvGrpSpPr>
        <p:grpSpPr>
          <a:xfrm>
            <a:off x="1999243" y="375968"/>
            <a:ext cx="2622834" cy="736346"/>
            <a:chOff x="1999243" y="375968"/>
            <a:chExt cx="2622834" cy="736346"/>
          </a:xfrm>
        </p:grpSpPr>
        <p:sp>
          <p:nvSpPr>
            <p:cNvPr id="58" name="文本框 57"/>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59" name="文本框 58"/>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6" name="组合 65"/>
          <p:cNvGrpSpPr/>
          <p:nvPr/>
        </p:nvGrpSpPr>
        <p:grpSpPr>
          <a:xfrm>
            <a:off x="9009126" y="2924016"/>
            <a:ext cx="2241974" cy="1331353"/>
            <a:chOff x="6187114" y="1678126"/>
            <a:chExt cx="2241974" cy="1331353"/>
          </a:xfrm>
        </p:grpSpPr>
        <p:sp>
          <p:nvSpPr>
            <p:cNvPr id="67" name="矩形 66"/>
            <p:cNvSpPr/>
            <p:nvPr/>
          </p:nvSpPr>
          <p:spPr>
            <a:xfrm>
              <a:off x="6187114" y="2030750"/>
              <a:ext cx="2241974"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68" name="矩形 67"/>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文字添加</a:t>
              </a:r>
            </a:p>
          </p:txBody>
        </p:sp>
      </p:grpSp>
      <p:grpSp>
        <p:nvGrpSpPr>
          <p:cNvPr id="69" name="组合 68"/>
          <p:cNvGrpSpPr/>
          <p:nvPr/>
        </p:nvGrpSpPr>
        <p:grpSpPr>
          <a:xfrm>
            <a:off x="936532" y="2924016"/>
            <a:ext cx="2241974" cy="1331353"/>
            <a:chOff x="6187114" y="1678126"/>
            <a:chExt cx="2241974" cy="1331353"/>
          </a:xfrm>
        </p:grpSpPr>
        <p:sp>
          <p:nvSpPr>
            <p:cNvPr id="70" name="矩形 69"/>
            <p:cNvSpPr/>
            <p:nvPr/>
          </p:nvSpPr>
          <p:spPr>
            <a:xfrm>
              <a:off x="6187114" y="2030750"/>
              <a:ext cx="2241974"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1" name="矩形 7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文字添加</a:t>
              </a:r>
            </a:p>
          </p:txBody>
        </p:sp>
      </p:grpSp>
      <p:sp>
        <p:nvSpPr>
          <p:cNvPr id="72" name="矩形 71"/>
          <p:cNvSpPr/>
          <p:nvPr/>
        </p:nvSpPr>
        <p:spPr>
          <a:xfrm>
            <a:off x="2227547" y="5474702"/>
            <a:ext cx="7731590" cy="2948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10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14:bounceEnd="60000">
                                          <p:cBhvr additive="base">
                                            <p:cTn id="11" dur="1000" fill="hold"/>
                                            <p:tgtEl>
                                              <p:spTgt spid="69"/>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6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1000"/>
                                            <p:tgtEl>
                                              <p:spTgt spid="72"/>
                                            </p:tgtEl>
                                          </p:cBhvr>
                                        </p:animEffect>
                                        <p:anim calcmode="lin" valueType="num">
                                          <p:cBhvr>
                                            <p:cTn id="17" dur="1000" fill="hold"/>
                                            <p:tgtEl>
                                              <p:spTgt spid="72"/>
                                            </p:tgtEl>
                                            <p:attrNameLst>
                                              <p:attrName>ppt_x</p:attrName>
                                            </p:attrNameLst>
                                          </p:cBhvr>
                                          <p:tavLst>
                                            <p:tav tm="0">
                                              <p:val>
                                                <p:strVal val="#ppt_x"/>
                                              </p:val>
                                            </p:tav>
                                            <p:tav tm="100000">
                                              <p:val>
                                                <p:strVal val="#ppt_x"/>
                                              </p:val>
                                            </p:tav>
                                          </p:tavLst>
                                        </p:anim>
                                        <p:anim calcmode="lin" valueType="num">
                                          <p:cBhvr>
                                            <p:cTn id="1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1+#ppt_w/2"/>
                                              </p:val>
                                            </p:tav>
                                            <p:tav tm="100000">
                                              <p:val>
                                                <p:strVal val="#ppt_x"/>
                                              </p:val>
                                            </p:tav>
                                          </p:tavLst>
                                        </p:anim>
                                        <p:anim calcmode="lin" valueType="num">
                                          <p:cBhvr additive="base">
                                            <p:cTn id="8" dur="1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0-#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1000"/>
                                            <p:tgtEl>
                                              <p:spTgt spid="72"/>
                                            </p:tgtEl>
                                          </p:cBhvr>
                                        </p:animEffect>
                                        <p:anim calcmode="lin" valueType="num">
                                          <p:cBhvr>
                                            <p:cTn id="17" dur="1000" fill="hold"/>
                                            <p:tgtEl>
                                              <p:spTgt spid="72"/>
                                            </p:tgtEl>
                                            <p:attrNameLst>
                                              <p:attrName>ppt_x</p:attrName>
                                            </p:attrNameLst>
                                          </p:cBhvr>
                                          <p:tavLst>
                                            <p:tav tm="0">
                                              <p:val>
                                                <p:strVal val="#ppt_x"/>
                                              </p:val>
                                            </p:tav>
                                            <p:tav tm="100000">
                                              <p:val>
                                                <p:strVal val="#ppt_x"/>
                                              </p:val>
                                            </p:tav>
                                          </p:tavLst>
                                        </p:anim>
                                        <p:anim calcmode="lin" valueType="num">
                                          <p:cBhvr>
                                            <p:cTn id="1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63109" y="2059589"/>
            <a:ext cx="4087946" cy="423034"/>
            <a:chOff x="4991108" y="1737253"/>
            <a:chExt cx="3013103" cy="311806"/>
          </a:xfrm>
        </p:grpSpPr>
        <p:grpSp>
          <p:nvGrpSpPr>
            <p:cNvPr id="3" name="Group 62"/>
            <p:cNvGrpSpPr/>
            <p:nvPr/>
          </p:nvGrpSpPr>
          <p:grpSpPr>
            <a:xfrm>
              <a:off x="7620470" y="1737253"/>
              <a:ext cx="382686" cy="215625"/>
              <a:chOff x="6332454" y="2635541"/>
              <a:chExt cx="382686" cy="215625"/>
            </a:xfrm>
          </p:grpSpPr>
          <p:grpSp>
            <p:nvGrpSpPr>
              <p:cNvPr id="7" name="Group 54"/>
              <p:cNvGrpSpPr/>
              <p:nvPr/>
            </p:nvGrpSpPr>
            <p:grpSpPr bwMode="auto">
              <a:xfrm>
                <a:off x="6332454" y="2649553"/>
                <a:ext cx="382686" cy="201613"/>
                <a:chOff x="4343400" y="615950"/>
                <a:chExt cx="372182" cy="224014"/>
              </a:xfrm>
              <a:effectLst>
                <a:outerShdw blurRad="50800" dist="38100" dir="5400000" algn="t" rotWithShape="0">
                  <a:prstClr val="black">
                    <a:alpha val="40000"/>
                  </a:prstClr>
                </a:outerShdw>
              </a:effectLst>
            </p:grpSpPr>
            <p:sp>
              <p:nvSpPr>
                <p:cNvPr id="9" name="Isosceles Triangle 42"/>
                <p:cNvSpPr/>
                <p:nvPr/>
              </p:nvSpPr>
              <p:spPr bwMode="auto">
                <a:xfrm rot="10800000">
                  <a:off x="4475692" y="732367"/>
                  <a:ext cx="107597" cy="107597"/>
                </a:xfrm>
                <a:prstGeom prst="triangle">
                  <a:avLst/>
                </a:prstGeom>
                <a:gradFill>
                  <a:gsLst>
                    <a:gs pos="0">
                      <a:srgbClr val="CE9A37"/>
                    </a:gs>
                    <a:gs pos="100000">
                      <a:srgbClr val="982560"/>
                    </a:gs>
                  </a:gsLst>
                  <a:lin ang="27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sz="700">
                    <a:ea typeface="Roboto" pitchFamily="2" charset="0"/>
                  </a:endParaRPr>
                </a:p>
              </p:txBody>
            </p:sp>
            <p:sp>
              <p:nvSpPr>
                <p:cNvPr id="10" name="Rounded Rectangle 41"/>
                <p:cNvSpPr/>
                <p:nvPr/>
              </p:nvSpPr>
              <p:spPr bwMode="auto">
                <a:xfrm>
                  <a:off x="4343400" y="615950"/>
                  <a:ext cx="372182" cy="169333"/>
                </a:xfrm>
                <a:prstGeom prst="roundRect">
                  <a:avLst/>
                </a:prstGeom>
                <a:gradFill>
                  <a:gsLst>
                    <a:gs pos="0">
                      <a:srgbClr val="CE9A37"/>
                    </a:gs>
                    <a:gs pos="100000">
                      <a:srgbClr val="982560"/>
                    </a:gs>
                  </a:gsLst>
                  <a:lin ang="27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sz="700" dirty="0">
                    <a:ea typeface="Roboto" pitchFamily="2" charset="0"/>
                  </a:endParaRPr>
                </a:p>
              </p:txBody>
            </p:sp>
          </p:grpSp>
          <p:sp>
            <p:nvSpPr>
              <p:cNvPr id="8" name="TextBox 59"/>
              <p:cNvSpPr txBox="1">
                <a:spLocks noChangeArrowheads="1"/>
              </p:cNvSpPr>
              <p:nvPr/>
            </p:nvSpPr>
            <p:spPr bwMode="auto">
              <a:xfrm>
                <a:off x="6387643" y="2635541"/>
                <a:ext cx="279077" cy="181482"/>
              </a:xfrm>
              <a:prstGeom prst="rect">
                <a:avLst/>
              </a:prstGeom>
              <a:noFill/>
              <a:ln w="9525">
                <a:noFill/>
                <a:miter lim="800000"/>
              </a:ln>
            </p:spPr>
            <p:txBody>
              <a:bodyPr wrap="none">
                <a:spAutoFit/>
              </a:bodyPr>
              <a:lstStyle/>
              <a:p>
                <a:pPr algn="ctr"/>
                <a:r>
                  <a:rPr lang="id-ID" sz="1000" dirty="0">
                    <a:solidFill>
                      <a:schemeClr val="bg1"/>
                    </a:solidFill>
                    <a:latin typeface="Agency FB" panose="020B0503020202020204" pitchFamily="34" charset="0"/>
                    <a:ea typeface="Roboto Lt" pitchFamily="2" charset="0"/>
                  </a:rPr>
                  <a:t>85%</a:t>
                </a:r>
              </a:p>
            </p:txBody>
          </p:sp>
        </p:grpSp>
        <p:cxnSp>
          <p:nvCxnSpPr>
            <p:cNvPr id="5" name="Straight Connector 37"/>
            <p:cNvCxnSpPr/>
            <p:nvPr/>
          </p:nvCxnSpPr>
          <p:spPr bwMode="auto">
            <a:xfrm flipV="1">
              <a:off x="4992446" y="2047471"/>
              <a:ext cx="3011765" cy="1588"/>
            </a:xfrm>
            <a:prstGeom prst="line">
              <a:avLst/>
            </a:prstGeom>
            <a:ln w="76200" cap="rnd">
              <a:solidFill>
                <a:schemeClr val="bg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38"/>
            <p:cNvCxnSpPr/>
            <p:nvPr/>
          </p:nvCxnSpPr>
          <p:spPr bwMode="auto">
            <a:xfrm flipV="1">
              <a:off x="4991108" y="2047471"/>
              <a:ext cx="2591676" cy="5"/>
            </a:xfrm>
            <a:prstGeom prst="line">
              <a:avLst/>
            </a:prstGeom>
            <a:ln w="76200" cap="rnd">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12" name="Oval 8"/>
          <p:cNvSpPr/>
          <p:nvPr/>
        </p:nvSpPr>
        <p:spPr>
          <a:xfrm>
            <a:off x="5654067" y="2039381"/>
            <a:ext cx="624696" cy="624696"/>
          </a:xfrm>
          <a:prstGeom prst="ellipse">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ounded Rectangle 43"/>
          <p:cNvSpPr/>
          <p:nvPr/>
        </p:nvSpPr>
        <p:spPr>
          <a:xfrm>
            <a:off x="1747302" y="2036242"/>
            <a:ext cx="1793566" cy="382924"/>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8" name="Straight Connector 38"/>
          <p:cNvCxnSpPr/>
          <p:nvPr/>
        </p:nvCxnSpPr>
        <p:spPr bwMode="auto">
          <a:xfrm flipV="1">
            <a:off x="1774694" y="2483935"/>
            <a:ext cx="2760460" cy="3"/>
          </a:xfrm>
          <a:prstGeom prst="line">
            <a:avLst/>
          </a:prstGeom>
          <a:ln w="6350" cap="rnd">
            <a:solidFill>
              <a:srgbClr val="B26454"/>
            </a:solidFill>
          </a:ln>
        </p:spPr>
        <p:style>
          <a:lnRef idx="1">
            <a:schemeClr val="accent1"/>
          </a:lnRef>
          <a:fillRef idx="0">
            <a:schemeClr val="accent1"/>
          </a:fillRef>
          <a:effectRef idx="0">
            <a:schemeClr val="accent1"/>
          </a:effectRef>
          <a:fontRef idx="minor">
            <a:schemeClr val="tx1"/>
          </a:fontRef>
        </p:style>
      </p:cxnSp>
      <p:sp>
        <p:nvSpPr>
          <p:cNvPr id="22" name="Rounded Rectangle 43"/>
          <p:cNvSpPr/>
          <p:nvPr/>
        </p:nvSpPr>
        <p:spPr>
          <a:xfrm>
            <a:off x="1747302" y="3602862"/>
            <a:ext cx="1793566" cy="382924"/>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4" name="Straight Connector 38"/>
          <p:cNvCxnSpPr/>
          <p:nvPr/>
        </p:nvCxnSpPr>
        <p:spPr bwMode="auto">
          <a:xfrm flipV="1">
            <a:off x="1774694" y="4050555"/>
            <a:ext cx="2760460" cy="3"/>
          </a:xfrm>
          <a:prstGeom prst="line">
            <a:avLst/>
          </a:prstGeom>
          <a:ln w="6350" cap="rnd">
            <a:solidFill>
              <a:srgbClr val="B26454"/>
            </a:solidFill>
          </a:ln>
        </p:spPr>
        <p:style>
          <a:lnRef idx="1">
            <a:schemeClr val="accent1"/>
          </a:lnRef>
          <a:fillRef idx="0">
            <a:schemeClr val="accent1"/>
          </a:fillRef>
          <a:effectRef idx="0">
            <a:schemeClr val="accent1"/>
          </a:effectRef>
          <a:fontRef idx="minor">
            <a:schemeClr val="tx1"/>
          </a:fontRef>
        </p:style>
      </p:cxnSp>
      <p:pic>
        <p:nvPicPr>
          <p:cNvPr id="85" name="图片占位符 84"/>
          <p:cNvPicPr>
            <a:picLocks noGrp="1" noChangeAspect="1"/>
          </p:cNvPicPr>
          <p:nvPr>
            <p:ph type="pic" sz="quarter" idx="10"/>
          </p:nvPr>
        </p:nvPicPr>
        <p:blipFill>
          <a:blip r:embed="rId47" cstate="screen"/>
          <a:srcRect/>
          <a:stretch>
            <a:fillRect/>
          </a:stretch>
        </p:blipFill>
        <p:spPr/>
      </p:pic>
      <p:pic>
        <p:nvPicPr>
          <p:cNvPr id="87" name="图片占位符 86"/>
          <p:cNvPicPr>
            <a:picLocks noGrp="1" noChangeAspect="1"/>
          </p:cNvPicPr>
          <p:nvPr>
            <p:ph type="pic" sz="quarter" idx="11"/>
          </p:nvPr>
        </p:nvPicPr>
        <p:blipFill>
          <a:blip r:embed="rId48" cstate="screen"/>
          <a:srcRect/>
          <a:stretch>
            <a:fillRect/>
          </a:stretch>
        </p:blipFill>
        <p:spPr/>
      </p:pic>
      <p:pic>
        <p:nvPicPr>
          <p:cNvPr id="89" name="图片占位符 88"/>
          <p:cNvPicPr>
            <a:picLocks noGrp="1" noChangeAspect="1"/>
          </p:cNvPicPr>
          <p:nvPr>
            <p:ph type="pic" sz="quarter" idx="12"/>
          </p:nvPr>
        </p:nvPicPr>
        <p:blipFill>
          <a:blip r:embed="rId49" cstate="screen"/>
          <a:srcRect/>
          <a:stretch>
            <a:fillRect/>
          </a:stretch>
        </p:blipFill>
        <p:spPr/>
      </p:pic>
      <p:grpSp>
        <p:nvGrpSpPr>
          <p:cNvPr id="36" name="组合 35"/>
          <p:cNvGrpSpPr/>
          <p:nvPr/>
        </p:nvGrpSpPr>
        <p:grpSpPr>
          <a:xfrm rot="8003922">
            <a:off x="-36631" y="-948594"/>
            <a:ext cx="2102871" cy="1897188"/>
            <a:chOff x="7616187" y="2561938"/>
            <a:chExt cx="3281674" cy="2960688"/>
          </a:xfrm>
        </p:grpSpPr>
        <p:sp>
          <p:nvSpPr>
            <p:cNvPr id="37"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9"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1"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1" name="组合 80"/>
          <p:cNvGrpSpPr/>
          <p:nvPr/>
        </p:nvGrpSpPr>
        <p:grpSpPr>
          <a:xfrm>
            <a:off x="1999243" y="375968"/>
            <a:ext cx="2622834" cy="736346"/>
            <a:chOff x="1999243" y="375968"/>
            <a:chExt cx="2622834" cy="736346"/>
          </a:xfrm>
        </p:grpSpPr>
        <p:sp>
          <p:nvSpPr>
            <p:cNvPr id="82" name="文本框 81"/>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83" name="文本框 82"/>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sp>
        <p:nvSpPr>
          <p:cNvPr id="91" name="矩形 90"/>
          <p:cNvSpPr/>
          <p:nvPr/>
        </p:nvSpPr>
        <p:spPr>
          <a:xfrm>
            <a:off x="1690350" y="2583146"/>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2" name="矩形 91"/>
          <p:cNvSpPr/>
          <p:nvPr/>
        </p:nvSpPr>
        <p:spPr>
          <a:xfrm>
            <a:off x="1747303" y="2016283"/>
            <a:ext cx="179356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93" name="矩形 92"/>
          <p:cNvSpPr/>
          <p:nvPr/>
        </p:nvSpPr>
        <p:spPr>
          <a:xfrm>
            <a:off x="1747303" y="3578421"/>
            <a:ext cx="179356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94" name="矩形 93"/>
          <p:cNvSpPr/>
          <p:nvPr/>
        </p:nvSpPr>
        <p:spPr>
          <a:xfrm>
            <a:off x="1690350" y="4158279"/>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01" name="Oval 8"/>
          <p:cNvSpPr/>
          <p:nvPr/>
        </p:nvSpPr>
        <p:spPr>
          <a:xfrm>
            <a:off x="5750061" y="2135375"/>
            <a:ext cx="432707" cy="43270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B264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97" name="矩形 96"/>
          <p:cNvSpPr/>
          <p:nvPr/>
        </p:nvSpPr>
        <p:spPr>
          <a:xfrm>
            <a:off x="6648352" y="2110323"/>
            <a:ext cx="3059852"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可以在投影仪或者计算机上进行演示</a:t>
            </a:r>
          </a:p>
        </p:txBody>
      </p:sp>
      <p:sp>
        <p:nvSpPr>
          <p:cNvPr id="98" name="矩形 97"/>
          <p:cNvSpPr/>
          <p:nvPr/>
        </p:nvSpPr>
        <p:spPr>
          <a:xfrm>
            <a:off x="5695456" y="4588920"/>
            <a:ext cx="138628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a:t>
            </a:r>
          </a:p>
        </p:txBody>
      </p:sp>
      <p:sp>
        <p:nvSpPr>
          <p:cNvPr id="99" name="矩形 98"/>
          <p:cNvSpPr/>
          <p:nvPr/>
        </p:nvSpPr>
        <p:spPr>
          <a:xfrm>
            <a:off x="7510171" y="4588920"/>
            <a:ext cx="138628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a:t>
            </a:r>
          </a:p>
        </p:txBody>
      </p:sp>
      <p:sp>
        <p:nvSpPr>
          <p:cNvPr id="100" name="矩形 99"/>
          <p:cNvSpPr/>
          <p:nvPr/>
        </p:nvSpPr>
        <p:spPr>
          <a:xfrm>
            <a:off x="9251183" y="4588920"/>
            <a:ext cx="138628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占位符 76"/>
          <p:cNvPicPr>
            <a:picLocks noGrp="1" noChangeAspect="1"/>
          </p:cNvPicPr>
          <p:nvPr>
            <p:ph type="pic" sz="quarter" idx="10"/>
          </p:nvPr>
        </p:nvPicPr>
        <p:blipFill>
          <a:blip r:embed="rId47" cstate="screen"/>
          <a:srcRect/>
          <a:stretch>
            <a:fillRect/>
          </a:stretch>
        </p:blipFill>
        <p:spPr/>
      </p:pic>
      <p:pic>
        <p:nvPicPr>
          <p:cNvPr id="79" name="图片占位符 78"/>
          <p:cNvPicPr>
            <a:picLocks noGrp="1" noChangeAspect="1"/>
          </p:cNvPicPr>
          <p:nvPr>
            <p:ph type="pic" sz="quarter" idx="11"/>
          </p:nvPr>
        </p:nvPicPr>
        <p:blipFill>
          <a:blip r:embed="rId48" cstate="screen"/>
          <a:srcRect/>
          <a:stretch>
            <a:fillRect/>
          </a:stretch>
        </p:blipFill>
        <p:spPr/>
      </p:pic>
      <p:pic>
        <p:nvPicPr>
          <p:cNvPr id="81" name="图片占位符 80"/>
          <p:cNvPicPr>
            <a:picLocks noGrp="1" noChangeAspect="1"/>
          </p:cNvPicPr>
          <p:nvPr>
            <p:ph type="pic" sz="quarter" idx="12"/>
          </p:nvPr>
        </p:nvPicPr>
        <p:blipFill>
          <a:blip r:embed="rId49" cstate="screen"/>
          <a:srcRect/>
          <a:stretch>
            <a:fillRect/>
          </a:stretch>
        </p:blipFill>
        <p:spPr/>
      </p:pic>
      <p:sp>
        <p:nvSpPr>
          <p:cNvPr id="6" name="Oval 6"/>
          <p:cNvSpPr/>
          <p:nvPr/>
        </p:nvSpPr>
        <p:spPr>
          <a:xfrm flipH="1">
            <a:off x="1287799" y="2164317"/>
            <a:ext cx="472201" cy="472201"/>
          </a:xfrm>
          <a:prstGeom prst="ellipse">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sz="1200" dirty="0">
              <a:solidFill>
                <a:schemeClr val="accent2"/>
              </a:solidFill>
            </a:endParaRPr>
          </a:p>
        </p:txBody>
      </p:sp>
      <p:sp>
        <p:nvSpPr>
          <p:cNvPr id="9" name="Oval 12"/>
          <p:cNvSpPr/>
          <p:nvPr/>
        </p:nvSpPr>
        <p:spPr>
          <a:xfrm flipH="1">
            <a:off x="3845810" y="2164315"/>
            <a:ext cx="472201" cy="472201"/>
          </a:xfrm>
          <a:prstGeom prst="ellipse">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sz="1200" dirty="0">
              <a:solidFill>
                <a:schemeClr val="accent2"/>
              </a:solidFill>
            </a:endParaRPr>
          </a:p>
        </p:txBody>
      </p:sp>
      <p:sp>
        <p:nvSpPr>
          <p:cNvPr id="12" name="Oval 17"/>
          <p:cNvSpPr/>
          <p:nvPr/>
        </p:nvSpPr>
        <p:spPr>
          <a:xfrm flipH="1">
            <a:off x="6403822" y="2164315"/>
            <a:ext cx="472201" cy="472201"/>
          </a:xfrm>
          <a:prstGeom prst="ellipse">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sz="1200" dirty="0">
              <a:solidFill>
                <a:schemeClr val="accent2"/>
              </a:solidFill>
            </a:endParaRPr>
          </a:p>
        </p:txBody>
      </p:sp>
      <p:sp>
        <p:nvSpPr>
          <p:cNvPr id="18" name="Rounded Rectangle 43"/>
          <p:cNvSpPr/>
          <p:nvPr/>
        </p:nvSpPr>
        <p:spPr>
          <a:xfrm>
            <a:off x="1490639" y="4239959"/>
            <a:ext cx="1375592" cy="3223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43"/>
          <p:cNvSpPr/>
          <p:nvPr/>
        </p:nvSpPr>
        <p:spPr>
          <a:xfrm>
            <a:off x="4135870" y="4239959"/>
            <a:ext cx="1375592" cy="3223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43"/>
          <p:cNvSpPr/>
          <p:nvPr/>
        </p:nvSpPr>
        <p:spPr>
          <a:xfrm>
            <a:off x="6659455" y="4239959"/>
            <a:ext cx="1375592" cy="3223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组合 27"/>
          <p:cNvGrpSpPr/>
          <p:nvPr/>
        </p:nvGrpSpPr>
        <p:grpSpPr>
          <a:xfrm rot="8003922">
            <a:off x="-36631" y="-948594"/>
            <a:ext cx="2102871" cy="1897188"/>
            <a:chOff x="7616187" y="2561938"/>
            <a:chExt cx="3281674" cy="2960688"/>
          </a:xfrm>
        </p:grpSpPr>
        <p:sp>
          <p:nvSpPr>
            <p:cNvPr id="29"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3" name="组合 72"/>
          <p:cNvGrpSpPr/>
          <p:nvPr/>
        </p:nvGrpSpPr>
        <p:grpSpPr>
          <a:xfrm>
            <a:off x="1999243" y="375968"/>
            <a:ext cx="2622834" cy="736346"/>
            <a:chOff x="1999243" y="375968"/>
            <a:chExt cx="2622834" cy="736346"/>
          </a:xfrm>
        </p:grpSpPr>
        <p:sp>
          <p:nvSpPr>
            <p:cNvPr id="74" name="文本框 73"/>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75" name="文本框 74"/>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sp>
        <p:nvSpPr>
          <p:cNvPr id="83" name="矩形 82"/>
          <p:cNvSpPr/>
          <p:nvPr/>
        </p:nvSpPr>
        <p:spPr>
          <a:xfrm>
            <a:off x="1265943" y="4677484"/>
            <a:ext cx="19305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84" name="矩形 83"/>
          <p:cNvSpPr/>
          <p:nvPr/>
        </p:nvSpPr>
        <p:spPr>
          <a:xfrm>
            <a:off x="1474722" y="4229491"/>
            <a:ext cx="139150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rPr>
              <a:t>标题文字添加</a:t>
            </a:r>
          </a:p>
        </p:txBody>
      </p:sp>
      <p:sp>
        <p:nvSpPr>
          <p:cNvPr id="85" name="矩形 84"/>
          <p:cNvSpPr/>
          <p:nvPr/>
        </p:nvSpPr>
        <p:spPr>
          <a:xfrm>
            <a:off x="4127911" y="4229491"/>
            <a:ext cx="139150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rPr>
              <a:t>标题文字添加</a:t>
            </a:r>
          </a:p>
        </p:txBody>
      </p:sp>
      <p:sp>
        <p:nvSpPr>
          <p:cNvPr id="86" name="矩形 85"/>
          <p:cNvSpPr/>
          <p:nvPr/>
        </p:nvSpPr>
        <p:spPr>
          <a:xfrm>
            <a:off x="6639922" y="4229491"/>
            <a:ext cx="139150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rPr>
              <a:t>标题文字添加</a:t>
            </a:r>
          </a:p>
        </p:txBody>
      </p:sp>
      <p:sp>
        <p:nvSpPr>
          <p:cNvPr id="87" name="矩形 86"/>
          <p:cNvSpPr/>
          <p:nvPr/>
        </p:nvSpPr>
        <p:spPr>
          <a:xfrm>
            <a:off x="3858378" y="4677484"/>
            <a:ext cx="19305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88" name="矩形 87"/>
          <p:cNvSpPr/>
          <p:nvPr/>
        </p:nvSpPr>
        <p:spPr>
          <a:xfrm>
            <a:off x="6370389" y="4677484"/>
            <a:ext cx="19305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89" name="矩形 88"/>
          <p:cNvSpPr/>
          <p:nvPr/>
        </p:nvSpPr>
        <p:spPr>
          <a:xfrm>
            <a:off x="1261746" y="2215854"/>
            <a:ext cx="556584" cy="3508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b="1" dirty="0">
                <a:solidFill>
                  <a:schemeClr val="bg1"/>
                </a:solidFill>
                <a:latin typeface="Agency FB" panose="020B0503020202020204" pitchFamily="34" charset="0"/>
              </a:rPr>
              <a:t>01</a:t>
            </a:r>
            <a:endParaRPr lang="zh-CN" altLang="en-US" sz="1400" b="1" dirty="0">
              <a:solidFill>
                <a:schemeClr val="bg1"/>
              </a:solidFill>
              <a:latin typeface="Agency FB" panose="020B0503020202020204" pitchFamily="34" charset="0"/>
            </a:endParaRPr>
          </a:p>
        </p:txBody>
      </p:sp>
      <p:sp>
        <p:nvSpPr>
          <p:cNvPr id="90" name="矩形 89"/>
          <p:cNvSpPr/>
          <p:nvPr/>
        </p:nvSpPr>
        <p:spPr>
          <a:xfrm>
            <a:off x="3807927" y="2215854"/>
            <a:ext cx="556584" cy="3508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b="1" dirty="0">
                <a:solidFill>
                  <a:schemeClr val="bg1"/>
                </a:solidFill>
                <a:latin typeface="Agency FB" panose="020B0503020202020204" pitchFamily="34" charset="0"/>
              </a:rPr>
              <a:t>02</a:t>
            </a:r>
            <a:endParaRPr lang="zh-CN" altLang="en-US" sz="1400" b="1" dirty="0">
              <a:solidFill>
                <a:schemeClr val="bg1"/>
              </a:solidFill>
              <a:latin typeface="Agency FB" panose="020B0503020202020204" pitchFamily="34" charset="0"/>
            </a:endParaRPr>
          </a:p>
        </p:txBody>
      </p:sp>
      <p:sp>
        <p:nvSpPr>
          <p:cNvPr id="91" name="矩形 90"/>
          <p:cNvSpPr/>
          <p:nvPr/>
        </p:nvSpPr>
        <p:spPr>
          <a:xfrm>
            <a:off x="6368578" y="2215854"/>
            <a:ext cx="556584" cy="35086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b="1" dirty="0">
                <a:solidFill>
                  <a:schemeClr val="bg1"/>
                </a:solidFill>
                <a:latin typeface="Agency FB" panose="020B0503020202020204" pitchFamily="34" charset="0"/>
              </a:rPr>
              <a:t>03</a:t>
            </a:r>
            <a:endParaRPr lang="zh-CN" altLang="en-US" sz="1400" b="1" dirty="0">
              <a:solidFill>
                <a:schemeClr val="bg1"/>
              </a:solidFill>
              <a:latin typeface="Agency FB" panose="020B0503020202020204" pitchFamily="34" charset="0"/>
            </a:endParaRPr>
          </a:p>
        </p:txBody>
      </p:sp>
      <p:sp>
        <p:nvSpPr>
          <p:cNvPr id="92" name="矩形 91"/>
          <p:cNvSpPr/>
          <p:nvPr/>
        </p:nvSpPr>
        <p:spPr>
          <a:xfrm>
            <a:off x="9039038" y="3384182"/>
            <a:ext cx="2389543" cy="2031325"/>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alpha val="7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94" name="椭圆 92"/>
          <p:cNvSpPr/>
          <p:nvPr/>
        </p:nvSpPr>
        <p:spPr>
          <a:xfrm>
            <a:off x="9845014" y="2391288"/>
            <a:ext cx="777590" cy="777587"/>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5395869" y="-150850"/>
            <a:ext cx="8179115" cy="5522075"/>
            <a:chOff x="-1347831" y="-150850"/>
            <a:chExt cx="8179115" cy="5522075"/>
          </a:xfrm>
        </p:grpSpPr>
        <p:grpSp>
          <p:nvGrpSpPr>
            <p:cNvPr id="59" name="组合 58"/>
            <p:cNvGrpSpPr/>
            <p:nvPr/>
          </p:nvGrpSpPr>
          <p:grpSpPr>
            <a:xfrm rot="19347272">
              <a:off x="-1347831" y="1224221"/>
              <a:ext cx="8179115" cy="3080731"/>
              <a:chOff x="-444109" y="5104772"/>
              <a:chExt cx="11856102" cy="2290648"/>
            </a:xfrm>
          </p:grpSpPr>
          <p:cxnSp>
            <p:nvCxnSpPr>
              <p:cNvPr id="60" name="直接连接符 59"/>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444109" y="5104772"/>
                <a:ext cx="11856102" cy="2290648"/>
                <a:chOff x="-444109" y="5104772"/>
                <a:chExt cx="11856102" cy="2290648"/>
              </a:xfrm>
            </p:grpSpPr>
            <p:cxnSp>
              <p:nvCxnSpPr>
                <p:cNvPr id="62" name="直接连接符 61"/>
                <p:cNvCxnSpPr>
                  <a:stCxn id="85" idx="1"/>
                </p:cNvCxnSpPr>
                <p:nvPr/>
              </p:nvCxnSpPr>
              <p:spPr>
                <a:xfrm rot="2252728" flipH="1" flipV="1">
                  <a:off x="4455502" y="5217189"/>
                  <a:ext cx="860835" cy="66306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44109" y="5104772"/>
                  <a:ext cx="11856102" cy="2290648"/>
                  <a:chOff x="-444109" y="5104772"/>
                  <a:chExt cx="11856102" cy="2290648"/>
                </a:xfrm>
              </p:grpSpPr>
              <p:cxnSp>
                <p:nvCxnSpPr>
                  <p:cNvPr id="64" name="直接连接符 63"/>
                  <p:cNvCxnSpPr/>
                  <p:nvPr/>
                </p:nvCxnSpPr>
                <p:spPr>
                  <a:xfrm rot="2252728" flipV="1">
                    <a:off x="1935525" y="5232386"/>
                    <a:ext cx="1455959" cy="29052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85" idx="3"/>
                  </p:cNvCxnSpPr>
                  <p:nvPr/>
                </p:nvCxnSpPr>
                <p:spPr>
                  <a:xfrm rot="2252728" flipH="1">
                    <a:off x="4535990" y="6277971"/>
                    <a:ext cx="2287026" cy="1319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0" idx="5"/>
                  </p:cNvCxnSpPr>
                  <p:nvPr/>
                </p:nvCxnSpPr>
                <p:spPr>
                  <a:xfrm rot="2252728">
                    <a:off x="6457746" y="5347525"/>
                    <a:ext cx="1083871" cy="115531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2252728" flipH="1">
                    <a:off x="9050031" y="5233813"/>
                    <a:ext cx="783238" cy="37045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252728">
                    <a:off x="9174823" y="5330702"/>
                    <a:ext cx="283670" cy="124155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endCxn id="88" idx="1"/>
                  </p:cNvCxnSpPr>
                  <p:nvPr/>
                </p:nvCxnSpPr>
                <p:spPr>
                  <a:xfrm rot="2252728">
                    <a:off x="9285220" y="5673505"/>
                    <a:ext cx="2126773" cy="7513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2252728" flipH="1" flipV="1">
                    <a:off x="11101903" y="6013496"/>
                    <a:ext cx="133397" cy="87927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2252728" flipH="1" flipV="1">
                    <a:off x="627704" y="6211388"/>
                    <a:ext cx="680940" cy="53407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2252728" flipV="1">
                    <a:off x="-444109" y="6550676"/>
                    <a:ext cx="1017829" cy="84474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3" idx="7"/>
                    <a:endCxn id="85" idx="3"/>
                  </p:cNvCxnSpPr>
                  <p:nvPr/>
                </p:nvCxnSpPr>
                <p:spPr>
                  <a:xfrm rot="2252728" flipV="1">
                    <a:off x="1626246" y="5503832"/>
                    <a:ext cx="2687181" cy="111001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sp>
          <p:nvSpPr>
            <p:cNvPr id="84" name="椭圆 83"/>
            <p:cNvSpPr/>
            <p:nvPr/>
          </p:nvSpPr>
          <p:spPr>
            <a:xfrm>
              <a:off x="1436845" y="169053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5" name="椭圆 84"/>
            <p:cNvSpPr/>
            <p:nvPr/>
          </p:nvSpPr>
          <p:spPr>
            <a:xfrm>
              <a:off x="2104175" y="268142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6" name="椭圆 85"/>
            <p:cNvSpPr/>
            <p:nvPr/>
          </p:nvSpPr>
          <p:spPr>
            <a:xfrm>
              <a:off x="3618238" y="252049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7" name="椭圆 86"/>
            <p:cNvSpPr/>
            <p:nvPr/>
          </p:nvSpPr>
          <p:spPr>
            <a:xfrm>
              <a:off x="4582391" y="15211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8" name="椭圆 87"/>
            <p:cNvSpPr/>
            <p:nvPr/>
          </p:nvSpPr>
          <p:spPr>
            <a:xfrm>
              <a:off x="5938932" y="97790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9" name="椭圆 88"/>
            <p:cNvSpPr/>
            <p:nvPr/>
          </p:nvSpPr>
          <p:spPr>
            <a:xfrm>
              <a:off x="3843019" y="32927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0" name="椭圆 89"/>
            <p:cNvSpPr/>
            <p:nvPr/>
          </p:nvSpPr>
          <p:spPr>
            <a:xfrm>
              <a:off x="2740941" y="81429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1" name="椭圆 90"/>
            <p:cNvSpPr/>
            <p:nvPr/>
          </p:nvSpPr>
          <p:spPr>
            <a:xfrm>
              <a:off x="1778881" y="43068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2" name="椭圆 91"/>
            <p:cNvSpPr/>
            <p:nvPr/>
          </p:nvSpPr>
          <p:spPr>
            <a:xfrm>
              <a:off x="902977" y="273599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3" name="椭圆 92"/>
            <p:cNvSpPr/>
            <p:nvPr/>
          </p:nvSpPr>
          <p:spPr>
            <a:xfrm>
              <a:off x="93228" y="433145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0" name="椭圆 99"/>
            <p:cNvSpPr/>
            <p:nvPr/>
          </p:nvSpPr>
          <p:spPr>
            <a:xfrm>
              <a:off x="579947" y="51489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9" name="椭圆 108"/>
            <p:cNvSpPr/>
            <p:nvPr/>
          </p:nvSpPr>
          <p:spPr>
            <a:xfrm>
              <a:off x="4390200" y="-1508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2582388" y="2631617"/>
            <a:ext cx="2006458" cy="2875832"/>
            <a:chOff x="1062171" y="2175614"/>
            <a:chExt cx="1494685" cy="2142313"/>
          </a:xfrm>
        </p:grpSpPr>
        <p:sp>
          <p:nvSpPr>
            <p:cNvPr id="40"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FF0000"/>
                </a:solidFill>
              </a:endParaRPr>
            </a:p>
          </p:txBody>
        </p:sp>
        <p:sp>
          <p:nvSpPr>
            <p:cNvPr id="41" name="文本框 40"/>
            <p:cNvSpPr txBox="1"/>
            <p:nvPr/>
          </p:nvSpPr>
          <p:spPr>
            <a:xfrm>
              <a:off x="1086941" y="3882307"/>
              <a:ext cx="1445144" cy="435620"/>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不足</a:t>
              </a:r>
              <a:r>
                <a:rPr lang="en-US" altLang="zh-CN" sz="3200" dirty="0">
                  <a:solidFill>
                    <a:schemeClr val="bg1"/>
                  </a:solidFill>
                </a:rPr>
                <a:t>/</a:t>
              </a:r>
              <a:r>
                <a:rPr lang="zh-CN" altLang="en-US" sz="3200" dirty="0">
                  <a:solidFill>
                    <a:schemeClr val="bg1"/>
                  </a:solidFill>
                </a:rPr>
                <a:t>提高</a:t>
              </a:r>
            </a:p>
          </p:txBody>
        </p:sp>
        <p:sp>
          <p:nvSpPr>
            <p:cNvPr id="42" name="文本框 41"/>
            <p:cNvSpPr txBox="1"/>
            <p:nvPr/>
          </p:nvSpPr>
          <p:spPr>
            <a:xfrm>
              <a:off x="1459513" y="2510707"/>
              <a:ext cx="700003" cy="89416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latin typeface="Agency FB" panose="020B0503020202020204" pitchFamily="34" charset="0"/>
                </a:rPr>
                <a:t>04</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
          <p:cNvSpPr/>
          <p:nvPr/>
        </p:nvSpPr>
        <p:spPr>
          <a:xfrm>
            <a:off x="5855618" y="1913479"/>
            <a:ext cx="480762" cy="320509"/>
          </a:xfrm>
          <a:prstGeom prst="triangl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endParaRPr>
          </a:p>
        </p:txBody>
      </p:sp>
      <p:sp>
        <p:nvSpPr>
          <p:cNvPr id="8" name="Isosceles Triangle 3"/>
          <p:cNvSpPr/>
          <p:nvPr/>
        </p:nvSpPr>
        <p:spPr>
          <a:xfrm rot="10800000">
            <a:off x="5855618" y="5198688"/>
            <a:ext cx="480762" cy="320509"/>
          </a:xfrm>
          <a:prstGeom prst="triangl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endParaRPr>
          </a:p>
        </p:txBody>
      </p:sp>
      <p:sp>
        <p:nvSpPr>
          <p:cNvPr id="9" name="Isosceles Triangle 4"/>
          <p:cNvSpPr/>
          <p:nvPr/>
        </p:nvSpPr>
        <p:spPr>
          <a:xfrm rot="5400000">
            <a:off x="7498224" y="3556085"/>
            <a:ext cx="480762" cy="320509"/>
          </a:xfrm>
          <a:prstGeom prst="triangl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endParaRPr>
          </a:p>
        </p:txBody>
      </p:sp>
      <p:sp>
        <p:nvSpPr>
          <p:cNvPr id="10" name="Isosceles Triangle 5"/>
          <p:cNvSpPr/>
          <p:nvPr/>
        </p:nvSpPr>
        <p:spPr>
          <a:xfrm rot="16200000">
            <a:off x="4213014" y="3556085"/>
            <a:ext cx="480762" cy="320509"/>
          </a:xfrm>
          <a:prstGeom prst="triangl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endParaRPr>
          </a:p>
        </p:txBody>
      </p:sp>
      <p:sp>
        <p:nvSpPr>
          <p:cNvPr id="19" name="Arc 11"/>
          <p:cNvSpPr/>
          <p:nvPr/>
        </p:nvSpPr>
        <p:spPr bwMode="auto">
          <a:xfrm rot="13500000">
            <a:off x="4748095" y="2366218"/>
            <a:ext cx="2695813" cy="2700242"/>
          </a:xfrm>
          <a:prstGeom prst="arc">
            <a:avLst>
              <a:gd name="adj1" fmla="val 10709331"/>
              <a:gd name="adj2" fmla="val 16129591"/>
            </a:avLst>
          </a:prstGeom>
          <a:ln w="381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sz="1600">
              <a:solidFill>
                <a:schemeClr val="accent2"/>
              </a:solidFill>
            </a:endParaRPr>
          </a:p>
        </p:txBody>
      </p:sp>
      <p:sp>
        <p:nvSpPr>
          <p:cNvPr id="20" name="Arc 12"/>
          <p:cNvSpPr/>
          <p:nvPr/>
        </p:nvSpPr>
        <p:spPr bwMode="auto">
          <a:xfrm rot="13500000">
            <a:off x="4748095" y="2366218"/>
            <a:ext cx="2695813" cy="2700242"/>
          </a:xfrm>
          <a:prstGeom prst="arc">
            <a:avLst>
              <a:gd name="adj1" fmla="val 5265099"/>
              <a:gd name="adj2" fmla="val 10842428"/>
            </a:avLst>
          </a:prstGeom>
          <a:ln w="381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sz="1600">
              <a:solidFill>
                <a:schemeClr val="accent2"/>
              </a:solidFill>
            </a:endParaRPr>
          </a:p>
        </p:txBody>
      </p:sp>
      <p:sp>
        <p:nvSpPr>
          <p:cNvPr id="17" name="Arc 9"/>
          <p:cNvSpPr/>
          <p:nvPr/>
        </p:nvSpPr>
        <p:spPr bwMode="auto">
          <a:xfrm rot="2700000">
            <a:off x="4748092" y="2366217"/>
            <a:ext cx="2695813" cy="2700242"/>
          </a:xfrm>
          <a:prstGeom prst="arc">
            <a:avLst>
              <a:gd name="adj1" fmla="val 10709331"/>
              <a:gd name="adj2" fmla="val 16129591"/>
            </a:avLst>
          </a:prstGeom>
          <a:ln w="381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a:solidFill>
                <a:schemeClr val="accent2"/>
              </a:solidFill>
              <a:ea typeface="Roboto" pitchFamily="2" charset="0"/>
            </a:endParaRPr>
          </a:p>
        </p:txBody>
      </p:sp>
      <p:sp>
        <p:nvSpPr>
          <p:cNvPr id="18" name="Arc 10"/>
          <p:cNvSpPr/>
          <p:nvPr/>
        </p:nvSpPr>
        <p:spPr bwMode="auto">
          <a:xfrm rot="2700000">
            <a:off x="4748093" y="2366218"/>
            <a:ext cx="2695814" cy="2700242"/>
          </a:xfrm>
          <a:prstGeom prst="arc">
            <a:avLst>
              <a:gd name="adj1" fmla="val 5260710"/>
              <a:gd name="adj2" fmla="val 10842428"/>
            </a:avLst>
          </a:prstGeom>
          <a:ln w="381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sz="1600">
              <a:solidFill>
                <a:schemeClr val="accent2"/>
              </a:solidFill>
            </a:endParaRPr>
          </a:p>
        </p:txBody>
      </p:sp>
      <p:sp>
        <p:nvSpPr>
          <p:cNvPr id="13" name="Oval 8"/>
          <p:cNvSpPr/>
          <p:nvPr/>
        </p:nvSpPr>
        <p:spPr>
          <a:xfrm rot="2700000">
            <a:off x="4869170" y="2490971"/>
            <a:ext cx="2453662" cy="2453664"/>
          </a:xfrm>
          <a:prstGeom prst="ellipse">
            <a:avLst/>
          </a:prstGeom>
          <a:noFill/>
          <a:ln w="206375">
            <a:solidFill>
              <a:schemeClr val="bg1">
                <a:lumMod val="95000"/>
                <a:lumOff val="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endParaRPr>
          </a:p>
        </p:txBody>
      </p:sp>
      <p:sp>
        <p:nvSpPr>
          <p:cNvPr id="82" name="AutoShape 113"/>
          <p:cNvSpPr/>
          <p:nvPr/>
        </p:nvSpPr>
        <p:spPr bwMode="auto">
          <a:xfrm>
            <a:off x="5668377" y="3314015"/>
            <a:ext cx="854861" cy="778705"/>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rgbClr val="B26454"/>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n-US" sz="2800">
              <a:solidFill>
                <a:schemeClr val="accent2"/>
              </a:solidFill>
              <a:effectLst>
                <a:outerShdw blurRad="38100" dist="38100" dir="2700000" algn="tl">
                  <a:srgbClr val="000000"/>
                </a:outerShdw>
              </a:effectLst>
            </a:endParaRPr>
          </a:p>
        </p:txBody>
      </p:sp>
      <p:grpSp>
        <p:nvGrpSpPr>
          <p:cNvPr id="21" name="组合 20"/>
          <p:cNvGrpSpPr/>
          <p:nvPr/>
        </p:nvGrpSpPr>
        <p:grpSpPr>
          <a:xfrm rot="8003922">
            <a:off x="-36631" y="-948594"/>
            <a:ext cx="2102871" cy="1897188"/>
            <a:chOff x="7616187" y="2561938"/>
            <a:chExt cx="3281674" cy="2960688"/>
          </a:xfrm>
        </p:grpSpPr>
        <p:sp>
          <p:nvSpPr>
            <p:cNvPr id="22"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6" name="组合 65"/>
          <p:cNvGrpSpPr/>
          <p:nvPr/>
        </p:nvGrpSpPr>
        <p:grpSpPr>
          <a:xfrm>
            <a:off x="1999243" y="375968"/>
            <a:ext cx="2622834" cy="736346"/>
            <a:chOff x="1999243" y="375968"/>
            <a:chExt cx="2622834" cy="736346"/>
          </a:xfrm>
        </p:grpSpPr>
        <p:sp>
          <p:nvSpPr>
            <p:cNvPr id="67" name="文本框 66"/>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8" name="文本框 67"/>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9" name="组合 68"/>
          <p:cNvGrpSpPr/>
          <p:nvPr/>
        </p:nvGrpSpPr>
        <p:grpSpPr>
          <a:xfrm>
            <a:off x="8236936" y="4409444"/>
            <a:ext cx="2853044" cy="1109754"/>
            <a:chOff x="6187114" y="1678126"/>
            <a:chExt cx="2853044" cy="1109754"/>
          </a:xfrm>
        </p:grpSpPr>
        <p:sp>
          <p:nvSpPr>
            <p:cNvPr id="70" name="矩形 69"/>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1" name="矩形 7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72" name="组合 71"/>
          <p:cNvGrpSpPr/>
          <p:nvPr/>
        </p:nvGrpSpPr>
        <p:grpSpPr>
          <a:xfrm>
            <a:off x="8236936" y="2073733"/>
            <a:ext cx="2853044" cy="1109754"/>
            <a:chOff x="6187114" y="1678126"/>
            <a:chExt cx="2853044" cy="1109754"/>
          </a:xfrm>
        </p:grpSpPr>
        <p:sp>
          <p:nvSpPr>
            <p:cNvPr id="73" name="矩形 72"/>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4" name="矩形 73"/>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75" name="组合 74"/>
          <p:cNvGrpSpPr/>
          <p:nvPr/>
        </p:nvGrpSpPr>
        <p:grpSpPr>
          <a:xfrm>
            <a:off x="1102021" y="4409444"/>
            <a:ext cx="2853044" cy="1109754"/>
            <a:chOff x="6187114" y="1678126"/>
            <a:chExt cx="2853044" cy="1109754"/>
          </a:xfrm>
        </p:grpSpPr>
        <p:sp>
          <p:nvSpPr>
            <p:cNvPr id="76" name="矩形 75"/>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7" name="矩形 76"/>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grpSp>
      <p:grpSp>
        <p:nvGrpSpPr>
          <p:cNvPr id="78" name="组合 77"/>
          <p:cNvGrpSpPr/>
          <p:nvPr/>
        </p:nvGrpSpPr>
        <p:grpSpPr>
          <a:xfrm>
            <a:off x="1102021" y="2073733"/>
            <a:ext cx="2853044" cy="1109754"/>
            <a:chOff x="6187114" y="1678126"/>
            <a:chExt cx="2853044" cy="1109754"/>
          </a:xfrm>
        </p:grpSpPr>
        <p:sp>
          <p:nvSpPr>
            <p:cNvPr id="79" name="矩形 78"/>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0" name="矩形 79"/>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356357" y="1950234"/>
            <a:ext cx="3532209" cy="3532208"/>
          </a:xfrm>
          <a:prstGeom prst="blockArc">
            <a:avLst>
              <a:gd name="adj1" fmla="val 10800000"/>
              <a:gd name="adj2" fmla="val 21585085"/>
              <a:gd name="adj3" fmla="val 11145"/>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3" name="Block Arc 2"/>
          <p:cNvSpPr/>
          <p:nvPr/>
        </p:nvSpPr>
        <p:spPr>
          <a:xfrm>
            <a:off x="1832041" y="2425918"/>
            <a:ext cx="2580839" cy="2580839"/>
          </a:xfrm>
          <a:prstGeom prst="blockArc">
            <a:avLst>
              <a:gd name="adj1" fmla="val 10800000"/>
              <a:gd name="adj2" fmla="val 11933"/>
              <a:gd name="adj3" fmla="val 16016"/>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4" name="Block Arc 3"/>
          <p:cNvSpPr/>
          <p:nvPr/>
        </p:nvSpPr>
        <p:spPr>
          <a:xfrm>
            <a:off x="2338089" y="2931965"/>
            <a:ext cx="1568746" cy="1568745"/>
          </a:xfrm>
          <a:prstGeom prst="blockArc">
            <a:avLst>
              <a:gd name="adj1" fmla="val 10800000"/>
              <a:gd name="adj2" fmla="val 13127"/>
              <a:gd name="adj3" fmla="val 19113"/>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5" name="Block Arc 4"/>
          <p:cNvSpPr/>
          <p:nvPr/>
        </p:nvSpPr>
        <p:spPr>
          <a:xfrm>
            <a:off x="2728129" y="3322006"/>
            <a:ext cx="788664" cy="788664"/>
          </a:xfrm>
          <a:prstGeom prst="blockArc">
            <a:avLst>
              <a:gd name="adj1" fmla="val 10800000"/>
              <a:gd name="adj2" fmla="val 19051"/>
              <a:gd name="adj3" fmla="val 28719"/>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7" name="Arc 5"/>
          <p:cNvSpPr/>
          <p:nvPr/>
        </p:nvSpPr>
        <p:spPr>
          <a:xfrm flipH="1" flipV="1">
            <a:off x="2478094" y="3203543"/>
            <a:ext cx="1195957" cy="1195957"/>
          </a:xfrm>
          <a:prstGeom prst="arc">
            <a:avLst>
              <a:gd name="adj1" fmla="val 16305533"/>
              <a:gd name="adj2" fmla="val 0"/>
            </a:avLst>
          </a:prstGeom>
          <a:ln w="31750">
            <a:gradFill>
              <a:gsLst>
                <a:gs pos="0">
                  <a:srgbClr val="982560"/>
                </a:gs>
                <a:gs pos="100000">
                  <a:srgbClr val="CE9A37"/>
                </a:gs>
              </a:gsLst>
              <a:lin ang="5400000" scaled="1"/>
            </a:gradFill>
            <a:head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8" name="Arc 6"/>
          <p:cNvSpPr/>
          <p:nvPr/>
        </p:nvSpPr>
        <p:spPr>
          <a:xfrm flipH="1" flipV="1">
            <a:off x="2031089" y="2765621"/>
            <a:ext cx="2056235" cy="2056239"/>
          </a:xfrm>
          <a:prstGeom prst="arc">
            <a:avLst>
              <a:gd name="adj1" fmla="val 16164292"/>
              <a:gd name="adj2" fmla="val 0"/>
            </a:avLst>
          </a:prstGeom>
          <a:ln w="31750">
            <a:gradFill>
              <a:gsLst>
                <a:gs pos="0">
                  <a:srgbClr val="982560"/>
                </a:gs>
                <a:gs pos="100000">
                  <a:srgbClr val="CE9A37"/>
                </a:gs>
              </a:gsLst>
              <a:lin ang="5400000" scaled="1"/>
            </a:gradFill>
            <a:head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9" name="Arc 7"/>
          <p:cNvSpPr/>
          <p:nvPr/>
        </p:nvSpPr>
        <p:spPr>
          <a:xfrm flipH="1" flipV="1">
            <a:off x="1557089" y="2365843"/>
            <a:ext cx="2855792" cy="2855795"/>
          </a:xfrm>
          <a:prstGeom prst="arc">
            <a:avLst>
              <a:gd name="adj1" fmla="val 15969452"/>
              <a:gd name="adj2" fmla="val 0"/>
            </a:avLst>
          </a:prstGeom>
          <a:ln w="31750">
            <a:gradFill>
              <a:gsLst>
                <a:gs pos="0">
                  <a:srgbClr val="982560"/>
                </a:gs>
                <a:gs pos="100000">
                  <a:srgbClr val="CE9A37"/>
                </a:gs>
              </a:gsLst>
              <a:lin ang="5400000" scaled="1"/>
            </a:gradFill>
            <a:head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600">
              <a:solidFill>
                <a:schemeClr val="accent3"/>
              </a:solidFill>
              <a:ea typeface="Roboto Lt" pitchFamily="2" charset="0"/>
            </a:endParaRPr>
          </a:p>
        </p:txBody>
      </p:sp>
      <p:sp>
        <p:nvSpPr>
          <p:cNvPr id="10" name="Arc 8"/>
          <p:cNvSpPr/>
          <p:nvPr/>
        </p:nvSpPr>
        <p:spPr>
          <a:xfrm flipH="1" flipV="1">
            <a:off x="2833172" y="3586683"/>
            <a:ext cx="414115" cy="414115"/>
          </a:xfrm>
          <a:prstGeom prst="arc">
            <a:avLst>
              <a:gd name="adj1" fmla="val 15879700"/>
              <a:gd name="adj2" fmla="val 0"/>
            </a:avLst>
          </a:prstGeom>
          <a:ln w="31750">
            <a:gradFill>
              <a:gsLst>
                <a:gs pos="0">
                  <a:srgbClr val="982560"/>
                </a:gs>
                <a:gs pos="100000">
                  <a:srgbClr val="CE9A37"/>
                </a:gs>
              </a:gsLst>
              <a:lin ang="5400000" scaled="1"/>
            </a:gradFill>
            <a:head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600">
              <a:solidFill>
                <a:schemeClr val="accent3"/>
              </a:solidFill>
              <a:ea typeface="Roboto Lt" pitchFamily="2" charset="0"/>
            </a:endParaRPr>
          </a:p>
        </p:txBody>
      </p:sp>
      <p:grpSp>
        <p:nvGrpSpPr>
          <p:cNvPr id="11" name="组合 10"/>
          <p:cNvGrpSpPr/>
          <p:nvPr/>
        </p:nvGrpSpPr>
        <p:grpSpPr>
          <a:xfrm>
            <a:off x="3154253" y="3873652"/>
            <a:ext cx="1918775" cy="1492346"/>
            <a:chOff x="2537646" y="3195058"/>
            <a:chExt cx="1555649" cy="1209921"/>
          </a:xfrm>
        </p:grpSpPr>
        <p:sp>
          <p:nvSpPr>
            <p:cNvPr id="12" name="TextBox 100"/>
            <p:cNvSpPr txBox="1"/>
            <p:nvPr/>
          </p:nvSpPr>
          <p:spPr>
            <a:xfrm>
              <a:off x="2537646" y="3195058"/>
              <a:ext cx="205863" cy="230815"/>
            </a:xfrm>
            <a:prstGeom prst="rect">
              <a:avLst/>
            </a:prstGeom>
            <a:noFill/>
          </p:spPr>
          <p:txBody>
            <a:bodyPr wrap="none" lIns="68580" tIns="34290" rIns="68580" bIns="34290" rtlCol="0">
              <a:spAutoFit/>
              <a:scene3d>
                <a:camera prst="orthographicFront"/>
                <a:lightRig rig="threePt" dir="t"/>
              </a:scene3d>
              <a:sp3d contourW="12700"/>
            </a:bodyPr>
            <a:lstStyle/>
            <a:p>
              <a:r>
                <a:rPr lang="en-US" sz="1400" dirty="0">
                  <a:solidFill>
                    <a:schemeClr val="bg1">
                      <a:alpha val="70000"/>
                    </a:schemeClr>
                  </a:solidFill>
                  <a:latin typeface="Agency FB" panose="020B0503020202020204" pitchFamily="34" charset="0"/>
                  <a:ea typeface="Roboto" pitchFamily="2" charset="0"/>
                </a:rPr>
                <a:t>01</a:t>
              </a:r>
            </a:p>
          </p:txBody>
        </p:sp>
        <p:sp>
          <p:nvSpPr>
            <p:cNvPr id="13" name="TextBox 101"/>
            <p:cNvSpPr txBox="1"/>
            <p:nvPr/>
          </p:nvSpPr>
          <p:spPr>
            <a:xfrm>
              <a:off x="2537646" y="3515157"/>
              <a:ext cx="233155" cy="230815"/>
            </a:xfrm>
            <a:prstGeom prst="rect">
              <a:avLst/>
            </a:prstGeom>
            <a:noFill/>
          </p:spPr>
          <p:txBody>
            <a:bodyPr wrap="none" lIns="68580" tIns="34290" rIns="68580" bIns="34290" rtlCol="0">
              <a:spAutoFit/>
              <a:scene3d>
                <a:camera prst="orthographicFront"/>
                <a:lightRig rig="threePt" dir="t"/>
              </a:scene3d>
              <a:sp3d contourW="12700"/>
            </a:bodyPr>
            <a:lstStyle/>
            <a:p>
              <a:r>
                <a:rPr lang="en-US" sz="1400" dirty="0">
                  <a:solidFill>
                    <a:schemeClr val="bg1">
                      <a:alpha val="70000"/>
                    </a:schemeClr>
                  </a:solidFill>
                  <a:latin typeface="Agency FB" panose="020B0503020202020204" pitchFamily="34" charset="0"/>
                  <a:ea typeface="Roboto" pitchFamily="2" charset="0"/>
                </a:rPr>
                <a:t>02</a:t>
              </a:r>
            </a:p>
          </p:txBody>
        </p:sp>
        <p:sp>
          <p:nvSpPr>
            <p:cNvPr id="14" name="TextBox 102"/>
            <p:cNvSpPr txBox="1"/>
            <p:nvPr/>
          </p:nvSpPr>
          <p:spPr>
            <a:xfrm>
              <a:off x="2537646" y="3852849"/>
              <a:ext cx="237054" cy="230815"/>
            </a:xfrm>
            <a:prstGeom prst="rect">
              <a:avLst/>
            </a:prstGeom>
            <a:noFill/>
          </p:spPr>
          <p:txBody>
            <a:bodyPr wrap="none" lIns="68580" tIns="34290" rIns="68580" bIns="34290" rtlCol="0">
              <a:spAutoFit/>
              <a:scene3d>
                <a:camera prst="orthographicFront"/>
                <a:lightRig rig="threePt" dir="t"/>
              </a:scene3d>
              <a:sp3d contourW="12700"/>
            </a:bodyPr>
            <a:lstStyle/>
            <a:p>
              <a:r>
                <a:rPr lang="en-US" sz="1400" dirty="0">
                  <a:solidFill>
                    <a:schemeClr val="bg1">
                      <a:alpha val="70000"/>
                    </a:schemeClr>
                  </a:solidFill>
                  <a:latin typeface="Agency FB" panose="020B0503020202020204" pitchFamily="34" charset="0"/>
                  <a:ea typeface="Roboto" pitchFamily="2" charset="0"/>
                </a:rPr>
                <a:t>03</a:t>
              </a:r>
            </a:p>
          </p:txBody>
        </p:sp>
        <p:sp>
          <p:nvSpPr>
            <p:cNvPr id="15" name="TextBox 104"/>
            <p:cNvSpPr txBox="1"/>
            <p:nvPr/>
          </p:nvSpPr>
          <p:spPr>
            <a:xfrm>
              <a:off x="2537646" y="4174164"/>
              <a:ext cx="231855" cy="230815"/>
            </a:xfrm>
            <a:prstGeom prst="rect">
              <a:avLst/>
            </a:prstGeom>
            <a:noFill/>
          </p:spPr>
          <p:txBody>
            <a:bodyPr wrap="none" lIns="68580" tIns="34290" rIns="68580" bIns="34290" rtlCol="0">
              <a:spAutoFit/>
              <a:scene3d>
                <a:camera prst="orthographicFront"/>
                <a:lightRig rig="threePt" dir="t"/>
              </a:scene3d>
              <a:sp3d contourW="12700"/>
            </a:bodyPr>
            <a:lstStyle/>
            <a:p>
              <a:r>
                <a:rPr lang="en-US" sz="1400" dirty="0">
                  <a:solidFill>
                    <a:schemeClr val="bg1">
                      <a:alpha val="70000"/>
                    </a:schemeClr>
                  </a:solidFill>
                  <a:latin typeface="Agency FB" panose="020B0503020202020204" pitchFamily="34" charset="0"/>
                  <a:ea typeface="Roboto" pitchFamily="2" charset="0"/>
                </a:rPr>
                <a:t>04</a:t>
              </a:r>
            </a:p>
          </p:txBody>
        </p:sp>
        <p:sp>
          <p:nvSpPr>
            <p:cNvPr id="16" name="Text Placeholder 33"/>
            <p:cNvSpPr txBox="1"/>
            <p:nvPr/>
          </p:nvSpPr>
          <p:spPr>
            <a:xfrm>
              <a:off x="2765576" y="4185904"/>
              <a:ext cx="1087756" cy="160798"/>
            </a:xfrm>
            <a:prstGeom prst="rect">
              <a:avLst/>
            </a:prstGeom>
          </p:spPr>
          <p:txBody>
            <a:bodyPr lIns="0" tIns="0" rIns="0" bIns="0">
              <a:scene3d>
                <a:camera prst="orthographicFront"/>
                <a:lightRig rig="threePt" dir="t"/>
              </a:scene3d>
              <a:sp3d contourW="127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bg1">
                      <a:alpha val="70000"/>
                    </a:schemeClr>
                  </a:solidFill>
                  <a:latin typeface="+mj-ea"/>
                  <a:ea typeface="+mj-ea"/>
                </a:rPr>
                <a:t>添加内容</a:t>
              </a:r>
              <a:endParaRPr lang="en-AU" altLang="zh-CN" sz="1600" dirty="0">
                <a:solidFill>
                  <a:schemeClr val="bg1">
                    <a:alpha val="70000"/>
                  </a:schemeClr>
                </a:solidFill>
                <a:latin typeface="+mj-ea"/>
                <a:ea typeface="+mj-ea"/>
              </a:endParaRPr>
            </a:p>
          </p:txBody>
        </p:sp>
        <p:sp>
          <p:nvSpPr>
            <p:cNvPr id="17" name="Text Placeholder 33"/>
            <p:cNvSpPr txBox="1"/>
            <p:nvPr/>
          </p:nvSpPr>
          <p:spPr>
            <a:xfrm>
              <a:off x="2765575" y="3225722"/>
              <a:ext cx="1085981" cy="122942"/>
            </a:xfrm>
            <a:prstGeom prst="rect">
              <a:avLst/>
            </a:prstGeom>
          </p:spPr>
          <p:txBody>
            <a:bodyPr lIns="0" tIns="0" rIns="0" bIns="0">
              <a:scene3d>
                <a:camera prst="orthographicFront"/>
                <a:lightRig rig="threePt" dir="t"/>
              </a:scene3d>
              <a:sp3d contourW="127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bg1">
                      <a:alpha val="70000"/>
                    </a:schemeClr>
                  </a:solidFill>
                  <a:latin typeface="+mj-ea"/>
                  <a:ea typeface="+mj-ea"/>
                </a:rPr>
                <a:t>添加内容</a:t>
              </a:r>
              <a:endParaRPr lang="en-AU" sz="1600" dirty="0">
                <a:solidFill>
                  <a:schemeClr val="bg1">
                    <a:alpha val="70000"/>
                  </a:schemeClr>
                </a:solidFill>
                <a:latin typeface="+mj-ea"/>
                <a:ea typeface="+mj-ea"/>
              </a:endParaRPr>
            </a:p>
          </p:txBody>
        </p:sp>
        <p:sp>
          <p:nvSpPr>
            <p:cNvPr id="18" name="Text Placeholder 33"/>
            <p:cNvSpPr txBox="1"/>
            <p:nvPr/>
          </p:nvSpPr>
          <p:spPr>
            <a:xfrm>
              <a:off x="2765575" y="3541182"/>
              <a:ext cx="1085981" cy="132219"/>
            </a:xfrm>
            <a:prstGeom prst="rect">
              <a:avLst/>
            </a:prstGeom>
          </p:spPr>
          <p:txBody>
            <a:bodyPr lIns="0" tIns="0" rIns="0" bIns="0">
              <a:scene3d>
                <a:camera prst="orthographicFront"/>
                <a:lightRig rig="threePt" dir="t"/>
              </a:scene3d>
              <a:sp3d contourW="127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bg1">
                      <a:alpha val="70000"/>
                    </a:schemeClr>
                  </a:solidFill>
                  <a:latin typeface="+mj-ea"/>
                  <a:ea typeface="+mj-ea"/>
                </a:rPr>
                <a:t>添加内容</a:t>
              </a:r>
              <a:endParaRPr lang="en-AU" altLang="zh-CN" sz="1600" dirty="0">
                <a:solidFill>
                  <a:schemeClr val="bg1">
                    <a:alpha val="70000"/>
                  </a:schemeClr>
                </a:solidFill>
                <a:latin typeface="+mj-ea"/>
                <a:ea typeface="+mj-ea"/>
              </a:endParaRPr>
            </a:p>
          </p:txBody>
        </p:sp>
        <p:sp>
          <p:nvSpPr>
            <p:cNvPr id="19" name="Text Placeholder 33"/>
            <p:cNvSpPr txBox="1"/>
            <p:nvPr/>
          </p:nvSpPr>
          <p:spPr>
            <a:xfrm>
              <a:off x="2765575" y="3864591"/>
              <a:ext cx="1327720" cy="160798"/>
            </a:xfrm>
            <a:prstGeom prst="rect">
              <a:avLst/>
            </a:prstGeom>
          </p:spPr>
          <p:txBody>
            <a:bodyPr lIns="0" tIns="0" rIns="0" bIns="0">
              <a:scene3d>
                <a:camera prst="orthographicFront"/>
                <a:lightRig rig="threePt" dir="t"/>
              </a:scene3d>
              <a:sp3d contourW="127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bg1">
                      <a:alpha val="70000"/>
                    </a:schemeClr>
                  </a:solidFill>
                  <a:latin typeface="+mj-ea"/>
                  <a:ea typeface="+mj-ea"/>
                </a:rPr>
                <a:t>添加内容</a:t>
              </a:r>
              <a:endParaRPr lang="en-AU" altLang="zh-CN" sz="1600" dirty="0">
                <a:solidFill>
                  <a:schemeClr val="bg1">
                    <a:alpha val="70000"/>
                  </a:schemeClr>
                </a:solidFill>
                <a:latin typeface="+mj-ea"/>
                <a:ea typeface="+mj-ea"/>
              </a:endParaRPr>
            </a:p>
          </p:txBody>
        </p:sp>
      </p:grpSp>
      <p:grpSp>
        <p:nvGrpSpPr>
          <p:cNvPr id="21" name="组合 20"/>
          <p:cNvGrpSpPr/>
          <p:nvPr/>
        </p:nvGrpSpPr>
        <p:grpSpPr>
          <a:xfrm rot="8003922">
            <a:off x="-36631" y="-948594"/>
            <a:ext cx="2102871" cy="1897188"/>
            <a:chOff x="7616187" y="2561938"/>
            <a:chExt cx="3281674" cy="2960688"/>
          </a:xfrm>
        </p:grpSpPr>
        <p:sp>
          <p:nvSpPr>
            <p:cNvPr id="22"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6" name="组合 65"/>
          <p:cNvGrpSpPr/>
          <p:nvPr/>
        </p:nvGrpSpPr>
        <p:grpSpPr>
          <a:xfrm>
            <a:off x="1999243" y="375968"/>
            <a:ext cx="2622834" cy="736346"/>
            <a:chOff x="1999243" y="375968"/>
            <a:chExt cx="2622834" cy="736346"/>
          </a:xfrm>
        </p:grpSpPr>
        <p:sp>
          <p:nvSpPr>
            <p:cNvPr id="67" name="文本框 66"/>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8" name="文本框 67"/>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sp>
        <p:nvSpPr>
          <p:cNvPr id="70" name="矩形 69"/>
          <p:cNvSpPr/>
          <p:nvPr/>
        </p:nvSpPr>
        <p:spPr>
          <a:xfrm>
            <a:off x="6261370" y="2095616"/>
            <a:ext cx="505107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4" name="椭圆 71"/>
          <p:cNvSpPr/>
          <p:nvPr/>
        </p:nvSpPr>
        <p:spPr>
          <a:xfrm>
            <a:off x="5659037" y="2120189"/>
            <a:ext cx="471848" cy="48638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5" name="矩形 74"/>
          <p:cNvSpPr/>
          <p:nvPr/>
        </p:nvSpPr>
        <p:spPr>
          <a:xfrm>
            <a:off x="6261370" y="3028301"/>
            <a:ext cx="505107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5" name="椭圆 75"/>
          <p:cNvSpPr/>
          <p:nvPr/>
        </p:nvSpPr>
        <p:spPr>
          <a:xfrm>
            <a:off x="5747014" y="3052874"/>
            <a:ext cx="295894" cy="486384"/>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矩形 77"/>
          <p:cNvSpPr/>
          <p:nvPr/>
        </p:nvSpPr>
        <p:spPr>
          <a:xfrm>
            <a:off x="6261370" y="3960986"/>
            <a:ext cx="505107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6" name="椭圆 78"/>
          <p:cNvSpPr/>
          <p:nvPr/>
        </p:nvSpPr>
        <p:spPr>
          <a:xfrm>
            <a:off x="5651769" y="3999260"/>
            <a:ext cx="486384" cy="458982"/>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1" name="矩形 80"/>
          <p:cNvSpPr/>
          <p:nvPr/>
        </p:nvSpPr>
        <p:spPr>
          <a:xfrm>
            <a:off x="6261370" y="4893672"/>
            <a:ext cx="505107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7" name="椭圆 81"/>
          <p:cNvSpPr/>
          <p:nvPr/>
        </p:nvSpPr>
        <p:spPr>
          <a:xfrm>
            <a:off x="5690169" y="4918245"/>
            <a:ext cx="409585" cy="486384"/>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362192" y="412234"/>
            <a:ext cx="3467617"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标题文字添加此处</a:t>
            </a:r>
          </a:p>
        </p:txBody>
      </p:sp>
      <p:grpSp>
        <p:nvGrpSpPr>
          <p:cNvPr id="157" name="组合 156"/>
          <p:cNvGrpSpPr/>
          <p:nvPr/>
        </p:nvGrpSpPr>
        <p:grpSpPr>
          <a:xfrm>
            <a:off x="1062171" y="2175614"/>
            <a:ext cx="1494685" cy="2076025"/>
            <a:chOff x="1062171" y="2175614"/>
            <a:chExt cx="1494685" cy="2076025"/>
          </a:xfrm>
        </p:grpSpPr>
        <p:sp>
          <p:nvSpPr>
            <p:cNvPr id="18"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0" name="文本框 49"/>
            <p:cNvSpPr txBox="1"/>
            <p:nvPr/>
          </p:nvSpPr>
          <p:spPr>
            <a:xfrm>
              <a:off x="1255514" y="3882307"/>
              <a:ext cx="1107996" cy="369332"/>
            </a:xfrm>
            <a:prstGeom prst="rect">
              <a:avLst/>
            </a:prstGeom>
            <a:noFill/>
          </p:spPr>
          <p:txBody>
            <a:bodyPr wrap="none" rtlCol="0">
              <a:spAutoFit/>
              <a:scene3d>
                <a:camera prst="orthographicFront"/>
                <a:lightRig rig="threePt" dir="t"/>
              </a:scene3d>
              <a:sp3d contourW="12700"/>
            </a:bodyPr>
            <a:lstStyle/>
            <a:p>
              <a:pPr algn="ctr"/>
              <a:r>
                <a:rPr lang="zh-CN" altLang="en-US" dirty="0">
                  <a:solidFill>
                    <a:schemeClr val="bg1"/>
                  </a:solidFill>
                </a:rPr>
                <a:t>工作概述</a:t>
              </a:r>
            </a:p>
          </p:txBody>
        </p:sp>
        <p:sp>
          <p:nvSpPr>
            <p:cNvPr id="55" name="文本框 54"/>
            <p:cNvSpPr txBox="1"/>
            <p:nvPr/>
          </p:nvSpPr>
          <p:spPr>
            <a:xfrm>
              <a:off x="1520813" y="2510707"/>
              <a:ext cx="577402"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bg1"/>
                  </a:solidFill>
                  <a:latin typeface="Agency FB" panose="020B0503020202020204" pitchFamily="34" charset="0"/>
                </a:rPr>
                <a:t>01</a:t>
              </a:r>
              <a:endParaRPr lang="zh-CN" altLang="en-US" sz="4800" dirty="0">
                <a:solidFill>
                  <a:schemeClr val="bg1"/>
                </a:solidFill>
                <a:latin typeface="Agency FB" panose="020B0503020202020204" pitchFamily="34" charset="0"/>
              </a:endParaRPr>
            </a:p>
          </p:txBody>
        </p:sp>
      </p:grpSp>
      <p:grpSp>
        <p:nvGrpSpPr>
          <p:cNvPr id="158" name="组合 157"/>
          <p:cNvGrpSpPr/>
          <p:nvPr/>
        </p:nvGrpSpPr>
        <p:grpSpPr>
          <a:xfrm>
            <a:off x="3205414" y="2175614"/>
            <a:ext cx="1494685" cy="2076025"/>
            <a:chOff x="3205414" y="2175614"/>
            <a:chExt cx="1494685" cy="2076025"/>
          </a:xfrm>
        </p:grpSpPr>
        <p:sp>
          <p:nvSpPr>
            <p:cNvPr id="25" name="Oval 18"/>
            <p:cNvSpPr/>
            <p:nvPr/>
          </p:nvSpPr>
          <p:spPr>
            <a:xfrm>
              <a:off x="3205414"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1" name="文本框 50"/>
            <p:cNvSpPr txBox="1"/>
            <p:nvPr/>
          </p:nvSpPr>
          <p:spPr>
            <a:xfrm>
              <a:off x="3398758" y="3882307"/>
              <a:ext cx="1107996" cy="369332"/>
            </a:xfrm>
            <a:prstGeom prst="rect">
              <a:avLst/>
            </a:prstGeom>
            <a:noFill/>
          </p:spPr>
          <p:txBody>
            <a:bodyPr wrap="none" rtlCol="0">
              <a:spAutoFit/>
              <a:scene3d>
                <a:camera prst="orthographicFront"/>
                <a:lightRig rig="threePt" dir="t"/>
              </a:scene3d>
              <a:sp3d contourW="12700"/>
            </a:bodyPr>
            <a:lstStyle/>
            <a:p>
              <a:pPr algn="ctr"/>
              <a:r>
                <a:rPr lang="zh-CN" altLang="en-US" dirty="0">
                  <a:solidFill>
                    <a:schemeClr val="bg1"/>
                  </a:solidFill>
                </a:rPr>
                <a:t>完成情况</a:t>
              </a:r>
            </a:p>
          </p:txBody>
        </p:sp>
        <p:sp>
          <p:nvSpPr>
            <p:cNvPr id="56" name="文本框 55"/>
            <p:cNvSpPr txBox="1"/>
            <p:nvPr/>
          </p:nvSpPr>
          <p:spPr>
            <a:xfrm>
              <a:off x="3606348" y="2510707"/>
              <a:ext cx="692818"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bg1"/>
                  </a:solidFill>
                  <a:latin typeface="Agency FB" panose="020B0503020202020204" pitchFamily="34" charset="0"/>
                </a:rPr>
                <a:t>02</a:t>
              </a:r>
              <a:endParaRPr lang="zh-CN" altLang="en-US" sz="4800" dirty="0">
                <a:solidFill>
                  <a:schemeClr val="bg1"/>
                </a:solidFill>
                <a:latin typeface="Agency FB" panose="020B0503020202020204" pitchFamily="34" charset="0"/>
              </a:endParaRPr>
            </a:p>
          </p:txBody>
        </p:sp>
      </p:grpSp>
      <p:grpSp>
        <p:nvGrpSpPr>
          <p:cNvPr id="159" name="组合 158"/>
          <p:cNvGrpSpPr/>
          <p:nvPr/>
        </p:nvGrpSpPr>
        <p:grpSpPr>
          <a:xfrm>
            <a:off x="5348657" y="2175614"/>
            <a:ext cx="1494685" cy="2076025"/>
            <a:chOff x="5348657" y="2175614"/>
            <a:chExt cx="1494685" cy="2076025"/>
          </a:xfrm>
        </p:grpSpPr>
        <p:sp>
          <p:nvSpPr>
            <p:cNvPr id="26" name="Oval 18"/>
            <p:cNvSpPr/>
            <p:nvPr/>
          </p:nvSpPr>
          <p:spPr>
            <a:xfrm>
              <a:off x="5348657"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2" name="文本框 51"/>
            <p:cNvSpPr txBox="1"/>
            <p:nvPr/>
          </p:nvSpPr>
          <p:spPr>
            <a:xfrm>
              <a:off x="5542002" y="3882307"/>
              <a:ext cx="1107996" cy="369332"/>
            </a:xfrm>
            <a:prstGeom prst="rect">
              <a:avLst/>
            </a:prstGeom>
            <a:noFill/>
          </p:spPr>
          <p:txBody>
            <a:bodyPr wrap="none" rtlCol="0">
              <a:spAutoFit/>
              <a:scene3d>
                <a:camera prst="orthographicFront"/>
                <a:lightRig rig="threePt" dir="t"/>
              </a:scene3d>
              <a:sp3d contourW="12700"/>
            </a:bodyPr>
            <a:lstStyle/>
            <a:p>
              <a:pPr algn="ctr"/>
              <a:r>
                <a:rPr lang="zh-CN" altLang="en-US" dirty="0">
                  <a:solidFill>
                    <a:schemeClr val="bg1"/>
                  </a:solidFill>
                </a:rPr>
                <a:t>成果展示</a:t>
              </a:r>
            </a:p>
          </p:txBody>
        </p:sp>
        <p:sp>
          <p:nvSpPr>
            <p:cNvPr id="57" name="文本框 56"/>
            <p:cNvSpPr txBox="1"/>
            <p:nvPr/>
          </p:nvSpPr>
          <p:spPr>
            <a:xfrm>
              <a:off x="5739974" y="2510707"/>
              <a:ext cx="712054"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bg1"/>
                  </a:solidFill>
                  <a:latin typeface="Agency FB" panose="020B0503020202020204" pitchFamily="34" charset="0"/>
                </a:rPr>
                <a:t>03</a:t>
              </a:r>
              <a:endParaRPr lang="zh-CN" altLang="en-US" sz="4800" dirty="0">
                <a:solidFill>
                  <a:schemeClr val="bg1"/>
                </a:solidFill>
                <a:latin typeface="Agency FB" panose="020B0503020202020204" pitchFamily="34" charset="0"/>
              </a:endParaRPr>
            </a:p>
          </p:txBody>
        </p:sp>
      </p:grpSp>
      <p:grpSp>
        <p:nvGrpSpPr>
          <p:cNvPr id="160" name="组合 159"/>
          <p:cNvGrpSpPr/>
          <p:nvPr/>
        </p:nvGrpSpPr>
        <p:grpSpPr>
          <a:xfrm>
            <a:off x="7491900" y="2175614"/>
            <a:ext cx="1494685" cy="2076025"/>
            <a:chOff x="7491900" y="2175614"/>
            <a:chExt cx="1494685" cy="2076025"/>
          </a:xfrm>
        </p:grpSpPr>
        <p:sp>
          <p:nvSpPr>
            <p:cNvPr id="27" name="Oval 18"/>
            <p:cNvSpPr/>
            <p:nvPr/>
          </p:nvSpPr>
          <p:spPr>
            <a:xfrm>
              <a:off x="7491900"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3" name="文本框 52"/>
            <p:cNvSpPr txBox="1"/>
            <p:nvPr/>
          </p:nvSpPr>
          <p:spPr>
            <a:xfrm>
              <a:off x="7653186" y="3882307"/>
              <a:ext cx="1172117" cy="369332"/>
            </a:xfrm>
            <a:prstGeom prst="rect">
              <a:avLst/>
            </a:prstGeom>
            <a:noFill/>
          </p:spPr>
          <p:txBody>
            <a:bodyPr wrap="none" rtlCol="0">
              <a:spAutoFit/>
              <a:scene3d>
                <a:camera prst="orthographicFront"/>
                <a:lightRig rig="threePt" dir="t"/>
              </a:scene3d>
              <a:sp3d contourW="12700"/>
            </a:bodyPr>
            <a:lstStyle/>
            <a:p>
              <a:pPr algn="ctr"/>
              <a:r>
                <a:rPr lang="zh-CN" altLang="en-US" dirty="0">
                  <a:solidFill>
                    <a:schemeClr val="bg1"/>
                  </a:solidFill>
                </a:rPr>
                <a:t>不足</a:t>
              </a:r>
              <a:r>
                <a:rPr lang="en-US" altLang="zh-CN" dirty="0">
                  <a:solidFill>
                    <a:schemeClr val="bg1"/>
                  </a:solidFill>
                </a:rPr>
                <a:t>/</a:t>
              </a:r>
              <a:r>
                <a:rPr lang="zh-CN" altLang="en-US" dirty="0">
                  <a:solidFill>
                    <a:schemeClr val="bg1"/>
                  </a:solidFill>
                </a:rPr>
                <a:t>提高</a:t>
              </a:r>
            </a:p>
          </p:txBody>
        </p:sp>
        <p:sp>
          <p:nvSpPr>
            <p:cNvPr id="58" name="文本框 57"/>
            <p:cNvSpPr txBox="1"/>
            <p:nvPr/>
          </p:nvSpPr>
          <p:spPr>
            <a:xfrm>
              <a:off x="7895241" y="2510707"/>
              <a:ext cx="688010"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bg1"/>
                  </a:solidFill>
                  <a:latin typeface="Agency FB" panose="020B0503020202020204" pitchFamily="34" charset="0"/>
                </a:rPr>
                <a:t>04</a:t>
              </a:r>
              <a:endParaRPr lang="zh-CN" altLang="en-US" sz="4800" dirty="0">
                <a:solidFill>
                  <a:schemeClr val="bg1"/>
                </a:solidFill>
                <a:latin typeface="Agency FB" panose="020B0503020202020204" pitchFamily="34" charset="0"/>
              </a:endParaRPr>
            </a:p>
          </p:txBody>
        </p:sp>
      </p:grpSp>
      <p:grpSp>
        <p:nvGrpSpPr>
          <p:cNvPr id="161" name="组合 160"/>
          <p:cNvGrpSpPr/>
          <p:nvPr/>
        </p:nvGrpSpPr>
        <p:grpSpPr>
          <a:xfrm>
            <a:off x="9635144" y="2175614"/>
            <a:ext cx="1494685" cy="2076025"/>
            <a:chOff x="9635144" y="2175614"/>
            <a:chExt cx="1494685" cy="2076025"/>
          </a:xfrm>
        </p:grpSpPr>
        <p:sp>
          <p:nvSpPr>
            <p:cNvPr id="29" name="Oval 18"/>
            <p:cNvSpPr/>
            <p:nvPr/>
          </p:nvSpPr>
          <p:spPr>
            <a:xfrm>
              <a:off x="9635144"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4" name="文本框 53"/>
            <p:cNvSpPr txBox="1"/>
            <p:nvPr/>
          </p:nvSpPr>
          <p:spPr>
            <a:xfrm>
              <a:off x="9828490" y="3882307"/>
              <a:ext cx="1107996" cy="369332"/>
            </a:xfrm>
            <a:prstGeom prst="rect">
              <a:avLst/>
            </a:prstGeom>
            <a:noFill/>
          </p:spPr>
          <p:txBody>
            <a:bodyPr wrap="none" rtlCol="0">
              <a:spAutoFit/>
              <a:scene3d>
                <a:camera prst="orthographicFront"/>
                <a:lightRig rig="threePt" dir="t"/>
              </a:scene3d>
              <a:sp3d contourW="12700"/>
            </a:bodyPr>
            <a:lstStyle/>
            <a:p>
              <a:pPr algn="ctr"/>
              <a:r>
                <a:rPr lang="zh-CN" altLang="en-US" dirty="0">
                  <a:solidFill>
                    <a:schemeClr val="bg1"/>
                  </a:solidFill>
                </a:rPr>
                <a:t>明年计划</a:t>
              </a:r>
            </a:p>
          </p:txBody>
        </p:sp>
        <p:sp>
          <p:nvSpPr>
            <p:cNvPr id="59" name="文本框 58"/>
            <p:cNvSpPr txBox="1"/>
            <p:nvPr/>
          </p:nvSpPr>
          <p:spPr>
            <a:xfrm>
              <a:off x="10029669" y="2510707"/>
              <a:ext cx="705642"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bg1"/>
                  </a:solidFill>
                  <a:latin typeface="Agency FB" panose="020B0503020202020204" pitchFamily="34" charset="0"/>
                </a:rPr>
                <a:t>05</a:t>
              </a:r>
              <a:endParaRPr lang="zh-CN" altLang="en-US" sz="4800" dirty="0">
                <a:solidFill>
                  <a:schemeClr val="bg1"/>
                </a:solidFill>
                <a:latin typeface="Agency FB" panose="020B0503020202020204" pitchFamily="34" charset="0"/>
              </a:endParaRPr>
            </a:p>
          </p:txBody>
        </p:sp>
      </p:grpSp>
      <p:grpSp>
        <p:nvGrpSpPr>
          <p:cNvPr id="156" name="组合 155"/>
          <p:cNvGrpSpPr/>
          <p:nvPr/>
        </p:nvGrpSpPr>
        <p:grpSpPr>
          <a:xfrm>
            <a:off x="14514" y="5495565"/>
            <a:ext cx="12177486" cy="2108971"/>
            <a:chOff x="14514" y="4822465"/>
            <a:chExt cx="12177486" cy="2108971"/>
          </a:xfrm>
        </p:grpSpPr>
        <p:sp>
          <p:nvSpPr>
            <p:cNvPr id="112" name="椭圆 111"/>
            <p:cNvSpPr/>
            <p:nvPr/>
          </p:nvSpPr>
          <p:spPr>
            <a:xfrm>
              <a:off x="3325754" y="537890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954260" y="599225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4821949" y="504471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4693768" y="594256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7115979" y="508312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6553387" y="652004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8823577" y="536019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8661108" y="637341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0400479" y="482246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0638700" y="670918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1618997" y="5024763"/>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54"/>
            <p:cNvGrpSpPr/>
            <p:nvPr/>
          </p:nvGrpSpPr>
          <p:grpSpPr>
            <a:xfrm>
              <a:off x="14514" y="4884421"/>
              <a:ext cx="12177486" cy="1973579"/>
              <a:chOff x="14514" y="4884421"/>
              <a:chExt cx="12177486" cy="1973579"/>
            </a:xfrm>
          </p:grpSpPr>
          <p:cxnSp>
            <p:nvCxnSpPr>
              <p:cNvPr id="65" name="直接连接符 64"/>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154" name="组合 153"/>
              <p:cNvGrpSpPr/>
              <p:nvPr/>
            </p:nvGrpSpPr>
            <p:grpSpPr>
              <a:xfrm>
                <a:off x="14514" y="4884421"/>
                <a:ext cx="12177486" cy="1973579"/>
                <a:chOff x="14514" y="4884421"/>
                <a:chExt cx="12177486" cy="1973579"/>
              </a:xfrm>
            </p:grpSpPr>
            <p:cxnSp>
              <p:nvCxnSpPr>
                <p:cNvPr id="70" name="直接连接符 69"/>
                <p:cNvCxnSpPr>
                  <a:stCxn id="118" idx="0"/>
                </p:cNvCxnSpPr>
                <p:nvPr/>
              </p:nvCxnSpPr>
              <p:spPr>
                <a:xfrm flipV="1">
                  <a:off x="4804893" y="5151318"/>
                  <a:ext cx="133634" cy="7912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153" name="组合 152"/>
                <p:cNvGrpSpPr/>
                <p:nvPr/>
              </p:nvGrpSpPr>
              <p:grpSpPr>
                <a:xfrm>
                  <a:off x="14514" y="4884421"/>
                  <a:ext cx="12177486" cy="1973579"/>
                  <a:chOff x="14514" y="4884421"/>
                  <a:chExt cx="12177486" cy="1973579"/>
                </a:xfrm>
              </p:grpSpPr>
              <p:cxnSp>
                <p:nvCxnSpPr>
                  <p:cNvPr id="62" name="直接连接符 61"/>
                  <p:cNvCxnSpPr/>
                  <p:nvPr/>
                </p:nvCxnSpPr>
                <p:spPr>
                  <a:xfrm>
                    <a:off x="1775301" y="5181043"/>
                    <a:ext cx="1637971" cy="308985"/>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13" idx="7"/>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endCxn id="118" idx="6"/>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118" idx="5"/>
                  </p:cNvCxnSpPr>
                  <p:nvPr/>
                </p:nvCxnSpPr>
                <p:spPr>
                  <a:xfrm flipH="1" flipV="1">
                    <a:off x="4883470" y="6132266"/>
                    <a:ext cx="1781042" cy="5168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19" idx="4"/>
                    <a:endCxn id="120" idx="7"/>
                  </p:cNvCxnSpPr>
                  <p:nvPr/>
                </p:nvCxnSpPr>
                <p:spPr>
                  <a:xfrm flipH="1">
                    <a:off x="6743089" y="5305372"/>
                    <a:ext cx="484015" cy="124722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endCxn id="124" idx="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8911095" y="4884421"/>
                    <a:ext cx="1635182" cy="559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8691612" y="4921220"/>
                    <a:ext cx="1854665" cy="156679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0536752" y="4925112"/>
                    <a:ext cx="1655248" cy="8300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473336" y="4925112"/>
                    <a:ext cx="276489" cy="191040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10699181" y="5768131"/>
                    <a:ext cx="1478153" cy="105442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304583" y="6160274"/>
                    <a:ext cx="710889" cy="69772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4514" y="5119613"/>
                    <a:ext cx="1772942" cy="351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endCxn id="112" idx="4"/>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flipV="1">
                    <a:off x="4772346" y="6094414"/>
                    <a:ext cx="222249" cy="76358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fill="hold"/>
                                        <p:tgtEl>
                                          <p:spTgt spid="156"/>
                                        </p:tgtEl>
                                        <p:attrNameLst>
                                          <p:attrName>ppt_x</p:attrName>
                                        </p:attrNameLst>
                                      </p:cBhvr>
                                      <p:tavLst>
                                        <p:tav tm="0">
                                          <p:val>
                                            <p:strVal val="#ppt_x"/>
                                          </p:val>
                                        </p:tav>
                                        <p:tav tm="100000">
                                          <p:val>
                                            <p:strVal val="#ppt_x"/>
                                          </p:val>
                                        </p:tav>
                                      </p:tavLst>
                                    </p:anim>
                                    <p:anim calcmode="lin" valueType="num">
                                      <p:cBhvr additive="base">
                                        <p:cTn id="8" dur="500" fill="hold"/>
                                        <p:tgtEl>
                                          <p:spTgt spid="1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additive="base">
                                        <p:cTn id="12" dur="500"/>
                                        <p:tgtEl>
                                          <p:spTgt spid="157"/>
                                        </p:tgtEl>
                                        <p:attrNameLst>
                                          <p:attrName>ppt_y</p:attrName>
                                        </p:attrNameLst>
                                      </p:cBhvr>
                                      <p:tavLst>
                                        <p:tav tm="0">
                                          <p:val>
                                            <p:strVal val="#ppt_y+#ppt_h*1.125000"/>
                                          </p:val>
                                        </p:tav>
                                        <p:tav tm="100000">
                                          <p:val>
                                            <p:strVal val="#ppt_y"/>
                                          </p:val>
                                        </p:tav>
                                      </p:tavLst>
                                    </p:anim>
                                    <p:animEffect transition="in" filter="wipe(up)">
                                      <p:cBhvr>
                                        <p:cTn id="13" dur="500"/>
                                        <p:tgtEl>
                                          <p:spTgt spid="157"/>
                                        </p:tgtEl>
                                      </p:cBhvr>
                                    </p:animEffect>
                                  </p:childTnLst>
                                </p:cTn>
                              </p:par>
                              <p:par>
                                <p:cTn id="14" presetID="12" presetClass="entr" presetSubtype="4" fill="hold" nodeType="withEffect">
                                  <p:stCondLst>
                                    <p:cond delay="250"/>
                                  </p:stCondLst>
                                  <p:childTnLst>
                                    <p:set>
                                      <p:cBhvr>
                                        <p:cTn id="15" dur="1" fill="hold">
                                          <p:stCondLst>
                                            <p:cond delay="0"/>
                                          </p:stCondLst>
                                        </p:cTn>
                                        <p:tgtEl>
                                          <p:spTgt spid="158"/>
                                        </p:tgtEl>
                                        <p:attrNameLst>
                                          <p:attrName>style.visibility</p:attrName>
                                        </p:attrNameLst>
                                      </p:cBhvr>
                                      <p:to>
                                        <p:strVal val="visible"/>
                                      </p:to>
                                    </p:set>
                                    <p:anim calcmode="lin" valueType="num">
                                      <p:cBhvr additive="base">
                                        <p:cTn id="16" dur="500"/>
                                        <p:tgtEl>
                                          <p:spTgt spid="158"/>
                                        </p:tgtEl>
                                        <p:attrNameLst>
                                          <p:attrName>ppt_y</p:attrName>
                                        </p:attrNameLst>
                                      </p:cBhvr>
                                      <p:tavLst>
                                        <p:tav tm="0">
                                          <p:val>
                                            <p:strVal val="#ppt_y+#ppt_h*1.125000"/>
                                          </p:val>
                                        </p:tav>
                                        <p:tav tm="100000">
                                          <p:val>
                                            <p:strVal val="#ppt_y"/>
                                          </p:val>
                                        </p:tav>
                                      </p:tavLst>
                                    </p:anim>
                                    <p:animEffect transition="in" filter="wipe(up)">
                                      <p:cBhvr>
                                        <p:cTn id="17" dur="500"/>
                                        <p:tgtEl>
                                          <p:spTgt spid="158"/>
                                        </p:tgtEl>
                                      </p:cBhvr>
                                    </p:animEffect>
                                  </p:childTnLst>
                                </p:cTn>
                              </p:par>
                              <p:par>
                                <p:cTn id="18" presetID="12" presetClass="entr" presetSubtype="4" fill="hold" nodeType="withEffect">
                                  <p:stCondLst>
                                    <p:cond delay="500"/>
                                  </p:stCondLst>
                                  <p:childTnLst>
                                    <p:set>
                                      <p:cBhvr>
                                        <p:cTn id="19" dur="1" fill="hold">
                                          <p:stCondLst>
                                            <p:cond delay="0"/>
                                          </p:stCondLst>
                                        </p:cTn>
                                        <p:tgtEl>
                                          <p:spTgt spid="159"/>
                                        </p:tgtEl>
                                        <p:attrNameLst>
                                          <p:attrName>style.visibility</p:attrName>
                                        </p:attrNameLst>
                                      </p:cBhvr>
                                      <p:to>
                                        <p:strVal val="visible"/>
                                      </p:to>
                                    </p:set>
                                    <p:anim calcmode="lin" valueType="num">
                                      <p:cBhvr additive="base">
                                        <p:cTn id="20" dur="500"/>
                                        <p:tgtEl>
                                          <p:spTgt spid="159"/>
                                        </p:tgtEl>
                                        <p:attrNameLst>
                                          <p:attrName>ppt_y</p:attrName>
                                        </p:attrNameLst>
                                      </p:cBhvr>
                                      <p:tavLst>
                                        <p:tav tm="0">
                                          <p:val>
                                            <p:strVal val="#ppt_y+#ppt_h*1.125000"/>
                                          </p:val>
                                        </p:tav>
                                        <p:tav tm="100000">
                                          <p:val>
                                            <p:strVal val="#ppt_y"/>
                                          </p:val>
                                        </p:tav>
                                      </p:tavLst>
                                    </p:anim>
                                    <p:animEffect transition="in" filter="wipe(up)">
                                      <p:cBhvr>
                                        <p:cTn id="21" dur="500"/>
                                        <p:tgtEl>
                                          <p:spTgt spid="159"/>
                                        </p:tgtEl>
                                      </p:cBhvr>
                                    </p:animEffect>
                                  </p:childTnLst>
                                </p:cTn>
                              </p:par>
                              <p:par>
                                <p:cTn id="22" presetID="12" presetClass="entr" presetSubtype="4" fill="hold" nodeType="withEffect">
                                  <p:stCondLst>
                                    <p:cond delay="750"/>
                                  </p:stCondLst>
                                  <p:childTnLst>
                                    <p:set>
                                      <p:cBhvr>
                                        <p:cTn id="23" dur="1" fill="hold">
                                          <p:stCondLst>
                                            <p:cond delay="0"/>
                                          </p:stCondLst>
                                        </p:cTn>
                                        <p:tgtEl>
                                          <p:spTgt spid="160"/>
                                        </p:tgtEl>
                                        <p:attrNameLst>
                                          <p:attrName>style.visibility</p:attrName>
                                        </p:attrNameLst>
                                      </p:cBhvr>
                                      <p:to>
                                        <p:strVal val="visible"/>
                                      </p:to>
                                    </p:set>
                                    <p:anim calcmode="lin" valueType="num">
                                      <p:cBhvr additive="base">
                                        <p:cTn id="24" dur="500"/>
                                        <p:tgtEl>
                                          <p:spTgt spid="160"/>
                                        </p:tgtEl>
                                        <p:attrNameLst>
                                          <p:attrName>ppt_y</p:attrName>
                                        </p:attrNameLst>
                                      </p:cBhvr>
                                      <p:tavLst>
                                        <p:tav tm="0">
                                          <p:val>
                                            <p:strVal val="#ppt_y+#ppt_h*1.125000"/>
                                          </p:val>
                                        </p:tav>
                                        <p:tav tm="100000">
                                          <p:val>
                                            <p:strVal val="#ppt_y"/>
                                          </p:val>
                                        </p:tav>
                                      </p:tavLst>
                                    </p:anim>
                                    <p:animEffect transition="in" filter="wipe(up)">
                                      <p:cBhvr>
                                        <p:cTn id="25" dur="500"/>
                                        <p:tgtEl>
                                          <p:spTgt spid="160"/>
                                        </p:tgtEl>
                                      </p:cBhvr>
                                    </p:animEffect>
                                  </p:childTnLst>
                                </p:cTn>
                              </p:par>
                              <p:par>
                                <p:cTn id="26" presetID="12" presetClass="entr" presetSubtype="4" fill="hold" nodeType="withEffect">
                                  <p:stCondLst>
                                    <p:cond delay="1000"/>
                                  </p:stCondLst>
                                  <p:childTnLst>
                                    <p:set>
                                      <p:cBhvr>
                                        <p:cTn id="27" dur="1" fill="hold">
                                          <p:stCondLst>
                                            <p:cond delay="0"/>
                                          </p:stCondLst>
                                        </p:cTn>
                                        <p:tgtEl>
                                          <p:spTgt spid="161"/>
                                        </p:tgtEl>
                                        <p:attrNameLst>
                                          <p:attrName>style.visibility</p:attrName>
                                        </p:attrNameLst>
                                      </p:cBhvr>
                                      <p:to>
                                        <p:strVal val="visible"/>
                                      </p:to>
                                    </p:set>
                                    <p:anim calcmode="lin" valueType="num">
                                      <p:cBhvr additive="base">
                                        <p:cTn id="28" dur="500"/>
                                        <p:tgtEl>
                                          <p:spTgt spid="161"/>
                                        </p:tgtEl>
                                        <p:attrNameLst>
                                          <p:attrName>ppt_y</p:attrName>
                                        </p:attrNameLst>
                                      </p:cBhvr>
                                      <p:tavLst>
                                        <p:tav tm="0">
                                          <p:val>
                                            <p:strVal val="#ppt_y+#ppt_h*1.125000"/>
                                          </p:val>
                                        </p:tav>
                                        <p:tav tm="100000">
                                          <p:val>
                                            <p:strVal val="#ppt_y"/>
                                          </p:val>
                                        </p:tav>
                                      </p:tavLst>
                                    </p:anim>
                                    <p:animEffect transition="in" filter="wipe(up)">
                                      <p:cBhvr>
                                        <p:cTn id="29"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21"/>
          <p:cNvCxnSpPr/>
          <p:nvPr/>
        </p:nvCxnSpPr>
        <p:spPr>
          <a:xfrm rot="5400000">
            <a:off x="2280275" y="4430688"/>
            <a:ext cx="2538932" cy="1867"/>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23"/>
          <p:cNvCxnSpPr/>
          <p:nvPr/>
        </p:nvCxnSpPr>
        <p:spPr>
          <a:xfrm rot="5400000">
            <a:off x="3232377" y="4113324"/>
            <a:ext cx="634733" cy="1867"/>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sp>
        <p:nvSpPr>
          <p:cNvPr id="34" name="Freeform 83"/>
          <p:cNvSpPr>
            <a:spLocks noEditPoints="1"/>
          </p:cNvSpPr>
          <p:nvPr/>
        </p:nvSpPr>
        <p:spPr bwMode="auto">
          <a:xfrm>
            <a:off x="2136017" y="3301517"/>
            <a:ext cx="528209" cy="528209"/>
          </a:xfrm>
          <a:custGeom>
            <a:avLst/>
            <a:gdLst/>
            <a:ahLst/>
            <a:cxnLst>
              <a:cxn ang="0">
                <a:pos x="64" y="128"/>
              </a:cxn>
              <a:cxn ang="0">
                <a:pos x="128" y="66"/>
              </a:cxn>
              <a:cxn ang="0">
                <a:pos x="128" y="64"/>
              </a:cxn>
              <a:cxn ang="0">
                <a:pos x="0" y="64"/>
              </a:cxn>
              <a:cxn ang="0">
                <a:pos x="0" y="66"/>
              </a:cxn>
              <a:cxn ang="0">
                <a:pos x="100" y="91"/>
              </a:cxn>
              <a:cxn ang="0">
                <a:pos x="84" y="68"/>
              </a:cxn>
              <a:cxn ang="0">
                <a:pos x="100" y="91"/>
              </a:cxn>
              <a:cxn ang="0">
                <a:pos x="124" y="68"/>
              </a:cxn>
              <a:cxn ang="0">
                <a:pos x="103" y="93"/>
              </a:cxn>
              <a:cxn ang="0">
                <a:pos x="50" y="89"/>
              </a:cxn>
              <a:cxn ang="0">
                <a:pos x="78" y="89"/>
              </a:cxn>
              <a:cxn ang="0">
                <a:pos x="50" y="89"/>
              </a:cxn>
              <a:cxn ang="0">
                <a:pos x="30" y="95"/>
              </a:cxn>
              <a:cxn ang="0">
                <a:pos x="56" y="123"/>
              </a:cxn>
              <a:cxn ang="0">
                <a:pos x="64" y="44"/>
              </a:cxn>
              <a:cxn ang="0">
                <a:pos x="80" y="64"/>
              </a:cxn>
              <a:cxn ang="0">
                <a:pos x="49" y="43"/>
              </a:cxn>
              <a:cxn ang="0">
                <a:pos x="79" y="85"/>
              </a:cxn>
              <a:cxn ang="0">
                <a:pos x="49" y="85"/>
              </a:cxn>
              <a:cxn ang="0">
                <a:pos x="80" y="68"/>
              </a:cxn>
              <a:cxn ang="0">
                <a:pos x="98" y="95"/>
              </a:cxn>
              <a:cxn ang="0">
                <a:pos x="82" y="90"/>
              </a:cxn>
              <a:cxn ang="0">
                <a:pos x="83" y="42"/>
              </a:cxn>
              <a:cxn ang="0">
                <a:pos x="104" y="64"/>
              </a:cxn>
              <a:cxn ang="0">
                <a:pos x="82" y="38"/>
              </a:cxn>
              <a:cxn ang="0">
                <a:pos x="98" y="33"/>
              </a:cxn>
              <a:cxn ang="0">
                <a:pos x="78" y="39"/>
              </a:cxn>
              <a:cxn ang="0">
                <a:pos x="50" y="39"/>
              </a:cxn>
              <a:cxn ang="0">
                <a:pos x="78" y="39"/>
              </a:cxn>
              <a:cxn ang="0">
                <a:pos x="30" y="33"/>
              </a:cxn>
              <a:cxn ang="0">
                <a:pos x="46" y="38"/>
              </a:cxn>
              <a:cxn ang="0">
                <a:pos x="44" y="64"/>
              </a:cxn>
              <a:cxn ang="0">
                <a:pos x="28" y="37"/>
              </a:cxn>
              <a:cxn ang="0">
                <a:pos x="44" y="68"/>
              </a:cxn>
              <a:cxn ang="0">
                <a:pos x="28" y="91"/>
              </a:cxn>
              <a:cxn ang="0">
                <a:pos x="44" y="68"/>
              </a:cxn>
              <a:cxn ang="0">
                <a:pos x="15" y="98"/>
              </a:cxn>
              <a:cxn ang="0">
                <a:pos x="20" y="68"/>
              </a:cxn>
              <a:cxn ang="0">
                <a:pos x="17" y="102"/>
              </a:cxn>
              <a:cxn ang="0">
                <a:pos x="43" y="120"/>
              </a:cxn>
              <a:cxn ang="0">
                <a:pos x="85" y="120"/>
              </a:cxn>
              <a:cxn ang="0">
                <a:pos x="111" y="102"/>
              </a:cxn>
              <a:cxn ang="0">
                <a:pos x="108" y="64"/>
              </a:cxn>
              <a:cxn ang="0">
                <a:pos x="113" y="30"/>
              </a:cxn>
              <a:cxn ang="0">
                <a:pos x="108" y="64"/>
              </a:cxn>
              <a:cxn ang="0">
                <a:pos x="102" y="32"/>
              </a:cxn>
              <a:cxn ang="0">
                <a:pos x="111" y="26"/>
              </a:cxn>
              <a:cxn ang="0">
                <a:pos x="26" y="32"/>
              </a:cxn>
              <a:cxn ang="0">
                <a:pos x="43" y="8"/>
              </a:cxn>
              <a:cxn ang="0">
                <a:pos x="25" y="35"/>
              </a:cxn>
              <a:cxn ang="0">
                <a:pos x="4" y="64"/>
              </a:cxn>
            </a:cxnLst>
            <a:rect l="0" t="0" r="r" b="b"/>
            <a:pathLst>
              <a:path w="128" h="128">
                <a:moveTo>
                  <a:pt x="0" y="67"/>
                </a:moveTo>
                <a:cubicBezTo>
                  <a:pt x="2" y="101"/>
                  <a:pt x="30" y="128"/>
                  <a:pt x="64" y="128"/>
                </a:cubicBezTo>
                <a:cubicBezTo>
                  <a:pt x="98" y="128"/>
                  <a:pt x="126" y="101"/>
                  <a:pt x="128" y="67"/>
                </a:cubicBezTo>
                <a:cubicBezTo>
                  <a:pt x="128" y="66"/>
                  <a:pt x="128" y="66"/>
                  <a:pt x="128" y="66"/>
                </a:cubicBezTo>
                <a:cubicBezTo>
                  <a:pt x="128" y="66"/>
                  <a:pt x="128" y="66"/>
                  <a:pt x="128" y="66"/>
                </a:cubicBezTo>
                <a:cubicBezTo>
                  <a:pt x="128" y="65"/>
                  <a:pt x="128" y="65"/>
                  <a:pt x="128" y="64"/>
                </a:cubicBezTo>
                <a:cubicBezTo>
                  <a:pt x="128" y="29"/>
                  <a:pt x="99" y="0"/>
                  <a:pt x="64" y="0"/>
                </a:cubicBezTo>
                <a:cubicBezTo>
                  <a:pt x="29" y="0"/>
                  <a:pt x="0" y="29"/>
                  <a:pt x="0" y="64"/>
                </a:cubicBezTo>
                <a:cubicBezTo>
                  <a:pt x="0" y="65"/>
                  <a:pt x="0" y="65"/>
                  <a:pt x="0" y="66"/>
                </a:cubicBezTo>
                <a:cubicBezTo>
                  <a:pt x="0" y="66"/>
                  <a:pt x="0" y="66"/>
                  <a:pt x="0" y="66"/>
                </a:cubicBezTo>
                <a:cubicBezTo>
                  <a:pt x="0" y="66"/>
                  <a:pt x="0" y="66"/>
                  <a:pt x="0" y="67"/>
                </a:cubicBezTo>
                <a:close/>
                <a:moveTo>
                  <a:pt x="100" y="91"/>
                </a:moveTo>
                <a:cubicBezTo>
                  <a:pt x="94" y="89"/>
                  <a:pt x="89" y="87"/>
                  <a:pt x="83" y="86"/>
                </a:cubicBezTo>
                <a:cubicBezTo>
                  <a:pt x="83" y="80"/>
                  <a:pt x="84" y="74"/>
                  <a:pt x="84" y="68"/>
                </a:cubicBezTo>
                <a:cubicBezTo>
                  <a:pt x="104" y="68"/>
                  <a:pt x="104" y="68"/>
                  <a:pt x="104" y="68"/>
                </a:cubicBezTo>
                <a:cubicBezTo>
                  <a:pt x="104" y="76"/>
                  <a:pt x="102" y="84"/>
                  <a:pt x="100" y="91"/>
                </a:cubicBezTo>
                <a:close/>
                <a:moveTo>
                  <a:pt x="108" y="68"/>
                </a:moveTo>
                <a:cubicBezTo>
                  <a:pt x="124" y="68"/>
                  <a:pt x="124" y="68"/>
                  <a:pt x="124" y="68"/>
                </a:cubicBezTo>
                <a:cubicBezTo>
                  <a:pt x="123" y="79"/>
                  <a:pt x="119" y="90"/>
                  <a:pt x="113" y="98"/>
                </a:cubicBezTo>
                <a:cubicBezTo>
                  <a:pt x="110" y="96"/>
                  <a:pt x="107" y="94"/>
                  <a:pt x="103" y="93"/>
                </a:cubicBezTo>
                <a:cubicBezTo>
                  <a:pt x="106" y="85"/>
                  <a:pt x="107" y="77"/>
                  <a:pt x="108" y="68"/>
                </a:cubicBezTo>
                <a:close/>
                <a:moveTo>
                  <a:pt x="50" y="89"/>
                </a:moveTo>
                <a:cubicBezTo>
                  <a:pt x="54" y="88"/>
                  <a:pt x="59" y="88"/>
                  <a:pt x="64" y="88"/>
                </a:cubicBezTo>
                <a:cubicBezTo>
                  <a:pt x="69" y="88"/>
                  <a:pt x="74" y="88"/>
                  <a:pt x="78" y="89"/>
                </a:cubicBezTo>
                <a:cubicBezTo>
                  <a:pt x="76" y="110"/>
                  <a:pt x="70" y="124"/>
                  <a:pt x="64" y="124"/>
                </a:cubicBezTo>
                <a:cubicBezTo>
                  <a:pt x="58" y="124"/>
                  <a:pt x="52" y="110"/>
                  <a:pt x="50" y="89"/>
                </a:cubicBezTo>
                <a:close/>
                <a:moveTo>
                  <a:pt x="56" y="123"/>
                </a:moveTo>
                <a:cubicBezTo>
                  <a:pt x="45" y="119"/>
                  <a:pt x="35" y="109"/>
                  <a:pt x="30" y="95"/>
                </a:cubicBezTo>
                <a:cubicBezTo>
                  <a:pt x="35" y="93"/>
                  <a:pt x="40" y="91"/>
                  <a:pt x="46" y="90"/>
                </a:cubicBezTo>
                <a:cubicBezTo>
                  <a:pt x="48" y="104"/>
                  <a:pt x="51" y="116"/>
                  <a:pt x="56" y="123"/>
                </a:cubicBezTo>
                <a:close/>
                <a:moveTo>
                  <a:pt x="49" y="43"/>
                </a:moveTo>
                <a:cubicBezTo>
                  <a:pt x="54" y="44"/>
                  <a:pt x="59" y="44"/>
                  <a:pt x="64" y="44"/>
                </a:cubicBezTo>
                <a:cubicBezTo>
                  <a:pt x="69" y="44"/>
                  <a:pt x="74" y="44"/>
                  <a:pt x="79" y="43"/>
                </a:cubicBezTo>
                <a:cubicBezTo>
                  <a:pt x="80" y="49"/>
                  <a:pt x="80" y="56"/>
                  <a:pt x="80" y="64"/>
                </a:cubicBezTo>
                <a:cubicBezTo>
                  <a:pt x="48" y="64"/>
                  <a:pt x="48" y="64"/>
                  <a:pt x="48" y="64"/>
                </a:cubicBezTo>
                <a:cubicBezTo>
                  <a:pt x="48" y="56"/>
                  <a:pt x="48" y="49"/>
                  <a:pt x="49" y="43"/>
                </a:cubicBezTo>
                <a:close/>
                <a:moveTo>
                  <a:pt x="80" y="68"/>
                </a:moveTo>
                <a:cubicBezTo>
                  <a:pt x="80" y="74"/>
                  <a:pt x="79" y="80"/>
                  <a:pt x="79" y="85"/>
                </a:cubicBezTo>
                <a:cubicBezTo>
                  <a:pt x="74" y="84"/>
                  <a:pt x="69" y="84"/>
                  <a:pt x="64" y="84"/>
                </a:cubicBezTo>
                <a:cubicBezTo>
                  <a:pt x="59" y="84"/>
                  <a:pt x="54" y="84"/>
                  <a:pt x="49" y="85"/>
                </a:cubicBezTo>
                <a:cubicBezTo>
                  <a:pt x="49" y="80"/>
                  <a:pt x="48" y="74"/>
                  <a:pt x="48" y="68"/>
                </a:cubicBezTo>
                <a:lnTo>
                  <a:pt x="80" y="68"/>
                </a:lnTo>
                <a:close/>
                <a:moveTo>
                  <a:pt x="82" y="90"/>
                </a:moveTo>
                <a:cubicBezTo>
                  <a:pt x="88" y="91"/>
                  <a:pt x="93" y="93"/>
                  <a:pt x="98" y="95"/>
                </a:cubicBezTo>
                <a:cubicBezTo>
                  <a:pt x="93" y="109"/>
                  <a:pt x="83" y="119"/>
                  <a:pt x="72" y="123"/>
                </a:cubicBezTo>
                <a:cubicBezTo>
                  <a:pt x="77" y="116"/>
                  <a:pt x="80" y="104"/>
                  <a:pt x="82" y="90"/>
                </a:cubicBezTo>
                <a:close/>
                <a:moveTo>
                  <a:pt x="84" y="64"/>
                </a:moveTo>
                <a:cubicBezTo>
                  <a:pt x="84" y="57"/>
                  <a:pt x="84" y="49"/>
                  <a:pt x="83" y="42"/>
                </a:cubicBezTo>
                <a:cubicBezTo>
                  <a:pt x="89" y="41"/>
                  <a:pt x="94" y="39"/>
                  <a:pt x="100" y="37"/>
                </a:cubicBezTo>
                <a:cubicBezTo>
                  <a:pt x="102" y="45"/>
                  <a:pt x="104" y="54"/>
                  <a:pt x="104" y="64"/>
                </a:cubicBezTo>
                <a:lnTo>
                  <a:pt x="84" y="64"/>
                </a:lnTo>
                <a:close/>
                <a:moveTo>
                  <a:pt x="82" y="38"/>
                </a:moveTo>
                <a:cubicBezTo>
                  <a:pt x="80" y="24"/>
                  <a:pt x="77" y="12"/>
                  <a:pt x="72" y="5"/>
                </a:cubicBezTo>
                <a:cubicBezTo>
                  <a:pt x="83" y="9"/>
                  <a:pt x="93" y="19"/>
                  <a:pt x="98" y="33"/>
                </a:cubicBezTo>
                <a:cubicBezTo>
                  <a:pt x="93" y="35"/>
                  <a:pt x="88" y="37"/>
                  <a:pt x="82" y="38"/>
                </a:cubicBezTo>
                <a:close/>
                <a:moveTo>
                  <a:pt x="78" y="39"/>
                </a:moveTo>
                <a:cubicBezTo>
                  <a:pt x="74" y="40"/>
                  <a:pt x="69" y="40"/>
                  <a:pt x="64" y="40"/>
                </a:cubicBezTo>
                <a:cubicBezTo>
                  <a:pt x="59" y="40"/>
                  <a:pt x="54" y="40"/>
                  <a:pt x="50" y="39"/>
                </a:cubicBezTo>
                <a:cubicBezTo>
                  <a:pt x="52" y="18"/>
                  <a:pt x="58" y="4"/>
                  <a:pt x="64" y="4"/>
                </a:cubicBezTo>
                <a:cubicBezTo>
                  <a:pt x="70" y="4"/>
                  <a:pt x="76" y="18"/>
                  <a:pt x="78" y="39"/>
                </a:cubicBezTo>
                <a:close/>
                <a:moveTo>
                  <a:pt x="46" y="38"/>
                </a:moveTo>
                <a:cubicBezTo>
                  <a:pt x="40" y="37"/>
                  <a:pt x="35" y="35"/>
                  <a:pt x="30" y="33"/>
                </a:cubicBezTo>
                <a:cubicBezTo>
                  <a:pt x="35" y="19"/>
                  <a:pt x="45" y="9"/>
                  <a:pt x="56" y="5"/>
                </a:cubicBezTo>
                <a:cubicBezTo>
                  <a:pt x="51" y="12"/>
                  <a:pt x="48" y="24"/>
                  <a:pt x="46" y="38"/>
                </a:cubicBezTo>
                <a:close/>
                <a:moveTo>
                  <a:pt x="45" y="42"/>
                </a:moveTo>
                <a:cubicBezTo>
                  <a:pt x="44" y="49"/>
                  <a:pt x="44" y="57"/>
                  <a:pt x="44" y="64"/>
                </a:cubicBezTo>
                <a:cubicBezTo>
                  <a:pt x="24" y="64"/>
                  <a:pt x="24" y="64"/>
                  <a:pt x="24" y="64"/>
                </a:cubicBezTo>
                <a:cubicBezTo>
                  <a:pt x="24" y="54"/>
                  <a:pt x="26" y="45"/>
                  <a:pt x="28" y="37"/>
                </a:cubicBezTo>
                <a:cubicBezTo>
                  <a:pt x="34" y="39"/>
                  <a:pt x="39" y="41"/>
                  <a:pt x="45" y="42"/>
                </a:cubicBezTo>
                <a:close/>
                <a:moveTo>
                  <a:pt x="44" y="68"/>
                </a:moveTo>
                <a:cubicBezTo>
                  <a:pt x="44" y="74"/>
                  <a:pt x="45" y="80"/>
                  <a:pt x="45" y="86"/>
                </a:cubicBezTo>
                <a:cubicBezTo>
                  <a:pt x="39" y="87"/>
                  <a:pt x="34" y="89"/>
                  <a:pt x="28" y="91"/>
                </a:cubicBezTo>
                <a:cubicBezTo>
                  <a:pt x="26" y="84"/>
                  <a:pt x="25" y="76"/>
                  <a:pt x="24" y="68"/>
                </a:cubicBezTo>
                <a:lnTo>
                  <a:pt x="44" y="68"/>
                </a:lnTo>
                <a:close/>
                <a:moveTo>
                  <a:pt x="25" y="93"/>
                </a:moveTo>
                <a:cubicBezTo>
                  <a:pt x="21" y="94"/>
                  <a:pt x="18" y="96"/>
                  <a:pt x="15" y="98"/>
                </a:cubicBezTo>
                <a:cubicBezTo>
                  <a:pt x="9" y="90"/>
                  <a:pt x="5" y="79"/>
                  <a:pt x="4" y="68"/>
                </a:cubicBezTo>
                <a:cubicBezTo>
                  <a:pt x="20" y="68"/>
                  <a:pt x="20" y="68"/>
                  <a:pt x="20" y="68"/>
                </a:cubicBezTo>
                <a:cubicBezTo>
                  <a:pt x="21" y="77"/>
                  <a:pt x="22" y="85"/>
                  <a:pt x="25" y="93"/>
                </a:cubicBezTo>
                <a:close/>
                <a:moveTo>
                  <a:pt x="17" y="102"/>
                </a:moveTo>
                <a:cubicBezTo>
                  <a:pt x="20" y="100"/>
                  <a:pt x="23" y="98"/>
                  <a:pt x="26" y="96"/>
                </a:cubicBezTo>
                <a:cubicBezTo>
                  <a:pt x="30" y="106"/>
                  <a:pt x="36" y="114"/>
                  <a:pt x="43" y="120"/>
                </a:cubicBezTo>
                <a:cubicBezTo>
                  <a:pt x="33" y="116"/>
                  <a:pt x="24" y="110"/>
                  <a:pt x="17" y="102"/>
                </a:cubicBezTo>
                <a:close/>
                <a:moveTo>
                  <a:pt x="85" y="120"/>
                </a:moveTo>
                <a:cubicBezTo>
                  <a:pt x="92" y="114"/>
                  <a:pt x="98" y="106"/>
                  <a:pt x="102" y="96"/>
                </a:cubicBezTo>
                <a:cubicBezTo>
                  <a:pt x="105" y="98"/>
                  <a:pt x="108" y="100"/>
                  <a:pt x="111" y="102"/>
                </a:cubicBezTo>
                <a:cubicBezTo>
                  <a:pt x="104" y="110"/>
                  <a:pt x="95" y="116"/>
                  <a:pt x="85" y="120"/>
                </a:cubicBezTo>
                <a:close/>
                <a:moveTo>
                  <a:pt x="108" y="64"/>
                </a:moveTo>
                <a:cubicBezTo>
                  <a:pt x="108" y="54"/>
                  <a:pt x="106" y="44"/>
                  <a:pt x="103" y="35"/>
                </a:cubicBezTo>
                <a:cubicBezTo>
                  <a:pt x="107" y="34"/>
                  <a:pt x="110" y="32"/>
                  <a:pt x="113" y="30"/>
                </a:cubicBezTo>
                <a:cubicBezTo>
                  <a:pt x="120" y="39"/>
                  <a:pt x="124" y="51"/>
                  <a:pt x="124" y="64"/>
                </a:cubicBezTo>
                <a:lnTo>
                  <a:pt x="108" y="64"/>
                </a:lnTo>
                <a:close/>
                <a:moveTo>
                  <a:pt x="111" y="26"/>
                </a:moveTo>
                <a:cubicBezTo>
                  <a:pt x="108" y="28"/>
                  <a:pt x="105" y="30"/>
                  <a:pt x="102" y="32"/>
                </a:cubicBezTo>
                <a:cubicBezTo>
                  <a:pt x="98" y="22"/>
                  <a:pt x="92" y="14"/>
                  <a:pt x="85" y="8"/>
                </a:cubicBezTo>
                <a:cubicBezTo>
                  <a:pt x="95" y="12"/>
                  <a:pt x="104" y="18"/>
                  <a:pt x="111" y="26"/>
                </a:cubicBezTo>
                <a:close/>
                <a:moveTo>
                  <a:pt x="43" y="8"/>
                </a:moveTo>
                <a:cubicBezTo>
                  <a:pt x="36" y="14"/>
                  <a:pt x="30" y="22"/>
                  <a:pt x="26" y="32"/>
                </a:cubicBezTo>
                <a:cubicBezTo>
                  <a:pt x="23" y="30"/>
                  <a:pt x="20" y="28"/>
                  <a:pt x="17" y="26"/>
                </a:cubicBezTo>
                <a:cubicBezTo>
                  <a:pt x="24" y="18"/>
                  <a:pt x="33" y="12"/>
                  <a:pt x="43" y="8"/>
                </a:cubicBezTo>
                <a:close/>
                <a:moveTo>
                  <a:pt x="15" y="30"/>
                </a:moveTo>
                <a:cubicBezTo>
                  <a:pt x="18" y="32"/>
                  <a:pt x="21" y="34"/>
                  <a:pt x="25" y="35"/>
                </a:cubicBezTo>
                <a:cubicBezTo>
                  <a:pt x="22" y="44"/>
                  <a:pt x="20" y="54"/>
                  <a:pt x="20" y="64"/>
                </a:cubicBezTo>
                <a:cubicBezTo>
                  <a:pt x="4" y="64"/>
                  <a:pt x="4" y="64"/>
                  <a:pt x="4" y="64"/>
                </a:cubicBezTo>
                <a:cubicBezTo>
                  <a:pt x="4" y="51"/>
                  <a:pt x="8" y="39"/>
                  <a:pt x="15" y="30"/>
                </a:cubicBezTo>
                <a:close/>
              </a:path>
            </a:pathLst>
          </a:custGeom>
          <a:gradFill>
            <a:gsLst>
              <a:gs pos="0">
                <a:srgbClr val="CE9A37"/>
              </a:gs>
              <a:gs pos="100000">
                <a:srgbClr val="982560"/>
              </a:gs>
            </a:gsLst>
            <a:lin ang="2700000" scaled="0"/>
          </a:gradFill>
          <a:ln w="12700">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id-ID"/>
          </a:p>
        </p:txBody>
      </p:sp>
      <p:sp>
        <p:nvSpPr>
          <p:cNvPr id="36" name="Rounded Rectangle 45"/>
          <p:cNvSpPr/>
          <p:nvPr/>
        </p:nvSpPr>
        <p:spPr>
          <a:xfrm>
            <a:off x="1867382" y="5011412"/>
            <a:ext cx="1057888" cy="251911"/>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Chevron 17"/>
          <p:cNvSpPr/>
          <p:nvPr/>
        </p:nvSpPr>
        <p:spPr>
          <a:xfrm>
            <a:off x="1069135" y="2116795"/>
            <a:ext cx="2654382" cy="613931"/>
          </a:xfrm>
          <a:prstGeom prst="chevron">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Chevron 19"/>
          <p:cNvSpPr/>
          <p:nvPr/>
        </p:nvSpPr>
        <p:spPr>
          <a:xfrm>
            <a:off x="3550677" y="2116795"/>
            <a:ext cx="2654382" cy="613931"/>
          </a:xfrm>
          <a:prstGeom prst="chevron">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 name="Chevron 20"/>
          <p:cNvSpPr/>
          <p:nvPr/>
        </p:nvSpPr>
        <p:spPr>
          <a:xfrm>
            <a:off x="6032219" y="2116795"/>
            <a:ext cx="2654382" cy="613931"/>
          </a:xfrm>
          <a:prstGeom prst="chevron">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6" name="Chevron 20"/>
          <p:cNvSpPr/>
          <p:nvPr/>
        </p:nvSpPr>
        <p:spPr>
          <a:xfrm>
            <a:off x="8513762" y="2116795"/>
            <a:ext cx="2654382" cy="613931"/>
          </a:xfrm>
          <a:prstGeom prst="chevron">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cxnSp>
        <p:nvCxnSpPr>
          <p:cNvPr id="61" name="Straight Connector 21"/>
          <p:cNvCxnSpPr/>
          <p:nvPr/>
        </p:nvCxnSpPr>
        <p:spPr>
          <a:xfrm rot="5400000">
            <a:off x="4761817" y="4430689"/>
            <a:ext cx="2538932" cy="1867"/>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62" name="Straight Connector 23"/>
          <p:cNvCxnSpPr/>
          <p:nvPr/>
        </p:nvCxnSpPr>
        <p:spPr>
          <a:xfrm rot="5400000">
            <a:off x="5713919" y="4113325"/>
            <a:ext cx="634733" cy="1867"/>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sp>
        <p:nvSpPr>
          <p:cNvPr id="147" name="Freeform 83"/>
          <p:cNvSpPr>
            <a:spLocks noEditPoints="1"/>
          </p:cNvSpPr>
          <p:nvPr/>
        </p:nvSpPr>
        <p:spPr bwMode="auto">
          <a:xfrm>
            <a:off x="4615689" y="3301518"/>
            <a:ext cx="528209" cy="52820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adFill>
            <a:gsLst>
              <a:gs pos="0">
                <a:srgbClr val="CE9A37"/>
              </a:gs>
              <a:gs pos="100000">
                <a:srgbClr val="982560"/>
              </a:gs>
            </a:gsLst>
            <a:lin ang="2700000" scaled="0"/>
          </a:gradFill>
          <a:ln w="12700">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6" name="Rounded Rectangle 45"/>
          <p:cNvSpPr/>
          <p:nvPr/>
        </p:nvSpPr>
        <p:spPr>
          <a:xfrm>
            <a:off x="4347054" y="5011413"/>
            <a:ext cx="1057888" cy="251911"/>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9" name="Straight Connector 21"/>
          <p:cNvCxnSpPr/>
          <p:nvPr/>
        </p:nvCxnSpPr>
        <p:spPr>
          <a:xfrm rot="5400000">
            <a:off x="7243360" y="4430690"/>
            <a:ext cx="2538932" cy="1867"/>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70" name="Straight Connector 23"/>
          <p:cNvCxnSpPr/>
          <p:nvPr/>
        </p:nvCxnSpPr>
        <p:spPr>
          <a:xfrm rot="5400000">
            <a:off x="8195462" y="4113326"/>
            <a:ext cx="634733" cy="1867"/>
          </a:xfrm>
          <a:prstGeom prst="line">
            <a:avLst/>
          </a:prstGeom>
          <a:ln w="57150">
            <a:solidFill>
              <a:srgbClr val="B26454"/>
            </a:solidFill>
          </a:ln>
        </p:spPr>
        <p:style>
          <a:lnRef idx="1">
            <a:schemeClr val="accent1"/>
          </a:lnRef>
          <a:fillRef idx="0">
            <a:schemeClr val="accent1"/>
          </a:fillRef>
          <a:effectRef idx="0">
            <a:schemeClr val="accent1"/>
          </a:effectRef>
          <a:fontRef idx="minor">
            <a:schemeClr val="tx1"/>
          </a:fontRef>
        </p:style>
      </p:cxnSp>
      <p:sp>
        <p:nvSpPr>
          <p:cNvPr id="145" name="Freeform 83"/>
          <p:cNvSpPr>
            <a:spLocks noEditPoints="1"/>
          </p:cNvSpPr>
          <p:nvPr/>
        </p:nvSpPr>
        <p:spPr bwMode="auto">
          <a:xfrm>
            <a:off x="7097234" y="3352066"/>
            <a:ext cx="528209" cy="42711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gradFill>
            <a:gsLst>
              <a:gs pos="0">
                <a:srgbClr val="CE9A37"/>
              </a:gs>
              <a:gs pos="100000">
                <a:srgbClr val="982560"/>
              </a:gs>
            </a:gsLst>
            <a:lin ang="2700000" scaled="0"/>
          </a:gradFill>
          <a:ln w="12700">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74" name="Rounded Rectangle 45"/>
          <p:cNvSpPr/>
          <p:nvPr/>
        </p:nvSpPr>
        <p:spPr>
          <a:xfrm>
            <a:off x="6828599" y="5011414"/>
            <a:ext cx="1057888" cy="251911"/>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6" name="Freeform 83"/>
          <p:cNvSpPr>
            <a:spLocks noEditPoints="1"/>
          </p:cNvSpPr>
          <p:nvPr/>
        </p:nvSpPr>
        <p:spPr bwMode="auto">
          <a:xfrm>
            <a:off x="9605608" y="3318387"/>
            <a:ext cx="528209" cy="49447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gradFill>
            <a:gsLst>
              <a:gs pos="0">
                <a:srgbClr val="CE9A37"/>
              </a:gs>
              <a:gs pos="100000">
                <a:srgbClr val="982560"/>
              </a:gs>
            </a:gsLst>
            <a:lin ang="2700000" scaled="0"/>
          </a:gradFill>
          <a:ln w="12700">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82" name="Rounded Rectangle 45"/>
          <p:cNvSpPr/>
          <p:nvPr/>
        </p:nvSpPr>
        <p:spPr>
          <a:xfrm>
            <a:off x="9336973" y="5011412"/>
            <a:ext cx="1057888" cy="251911"/>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4" name="组合 83"/>
          <p:cNvGrpSpPr/>
          <p:nvPr/>
        </p:nvGrpSpPr>
        <p:grpSpPr>
          <a:xfrm rot="8003922">
            <a:off x="-36631" y="-948594"/>
            <a:ext cx="2102871" cy="1897188"/>
            <a:chOff x="7616187" y="2561938"/>
            <a:chExt cx="3281674" cy="2960688"/>
          </a:xfrm>
        </p:grpSpPr>
        <p:sp>
          <p:nvSpPr>
            <p:cNvPr id="85"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6"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7"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8"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9"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0"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1"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2"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3"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4"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5"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6"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7"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8"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9"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1"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7"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0"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1"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2"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3"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5"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6"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7"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8"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9"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9" name="组合 128"/>
          <p:cNvGrpSpPr/>
          <p:nvPr/>
        </p:nvGrpSpPr>
        <p:grpSpPr>
          <a:xfrm>
            <a:off x="1999243" y="375968"/>
            <a:ext cx="2622834" cy="736346"/>
            <a:chOff x="1999243" y="375968"/>
            <a:chExt cx="2622834" cy="736346"/>
          </a:xfrm>
        </p:grpSpPr>
        <p:sp>
          <p:nvSpPr>
            <p:cNvPr id="130" name="文本框 129"/>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131" name="文本框 130"/>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sp>
        <p:nvSpPr>
          <p:cNvPr id="133" name="矩形 132"/>
          <p:cNvSpPr/>
          <p:nvPr/>
        </p:nvSpPr>
        <p:spPr>
          <a:xfrm>
            <a:off x="1356357" y="4027885"/>
            <a:ext cx="204832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134" name="矩形 133"/>
          <p:cNvSpPr/>
          <p:nvPr/>
        </p:nvSpPr>
        <p:spPr>
          <a:xfrm>
            <a:off x="1356357" y="2222872"/>
            <a:ext cx="204832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35" name="矩形 134"/>
          <p:cNvSpPr/>
          <p:nvPr/>
        </p:nvSpPr>
        <p:spPr>
          <a:xfrm>
            <a:off x="3845110" y="2222872"/>
            <a:ext cx="204832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36" name="矩形 135"/>
          <p:cNvSpPr/>
          <p:nvPr/>
        </p:nvSpPr>
        <p:spPr>
          <a:xfrm>
            <a:off x="6317233" y="2222872"/>
            <a:ext cx="204832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37" name="矩形 136"/>
          <p:cNvSpPr/>
          <p:nvPr/>
        </p:nvSpPr>
        <p:spPr>
          <a:xfrm>
            <a:off x="8785729" y="2222872"/>
            <a:ext cx="204832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38" name="矩形 137"/>
          <p:cNvSpPr/>
          <p:nvPr/>
        </p:nvSpPr>
        <p:spPr>
          <a:xfrm>
            <a:off x="3851836" y="4027885"/>
            <a:ext cx="204832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139" name="矩形 138"/>
          <p:cNvSpPr/>
          <p:nvPr/>
        </p:nvSpPr>
        <p:spPr>
          <a:xfrm>
            <a:off x="6331508" y="4027885"/>
            <a:ext cx="204832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140" name="矩形 139"/>
          <p:cNvSpPr/>
          <p:nvPr/>
        </p:nvSpPr>
        <p:spPr>
          <a:xfrm>
            <a:off x="8841755" y="4027885"/>
            <a:ext cx="204832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a:t>
            </a:r>
          </a:p>
        </p:txBody>
      </p:sp>
      <p:sp>
        <p:nvSpPr>
          <p:cNvPr id="141" name="矩形 140"/>
          <p:cNvSpPr/>
          <p:nvPr/>
        </p:nvSpPr>
        <p:spPr>
          <a:xfrm>
            <a:off x="1356357" y="4972500"/>
            <a:ext cx="204832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文字添加</a:t>
            </a:r>
          </a:p>
        </p:txBody>
      </p:sp>
      <p:sp>
        <p:nvSpPr>
          <p:cNvPr id="142" name="矩形 141"/>
          <p:cNvSpPr/>
          <p:nvPr/>
        </p:nvSpPr>
        <p:spPr>
          <a:xfrm>
            <a:off x="3845110" y="4972500"/>
            <a:ext cx="204832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文字添加</a:t>
            </a:r>
          </a:p>
        </p:txBody>
      </p:sp>
      <p:sp>
        <p:nvSpPr>
          <p:cNvPr id="143" name="矩形 142"/>
          <p:cNvSpPr/>
          <p:nvPr/>
        </p:nvSpPr>
        <p:spPr>
          <a:xfrm>
            <a:off x="6317233" y="4972500"/>
            <a:ext cx="204832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文字添加</a:t>
            </a:r>
          </a:p>
        </p:txBody>
      </p:sp>
      <p:sp>
        <p:nvSpPr>
          <p:cNvPr id="144" name="矩形 143"/>
          <p:cNvSpPr/>
          <p:nvPr/>
        </p:nvSpPr>
        <p:spPr>
          <a:xfrm>
            <a:off x="8805185" y="4972500"/>
            <a:ext cx="204832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文字添加</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V="1">
            <a:off x="-1373231" y="1512850"/>
            <a:ext cx="8179115" cy="5522075"/>
            <a:chOff x="-1347831" y="-150850"/>
            <a:chExt cx="8179115" cy="5522075"/>
          </a:xfrm>
        </p:grpSpPr>
        <p:grpSp>
          <p:nvGrpSpPr>
            <p:cNvPr id="59" name="组合 58"/>
            <p:cNvGrpSpPr/>
            <p:nvPr/>
          </p:nvGrpSpPr>
          <p:grpSpPr>
            <a:xfrm rot="19347272">
              <a:off x="-1347831" y="1224221"/>
              <a:ext cx="8179115" cy="3080731"/>
              <a:chOff x="-444109" y="5104772"/>
              <a:chExt cx="11856102" cy="2290648"/>
            </a:xfrm>
          </p:grpSpPr>
          <p:cxnSp>
            <p:nvCxnSpPr>
              <p:cNvPr id="60" name="直接连接符 59"/>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444109" y="5104772"/>
                <a:ext cx="11856102" cy="2290648"/>
                <a:chOff x="-444109" y="5104772"/>
                <a:chExt cx="11856102" cy="2290648"/>
              </a:xfrm>
            </p:grpSpPr>
            <p:cxnSp>
              <p:nvCxnSpPr>
                <p:cNvPr id="62" name="直接连接符 61"/>
                <p:cNvCxnSpPr>
                  <a:stCxn id="85" idx="1"/>
                </p:cNvCxnSpPr>
                <p:nvPr/>
              </p:nvCxnSpPr>
              <p:spPr>
                <a:xfrm rot="2252728" flipH="1" flipV="1">
                  <a:off x="4455502" y="5217189"/>
                  <a:ext cx="860835" cy="66306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44109" y="5104772"/>
                  <a:ext cx="11856102" cy="2290648"/>
                  <a:chOff x="-444109" y="5104772"/>
                  <a:chExt cx="11856102" cy="2290648"/>
                </a:xfrm>
              </p:grpSpPr>
              <p:cxnSp>
                <p:nvCxnSpPr>
                  <p:cNvPr id="64" name="直接连接符 63"/>
                  <p:cNvCxnSpPr/>
                  <p:nvPr/>
                </p:nvCxnSpPr>
                <p:spPr>
                  <a:xfrm rot="2252728" flipV="1">
                    <a:off x="1935525" y="5232386"/>
                    <a:ext cx="1455959" cy="29052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85" idx="3"/>
                  </p:cNvCxnSpPr>
                  <p:nvPr/>
                </p:nvCxnSpPr>
                <p:spPr>
                  <a:xfrm rot="2252728" flipH="1">
                    <a:off x="4535990" y="6277971"/>
                    <a:ext cx="2287026" cy="1319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0" idx="5"/>
                  </p:cNvCxnSpPr>
                  <p:nvPr/>
                </p:nvCxnSpPr>
                <p:spPr>
                  <a:xfrm rot="2252728">
                    <a:off x="6457746" y="5347525"/>
                    <a:ext cx="1083871" cy="115531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2252728" flipH="1">
                    <a:off x="9050031" y="5233813"/>
                    <a:ext cx="783238" cy="37045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252728">
                    <a:off x="9174823" y="5330702"/>
                    <a:ext cx="283670" cy="124155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endCxn id="88" idx="1"/>
                  </p:cNvCxnSpPr>
                  <p:nvPr/>
                </p:nvCxnSpPr>
                <p:spPr>
                  <a:xfrm rot="2252728">
                    <a:off x="9285220" y="5673505"/>
                    <a:ext cx="2126773" cy="7513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2252728" flipH="1" flipV="1">
                    <a:off x="11101903" y="6013496"/>
                    <a:ext cx="133397" cy="87927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2252728" flipH="1" flipV="1">
                    <a:off x="627704" y="6211388"/>
                    <a:ext cx="680940" cy="53407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2252728" flipV="1">
                    <a:off x="-444109" y="6550676"/>
                    <a:ext cx="1017829" cy="84474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3" idx="7"/>
                    <a:endCxn id="85" idx="3"/>
                  </p:cNvCxnSpPr>
                  <p:nvPr/>
                </p:nvCxnSpPr>
                <p:spPr>
                  <a:xfrm rot="2252728" flipV="1">
                    <a:off x="1626246" y="5503832"/>
                    <a:ext cx="2687181" cy="111001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sp>
          <p:nvSpPr>
            <p:cNvPr id="84" name="椭圆 83"/>
            <p:cNvSpPr/>
            <p:nvPr/>
          </p:nvSpPr>
          <p:spPr>
            <a:xfrm>
              <a:off x="1436845" y="169053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5" name="椭圆 84"/>
            <p:cNvSpPr/>
            <p:nvPr/>
          </p:nvSpPr>
          <p:spPr>
            <a:xfrm>
              <a:off x="2104175" y="268142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6" name="椭圆 85"/>
            <p:cNvSpPr/>
            <p:nvPr/>
          </p:nvSpPr>
          <p:spPr>
            <a:xfrm>
              <a:off x="3618238" y="252049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7" name="椭圆 86"/>
            <p:cNvSpPr/>
            <p:nvPr/>
          </p:nvSpPr>
          <p:spPr>
            <a:xfrm>
              <a:off x="4582391" y="15211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8" name="椭圆 87"/>
            <p:cNvSpPr/>
            <p:nvPr/>
          </p:nvSpPr>
          <p:spPr>
            <a:xfrm>
              <a:off x="5938932" y="97790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9" name="椭圆 88"/>
            <p:cNvSpPr/>
            <p:nvPr/>
          </p:nvSpPr>
          <p:spPr>
            <a:xfrm>
              <a:off x="3843019" y="32927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0" name="椭圆 89"/>
            <p:cNvSpPr/>
            <p:nvPr/>
          </p:nvSpPr>
          <p:spPr>
            <a:xfrm>
              <a:off x="2740941" y="81429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1" name="椭圆 90"/>
            <p:cNvSpPr/>
            <p:nvPr/>
          </p:nvSpPr>
          <p:spPr>
            <a:xfrm>
              <a:off x="1778881" y="43068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2" name="椭圆 91"/>
            <p:cNvSpPr/>
            <p:nvPr/>
          </p:nvSpPr>
          <p:spPr>
            <a:xfrm>
              <a:off x="902977" y="273599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3" name="椭圆 92"/>
            <p:cNvSpPr/>
            <p:nvPr/>
          </p:nvSpPr>
          <p:spPr>
            <a:xfrm>
              <a:off x="93228" y="433145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0" name="椭圆 99"/>
            <p:cNvSpPr/>
            <p:nvPr/>
          </p:nvSpPr>
          <p:spPr>
            <a:xfrm>
              <a:off x="579947" y="51489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9" name="椭圆 108"/>
            <p:cNvSpPr/>
            <p:nvPr/>
          </p:nvSpPr>
          <p:spPr>
            <a:xfrm>
              <a:off x="4390200" y="-1508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7929088" y="1637585"/>
            <a:ext cx="2006458" cy="2875833"/>
            <a:chOff x="1062171" y="2175614"/>
            <a:chExt cx="1494685" cy="2142314"/>
          </a:xfrm>
        </p:grpSpPr>
        <p:sp>
          <p:nvSpPr>
            <p:cNvPr id="40"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FF0000"/>
                </a:solidFill>
              </a:endParaRPr>
            </a:p>
          </p:txBody>
        </p:sp>
        <p:sp>
          <p:nvSpPr>
            <p:cNvPr id="41" name="文本框 40"/>
            <p:cNvSpPr txBox="1"/>
            <p:nvPr/>
          </p:nvSpPr>
          <p:spPr>
            <a:xfrm>
              <a:off x="1129333" y="3882307"/>
              <a:ext cx="1360360" cy="435621"/>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明年计划</a:t>
              </a:r>
            </a:p>
          </p:txBody>
        </p:sp>
        <p:sp>
          <p:nvSpPr>
            <p:cNvPr id="42" name="文本框 41"/>
            <p:cNvSpPr txBox="1"/>
            <p:nvPr/>
          </p:nvSpPr>
          <p:spPr>
            <a:xfrm>
              <a:off x="1449960" y="2510707"/>
              <a:ext cx="719109" cy="89416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latin typeface="Agency FB" panose="020B0503020202020204" pitchFamily="34" charset="0"/>
                </a:rPr>
                <a:t>05</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0"/>
          <p:cNvCxnSpPr/>
          <p:nvPr/>
        </p:nvCxnSpPr>
        <p:spPr>
          <a:xfrm rot="8100000">
            <a:off x="4663860" y="2566059"/>
            <a:ext cx="0" cy="393091"/>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4" name="Straight Connector 32"/>
          <p:cNvCxnSpPr/>
          <p:nvPr/>
        </p:nvCxnSpPr>
        <p:spPr>
          <a:xfrm>
            <a:off x="3433068" y="2621772"/>
            <a:ext cx="1091920" cy="1927"/>
          </a:xfrm>
          <a:prstGeom prst="line">
            <a:avLst/>
          </a:prstGeom>
          <a:ln>
            <a:gradFill>
              <a:gsLst>
                <a:gs pos="0">
                  <a:srgbClr val="CE9A37"/>
                </a:gs>
                <a:gs pos="100000">
                  <a:srgbClr val="982560"/>
                </a:gs>
              </a:gsLst>
              <a:lin ang="2700000" scaled="0"/>
            </a:gradFill>
            <a:headEnd type="oval"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 name="Straight Connector 39"/>
          <p:cNvCxnSpPr/>
          <p:nvPr/>
        </p:nvCxnSpPr>
        <p:spPr>
          <a:xfrm rot="13500000" flipH="1">
            <a:off x="7528140" y="2566059"/>
            <a:ext cx="0" cy="393091"/>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flipH="1">
            <a:off x="7667012" y="2621772"/>
            <a:ext cx="1091920" cy="1927"/>
          </a:xfrm>
          <a:prstGeom prst="line">
            <a:avLst/>
          </a:prstGeom>
          <a:ln>
            <a:gradFill>
              <a:gsLst>
                <a:gs pos="0">
                  <a:srgbClr val="CE9A37"/>
                </a:gs>
                <a:gs pos="100000">
                  <a:srgbClr val="982560"/>
                </a:gs>
              </a:gsLst>
              <a:lin ang="2700000" scaled="0"/>
            </a:gradFill>
            <a:headEnd type="oval" w="med" len="med"/>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47"/>
          <p:cNvCxnSpPr/>
          <p:nvPr/>
        </p:nvCxnSpPr>
        <p:spPr>
          <a:xfrm rot="13500000" flipV="1">
            <a:off x="4663860" y="4436957"/>
            <a:ext cx="0" cy="393091"/>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8"/>
          <p:cNvCxnSpPr/>
          <p:nvPr/>
        </p:nvCxnSpPr>
        <p:spPr>
          <a:xfrm flipV="1">
            <a:off x="3433068" y="4772408"/>
            <a:ext cx="1091920" cy="1927"/>
          </a:xfrm>
          <a:prstGeom prst="line">
            <a:avLst/>
          </a:prstGeom>
          <a:ln>
            <a:gradFill>
              <a:gsLst>
                <a:gs pos="0">
                  <a:srgbClr val="CE9A37"/>
                </a:gs>
                <a:gs pos="100000">
                  <a:srgbClr val="982560"/>
                </a:gs>
              </a:gsLst>
              <a:lin ang="2700000" scaled="0"/>
            </a:gradFill>
            <a:headEnd type="oval"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2" name="Straight Connector 45"/>
          <p:cNvCxnSpPr/>
          <p:nvPr/>
        </p:nvCxnSpPr>
        <p:spPr>
          <a:xfrm rot="8100000" flipH="1" flipV="1">
            <a:off x="7528140" y="4436957"/>
            <a:ext cx="0" cy="393091"/>
          </a:xfrm>
          <a:prstGeom prst="line">
            <a:avLst/>
          </a:prstGeom>
          <a:ln>
            <a:gradFill>
              <a:gsLst>
                <a:gs pos="0">
                  <a:srgbClr val="CE9A37"/>
                </a:gs>
                <a:gs pos="100000">
                  <a:srgbClr val="982560"/>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6"/>
          <p:cNvCxnSpPr/>
          <p:nvPr/>
        </p:nvCxnSpPr>
        <p:spPr>
          <a:xfrm flipH="1" flipV="1">
            <a:off x="7667012" y="4772408"/>
            <a:ext cx="1091920" cy="1927"/>
          </a:xfrm>
          <a:prstGeom prst="line">
            <a:avLst/>
          </a:prstGeom>
          <a:ln>
            <a:gradFill>
              <a:gsLst>
                <a:gs pos="0">
                  <a:srgbClr val="CE9A37"/>
                </a:gs>
                <a:gs pos="100000">
                  <a:srgbClr val="982560"/>
                </a:gs>
              </a:gsLst>
              <a:lin ang="2700000" scaled="0"/>
            </a:gradFill>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15" name="Arc 18"/>
          <p:cNvSpPr/>
          <p:nvPr/>
        </p:nvSpPr>
        <p:spPr bwMode="auto">
          <a:xfrm>
            <a:off x="4895375" y="2515956"/>
            <a:ext cx="2396826" cy="2400764"/>
          </a:xfrm>
          <a:prstGeom prst="arc">
            <a:avLst>
              <a:gd name="adj1" fmla="val 21446503"/>
              <a:gd name="adj2" fmla="val 5573329"/>
            </a:avLst>
          </a:prstGeom>
          <a:ln w="254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a:latin typeface="Roboto" pitchFamily="2" charset="0"/>
            </a:endParaRPr>
          </a:p>
        </p:txBody>
      </p:sp>
      <p:sp>
        <p:nvSpPr>
          <p:cNvPr id="20" name="Arc 13"/>
          <p:cNvSpPr/>
          <p:nvPr/>
        </p:nvSpPr>
        <p:spPr bwMode="auto">
          <a:xfrm>
            <a:off x="4901020" y="2515956"/>
            <a:ext cx="2396826" cy="2400764"/>
          </a:xfrm>
          <a:prstGeom prst="arc">
            <a:avLst>
              <a:gd name="adj1" fmla="val 10709331"/>
              <a:gd name="adj2" fmla="val 16157365"/>
            </a:avLst>
          </a:prstGeom>
          <a:ln w="254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latin typeface="Roboto" pitchFamily="2" charset="0"/>
              <a:ea typeface="Roboto" pitchFamily="2" charset="0"/>
            </a:endParaRPr>
          </a:p>
        </p:txBody>
      </p:sp>
      <p:sp>
        <p:nvSpPr>
          <p:cNvPr id="21" name="Arc 14"/>
          <p:cNvSpPr/>
          <p:nvPr/>
        </p:nvSpPr>
        <p:spPr bwMode="auto">
          <a:xfrm>
            <a:off x="4901020" y="2515956"/>
            <a:ext cx="2396826" cy="2400764"/>
          </a:xfrm>
          <a:prstGeom prst="arc">
            <a:avLst>
              <a:gd name="adj1" fmla="val 5292247"/>
              <a:gd name="adj2" fmla="val 10842428"/>
            </a:avLst>
          </a:prstGeom>
          <a:ln w="254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a:latin typeface="Roboto" pitchFamily="2" charset="0"/>
            </a:endParaRPr>
          </a:p>
        </p:txBody>
      </p:sp>
      <p:sp>
        <p:nvSpPr>
          <p:cNvPr id="22" name="Arc 15"/>
          <p:cNvSpPr/>
          <p:nvPr/>
        </p:nvSpPr>
        <p:spPr bwMode="auto">
          <a:xfrm>
            <a:off x="4895732" y="2515956"/>
            <a:ext cx="2396826" cy="2400764"/>
          </a:xfrm>
          <a:prstGeom prst="arc">
            <a:avLst>
              <a:gd name="adj1" fmla="val 16097285"/>
              <a:gd name="adj2" fmla="val 98035"/>
            </a:avLst>
          </a:prstGeom>
          <a:ln w="254000">
            <a:gradFill>
              <a:gsLst>
                <a:gs pos="0">
                  <a:srgbClr val="CE9A37"/>
                </a:gs>
                <a:gs pos="100000">
                  <a:srgbClr val="982560"/>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a:latin typeface="Roboto" pitchFamily="2" charset="0"/>
            </a:endParaRPr>
          </a:p>
        </p:txBody>
      </p:sp>
      <p:sp>
        <p:nvSpPr>
          <p:cNvPr id="19" name="Oval 21"/>
          <p:cNvSpPr/>
          <p:nvPr/>
        </p:nvSpPr>
        <p:spPr>
          <a:xfrm>
            <a:off x="4986521" y="2603425"/>
            <a:ext cx="2225823" cy="2225825"/>
          </a:xfrm>
          <a:prstGeom prst="ellipse">
            <a:avLst/>
          </a:prstGeom>
          <a:noFill/>
          <a:ln w="127000">
            <a:solidFill>
              <a:schemeClr val="bg1">
                <a:lumMod val="8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reeform 83"/>
          <p:cNvSpPr>
            <a:spLocks noEditPoints="1"/>
          </p:cNvSpPr>
          <p:nvPr/>
        </p:nvSpPr>
        <p:spPr bwMode="auto">
          <a:xfrm>
            <a:off x="5625635" y="3258405"/>
            <a:ext cx="936304" cy="936299"/>
          </a:xfrm>
          <a:custGeom>
            <a:avLst/>
            <a:gdLst/>
            <a:ahLst/>
            <a:cxnLst>
              <a:cxn ang="0">
                <a:pos x="64" y="128"/>
              </a:cxn>
              <a:cxn ang="0">
                <a:pos x="128" y="66"/>
              </a:cxn>
              <a:cxn ang="0">
                <a:pos x="128" y="64"/>
              </a:cxn>
              <a:cxn ang="0">
                <a:pos x="0" y="64"/>
              </a:cxn>
              <a:cxn ang="0">
                <a:pos x="0" y="66"/>
              </a:cxn>
              <a:cxn ang="0">
                <a:pos x="100" y="91"/>
              </a:cxn>
              <a:cxn ang="0">
                <a:pos x="84" y="68"/>
              </a:cxn>
              <a:cxn ang="0">
                <a:pos x="100" y="91"/>
              </a:cxn>
              <a:cxn ang="0">
                <a:pos x="124" y="68"/>
              </a:cxn>
              <a:cxn ang="0">
                <a:pos x="103" y="93"/>
              </a:cxn>
              <a:cxn ang="0">
                <a:pos x="50" y="89"/>
              </a:cxn>
              <a:cxn ang="0">
                <a:pos x="78" y="89"/>
              </a:cxn>
              <a:cxn ang="0">
                <a:pos x="50" y="89"/>
              </a:cxn>
              <a:cxn ang="0">
                <a:pos x="30" y="95"/>
              </a:cxn>
              <a:cxn ang="0">
                <a:pos x="56" y="123"/>
              </a:cxn>
              <a:cxn ang="0">
                <a:pos x="64" y="44"/>
              </a:cxn>
              <a:cxn ang="0">
                <a:pos x="80" y="64"/>
              </a:cxn>
              <a:cxn ang="0">
                <a:pos x="49" y="43"/>
              </a:cxn>
              <a:cxn ang="0">
                <a:pos x="79" y="85"/>
              </a:cxn>
              <a:cxn ang="0">
                <a:pos x="49" y="85"/>
              </a:cxn>
              <a:cxn ang="0">
                <a:pos x="80" y="68"/>
              </a:cxn>
              <a:cxn ang="0">
                <a:pos x="98" y="95"/>
              </a:cxn>
              <a:cxn ang="0">
                <a:pos x="82" y="90"/>
              </a:cxn>
              <a:cxn ang="0">
                <a:pos x="83" y="42"/>
              </a:cxn>
              <a:cxn ang="0">
                <a:pos x="104" y="64"/>
              </a:cxn>
              <a:cxn ang="0">
                <a:pos x="82" y="38"/>
              </a:cxn>
              <a:cxn ang="0">
                <a:pos x="98" y="33"/>
              </a:cxn>
              <a:cxn ang="0">
                <a:pos x="78" y="39"/>
              </a:cxn>
              <a:cxn ang="0">
                <a:pos x="50" y="39"/>
              </a:cxn>
              <a:cxn ang="0">
                <a:pos x="78" y="39"/>
              </a:cxn>
              <a:cxn ang="0">
                <a:pos x="30" y="33"/>
              </a:cxn>
              <a:cxn ang="0">
                <a:pos x="46" y="38"/>
              </a:cxn>
              <a:cxn ang="0">
                <a:pos x="44" y="64"/>
              </a:cxn>
              <a:cxn ang="0">
                <a:pos x="28" y="37"/>
              </a:cxn>
              <a:cxn ang="0">
                <a:pos x="44" y="68"/>
              </a:cxn>
              <a:cxn ang="0">
                <a:pos x="28" y="91"/>
              </a:cxn>
              <a:cxn ang="0">
                <a:pos x="44" y="68"/>
              </a:cxn>
              <a:cxn ang="0">
                <a:pos x="15" y="98"/>
              </a:cxn>
              <a:cxn ang="0">
                <a:pos x="20" y="68"/>
              </a:cxn>
              <a:cxn ang="0">
                <a:pos x="17" y="102"/>
              </a:cxn>
              <a:cxn ang="0">
                <a:pos x="43" y="120"/>
              </a:cxn>
              <a:cxn ang="0">
                <a:pos x="85" y="120"/>
              </a:cxn>
              <a:cxn ang="0">
                <a:pos x="111" y="102"/>
              </a:cxn>
              <a:cxn ang="0">
                <a:pos x="108" y="64"/>
              </a:cxn>
              <a:cxn ang="0">
                <a:pos x="113" y="30"/>
              </a:cxn>
              <a:cxn ang="0">
                <a:pos x="108" y="64"/>
              </a:cxn>
              <a:cxn ang="0">
                <a:pos x="102" y="32"/>
              </a:cxn>
              <a:cxn ang="0">
                <a:pos x="111" y="26"/>
              </a:cxn>
              <a:cxn ang="0">
                <a:pos x="26" y="32"/>
              </a:cxn>
              <a:cxn ang="0">
                <a:pos x="43" y="8"/>
              </a:cxn>
              <a:cxn ang="0">
                <a:pos x="25" y="35"/>
              </a:cxn>
              <a:cxn ang="0">
                <a:pos x="4" y="64"/>
              </a:cxn>
            </a:cxnLst>
            <a:rect l="0" t="0" r="r" b="b"/>
            <a:pathLst>
              <a:path w="128" h="128">
                <a:moveTo>
                  <a:pt x="0" y="67"/>
                </a:moveTo>
                <a:cubicBezTo>
                  <a:pt x="2" y="101"/>
                  <a:pt x="30" y="128"/>
                  <a:pt x="64" y="128"/>
                </a:cubicBezTo>
                <a:cubicBezTo>
                  <a:pt x="98" y="128"/>
                  <a:pt x="126" y="101"/>
                  <a:pt x="128" y="67"/>
                </a:cubicBezTo>
                <a:cubicBezTo>
                  <a:pt x="128" y="66"/>
                  <a:pt x="128" y="66"/>
                  <a:pt x="128" y="66"/>
                </a:cubicBezTo>
                <a:cubicBezTo>
                  <a:pt x="128" y="66"/>
                  <a:pt x="128" y="66"/>
                  <a:pt x="128" y="66"/>
                </a:cubicBezTo>
                <a:cubicBezTo>
                  <a:pt x="128" y="65"/>
                  <a:pt x="128" y="65"/>
                  <a:pt x="128" y="64"/>
                </a:cubicBezTo>
                <a:cubicBezTo>
                  <a:pt x="128" y="29"/>
                  <a:pt x="99" y="0"/>
                  <a:pt x="64" y="0"/>
                </a:cubicBezTo>
                <a:cubicBezTo>
                  <a:pt x="29" y="0"/>
                  <a:pt x="0" y="29"/>
                  <a:pt x="0" y="64"/>
                </a:cubicBezTo>
                <a:cubicBezTo>
                  <a:pt x="0" y="65"/>
                  <a:pt x="0" y="65"/>
                  <a:pt x="0" y="66"/>
                </a:cubicBezTo>
                <a:cubicBezTo>
                  <a:pt x="0" y="66"/>
                  <a:pt x="0" y="66"/>
                  <a:pt x="0" y="66"/>
                </a:cubicBezTo>
                <a:cubicBezTo>
                  <a:pt x="0" y="66"/>
                  <a:pt x="0" y="66"/>
                  <a:pt x="0" y="67"/>
                </a:cubicBezTo>
                <a:close/>
                <a:moveTo>
                  <a:pt x="100" y="91"/>
                </a:moveTo>
                <a:cubicBezTo>
                  <a:pt x="94" y="89"/>
                  <a:pt x="89" y="87"/>
                  <a:pt x="83" y="86"/>
                </a:cubicBezTo>
                <a:cubicBezTo>
                  <a:pt x="83" y="80"/>
                  <a:pt x="84" y="74"/>
                  <a:pt x="84" y="68"/>
                </a:cubicBezTo>
                <a:cubicBezTo>
                  <a:pt x="104" y="68"/>
                  <a:pt x="104" y="68"/>
                  <a:pt x="104" y="68"/>
                </a:cubicBezTo>
                <a:cubicBezTo>
                  <a:pt x="104" y="76"/>
                  <a:pt x="102" y="84"/>
                  <a:pt x="100" y="91"/>
                </a:cubicBezTo>
                <a:close/>
                <a:moveTo>
                  <a:pt x="108" y="68"/>
                </a:moveTo>
                <a:cubicBezTo>
                  <a:pt x="124" y="68"/>
                  <a:pt x="124" y="68"/>
                  <a:pt x="124" y="68"/>
                </a:cubicBezTo>
                <a:cubicBezTo>
                  <a:pt x="123" y="79"/>
                  <a:pt x="119" y="90"/>
                  <a:pt x="113" y="98"/>
                </a:cubicBezTo>
                <a:cubicBezTo>
                  <a:pt x="110" y="96"/>
                  <a:pt x="107" y="94"/>
                  <a:pt x="103" y="93"/>
                </a:cubicBezTo>
                <a:cubicBezTo>
                  <a:pt x="106" y="85"/>
                  <a:pt x="107" y="77"/>
                  <a:pt x="108" y="68"/>
                </a:cubicBezTo>
                <a:close/>
                <a:moveTo>
                  <a:pt x="50" y="89"/>
                </a:moveTo>
                <a:cubicBezTo>
                  <a:pt x="54" y="88"/>
                  <a:pt x="59" y="88"/>
                  <a:pt x="64" y="88"/>
                </a:cubicBezTo>
                <a:cubicBezTo>
                  <a:pt x="69" y="88"/>
                  <a:pt x="74" y="88"/>
                  <a:pt x="78" y="89"/>
                </a:cubicBezTo>
                <a:cubicBezTo>
                  <a:pt x="76" y="110"/>
                  <a:pt x="70" y="124"/>
                  <a:pt x="64" y="124"/>
                </a:cubicBezTo>
                <a:cubicBezTo>
                  <a:pt x="58" y="124"/>
                  <a:pt x="52" y="110"/>
                  <a:pt x="50" y="89"/>
                </a:cubicBezTo>
                <a:close/>
                <a:moveTo>
                  <a:pt x="56" y="123"/>
                </a:moveTo>
                <a:cubicBezTo>
                  <a:pt x="45" y="119"/>
                  <a:pt x="35" y="109"/>
                  <a:pt x="30" y="95"/>
                </a:cubicBezTo>
                <a:cubicBezTo>
                  <a:pt x="35" y="93"/>
                  <a:pt x="40" y="91"/>
                  <a:pt x="46" y="90"/>
                </a:cubicBezTo>
                <a:cubicBezTo>
                  <a:pt x="48" y="104"/>
                  <a:pt x="51" y="116"/>
                  <a:pt x="56" y="123"/>
                </a:cubicBezTo>
                <a:close/>
                <a:moveTo>
                  <a:pt x="49" y="43"/>
                </a:moveTo>
                <a:cubicBezTo>
                  <a:pt x="54" y="44"/>
                  <a:pt x="59" y="44"/>
                  <a:pt x="64" y="44"/>
                </a:cubicBezTo>
                <a:cubicBezTo>
                  <a:pt x="69" y="44"/>
                  <a:pt x="74" y="44"/>
                  <a:pt x="79" y="43"/>
                </a:cubicBezTo>
                <a:cubicBezTo>
                  <a:pt x="80" y="49"/>
                  <a:pt x="80" y="56"/>
                  <a:pt x="80" y="64"/>
                </a:cubicBezTo>
                <a:cubicBezTo>
                  <a:pt x="48" y="64"/>
                  <a:pt x="48" y="64"/>
                  <a:pt x="48" y="64"/>
                </a:cubicBezTo>
                <a:cubicBezTo>
                  <a:pt x="48" y="56"/>
                  <a:pt x="48" y="49"/>
                  <a:pt x="49" y="43"/>
                </a:cubicBezTo>
                <a:close/>
                <a:moveTo>
                  <a:pt x="80" y="68"/>
                </a:moveTo>
                <a:cubicBezTo>
                  <a:pt x="80" y="74"/>
                  <a:pt x="79" y="80"/>
                  <a:pt x="79" y="85"/>
                </a:cubicBezTo>
                <a:cubicBezTo>
                  <a:pt x="74" y="84"/>
                  <a:pt x="69" y="84"/>
                  <a:pt x="64" y="84"/>
                </a:cubicBezTo>
                <a:cubicBezTo>
                  <a:pt x="59" y="84"/>
                  <a:pt x="54" y="84"/>
                  <a:pt x="49" y="85"/>
                </a:cubicBezTo>
                <a:cubicBezTo>
                  <a:pt x="49" y="80"/>
                  <a:pt x="48" y="74"/>
                  <a:pt x="48" y="68"/>
                </a:cubicBezTo>
                <a:lnTo>
                  <a:pt x="80" y="68"/>
                </a:lnTo>
                <a:close/>
                <a:moveTo>
                  <a:pt x="82" y="90"/>
                </a:moveTo>
                <a:cubicBezTo>
                  <a:pt x="88" y="91"/>
                  <a:pt x="93" y="93"/>
                  <a:pt x="98" y="95"/>
                </a:cubicBezTo>
                <a:cubicBezTo>
                  <a:pt x="93" y="109"/>
                  <a:pt x="83" y="119"/>
                  <a:pt x="72" y="123"/>
                </a:cubicBezTo>
                <a:cubicBezTo>
                  <a:pt x="77" y="116"/>
                  <a:pt x="80" y="104"/>
                  <a:pt x="82" y="90"/>
                </a:cubicBezTo>
                <a:close/>
                <a:moveTo>
                  <a:pt x="84" y="64"/>
                </a:moveTo>
                <a:cubicBezTo>
                  <a:pt x="84" y="57"/>
                  <a:pt x="84" y="49"/>
                  <a:pt x="83" y="42"/>
                </a:cubicBezTo>
                <a:cubicBezTo>
                  <a:pt x="89" y="41"/>
                  <a:pt x="94" y="39"/>
                  <a:pt x="100" y="37"/>
                </a:cubicBezTo>
                <a:cubicBezTo>
                  <a:pt x="102" y="45"/>
                  <a:pt x="104" y="54"/>
                  <a:pt x="104" y="64"/>
                </a:cubicBezTo>
                <a:lnTo>
                  <a:pt x="84" y="64"/>
                </a:lnTo>
                <a:close/>
                <a:moveTo>
                  <a:pt x="82" y="38"/>
                </a:moveTo>
                <a:cubicBezTo>
                  <a:pt x="80" y="24"/>
                  <a:pt x="77" y="12"/>
                  <a:pt x="72" y="5"/>
                </a:cubicBezTo>
                <a:cubicBezTo>
                  <a:pt x="83" y="9"/>
                  <a:pt x="93" y="19"/>
                  <a:pt x="98" y="33"/>
                </a:cubicBezTo>
                <a:cubicBezTo>
                  <a:pt x="93" y="35"/>
                  <a:pt x="88" y="37"/>
                  <a:pt x="82" y="38"/>
                </a:cubicBezTo>
                <a:close/>
                <a:moveTo>
                  <a:pt x="78" y="39"/>
                </a:moveTo>
                <a:cubicBezTo>
                  <a:pt x="74" y="40"/>
                  <a:pt x="69" y="40"/>
                  <a:pt x="64" y="40"/>
                </a:cubicBezTo>
                <a:cubicBezTo>
                  <a:pt x="59" y="40"/>
                  <a:pt x="54" y="40"/>
                  <a:pt x="50" y="39"/>
                </a:cubicBezTo>
                <a:cubicBezTo>
                  <a:pt x="52" y="18"/>
                  <a:pt x="58" y="4"/>
                  <a:pt x="64" y="4"/>
                </a:cubicBezTo>
                <a:cubicBezTo>
                  <a:pt x="70" y="4"/>
                  <a:pt x="76" y="18"/>
                  <a:pt x="78" y="39"/>
                </a:cubicBezTo>
                <a:close/>
                <a:moveTo>
                  <a:pt x="46" y="38"/>
                </a:moveTo>
                <a:cubicBezTo>
                  <a:pt x="40" y="37"/>
                  <a:pt x="35" y="35"/>
                  <a:pt x="30" y="33"/>
                </a:cubicBezTo>
                <a:cubicBezTo>
                  <a:pt x="35" y="19"/>
                  <a:pt x="45" y="9"/>
                  <a:pt x="56" y="5"/>
                </a:cubicBezTo>
                <a:cubicBezTo>
                  <a:pt x="51" y="12"/>
                  <a:pt x="48" y="24"/>
                  <a:pt x="46" y="38"/>
                </a:cubicBezTo>
                <a:close/>
                <a:moveTo>
                  <a:pt x="45" y="42"/>
                </a:moveTo>
                <a:cubicBezTo>
                  <a:pt x="44" y="49"/>
                  <a:pt x="44" y="57"/>
                  <a:pt x="44" y="64"/>
                </a:cubicBezTo>
                <a:cubicBezTo>
                  <a:pt x="24" y="64"/>
                  <a:pt x="24" y="64"/>
                  <a:pt x="24" y="64"/>
                </a:cubicBezTo>
                <a:cubicBezTo>
                  <a:pt x="24" y="54"/>
                  <a:pt x="26" y="45"/>
                  <a:pt x="28" y="37"/>
                </a:cubicBezTo>
                <a:cubicBezTo>
                  <a:pt x="34" y="39"/>
                  <a:pt x="39" y="41"/>
                  <a:pt x="45" y="42"/>
                </a:cubicBezTo>
                <a:close/>
                <a:moveTo>
                  <a:pt x="44" y="68"/>
                </a:moveTo>
                <a:cubicBezTo>
                  <a:pt x="44" y="74"/>
                  <a:pt x="45" y="80"/>
                  <a:pt x="45" y="86"/>
                </a:cubicBezTo>
                <a:cubicBezTo>
                  <a:pt x="39" y="87"/>
                  <a:pt x="34" y="89"/>
                  <a:pt x="28" y="91"/>
                </a:cubicBezTo>
                <a:cubicBezTo>
                  <a:pt x="26" y="84"/>
                  <a:pt x="25" y="76"/>
                  <a:pt x="24" y="68"/>
                </a:cubicBezTo>
                <a:lnTo>
                  <a:pt x="44" y="68"/>
                </a:lnTo>
                <a:close/>
                <a:moveTo>
                  <a:pt x="25" y="93"/>
                </a:moveTo>
                <a:cubicBezTo>
                  <a:pt x="21" y="94"/>
                  <a:pt x="18" y="96"/>
                  <a:pt x="15" y="98"/>
                </a:cubicBezTo>
                <a:cubicBezTo>
                  <a:pt x="9" y="90"/>
                  <a:pt x="5" y="79"/>
                  <a:pt x="4" y="68"/>
                </a:cubicBezTo>
                <a:cubicBezTo>
                  <a:pt x="20" y="68"/>
                  <a:pt x="20" y="68"/>
                  <a:pt x="20" y="68"/>
                </a:cubicBezTo>
                <a:cubicBezTo>
                  <a:pt x="21" y="77"/>
                  <a:pt x="22" y="85"/>
                  <a:pt x="25" y="93"/>
                </a:cubicBezTo>
                <a:close/>
                <a:moveTo>
                  <a:pt x="17" y="102"/>
                </a:moveTo>
                <a:cubicBezTo>
                  <a:pt x="20" y="100"/>
                  <a:pt x="23" y="98"/>
                  <a:pt x="26" y="96"/>
                </a:cubicBezTo>
                <a:cubicBezTo>
                  <a:pt x="30" y="106"/>
                  <a:pt x="36" y="114"/>
                  <a:pt x="43" y="120"/>
                </a:cubicBezTo>
                <a:cubicBezTo>
                  <a:pt x="33" y="116"/>
                  <a:pt x="24" y="110"/>
                  <a:pt x="17" y="102"/>
                </a:cubicBezTo>
                <a:close/>
                <a:moveTo>
                  <a:pt x="85" y="120"/>
                </a:moveTo>
                <a:cubicBezTo>
                  <a:pt x="92" y="114"/>
                  <a:pt x="98" y="106"/>
                  <a:pt x="102" y="96"/>
                </a:cubicBezTo>
                <a:cubicBezTo>
                  <a:pt x="105" y="98"/>
                  <a:pt x="108" y="100"/>
                  <a:pt x="111" y="102"/>
                </a:cubicBezTo>
                <a:cubicBezTo>
                  <a:pt x="104" y="110"/>
                  <a:pt x="95" y="116"/>
                  <a:pt x="85" y="120"/>
                </a:cubicBezTo>
                <a:close/>
                <a:moveTo>
                  <a:pt x="108" y="64"/>
                </a:moveTo>
                <a:cubicBezTo>
                  <a:pt x="108" y="54"/>
                  <a:pt x="106" y="44"/>
                  <a:pt x="103" y="35"/>
                </a:cubicBezTo>
                <a:cubicBezTo>
                  <a:pt x="107" y="34"/>
                  <a:pt x="110" y="32"/>
                  <a:pt x="113" y="30"/>
                </a:cubicBezTo>
                <a:cubicBezTo>
                  <a:pt x="120" y="39"/>
                  <a:pt x="124" y="51"/>
                  <a:pt x="124" y="64"/>
                </a:cubicBezTo>
                <a:lnTo>
                  <a:pt x="108" y="64"/>
                </a:lnTo>
                <a:close/>
                <a:moveTo>
                  <a:pt x="111" y="26"/>
                </a:moveTo>
                <a:cubicBezTo>
                  <a:pt x="108" y="28"/>
                  <a:pt x="105" y="30"/>
                  <a:pt x="102" y="32"/>
                </a:cubicBezTo>
                <a:cubicBezTo>
                  <a:pt x="98" y="22"/>
                  <a:pt x="92" y="14"/>
                  <a:pt x="85" y="8"/>
                </a:cubicBezTo>
                <a:cubicBezTo>
                  <a:pt x="95" y="12"/>
                  <a:pt x="104" y="18"/>
                  <a:pt x="111" y="26"/>
                </a:cubicBezTo>
                <a:close/>
                <a:moveTo>
                  <a:pt x="43" y="8"/>
                </a:moveTo>
                <a:cubicBezTo>
                  <a:pt x="36" y="14"/>
                  <a:pt x="30" y="22"/>
                  <a:pt x="26" y="32"/>
                </a:cubicBezTo>
                <a:cubicBezTo>
                  <a:pt x="23" y="30"/>
                  <a:pt x="20" y="28"/>
                  <a:pt x="17" y="26"/>
                </a:cubicBezTo>
                <a:cubicBezTo>
                  <a:pt x="24" y="18"/>
                  <a:pt x="33" y="12"/>
                  <a:pt x="43" y="8"/>
                </a:cubicBezTo>
                <a:close/>
                <a:moveTo>
                  <a:pt x="15" y="30"/>
                </a:moveTo>
                <a:cubicBezTo>
                  <a:pt x="18" y="32"/>
                  <a:pt x="21" y="34"/>
                  <a:pt x="25" y="35"/>
                </a:cubicBezTo>
                <a:cubicBezTo>
                  <a:pt x="22" y="44"/>
                  <a:pt x="20" y="54"/>
                  <a:pt x="20" y="64"/>
                </a:cubicBezTo>
                <a:cubicBezTo>
                  <a:pt x="4" y="64"/>
                  <a:pt x="4" y="64"/>
                  <a:pt x="4" y="64"/>
                </a:cubicBezTo>
                <a:cubicBezTo>
                  <a:pt x="4" y="51"/>
                  <a:pt x="8" y="39"/>
                  <a:pt x="15" y="30"/>
                </a:cubicBezTo>
                <a:close/>
              </a:path>
            </a:pathLst>
          </a:custGeom>
          <a:gradFill>
            <a:gsLst>
              <a:gs pos="0">
                <a:srgbClr val="CE9A37"/>
              </a:gs>
              <a:gs pos="100000">
                <a:srgbClr val="982560"/>
              </a:gs>
            </a:gsLst>
            <a:lin ang="2700000" scaled="0"/>
          </a:gradFill>
          <a:ln w="12700">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id-ID"/>
          </a:p>
        </p:txBody>
      </p:sp>
      <p:grpSp>
        <p:nvGrpSpPr>
          <p:cNvPr id="33" name="组合 32"/>
          <p:cNvGrpSpPr/>
          <p:nvPr/>
        </p:nvGrpSpPr>
        <p:grpSpPr>
          <a:xfrm rot="8003922">
            <a:off x="-36631" y="-948594"/>
            <a:ext cx="2102871" cy="1897188"/>
            <a:chOff x="7616187" y="2561938"/>
            <a:chExt cx="3281674" cy="2960688"/>
          </a:xfrm>
        </p:grpSpPr>
        <p:sp>
          <p:nvSpPr>
            <p:cNvPr id="34"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8" name="组合 77"/>
          <p:cNvGrpSpPr/>
          <p:nvPr/>
        </p:nvGrpSpPr>
        <p:grpSpPr>
          <a:xfrm>
            <a:off x="1999243" y="375968"/>
            <a:ext cx="2622834" cy="736346"/>
            <a:chOff x="1999243" y="375968"/>
            <a:chExt cx="2622834" cy="736346"/>
          </a:xfrm>
        </p:grpSpPr>
        <p:sp>
          <p:nvSpPr>
            <p:cNvPr id="79" name="文本框 78"/>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80" name="文本框 79"/>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81" name="组合 80"/>
          <p:cNvGrpSpPr/>
          <p:nvPr/>
        </p:nvGrpSpPr>
        <p:grpSpPr>
          <a:xfrm>
            <a:off x="7701576" y="4341630"/>
            <a:ext cx="2853044" cy="1228003"/>
            <a:chOff x="6187114" y="1559877"/>
            <a:chExt cx="2853044" cy="1228003"/>
          </a:xfrm>
        </p:grpSpPr>
        <p:sp>
          <p:nvSpPr>
            <p:cNvPr id="82" name="矩形 81"/>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3" name="矩形 82"/>
            <p:cNvSpPr/>
            <p:nvPr/>
          </p:nvSpPr>
          <p:spPr>
            <a:xfrm>
              <a:off x="6187114" y="1559877"/>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文字添加</a:t>
              </a:r>
            </a:p>
          </p:txBody>
        </p:sp>
      </p:grpSp>
      <p:grpSp>
        <p:nvGrpSpPr>
          <p:cNvPr id="84" name="组合 83"/>
          <p:cNvGrpSpPr/>
          <p:nvPr/>
        </p:nvGrpSpPr>
        <p:grpSpPr>
          <a:xfrm>
            <a:off x="7701576" y="2197242"/>
            <a:ext cx="2853044" cy="1228003"/>
            <a:chOff x="6187114" y="1559877"/>
            <a:chExt cx="2853044" cy="1228003"/>
          </a:xfrm>
        </p:grpSpPr>
        <p:sp>
          <p:nvSpPr>
            <p:cNvPr id="85" name="矩形 84"/>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6" name="矩形 85"/>
            <p:cNvSpPr/>
            <p:nvPr/>
          </p:nvSpPr>
          <p:spPr>
            <a:xfrm>
              <a:off x="6187114" y="1559877"/>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文字添加</a:t>
              </a:r>
            </a:p>
          </p:txBody>
        </p:sp>
      </p:grpSp>
      <p:grpSp>
        <p:nvGrpSpPr>
          <p:cNvPr id="87" name="组合 86"/>
          <p:cNvGrpSpPr/>
          <p:nvPr/>
        </p:nvGrpSpPr>
        <p:grpSpPr>
          <a:xfrm>
            <a:off x="1720237" y="2197242"/>
            <a:ext cx="2853044" cy="1228003"/>
            <a:chOff x="6187114" y="1559877"/>
            <a:chExt cx="2853044" cy="1228003"/>
          </a:xfrm>
        </p:grpSpPr>
        <p:sp>
          <p:nvSpPr>
            <p:cNvPr id="88" name="矩形 87"/>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9" name="矩形 88"/>
            <p:cNvSpPr/>
            <p:nvPr/>
          </p:nvSpPr>
          <p:spPr>
            <a:xfrm>
              <a:off x="6798184" y="1559877"/>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文字添加</a:t>
              </a:r>
            </a:p>
          </p:txBody>
        </p:sp>
      </p:grpSp>
      <p:grpSp>
        <p:nvGrpSpPr>
          <p:cNvPr id="90" name="组合 89"/>
          <p:cNvGrpSpPr/>
          <p:nvPr/>
        </p:nvGrpSpPr>
        <p:grpSpPr>
          <a:xfrm>
            <a:off x="1720237" y="4341630"/>
            <a:ext cx="2853044" cy="1228003"/>
            <a:chOff x="6187114" y="1559877"/>
            <a:chExt cx="2853044" cy="1228003"/>
          </a:xfrm>
        </p:grpSpPr>
        <p:sp>
          <p:nvSpPr>
            <p:cNvPr id="91" name="矩形 90"/>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2" name="矩形 91"/>
            <p:cNvSpPr/>
            <p:nvPr/>
          </p:nvSpPr>
          <p:spPr>
            <a:xfrm>
              <a:off x="6798184" y="1559877"/>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81"/>
                                            </p:tgtEl>
                                            <p:attrNameLst>
                                              <p:attrName>style.visibility</p:attrName>
                                            </p:attrNameLst>
                                          </p:cBhvr>
                                          <p:to>
                                            <p:strVal val="visible"/>
                                          </p:to>
                                        </p:set>
                                        <p:anim calcmode="lin" valueType="num" p14:bounceEnd="60000">
                                          <p:cBhvr additive="base">
                                            <p:cTn id="7" dur="1000" fill="hold"/>
                                            <p:tgtEl>
                                              <p:spTgt spid="81"/>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14:bounceEnd="60000">
                                          <p:cBhvr additive="base">
                                            <p:cTn id="11" dur="1000" fill="hold"/>
                                            <p:tgtEl>
                                              <p:spTgt spid="84"/>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14:bounceEnd="60000">
                                          <p:cBhvr additive="base">
                                            <p:cTn id="15" dur="1000" fill="hold"/>
                                            <p:tgtEl>
                                              <p:spTgt spid="87"/>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8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250"/>
                                      </p:stCondLst>
                                      <p:childTnLst>
                                        <p:set>
                                          <p:cBhvr>
                                            <p:cTn id="18" dur="1" fill="hold">
                                              <p:stCondLst>
                                                <p:cond delay="0"/>
                                              </p:stCondLst>
                                            </p:cTn>
                                            <p:tgtEl>
                                              <p:spTgt spid="90"/>
                                            </p:tgtEl>
                                            <p:attrNameLst>
                                              <p:attrName>style.visibility</p:attrName>
                                            </p:attrNameLst>
                                          </p:cBhvr>
                                          <p:to>
                                            <p:strVal val="visible"/>
                                          </p:to>
                                        </p:set>
                                        <p:anim calcmode="lin" valueType="num" p14:bounceEnd="60000">
                                          <p:cBhvr additive="base">
                                            <p:cTn id="19" dur="1000" fill="hold"/>
                                            <p:tgtEl>
                                              <p:spTgt spid="90"/>
                                            </p:tgtEl>
                                            <p:attrNameLst>
                                              <p:attrName>ppt_x</p:attrName>
                                            </p:attrNameLst>
                                          </p:cBhvr>
                                          <p:tavLst>
                                            <p:tav tm="0">
                                              <p:val>
                                                <p:strVal val="0-#ppt_w/2"/>
                                              </p:val>
                                            </p:tav>
                                            <p:tav tm="100000">
                                              <p:val>
                                                <p:strVal val="#ppt_x"/>
                                              </p:val>
                                            </p:tav>
                                          </p:tavLst>
                                        </p:anim>
                                        <p:anim calcmode="lin" valueType="num" p14:bounceEnd="60000">
                                          <p:cBhvr additive="base">
                                            <p:cTn id="20"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fill="hold"/>
                                            <p:tgtEl>
                                              <p:spTgt spid="81"/>
                                            </p:tgtEl>
                                            <p:attrNameLst>
                                              <p:attrName>ppt_x</p:attrName>
                                            </p:attrNameLst>
                                          </p:cBhvr>
                                          <p:tavLst>
                                            <p:tav tm="0">
                                              <p:val>
                                                <p:strVal val="1+#ppt_w/2"/>
                                              </p:val>
                                            </p:tav>
                                            <p:tav tm="100000">
                                              <p:val>
                                                <p:strVal val="#ppt_x"/>
                                              </p:val>
                                            </p:tav>
                                          </p:tavLst>
                                        </p:anim>
                                        <p:anim calcmode="lin" valueType="num">
                                          <p:cBhvr additive="base">
                                            <p:cTn id="8" dur="10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fill="hold"/>
                                            <p:tgtEl>
                                              <p:spTgt spid="84"/>
                                            </p:tgtEl>
                                            <p:attrNameLst>
                                              <p:attrName>ppt_x</p:attrName>
                                            </p:attrNameLst>
                                          </p:cBhvr>
                                          <p:tavLst>
                                            <p:tav tm="0">
                                              <p:val>
                                                <p:strVal val="1+#ppt_w/2"/>
                                              </p:val>
                                            </p:tav>
                                            <p:tav tm="100000">
                                              <p:val>
                                                <p:strVal val="#ppt_x"/>
                                              </p:val>
                                            </p:tav>
                                          </p:tavLst>
                                        </p:anim>
                                        <p:anim calcmode="lin" valueType="num">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0-#ppt_w/2"/>
                                              </p:val>
                                            </p:tav>
                                            <p:tav tm="100000">
                                              <p:val>
                                                <p:strVal val="#ppt_x"/>
                                              </p:val>
                                            </p:tav>
                                          </p:tavLst>
                                        </p:anim>
                                        <p:anim calcmode="lin" valueType="num">
                                          <p:cBhvr additive="base">
                                            <p:cTn id="16" dur="1000" fill="hold"/>
                                            <p:tgtEl>
                                              <p:spTgt spid="8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5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000" fill="hold"/>
                                            <p:tgtEl>
                                              <p:spTgt spid="90"/>
                                            </p:tgtEl>
                                            <p:attrNameLst>
                                              <p:attrName>ppt_x</p:attrName>
                                            </p:attrNameLst>
                                          </p:cBhvr>
                                          <p:tavLst>
                                            <p:tav tm="0">
                                              <p:val>
                                                <p:strVal val="0-#ppt_w/2"/>
                                              </p:val>
                                            </p:tav>
                                            <p:tav tm="100000">
                                              <p:val>
                                                <p:strVal val="#ppt_x"/>
                                              </p:val>
                                            </p:tav>
                                          </p:tavLst>
                                        </p:anim>
                                        <p:anim calcmode="lin" valueType="num">
                                          <p:cBhvr additive="base">
                                            <p:cTn id="20"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3"/>
          <p:cNvSpPr/>
          <p:nvPr/>
        </p:nvSpPr>
        <p:spPr>
          <a:xfrm>
            <a:off x="2989398" y="2596959"/>
            <a:ext cx="1132834" cy="2832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 name="Straight Connector 1"/>
          <p:cNvCxnSpPr/>
          <p:nvPr/>
        </p:nvCxnSpPr>
        <p:spPr>
          <a:xfrm flipH="1">
            <a:off x="4204274" y="2720067"/>
            <a:ext cx="1516066" cy="0"/>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ounded Rectangle 43"/>
          <p:cNvSpPr/>
          <p:nvPr/>
        </p:nvSpPr>
        <p:spPr>
          <a:xfrm>
            <a:off x="2989398" y="4109405"/>
            <a:ext cx="1132834" cy="2832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1"/>
          <p:cNvCxnSpPr/>
          <p:nvPr/>
        </p:nvCxnSpPr>
        <p:spPr>
          <a:xfrm flipH="1">
            <a:off x="4204274" y="4204687"/>
            <a:ext cx="1516066" cy="27826"/>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
          <p:cNvCxnSpPr/>
          <p:nvPr/>
        </p:nvCxnSpPr>
        <p:spPr>
          <a:xfrm>
            <a:off x="6486810" y="3374613"/>
            <a:ext cx="1824704" cy="19043"/>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ounded Rectangle 43"/>
          <p:cNvSpPr/>
          <p:nvPr/>
        </p:nvSpPr>
        <p:spPr>
          <a:xfrm>
            <a:off x="8399910" y="3242530"/>
            <a:ext cx="1132834" cy="2832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43"/>
          <p:cNvSpPr/>
          <p:nvPr/>
        </p:nvSpPr>
        <p:spPr>
          <a:xfrm>
            <a:off x="8440697" y="4660010"/>
            <a:ext cx="1132834" cy="283210"/>
          </a:xfrm>
          <a:prstGeom prst="roundRect">
            <a:avLst>
              <a:gd name="adj" fmla="val 46832"/>
            </a:avLst>
          </a:prstGeom>
          <a:gradFill>
            <a:gsLst>
              <a:gs pos="0">
                <a:srgbClr val="CE9A37"/>
              </a:gs>
              <a:gs pos="100000">
                <a:srgbClr val="98256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1" name="Straight Connector 1"/>
          <p:cNvCxnSpPr/>
          <p:nvPr/>
        </p:nvCxnSpPr>
        <p:spPr>
          <a:xfrm>
            <a:off x="6486811" y="4783860"/>
            <a:ext cx="1824704" cy="19043"/>
          </a:xfrm>
          <a:prstGeom prst="line">
            <a:avLst/>
          </a:prstGeom>
          <a:ln w="12700">
            <a:gradFill>
              <a:gsLst>
                <a:gs pos="0">
                  <a:srgbClr val="CE9A37"/>
                </a:gs>
                <a:gs pos="100000">
                  <a:srgbClr val="982560"/>
                </a:gs>
              </a:gsLst>
              <a:lin ang="2700000" scaled="0"/>
            </a:gra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reeform 6"/>
          <p:cNvSpPr/>
          <p:nvPr/>
        </p:nvSpPr>
        <p:spPr bwMode="auto">
          <a:xfrm>
            <a:off x="5532159" y="2009010"/>
            <a:ext cx="1154068" cy="1002784"/>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B26454"/>
          </a:solidFill>
          <a:ln w="5" cap="flat">
            <a:noFill/>
            <a:prstDash val="solid"/>
            <a:miter lim="800000"/>
          </a:ln>
        </p:spPr>
        <p:txBody>
          <a:bodyPr vert="horz" wrap="square" lIns="91440" tIns="45720" rIns="91440" bIns="45720" numCol="1" anchor="b" anchorCtr="0" compatLnSpc="1"/>
          <a:lstStyle/>
          <a:p>
            <a:pPr algn="ctr"/>
            <a:endParaRPr lang="zh-CN" altLang="en-US" sz="1400" dirty="0">
              <a:solidFill>
                <a:schemeClr val="bg1"/>
              </a:solidFill>
              <a:latin typeface="方正兰亭纤黑_GBK" panose="02000000000000000000" pitchFamily="2" charset="-122"/>
              <a:ea typeface="方正兰亭纤黑_GBK" panose="02000000000000000000" pitchFamily="2" charset="-122"/>
            </a:endParaRPr>
          </a:p>
        </p:txBody>
      </p:sp>
      <p:sp>
        <p:nvSpPr>
          <p:cNvPr id="24" name="Freeform 7"/>
          <p:cNvSpPr/>
          <p:nvPr/>
        </p:nvSpPr>
        <p:spPr bwMode="auto">
          <a:xfrm>
            <a:off x="5134503" y="3223592"/>
            <a:ext cx="1949380" cy="471137"/>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rgbClr val="B26454"/>
          </a:solidFill>
          <a:ln w="5" cap="flat">
            <a:noFill/>
            <a:prstDash val="solid"/>
            <a:miter lim="800000"/>
          </a:ln>
        </p:spPr>
        <p:txBody>
          <a:bodyPr vert="horz" wrap="square" lIns="91440" tIns="45720" rIns="91440" bIns="45720" numCol="1" anchor="ctr" anchorCtr="0" compatLnSpc="1"/>
          <a:lstStyle/>
          <a:p>
            <a:pPr algn="ctr"/>
            <a:endParaRPr lang="zh-CN" altLang="en-US" sz="1400" dirty="0">
              <a:solidFill>
                <a:schemeClr val="bg1"/>
              </a:solidFill>
              <a:latin typeface="方正兰亭纤黑_GBK" panose="02000000000000000000" pitchFamily="2" charset="-122"/>
              <a:ea typeface="方正兰亭纤黑_GBK" panose="02000000000000000000" pitchFamily="2" charset="-122"/>
            </a:endParaRPr>
          </a:p>
        </p:txBody>
      </p:sp>
      <p:sp>
        <p:nvSpPr>
          <p:cNvPr id="25" name="Freeform 8"/>
          <p:cNvSpPr/>
          <p:nvPr/>
        </p:nvSpPr>
        <p:spPr bwMode="auto">
          <a:xfrm>
            <a:off x="4745492" y="3910843"/>
            <a:ext cx="2736047" cy="466814"/>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B26454"/>
          </a:solidFill>
          <a:ln w="5" cap="flat">
            <a:noFill/>
            <a:prstDash val="solid"/>
            <a:miter lim="800000"/>
          </a:ln>
        </p:spPr>
        <p:txBody>
          <a:bodyPr vert="horz" wrap="square" lIns="91440" tIns="45720" rIns="91440" bIns="45720" numCol="1" anchor="ctr" anchorCtr="0" compatLnSpc="1"/>
          <a:lstStyle/>
          <a:p>
            <a:pPr algn="ctr"/>
            <a:endParaRPr lang="zh-CN" altLang="en-US" sz="1600" dirty="0">
              <a:solidFill>
                <a:schemeClr val="bg1"/>
              </a:solidFill>
              <a:latin typeface="方正兰亭纤黑_GBK" panose="02000000000000000000" pitchFamily="2" charset="-122"/>
              <a:ea typeface="方正兰亭纤黑_GBK" panose="02000000000000000000" pitchFamily="2" charset="-122"/>
            </a:endParaRPr>
          </a:p>
        </p:txBody>
      </p:sp>
      <p:sp>
        <p:nvSpPr>
          <p:cNvPr id="26" name="Freeform 10"/>
          <p:cNvSpPr/>
          <p:nvPr/>
        </p:nvSpPr>
        <p:spPr bwMode="auto">
          <a:xfrm>
            <a:off x="5532159" y="3011794"/>
            <a:ext cx="1275093" cy="211796"/>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alpha val="30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27" name="Freeform 11"/>
          <p:cNvSpPr/>
          <p:nvPr/>
        </p:nvSpPr>
        <p:spPr bwMode="auto">
          <a:xfrm>
            <a:off x="5134503" y="3694726"/>
            <a:ext cx="2074727" cy="216118"/>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alpha val="30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28" name="Freeform 12"/>
          <p:cNvSpPr/>
          <p:nvPr/>
        </p:nvSpPr>
        <p:spPr bwMode="auto">
          <a:xfrm>
            <a:off x="4745492" y="4377657"/>
            <a:ext cx="2861394" cy="216118"/>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alpha val="30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29" name="Freeform 9"/>
          <p:cNvSpPr/>
          <p:nvPr/>
        </p:nvSpPr>
        <p:spPr bwMode="auto">
          <a:xfrm>
            <a:off x="4144684" y="4593775"/>
            <a:ext cx="3941981" cy="829890"/>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rgbClr val="B26454"/>
          </a:solidFill>
          <a:ln w="5" cap="flat">
            <a:noFill/>
            <a:prstDash val="solid"/>
            <a:miter lim="800000"/>
          </a:ln>
        </p:spPr>
        <p:txBody>
          <a:bodyPr vert="horz" wrap="square" lIns="91440" tIns="45720" rIns="91440" bIns="45720" numCol="1" anchor="ctr" anchorCtr="0" compatLnSpc="1"/>
          <a:lstStyle/>
          <a:p>
            <a:pPr algn="ctr"/>
            <a:endParaRPr lang="zh-CN" altLang="en-US" dirty="0">
              <a:solidFill>
                <a:schemeClr val="bg1"/>
              </a:solidFill>
              <a:latin typeface="方正兰亭纤黑_GBK" panose="02000000000000000000" pitchFamily="2" charset="-122"/>
              <a:ea typeface="方正兰亭纤黑_GBK" panose="02000000000000000000" pitchFamily="2" charset="-122"/>
            </a:endParaRPr>
          </a:p>
        </p:txBody>
      </p:sp>
      <p:grpSp>
        <p:nvGrpSpPr>
          <p:cNvPr id="31" name="组合 30"/>
          <p:cNvGrpSpPr/>
          <p:nvPr/>
        </p:nvGrpSpPr>
        <p:grpSpPr>
          <a:xfrm rot="8003922">
            <a:off x="-36631" y="-948594"/>
            <a:ext cx="2102871" cy="1897188"/>
            <a:chOff x="7616187" y="2561938"/>
            <a:chExt cx="3281674" cy="2960688"/>
          </a:xfrm>
        </p:grpSpPr>
        <p:sp>
          <p:nvSpPr>
            <p:cNvPr id="32"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2"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5"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6" name="组合 75"/>
          <p:cNvGrpSpPr/>
          <p:nvPr/>
        </p:nvGrpSpPr>
        <p:grpSpPr>
          <a:xfrm>
            <a:off x="1999243" y="375968"/>
            <a:ext cx="2622834" cy="736346"/>
            <a:chOff x="1999243" y="375968"/>
            <a:chExt cx="2622834" cy="736346"/>
          </a:xfrm>
        </p:grpSpPr>
        <p:sp>
          <p:nvSpPr>
            <p:cNvPr id="77" name="文本框 76"/>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78" name="文本框 77"/>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sp>
        <p:nvSpPr>
          <p:cNvPr id="80" name="矩形 79"/>
          <p:cNvSpPr/>
          <p:nvPr/>
        </p:nvSpPr>
        <p:spPr>
          <a:xfrm>
            <a:off x="1356357" y="2978105"/>
            <a:ext cx="282156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1" name="矩形 80"/>
          <p:cNvSpPr/>
          <p:nvPr/>
        </p:nvSpPr>
        <p:spPr>
          <a:xfrm>
            <a:off x="2989399" y="2542686"/>
            <a:ext cx="1132833" cy="38779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600" dirty="0">
                <a:solidFill>
                  <a:schemeClr val="bg1"/>
                </a:solidFill>
              </a:rPr>
              <a:t>25%</a:t>
            </a:r>
            <a:endParaRPr lang="zh-CN" altLang="en-US" sz="1600" dirty="0">
              <a:solidFill>
                <a:schemeClr val="bg1"/>
              </a:solidFill>
            </a:endParaRPr>
          </a:p>
        </p:txBody>
      </p:sp>
      <p:sp>
        <p:nvSpPr>
          <p:cNvPr id="82" name="矩形 81"/>
          <p:cNvSpPr/>
          <p:nvPr/>
        </p:nvSpPr>
        <p:spPr>
          <a:xfrm>
            <a:off x="5545121" y="2613200"/>
            <a:ext cx="1141106" cy="2948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文字添加</a:t>
            </a:r>
          </a:p>
        </p:txBody>
      </p:sp>
      <p:sp>
        <p:nvSpPr>
          <p:cNvPr id="83" name="矩形 82"/>
          <p:cNvSpPr/>
          <p:nvPr/>
        </p:nvSpPr>
        <p:spPr>
          <a:xfrm>
            <a:off x="5545121" y="3284771"/>
            <a:ext cx="1141106"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文字添加</a:t>
            </a:r>
          </a:p>
        </p:txBody>
      </p:sp>
      <p:sp>
        <p:nvSpPr>
          <p:cNvPr id="84" name="矩形 83"/>
          <p:cNvSpPr/>
          <p:nvPr/>
        </p:nvSpPr>
        <p:spPr>
          <a:xfrm>
            <a:off x="5545121" y="3926592"/>
            <a:ext cx="114110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rPr>
              <a:t>文字添加</a:t>
            </a:r>
          </a:p>
        </p:txBody>
      </p:sp>
      <p:sp>
        <p:nvSpPr>
          <p:cNvPr id="85" name="矩形 84"/>
          <p:cNvSpPr/>
          <p:nvPr/>
        </p:nvSpPr>
        <p:spPr>
          <a:xfrm>
            <a:off x="4624462" y="4733369"/>
            <a:ext cx="298242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solidFill>
              </a:rPr>
              <a:t>文字添加</a:t>
            </a:r>
          </a:p>
        </p:txBody>
      </p:sp>
      <p:sp>
        <p:nvSpPr>
          <p:cNvPr id="86" name="矩形 85"/>
          <p:cNvSpPr/>
          <p:nvPr/>
        </p:nvSpPr>
        <p:spPr>
          <a:xfrm>
            <a:off x="2989399" y="4057627"/>
            <a:ext cx="1132833" cy="38779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600" dirty="0">
                <a:solidFill>
                  <a:schemeClr val="bg1"/>
                </a:solidFill>
              </a:rPr>
              <a:t>25%</a:t>
            </a:r>
            <a:endParaRPr lang="zh-CN" altLang="en-US" sz="1600" dirty="0">
              <a:solidFill>
                <a:schemeClr val="bg1"/>
              </a:solidFill>
            </a:endParaRPr>
          </a:p>
        </p:txBody>
      </p:sp>
      <p:sp>
        <p:nvSpPr>
          <p:cNvPr id="87" name="矩形 86"/>
          <p:cNvSpPr/>
          <p:nvPr/>
        </p:nvSpPr>
        <p:spPr>
          <a:xfrm>
            <a:off x="8438645" y="3190235"/>
            <a:ext cx="1132833" cy="38779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600" dirty="0">
                <a:solidFill>
                  <a:schemeClr val="bg1"/>
                </a:solidFill>
              </a:rPr>
              <a:t>25%</a:t>
            </a:r>
            <a:endParaRPr lang="zh-CN" altLang="en-US" sz="1600" dirty="0">
              <a:solidFill>
                <a:schemeClr val="bg1"/>
              </a:solidFill>
            </a:endParaRPr>
          </a:p>
        </p:txBody>
      </p:sp>
      <p:sp>
        <p:nvSpPr>
          <p:cNvPr id="88" name="矩形 87"/>
          <p:cNvSpPr/>
          <p:nvPr/>
        </p:nvSpPr>
        <p:spPr>
          <a:xfrm>
            <a:off x="8438645" y="4607716"/>
            <a:ext cx="1132833" cy="38779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600" dirty="0">
                <a:solidFill>
                  <a:schemeClr val="bg1"/>
                </a:solidFill>
              </a:rPr>
              <a:t>25%</a:t>
            </a:r>
            <a:endParaRPr lang="zh-CN" altLang="en-US" sz="1600" dirty="0">
              <a:solidFill>
                <a:schemeClr val="bg1"/>
              </a:solidFill>
            </a:endParaRPr>
          </a:p>
        </p:txBody>
      </p:sp>
      <p:sp>
        <p:nvSpPr>
          <p:cNvPr id="89" name="矩形 88"/>
          <p:cNvSpPr/>
          <p:nvPr/>
        </p:nvSpPr>
        <p:spPr>
          <a:xfrm>
            <a:off x="1356357" y="4495569"/>
            <a:ext cx="282156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0" name="矩形 89"/>
          <p:cNvSpPr/>
          <p:nvPr/>
        </p:nvSpPr>
        <p:spPr>
          <a:xfrm>
            <a:off x="8311514" y="2384611"/>
            <a:ext cx="282156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91" name="矩形 90"/>
          <p:cNvSpPr/>
          <p:nvPr/>
        </p:nvSpPr>
        <p:spPr>
          <a:xfrm>
            <a:off x="8311514" y="3803989"/>
            <a:ext cx="282156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形状 69"/>
          <p:cNvSpPr>
            <a:spLocks noChangeArrowheads="1"/>
          </p:cNvSpPr>
          <p:nvPr/>
        </p:nvSpPr>
        <p:spPr bwMode="auto">
          <a:xfrm>
            <a:off x="3573480" y="2188447"/>
            <a:ext cx="5312853" cy="2833621"/>
          </a:xfrm>
          <a:custGeom>
            <a:avLst/>
            <a:gdLst>
              <a:gd name="connsiteX0" fmla="*/ 4618905 w 5312853"/>
              <a:gd name="connsiteY0" fmla="*/ 0 h 2833621"/>
              <a:gd name="connsiteX1" fmla="*/ 5312853 w 5312853"/>
              <a:gd name="connsiteY1" fmla="*/ 691724 h 2833621"/>
              <a:gd name="connsiteX2" fmla="*/ 4618905 w 5312853"/>
              <a:gd name="connsiteY2" fmla="*/ 1383448 h 2833621"/>
              <a:gd name="connsiteX3" fmla="*/ 4479050 w 5312853"/>
              <a:gd name="connsiteY3" fmla="*/ 1369395 h 2833621"/>
              <a:gd name="connsiteX4" fmla="*/ 4413288 w 5312853"/>
              <a:gd name="connsiteY4" fmla="*/ 1349046 h 2833621"/>
              <a:gd name="connsiteX5" fmla="*/ 4415762 w 5312853"/>
              <a:gd name="connsiteY5" fmla="*/ 1351093 h 2833621"/>
              <a:gd name="connsiteX6" fmla="*/ 4087306 w 5312853"/>
              <a:gd name="connsiteY6" fmla="*/ 1667350 h 2833621"/>
              <a:gd name="connsiteX7" fmla="*/ 4075998 w 5312853"/>
              <a:gd name="connsiteY7" fmla="*/ 1721547 h 2833621"/>
              <a:gd name="connsiteX8" fmla="*/ 4079243 w 5312853"/>
              <a:gd name="connsiteY8" fmla="*/ 1727554 h 2833621"/>
              <a:gd name="connsiteX9" fmla="*/ 4129582 w 5312853"/>
              <a:gd name="connsiteY9" fmla="*/ 1978046 h 2833621"/>
              <a:gd name="connsiteX10" fmla="*/ 3489015 w 5312853"/>
              <a:gd name="connsiteY10" fmla="*/ 2621578 h 2833621"/>
              <a:gd name="connsiteX11" fmla="*/ 2848448 w 5312853"/>
              <a:gd name="connsiteY11" fmla="*/ 1978046 h 2833621"/>
              <a:gd name="connsiteX12" fmla="*/ 2861462 w 5312853"/>
              <a:gd name="connsiteY12" fmla="*/ 1848352 h 2833621"/>
              <a:gd name="connsiteX13" fmla="*/ 2884153 w 5312853"/>
              <a:gd name="connsiteY13" fmla="*/ 1774913 h 2833621"/>
              <a:gd name="connsiteX14" fmla="*/ 2882122 w 5312853"/>
              <a:gd name="connsiteY14" fmla="*/ 1777150 h 2833621"/>
              <a:gd name="connsiteX15" fmla="*/ 2881469 w 5312853"/>
              <a:gd name="connsiteY15" fmla="*/ 1777870 h 2833621"/>
              <a:gd name="connsiteX16" fmla="*/ 2873305 w 5312853"/>
              <a:gd name="connsiteY16" fmla="*/ 1777870 h 2833621"/>
              <a:gd name="connsiteX17" fmla="*/ 2564026 w 5312853"/>
              <a:gd name="connsiteY17" fmla="*/ 1448721 h 2833621"/>
              <a:gd name="connsiteX18" fmla="*/ 2497799 w 5312853"/>
              <a:gd name="connsiteY18" fmla="*/ 1442755 h 2833621"/>
              <a:gd name="connsiteX19" fmla="*/ 2442162 w 5312853"/>
              <a:gd name="connsiteY19" fmla="*/ 1473311 h 2833621"/>
              <a:gd name="connsiteX20" fmla="*/ 2336534 w 5312853"/>
              <a:gd name="connsiteY20" fmla="*/ 1506489 h 2833621"/>
              <a:gd name="connsiteX21" fmla="*/ 2270210 w 5312853"/>
              <a:gd name="connsiteY21" fmla="*/ 1513254 h 2833621"/>
              <a:gd name="connsiteX22" fmla="*/ 2241164 w 5312853"/>
              <a:gd name="connsiteY22" fmla="*/ 1530530 h 2833621"/>
              <a:gd name="connsiteX23" fmla="*/ 2048952 w 5312853"/>
              <a:gd name="connsiteY23" fmla="*/ 1900518 h 2833621"/>
              <a:gd name="connsiteX24" fmla="*/ 2057080 w 5312853"/>
              <a:gd name="connsiteY24" fmla="*/ 1998374 h 2833621"/>
              <a:gd name="connsiteX25" fmla="*/ 2092504 w 5312853"/>
              <a:gd name="connsiteY25" fmla="*/ 2041815 h 2833621"/>
              <a:gd name="connsiteX26" fmla="*/ 2178225 w 5312853"/>
              <a:gd name="connsiteY26" fmla="*/ 2325763 h 2833621"/>
              <a:gd name="connsiteX27" fmla="*/ 1676299 w 5312853"/>
              <a:gd name="connsiteY27" fmla="*/ 2833621 h 2833621"/>
              <a:gd name="connsiteX28" fmla="*/ 1174373 w 5312853"/>
              <a:gd name="connsiteY28" fmla="*/ 2325763 h 2833621"/>
              <a:gd name="connsiteX29" fmla="*/ 1183338 w 5312853"/>
              <a:gd name="connsiteY29" fmla="*/ 2235782 h 2833621"/>
              <a:gd name="connsiteX30" fmla="*/ 1124991 w 5312853"/>
              <a:gd name="connsiteY30" fmla="*/ 2099387 h 2833621"/>
              <a:gd name="connsiteX31" fmla="*/ 750464 w 5312853"/>
              <a:gd name="connsiteY31" fmla="*/ 1892081 h 2833621"/>
              <a:gd name="connsiteX32" fmla="*/ 701447 w 5312853"/>
              <a:gd name="connsiteY32" fmla="*/ 1897200 h 2833621"/>
              <a:gd name="connsiteX33" fmla="*/ 653390 w 5312853"/>
              <a:gd name="connsiteY33" fmla="*/ 1908240 h 2833621"/>
              <a:gd name="connsiteX34" fmla="*/ 611810 w 5312853"/>
              <a:gd name="connsiteY34" fmla="*/ 1931113 h 2833621"/>
              <a:gd name="connsiteX35" fmla="*/ 440390 w 5312853"/>
              <a:gd name="connsiteY35" fmla="*/ 1966187 h 2833621"/>
              <a:gd name="connsiteX36" fmla="*/ 0 w 5312853"/>
              <a:gd name="connsiteY36" fmla="*/ 1519865 h 2833621"/>
              <a:gd name="connsiteX37" fmla="*/ 440390 w 5312853"/>
              <a:gd name="connsiteY37" fmla="*/ 1073543 h 2833621"/>
              <a:gd name="connsiteX38" fmla="*/ 880780 w 5312853"/>
              <a:gd name="connsiteY38" fmla="*/ 1519865 h 2833621"/>
              <a:gd name="connsiteX39" fmla="*/ 879291 w 5312853"/>
              <a:gd name="connsiteY39" fmla="*/ 1534837 h 2833621"/>
              <a:gd name="connsiteX40" fmla="*/ 880732 w 5312853"/>
              <a:gd name="connsiteY40" fmla="*/ 1532463 h 2833621"/>
              <a:gd name="connsiteX41" fmla="*/ 881179 w 5312853"/>
              <a:gd name="connsiteY41" fmla="*/ 1531727 h 2833621"/>
              <a:gd name="connsiteX42" fmla="*/ 1314169 w 5312853"/>
              <a:gd name="connsiteY42" fmla="*/ 1892081 h 2833621"/>
              <a:gd name="connsiteX43" fmla="*/ 1493901 w 5312853"/>
              <a:gd name="connsiteY43" fmla="*/ 1851132 h 2833621"/>
              <a:gd name="connsiteX44" fmla="*/ 1502071 w 5312853"/>
              <a:gd name="connsiteY44" fmla="*/ 1851132 h 2833621"/>
              <a:gd name="connsiteX45" fmla="*/ 1502023 w 5312853"/>
              <a:gd name="connsiteY45" fmla="*/ 1851189 h 2833621"/>
              <a:gd name="connsiteX46" fmla="*/ 1575143 w 5312853"/>
              <a:gd name="connsiteY46" fmla="*/ 1828223 h 2833621"/>
              <a:gd name="connsiteX47" fmla="*/ 1619856 w 5312853"/>
              <a:gd name="connsiteY47" fmla="*/ 1823662 h 2833621"/>
              <a:gd name="connsiteX48" fmla="*/ 1698526 w 5312853"/>
              <a:gd name="connsiteY48" fmla="*/ 1755262 h 2833621"/>
              <a:gd name="connsiteX49" fmla="*/ 1812188 w 5312853"/>
              <a:gd name="connsiteY49" fmla="*/ 1450031 h 2833621"/>
              <a:gd name="connsiteX50" fmla="*/ 1810147 w 5312853"/>
              <a:gd name="connsiteY50" fmla="*/ 1380411 h 2833621"/>
              <a:gd name="connsiteX51" fmla="*/ 1797089 w 5312853"/>
              <a:gd name="connsiteY51" fmla="*/ 1316784 h 2833621"/>
              <a:gd name="connsiteX52" fmla="*/ 1756509 w 5312853"/>
              <a:gd name="connsiteY52" fmla="*/ 1267017 h 2833621"/>
              <a:gd name="connsiteX53" fmla="*/ 1660405 w 5312853"/>
              <a:gd name="connsiteY53" fmla="*/ 948664 h 2833621"/>
              <a:gd name="connsiteX54" fmla="*/ 2223126 w 5312853"/>
              <a:gd name="connsiteY54" fmla="*/ 379271 h 2833621"/>
              <a:gd name="connsiteX55" fmla="*/ 2785847 w 5312853"/>
              <a:gd name="connsiteY55" fmla="*/ 948664 h 2833621"/>
              <a:gd name="connsiteX56" fmla="*/ 2774414 w 5312853"/>
              <a:gd name="connsiteY56" fmla="*/ 1063417 h 2833621"/>
              <a:gd name="connsiteX57" fmla="*/ 2756143 w 5312853"/>
              <a:gd name="connsiteY57" fmla="*/ 1122974 h 2833621"/>
              <a:gd name="connsiteX58" fmla="*/ 2771355 w 5312853"/>
              <a:gd name="connsiteY58" fmla="*/ 1171280 h 2833621"/>
              <a:gd name="connsiteX59" fmla="*/ 3134543 w 5312853"/>
              <a:gd name="connsiteY59" fmla="*/ 1417443 h 2833621"/>
              <a:gd name="connsiteX60" fmla="*/ 3175361 w 5312853"/>
              <a:gd name="connsiteY60" fmla="*/ 1416419 h 2833621"/>
              <a:gd name="connsiteX61" fmla="*/ 3185474 w 5312853"/>
              <a:gd name="connsiteY61" fmla="*/ 1414643 h 2833621"/>
              <a:gd name="connsiteX62" fmla="*/ 3239677 w 5312853"/>
              <a:gd name="connsiteY62" fmla="*/ 1385086 h 2833621"/>
              <a:gd name="connsiteX63" fmla="*/ 3489015 w 5312853"/>
              <a:gd name="connsiteY63" fmla="*/ 1334514 h 2833621"/>
              <a:gd name="connsiteX64" fmla="*/ 3618111 w 5312853"/>
              <a:gd name="connsiteY64" fmla="*/ 1347588 h 2833621"/>
              <a:gd name="connsiteX65" fmla="*/ 3648623 w 5312853"/>
              <a:gd name="connsiteY65" fmla="*/ 1357104 h 2833621"/>
              <a:gd name="connsiteX66" fmla="*/ 3705916 w 5312853"/>
              <a:gd name="connsiteY66" fmla="*/ 1342127 h 2833621"/>
              <a:gd name="connsiteX67" fmla="*/ 3999440 w 5312853"/>
              <a:gd name="connsiteY67" fmla="*/ 1006818 h 2833621"/>
              <a:gd name="connsiteX68" fmla="*/ 4005945 w 5312853"/>
              <a:gd name="connsiteY68" fmla="*/ 1012197 h 2833621"/>
              <a:gd name="connsiteX69" fmla="*/ 4008561 w 5312853"/>
              <a:gd name="connsiteY69" fmla="*/ 1014361 h 2833621"/>
              <a:gd name="connsiteX70" fmla="*/ 3979491 w 5312853"/>
              <a:gd name="connsiteY70" fmla="*/ 960975 h 2833621"/>
              <a:gd name="connsiteX71" fmla="*/ 3924957 w 5312853"/>
              <a:gd name="connsiteY71" fmla="*/ 691724 h 2833621"/>
              <a:gd name="connsiteX72" fmla="*/ 4618905 w 5312853"/>
              <a:gd name="connsiteY72" fmla="*/ 0 h 28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12853" h="2833621">
                <a:moveTo>
                  <a:pt x="4618905" y="0"/>
                </a:moveTo>
                <a:cubicBezTo>
                  <a:pt x="5002162" y="0"/>
                  <a:pt x="5312853" y="309695"/>
                  <a:pt x="5312853" y="691724"/>
                </a:cubicBezTo>
                <a:cubicBezTo>
                  <a:pt x="5312853" y="1073753"/>
                  <a:pt x="5002162" y="1383448"/>
                  <a:pt x="4618905" y="1383448"/>
                </a:cubicBezTo>
                <a:cubicBezTo>
                  <a:pt x="4570998" y="1383448"/>
                  <a:pt x="4524225" y="1378609"/>
                  <a:pt x="4479050" y="1369395"/>
                </a:cubicBezTo>
                <a:lnTo>
                  <a:pt x="4413288" y="1349046"/>
                </a:lnTo>
                <a:lnTo>
                  <a:pt x="4415762" y="1351093"/>
                </a:lnTo>
                <a:cubicBezTo>
                  <a:pt x="4258621" y="1386954"/>
                  <a:pt x="4132729" y="1510678"/>
                  <a:pt x="4087306" y="1667350"/>
                </a:cubicBezTo>
                <a:lnTo>
                  <a:pt x="4075998" y="1721547"/>
                </a:lnTo>
                <a:lnTo>
                  <a:pt x="4079243" y="1727554"/>
                </a:lnTo>
                <a:cubicBezTo>
                  <a:pt x="4111658" y="1804545"/>
                  <a:pt x="4129582" y="1889193"/>
                  <a:pt x="4129582" y="1978046"/>
                </a:cubicBezTo>
                <a:cubicBezTo>
                  <a:pt x="4129582" y="2333459"/>
                  <a:pt x="3842790" y="2621578"/>
                  <a:pt x="3489015" y="2621578"/>
                </a:cubicBezTo>
                <a:cubicBezTo>
                  <a:pt x="3135240" y="2621578"/>
                  <a:pt x="2848448" y="2333459"/>
                  <a:pt x="2848448" y="1978046"/>
                </a:cubicBezTo>
                <a:cubicBezTo>
                  <a:pt x="2848448" y="1933619"/>
                  <a:pt x="2852929" y="1890244"/>
                  <a:pt x="2861462" y="1848352"/>
                </a:cubicBezTo>
                <a:lnTo>
                  <a:pt x="2884153" y="1774913"/>
                </a:lnTo>
                <a:lnTo>
                  <a:pt x="2882122" y="1777150"/>
                </a:lnTo>
                <a:cubicBezTo>
                  <a:pt x="2881469" y="1777870"/>
                  <a:pt x="2881469" y="1777870"/>
                  <a:pt x="2881469" y="1777870"/>
                </a:cubicBezTo>
                <a:cubicBezTo>
                  <a:pt x="2873305" y="1777870"/>
                  <a:pt x="2873305" y="1777870"/>
                  <a:pt x="2873305" y="1777870"/>
                </a:cubicBezTo>
                <a:cubicBezTo>
                  <a:pt x="2859019" y="1613016"/>
                  <a:pt x="2732226" y="1479519"/>
                  <a:pt x="2564026" y="1448721"/>
                </a:cubicBezTo>
                <a:lnTo>
                  <a:pt x="2497799" y="1442755"/>
                </a:lnTo>
                <a:lnTo>
                  <a:pt x="2442162" y="1473311"/>
                </a:lnTo>
                <a:cubicBezTo>
                  <a:pt x="2408501" y="1487718"/>
                  <a:pt x="2373166" y="1498904"/>
                  <a:pt x="2336534" y="1506489"/>
                </a:cubicBezTo>
                <a:lnTo>
                  <a:pt x="2270210" y="1513254"/>
                </a:lnTo>
                <a:lnTo>
                  <a:pt x="2241164" y="1530530"/>
                </a:lnTo>
                <a:cubicBezTo>
                  <a:pt x="2123962" y="1612053"/>
                  <a:pt x="2048952" y="1750015"/>
                  <a:pt x="2048952" y="1900518"/>
                </a:cubicBezTo>
                <a:lnTo>
                  <a:pt x="2057080" y="1998374"/>
                </a:lnTo>
                <a:lnTo>
                  <a:pt x="2092504" y="2041815"/>
                </a:lnTo>
                <a:cubicBezTo>
                  <a:pt x="2146624" y="2122870"/>
                  <a:pt x="2178225" y="2220582"/>
                  <a:pt x="2178225" y="2325763"/>
                </a:cubicBezTo>
                <a:cubicBezTo>
                  <a:pt x="2178225" y="2606245"/>
                  <a:pt x="1953505" y="2833621"/>
                  <a:pt x="1676299" y="2833621"/>
                </a:cubicBezTo>
                <a:cubicBezTo>
                  <a:pt x="1399093" y="2833621"/>
                  <a:pt x="1174373" y="2606245"/>
                  <a:pt x="1174373" y="2325763"/>
                </a:cubicBezTo>
                <a:lnTo>
                  <a:pt x="1183338" y="2235782"/>
                </a:lnTo>
                <a:lnTo>
                  <a:pt x="1124991" y="2099387"/>
                </a:lnTo>
                <a:cubicBezTo>
                  <a:pt x="1046103" y="1975003"/>
                  <a:pt x="909772" y="1892081"/>
                  <a:pt x="750464" y="1892081"/>
                </a:cubicBezTo>
                <a:cubicBezTo>
                  <a:pt x="734125" y="1892081"/>
                  <a:pt x="717786" y="1894129"/>
                  <a:pt x="701447" y="1897200"/>
                </a:cubicBezTo>
                <a:lnTo>
                  <a:pt x="653390" y="1908240"/>
                </a:lnTo>
                <a:lnTo>
                  <a:pt x="611810" y="1931113"/>
                </a:lnTo>
                <a:cubicBezTo>
                  <a:pt x="559122" y="1953698"/>
                  <a:pt x="501195" y="1966187"/>
                  <a:pt x="440390" y="1966187"/>
                </a:cubicBezTo>
                <a:cubicBezTo>
                  <a:pt x="197169" y="1966187"/>
                  <a:pt x="0" y="1766362"/>
                  <a:pt x="0" y="1519865"/>
                </a:cubicBezTo>
                <a:cubicBezTo>
                  <a:pt x="0" y="1273368"/>
                  <a:pt x="197169" y="1073543"/>
                  <a:pt x="440390" y="1073543"/>
                </a:cubicBezTo>
                <a:cubicBezTo>
                  <a:pt x="683611" y="1073543"/>
                  <a:pt x="880780" y="1273368"/>
                  <a:pt x="880780" y="1519865"/>
                </a:cubicBezTo>
                <a:lnTo>
                  <a:pt x="879291" y="1534837"/>
                </a:lnTo>
                <a:lnTo>
                  <a:pt x="880732" y="1532463"/>
                </a:lnTo>
                <a:cubicBezTo>
                  <a:pt x="881179" y="1531727"/>
                  <a:pt x="881179" y="1531727"/>
                  <a:pt x="881179" y="1531727"/>
                </a:cubicBezTo>
                <a:cubicBezTo>
                  <a:pt x="913857" y="1736474"/>
                  <a:pt x="1093589" y="1892081"/>
                  <a:pt x="1314169" y="1892081"/>
                </a:cubicBezTo>
                <a:cubicBezTo>
                  <a:pt x="1379526" y="1892081"/>
                  <a:pt x="1444883" y="1875701"/>
                  <a:pt x="1493901" y="1851132"/>
                </a:cubicBezTo>
                <a:cubicBezTo>
                  <a:pt x="1502071" y="1851132"/>
                  <a:pt x="1502071" y="1851132"/>
                  <a:pt x="1502071" y="1851132"/>
                </a:cubicBezTo>
                <a:lnTo>
                  <a:pt x="1502023" y="1851189"/>
                </a:lnTo>
                <a:lnTo>
                  <a:pt x="1575143" y="1828223"/>
                </a:lnTo>
                <a:lnTo>
                  <a:pt x="1619856" y="1823662"/>
                </a:lnTo>
                <a:lnTo>
                  <a:pt x="1698526" y="1755262"/>
                </a:lnTo>
                <a:cubicBezTo>
                  <a:pt x="1770856" y="1674251"/>
                  <a:pt x="1812188" y="1566748"/>
                  <a:pt x="1812188" y="1450031"/>
                </a:cubicBezTo>
                <a:cubicBezTo>
                  <a:pt x="1812188" y="1425459"/>
                  <a:pt x="1812188" y="1402935"/>
                  <a:pt x="1810147" y="1380411"/>
                </a:cubicBezTo>
                <a:lnTo>
                  <a:pt x="1797089" y="1316784"/>
                </a:lnTo>
                <a:lnTo>
                  <a:pt x="1756509" y="1267017"/>
                </a:lnTo>
                <a:cubicBezTo>
                  <a:pt x="1695834" y="1176141"/>
                  <a:pt x="1660405" y="1066589"/>
                  <a:pt x="1660405" y="948664"/>
                </a:cubicBezTo>
                <a:cubicBezTo>
                  <a:pt x="1660405" y="634197"/>
                  <a:pt x="1912344" y="379271"/>
                  <a:pt x="2223126" y="379271"/>
                </a:cubicBezTo>
                <a:cubicBezTo>
                  <a:pt x="2533908" y="379271"/>
                  <a:pt x="2785847" y="634197"/>
                  <a:pt x="2785847" y="948664"/>
                </a:cubicBezTo>
                <a:cubicBezTo>
                  <a:pt x="2785847" y="987973"/>
                  <a:pt x="2781910" y="1026351"/>
                  <a:pt x="2774414" y="1063417"/>
                </a:cubicBezTo>
                <a:lnTo>
                  <a:pt x="2756143" y="1122974"/>
                </a:lnTo>
                <a:lnTo>
                  <a:pt x="2771355" y="1171280"/>
                </a:lnTo>
                <a:cubicBezTo>
                  <a:pt x="2830956" y="1317096"/>
                  <a:pt x="2970249" y="1417443"/>
                  <a:pt x="3134543" y="1417443"/>
                </a:cubicBezTo>
                <a:cubicBezTo>
                  <a:pt x="3146788" y="1417443"/>
                  <a:pt x="3161075" y="1417443"/>
                  <a:pt x="3175361" y="1416419"/>
                </a:cubicBezTo>
                <a:lnTo>
                  <a:pt x="3185474" y="1414643"/>
                </a:lnTo>
                <a:lnTo>
                  <a:pt x="3239677" y="1385086"/>
                </a:lnTo>
                <a:cubicBezTo>
                  <a:pt x="3316314" y="1352522"/>
                  <a:pt x="3400571" y="1334514"/>
                  <a:pt x="3489015" y="1334514"/>
                </a:cubicBezTo>
                <a:cubicBezTo>
                  <a:pt x="3533237" y="1334514"/>
                  <a:pt x="3576412" y="1339016"/>
                  <a:pt x="3618111" y="1347588"/>
                </a:cubicBezTo>
                <a:lnTo>
                  <a:pt x="3648623" y="1357104"/>
                </a:lnTo>
                <a:lnTo>
                  <a:pt x="3705916" y="1342127"/>
                </a:lnTo>
                <a:cubicBezTo>
                  <a:pt x="3854798" y="1291024"/>
                  <a:pt x="3970869" y="1164611"/>
                  <a:pt x="3999440" y="1006818"/>
                </a:cubicBezTo>
                <a:cubicBezTo>
                  <a:pt x="3999440" y="1006818"/>
                  <a:pt x="3999440" y="1006818"/>
                  <a:pt x="4005945" y="1012197"/>
                </a:cubicBezTo>
                <a:lnTo>
                  <a:pt x="4008561" y="1014361"/>
                </a:lnTo>
                <a:lnTo>
                  <a:pt x="3979491" y="960975"/>
                </a:lnTo>
                <a:cubicBezTo>
                  <a:pt x="3944375" y="878218"/>
                  <a:pt x="3924957" y="787231"/>
                  <a:pt x="3924957" y="691724"/>
                </a:cubicBezTo>
                <a:cubicBezTo>
                  <a:pt x="3924957" y="309695"/>
                  <a:pt x="4235648" y="0"/>
                  <a:pt x="4618905" y="0"/>
                </a:cubicBezTo>
                <a:close/>
              </a:path>
            </a:pathLst>
          </a:custGeom>
          <a:solidFill>
            <a:srgbClr val="B26454">
              <a:alpha val="30000"/>
            </a:srgbClr>
          </a:solidFill>
          <a:ln>
            <a:noFill/>
          </a:ln>
        </p:spPr>
        <p:txBody>
          <a:bodyPr vert="horz" wrap="square" lIns="121920" tIns="60960" rIns="121920" bIns="60960" numCol="1" anchor="t" anchorCtr="0" compatLnSpc="1">
            <a:noAutofit/>
          </a:bodyPr>
          <a:lstStyle/>
          <a:p>
            <a:endParaRPr lang="en-US" dirty="0">
              <a:solidFill>
                <a:schemeClr val="tx1">
                  <a:lumMod val="65000"/>
                  <a:lumOff val="35000"/>
                </a:schemeClr>
              </a:solidFill>
            </a:endParaRPr>
          </a:p>
        </p:txBody>
      </p:sp>
      <p:sp>
        <p:nvSpPr>
          <p:cNvPr id="13" name="Oval 6"/>
          <p:cNvSpPr>
            <a:spLocks noChangeArrowheads="1"/>
          </p:cNvSpPr>
          <p:nvPr/>
        </p:nvSpPr>
        <p:spPr bwMode="auto">
          <a:xfrm>
            <a:off x="4862027" y="4129424"/>
            <a:ext cx="775502" cy="769570"/>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en-US" dirty="0">
              <a:solidFill>
                <a:schemeClr val="tx1">
                  <a:lumMod val="65000"/>
                  <a:lumOff val="35000"/>
                </a:schemeClr>
              </a:solidFill>
            </a:endParaRPr>
          </a:p>
        </p:txBody>
      </p:sp>
      <p:grpSp>
        <p:nvGrpSpPr>
          <p:cNvPr id="14" name="Group 21"/>
          <p:cNvGrpSpPr/>
          <p:nvPr/>
        </p:nvGrpSpPr>
        <p:grpSpPr>
          <a:xfrm>
            <a:off x="5081006" y="4339715"/>
            <a:ext cx="337543" cy="348985"/>
            <a:chOff x="209551" y="3594100"/>
            <a:chExt cx="280988" cy="290513"/>
          </a:xfrm>
          <a:solidFill>
            <a:schemeClr val="bg1"/>
          </a:solidFill>
        </p:grpSpPr>
        <p:sp>
          <p:nvSpPr>
            <p:cNvPr id="15"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noFill/>
              <a:round/>
            </a:ln>
          </p:spPr>
          <p:txBody>
            <a:bodyPr vert="horz" wrap="square" lIns="91440" tIns="45720" rIns="91440" bIns="45720" numCol="1" anchor="t" anchorCtr="0" compatLnSpc="1"/>
            <a:lstStyle/>
            <a:p>
              <a:endParaRPr lang="id-ID"/>
            </a:p>
          </p:txBody>
        </p:sp>
        <p:sp>
          <p:nvSpPr>
            <p:cNvPr id="16"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noFill/>
              <a:round/>
            </a:ln>
          </p:spPr>
          <p:txBody>
            <a:bodyPr vert="horz" wrap="square" lIns="91440" tIns="45720" rIns="91440" bIns="45720" numCol="1" anchor="t" anchorCtr="0" compatLnSpc="1"/>
            <a:lstStyle/>
            <a:p>
              <a:endParaRPr lang="id-ID"/>
            </a:p>
          </p:txBody>
        </p:sp>
      </p:grpSp>
      <p:sp>
        <p:nvSpPr>
          <p:cNvPr id="18" name="Oval 10"/>
          <p:cNvSpPr>
            <a:spLocks noChangeArrowheads="1"/>
          </p:cNvSpPr>
          <p:nvPr/>
        </p:nvSpPr>
        <p:spPr bwMode="auto">
          <a:xfrm>
            <a:off x="6568723" y="3678655"/>
            <a:ext cx="978645" cy="98309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en-US" dirty="0">
              <a:solidFill>
                <a:schemeClr val="tx1">
                  <a:lumMod val="65000"/>
                  <a:lumOff val="35000"/>
                </a:schemeClr>
              </a:solidFill>
            </a:endParaRPr>
          </a:p>
        </p:txBody>
      </p:sp>
      <p:grpSp>
        <p:nvGrpSpPr>
          <p:cNvPr id="19" name="Group 28"/>
          <p:cNvGrpSpPr/>
          <p:nvPr/>
        </p:nvGrpSpPr>
        <p:grpSpPr>
          <a:xfrm>
            <a:off x="6909623" y="3961270"/>
            <a:ext cx="296844" cy="417865"/>
            <a:chOff x="5280026" y="2649538"/>
            <a:chExt cx="206375" cy="290512"/>
          </a:xfrm>
          <a:solidFill>
            <a:schemeClr val="bg1"/>
          </a:solidFill>
        </p:grpSpPr>
        <p:sp>
          <p:nvSpPr>
            <p:cNvPr id="20" name="Freeform 329"/>
            <p:cNvSpPr/>
            <p:nvPr/>
          </p:nvSpPr>
          <p:spPr bwMode="auto">
            <a:xfrm>
              <a:off x="5305426" y="2930525"/>
              <a:ext cx="171450" cy="9525"/>
            </a:xfrm>
            <a:custGeom>
              <a:avLst/>
              <a:gdLst/>
              <a:ahLst/>
              <a:cxnLst>
                <a:cxn ang="0">
                  <a:pos x="76" y="2"/>
                </a:cxn>
                <a:cxn ang="0">
                  <a:pos x="74" y="0"/>
                </a:cxn>
                <a:cxn ang="0">
                  <a:pos x="2" y="0"/>
                </a:cxn>
                <a:cxn ang="0">
                  <a:pos x="0" y="2"/>
                </a:cxn>
                <a:cxn ang="0">
                  <a:pos x="2" y="4"/>
                </a:cxn>
                <a:cxn ang="0">
                  <a:pos x="74" y="4"/>
                </a:cxn>
                <a:cxn ang="0">
                  <a:pos x="76" y="2"/>
                </a:cxn>
              </a:cxnLst>
              <a:rect l="0" t="0" r="r" b="b"/>
              <a:pathLst>
                <a:path w="76" h="4">
                  <a:moveTo>
                    <a:pt x="76" y="2"/>
                  </a:moveTo>
                  <a:cubicBezTo>
                    <a:pt x="76" y="1"/>
                    <a:pt x="75" y="0"/>
                    <a:pt x="74" y="0"/>
                  </a:cubicBezTo>
                  <a:cubicBezTo>
                    <a:pt x="2" y="0"/>
                    <a:pt x="2" y="0"/>
                    <a:pt x="2" y="0"/>
                  </a:cubicBezTo>
                  <a:cubicBezTo>
                    <a:pt x="1" y="0"/>
                    <a:pt x="0" y="1"/>
                    <a:pt x="0" y="2"/>
                  </a:cubicBezTo>
                  <a:cubicBezTo>
                    <a:pt x="0" y="3"/>
                    <a:pt x="1" y="4"/>
                    <a:pt x="2" y="4"/>
                  </a:cubicBezTo>
                  <a:cubicBezTo>
                    <a:pt x="74" y="4"/>
                    <a:pt x="74" y="4"/>
                    <a:pt x="74" y="4"/>
                  </a:cubicBezTo>
                  <a:cubicBezTo>
                    <a:pt x="75" y="4"/>
                    <a:pt x="76" y="3"/>
                    <a:pt x="76" y="2"/>
                  </a:cubicBezTo>
                  <a:close/>
                </a:path>
              </a:pathLst>
            </a:custGeom>
            <a:grpFill/>
            <a:ln w="12700">
              <a:noFill/>
              <a:round/>
            </a:ln>
          </p:spPr>
          <p:txBody>
            <a:bodyPr vert="horz" wrap="square" lIns="91440" tIns="45720" rIns="91440" bIns="45720" numCol="1" anchor="t" anchorCtr="0" compatLnSpc="1"/>
            <a:lstStyle/>
            <a:p>
              <a:endParaRPr lang="id-ID"/>
            </a:p>
          </p:txBody>
        </p:sp>
        <p:sp>
          <p:nvSpPr>
            <p:cNvPr id="21" name="Freeform 330"/>
            <p:cNvSpPr/>
            <p:nvPr/>
          </p:nvSpPr>
          <p:spPr bwMode="auto">
            <a:xfrm>
              <a:off x="5280026" y="2649538"/>
              <a:ext cx="187325" cy="271463"/>
            </a:xfrm>
            <a:custGeom>
              <a:avLst/>
              <a:gdLst/>
              <a:ahLst/>
              <a:cxnLst>
                <a:cxn ang="0">
                  <a:pos x="4" y="37"/>
                </a:cxn>
                <a:cxn ang="0">
                  <a:pos x="2" y="47"/>
                </a:cxn>
                <a:cxn ang="0">
                  <a:pos x="13" y="57"/>
                </a:cxn>
                <a:cxn ang="0">
                  <a:pos x="19" y="56"/>
                </a:cxn>
                <a:cxn ang="0">
                  <a:pos x="31" y="48"/>
                </a:cxn>
                <a:cxn ang="0">
                  <a:pos x="41" y="49"/>
                </a:cxn>
                <a:cxn ang="0">
                  <a:pos x="41" y="49"/>
                </a:cxn>
                <a:cxn ang="0">
                  <a:pos x="28" y="70"/>
                </a:cxn>
                <a:cxn ang="0">
                  <a:pos x="12" y="102"/>
                </a:cxn>
                <a:cxn ang="0">
                  <a:pos x="20" y="119"/>
                </a:cxn>
                <a:cxn ang="0">
                  <a:pos x="21" y="120"/>
                </a:cxn>
                <a:cxn ang="0">
                  <a:pos x="77" y="120"/>
                </a:cxn>
                <a:cxn ang="0">
                  <a:pos x="79" y="118"/>
                </a:cxn>
                <a:cxn ang="0">
                  <a:pos x="77" y="116"/>
                </a:cxn>
                <a:cxn ang="0">
                  <a:pos x="22" y="116"/>
                </a:cxn>
                <a:cxn ang="0">
                  <a:pos x="16" y="102"/>
                </a:cxn>
                <a:cxn ang="0">
                  <a:pos x="30" y="73"/>
                </a:cxn>
                <a:cxn ang="0">
                  <a:pos x="45" y="48"/>
                </a:cxn>
                <a:cxn ang="0">
                  <a:pos x="45" y="48"/>
                </a:cxn>
                <a:cxn ang="0">
                  <a:pos x="50" y="43"/>
                </a:cxn>
                <a:cxn ang="0">
                  <a:pos x="53" y="29"/>
                </a:cxn>
                <a:cxn ang="0">
                  <a:pos x="50" y="28"/>
                </a:cxn>
                <a:cxn ang="0">
                  <a:pos x="49" y="31"/>
                </a:cxn>
                <a:cxn ang="0">
                  <a:pos x="47" y="41"/>
                </a:cxn>
                <a:cxn ang="0">
                  <a:pos x="40" y="45"/>
                </a:cxn>
                <a:cxn ang="0">
                  <a:pos x="32" y="44"/>
                </a:cxn>
                <a:cxn ang="0">
                  <a:pos x="30" y="44"/>
                </a:cxn>
                <a:cxn ang="0">
                  <a:pos x="17" y="53"/>
                </a:cxn>
                <a:cxn ang="0">
                  <a:pos x="14" y="53"/>
                </a:cxn>
                <a:cxn ang="0">
                  <a:pos x="6" y="45"/>
                </a:cxn>
                <a:cxn ang="0">
                  <a:pos x="7" y="41"/>
                </a:cxn>
                <a:cxn ang="0">
                  <a:pos x="28" y="16"/>
                </a:cxn>
                <a:cxn ang="0">
                  <a:pos x="28" y="14"/>
                </a:cxn>
                <a:cxn ang="0">
                  <a:pos x="25" y="6"/>
                </a:cxn>
                <a:cxn ang="0">
                  <a:pos x="44" y="12"/>
                </a:cxn>
                <a:cxn ang="0">
                  <a:pos x="79" y="52"/>
                </a:cxn>
                <a:cxn ang="0">
                  <a:pos x="71" y="93"/>
                </a:cxn>
                <a:cxn ang="0">
                  <a:pos x="72" y="96"/>
                </a:cxn>
                <a:cxn ang="0">
                  <a:pos x="73" y="96"/>
                </a:cxn>
                <a:cxn ang="0">
                  <a:pos x="75" y="95"/>
                </a:cxn>
                <a:cxn ang="0">
                  <a:pos x="83" y="52"/>
                </a:cxn>
                <a:cxn ang="0">
                  <a:pos x="44" y="8"/>
                </a:cxn>
                <a:cxn ang="0">
                  <a:pos x="24" y="0"/>
                </a:cxn>
                <a:cxn ang="0">
                  <a:pos x="22" y="0"/>
                </a:cxn>
                <a:cxn ang="0">
                  <a:pos x="21" y="2"/>
                </a:cxn>
                <a:cxn ang="0">
                  <a:pos x="24" y="15"/>
                </a:cxn>
                <a:cxn ang="0">
                  <a:pos x="4" y="37"/>
                </a:cxn>
              </a:cxnLst>
              <a:rect l="0" t="0" r="r" b="b"/>
              <a:pathLst>
                <a:path w="83" h="120">
                  <a:moveTo>
                    <a:pt x="4" y="37"/>
                  </a:moveTo>
                  <a:cubicBezTo>
                    <a:pt x="2" y="39"/>
                    <a:pt x="0" y="42"/>
                    <a:pt x="2" y="47"/>
                  </a:cubicBezTo>
                  <a:cubicBezTo>
                    <a:pt x="4" y="51"/>
                    <a:pt x="8" y="56"/>
                    <a:pt x="13" y="57"/>
                  </a:cubicBezTo>
                  <a:cubicBezTo>
                    <a:pt x="15" y="58"/>
                    <a:pt x="17" y="57"/>
                    <a:pt x="19" y="56"/>
                  </a:cubicBezTo>
                  <a:cubicBezTo>
                    <a:pt x="24" y="53"/>
                    <a:pt x="29" y="50"/>
                    <a:pt x="31" y="48"/>
                  </a:cubicBezTo>
                  <a:cubicBezTo>
                    <a:pt x="34" y="50"/>
                    <a:pt x="37" y="50"/>
                    <a:pt x="41" y="49"/>
                  </a:cubicBezTo>
                  <a:cubicBezTo>
                    <a:pt x="41" y="49"/>
                    <a:pt x="41" y="49"/>
                    <a:pt x="41" y="49"/>
                  </a:cubicBezTo>
                  <a:cubicBezTo>
                    <a:pt x="41" y="56"/>
                    <a:pt x="39" y="60"/>
                    <a:pt x="28" y="70"/>
                  </a:cubicBezTo>
                  <a:cubicBezTo>
                    <a:pt x="18" y="79"/>
                    <a:pt x="12" y="91"/>
                    <a:pt x="12" y="102"/>
                  </a:cubicBezTo>
                  <a:cubicBezTo>
                    <a:pt x="12" y="109"/>
                    <a:pt x="15" y="115"/>
                    <a:pt x="20" y="119"/>
                  </a:cubicBezTo>
                  <a:cubicBezTo>
                    <a:pt x="20" y="120"/>
                    <a:pt x="21" y="120"/>
                    <a:pt x="21" y="120"/>
                  </a:cubicBezTo>
                  <a:cubicBezTo>
                    <a:pt x="77" y="120"/>
                    <a:pt x="77" y="120"/>
                    <a:pt x="77" y="120"/>
                  </a:cubicBezTo>
                  <a:cubicBezTo>
                    <a:pt x="78" y="120"/>
                    <a:pt x="79" y="119"/>
                    <a:pt x="79" y="118"/>
                  </a:cubicBezTo>
                  <a:cubicBezTo>
                    <a:pt x="79" y="117"/>
                    <a:pt x="78" y="116"/>
                    <a:pt x="77" y="116"/>
                  </a:cubicBezTo>
                  <a:cubicBezTo>
                    <a:pt x="22" y="116"/>
                    <a:pt x="22" y="116"/>
                    <a:pt x="22" y="116"/>
                  </a:cubicBezTo>
                  <a:cubicBezTo>
                    <a:pt x="18" y="112"/>
                    <a:pt x="16" y="107"/>
                    <a:pt x="16" y="102"/>
                  </a:cubicBezTo>
                  <a:cubicBezTo>
                    <a:pt x="16" y="92"/>
                    <a:pt x="22" y="81"/>
                    <a:pt x="30" y="73"/>
                  </a:cubicBezTo>
                  <a:cubicBezTo>
                    <a:pt x="42" y="62"/>
                    <a:pt x="45" y="57"/>
                    <a:pt x="45" y="48"/>
                  </a:cubicBezTo>
                  <a:cubicBezTo>
                    <a:pt x="45" y="48"/>
                    <a:pt x="45" y="48"/>
                    <a:pt x="45" y="48"/>
                  </a:cubicBezTo>
                  <a:cubicBezTo>
                    <a:pt x="47" y="46"/>
                    <a:pt x="49" y="45"/>
                    <a:pt x="50" y="43"/>
                  </a:cubicBezTo>
                  <a:cubicBezTo>
                    <a:pt x="52" y="41"/>
                    <a:pt x="55" y="34"/>
                    <a:pt x="53" y="29"/>
                  </a:cubicBezTo>
                  <a:cubicBezTo>
                    <a:pt x="52" y="28"/>
                    <a:pt x="51" y="28"/>
                    <a:pt x="50" y="28"/>
                  </a:cubicBezTo>
                  <a:cubicBezTo>
                    <a:pt x="49" y="29"/>
                    <a:pt x="49" y="30"/>
                    <a:pt x="49" y="31"/>
                  </a:cubicBezTo>
                  <a:cubicBezTo>
                    <a:pt x="50" y="33"/>
                    <a:pt x="50" y="37"/>
                    <a:pt x="47" y="41"/>
                  </a:cubicBezTo>
                  <a:cubicBezTo>
                    <a:pt x="46" y="43"/>
                    <a:pt x="43" y="45"/>
                    <a:pt x="40" y="45"/>
                  </a:cubicBezTo>
                  <a:cubicBezTo>
                    <a:pt x="37" y="46"/>
                    <a:pt x="34" y="46"/>
                    <a:pt x="32" y="44"/>
                  </a:cubicBezTo>
                  <a:cubicBezTo>
                    <a:pt x="31" y="44"/>
                    <a:pt x="31" y="44"/>
                    <a:pt x="30" y="44"/>
                  </a:cubicBezTo>
                  <a:cubicBezTo>
                    <a:pt x="30" y="44"/>
                    <a:pt x="23" y="49"/>
                    <a:pt x="17" y="53"/>
                  </a:cubicBezTo>
                  <a:cubicBezTo>
                    <a:pt x="16" y="53"/>
                    <a:pt x="15" y="53"/>
                    <a:pt x="14" y="53"/>
                  </a:cubicBezTo>
                  <a:cubicBezTo>
                    <a:pt x="11" y="52"/>
                    <a:pt x="8" y="48"/>
                    <a:pt x="6" y="45"/>
                  </a:cubicBezTo>
                  <a:cubicBezTo>
                    <a:pt x="5" y="42"/>
                    <a:pt x="6" y="41"/>
                    <a:pt x="7" y="41"/>
                  </a:cubicBezTo>
                  <a:cubicBezTo>
                    <a:pt x="20" y="29"/>
                    <a:pt x="27" y="16"/>
                    <a:pt x="28" y="16"/>
                  </a:cubicBezTo>
                  <a:cubicBezTo>
                    <a:pt x="28" y="15"/>
                    <a:pt x="28" y="15"/>
                    <a:pt x="28" y="14"/>
                  </a:cubicBezTo>
                  <a:cubicBezTo>
                    <a:pt x="28" y="14"/>
                    <a:pt x="26" y="10"/>
                    <a:pt x="25" y="6"/>
                  </a:cubicBezTo>
                  <a:cubicBezTo>
                    <a:pt x="30" y="9"/>
                    <a:pt x="37" y="12"/>
                    <a:pt x="44" y="12"/>
                  </a:cubicBezTo>
                  <a:cubicBezTo>
                    <a:pt x="55" y="12"/>
                    <a:pt x="79" y="16"/>
                    <a:pt x="79" y="52"/>
                  </a:cubicBezTo>
                  <a:cubicBezTo>
                    <a:pt x="79" y="52"/>
                    <a:pt x="79" y="72"/>
                    <a:pt x="71" y="93"/>
                  </a:cubicBezTo>
                  <a:cubicBezTo>
                    <a:pt x="71" y="94"/>
                    <a:pt x="71" y="96"/>
                    <a:pt x="72" y="96"/>
                  </a:cubicBezTo>
                  <a:cubicBezTo>
                    <a:pt x="73" y="96"/>
                    <a:pt x="73" y="96"/>
                    <a:pt x="73" y="96"/>
                  </a:cubicBezTo>
                  <a:cubicBezTo>
                    <a:pt x="74" y="96"/>
                    <a:pt x="75" y="95"/>
                    <a:pt x="75" y="95"/>
                  </a:cubicBezTo>
                  <a:cubicBezTo>
                    <a:pt x="83" y="72"/>
                    <a:pt x="83" y="53"/>
                    <a:pt x="83" y="52"/>
                  </a:cubicBezTo>
                  <a:cubicBezTo>
                    <a:pt x="83" y="11"/>
                    <a:pt x="53" y="8"/>
                    <a:pt x="44" y="8"/>
                  </a:cubicBezTo>
                  <a:cubicBezTo>
                    <a:pt x="34" y="8"/>
                    <a:pt x="24" y="0"/>
                    <a:pt x="24" y="0"/>
                  </a:cubicBezTo>
                  <a:cubicBezTo>
                    <a:pt x="24" y="0"/>
                    <a:pt x="23" y="0"/>
                    <a:pt x="22" y="0"/>
                  </a:cubicBezTo>
                  <a:cubicBezTo>
                    <a:pt x="21" y="1"/>
                    <a:pt x="21" y="1"/>
                    <a:pt x="21" y="2"/>
                  </a:cubicBezTo>
                  <a:cubicBezTo>
                    <a:pt x="21" y="6"/>
                    <a:pt x="23" y="12"/>
                    <a:pt x="24" y="15"/>
                  </a:cubicBezTo>
                  <a:cubicBezTo>
                    <a:pt x="22" y="17"/>
                    <a:pt x="15" y="28"/>
                    <a:pt x="4" y="37"/>
                  </a:cubicBezTo>
                  <a:close/>
                </a:path>
              </a:pathLst>
            </a:custGeom>
            <a:grpFill/>
            <a:ln w="12700">
              <a:noFill/>
              <a:round/>
            </a:ln>
          </p:spPr>
          <p:txBody>
            <a:bodyPr vert="horz" wrap="square" lIns="91440" tIns="45720" rIns="91440" bIns="45720" numCol="1" anchor="t" anchorCtr="0" compatLnSpc="1"/>
            <a:lstStyle/>
            <a:p>
              <a:endParaRPr lang="id-ID"/>
            </a:p>
          </p:txBody>
        </p:sp>
        <p:sp>
          <p:nvSpPr>
            <p:cNvPr id="22" name="Freeform 331"/>
            <p:cNvSpPr/>
            <p:nvPr/>
          </p:nvSpPr>
          <p:spPr bwMode="auto">
            <a:xfrm>
              <a:off x="5376863" y="2649538"/>
              <a:ext cx="109538" cy="190500"/>
            </a:xfrm>
            <a:custGeom>
              <a:avLst/>
              <a:gdLst/>
              <a:ahLst/>
              <a:cxnLst>
                <a:cxn ang="0">
                  <a:pos x="26" y="6"/>
                </a:cxn>
                <a:cxn ang="0">
                  <a:pos x="2" y="0"/>
                </a:cxn>
                <a:cxn ang="0">
                  <a:pos x="0" y="2"/>
                </a:cxn>
                <a:cxn ang="0">
                  <a:pos x="2" y="4"/>
                </a:cxn>
                <a:cxn ang="0">
                  <a:pos x="24" y="9"/>
                </a:cxn>
                <a:cxn ang="0">
                  <a:pos x="44" y="52"/>
                </a:cxn>
                <a:cxn ang="0">
                  <a:pos x="40" y="82"/>
                </a:cxn>
                <a:cxn ang="0">
                  <a:pos x="42" y="84"/>
                </a:cxn>
                <a:cxn ang="0">
                  <a:pos x="42" y="84"/>
                </a:cxn>
                <a:cxn ang="0">
                  <a:pos x="44" y="82"/>
                </a:cxn>
                <a:cxn ang="0">
                  <a:pos x="48" y="52"/>
                </a:cxn>
                <a:cxn ang="0">
                  <a:pos x="26" y="6"/>
                </a:cxn>
              </a:cxnLst>
              <a:rect l="0" t="0" r="r" b="b"/>
              <a:pathLst>
                <a:path w="48" h="84">
                  <a:moveTo>
                    <a:pt x="26" y="6"/>
                  </a:moveTo>
                  <a:cubicBezTo>
                    <a:pt x="20" y="2"/>
                    <a:pt x="12" y="0"/>
                    <a:pt x="2" y="0"/>
                  </a:cubicBezTo>
                  <a:cubicBezTo>
                    <a:pt x="1" y="0"/>
                    <a:pt x="0" y="1"/>
                    <a:pt x="0" y="2"/>
                  </a:cubicBezTo>
                  <a:cubicBezTo>
                    <a:pt x="0" y="3"/>
                    <a:pt x="1" y="4"/>
                    <a:pt x="2" y="4"/>
                  </a:cubicBezTo>
                  <a:cubicBezTo>
                    <a:pt x="12" y="4"/>
                    <a:pt x="18" y="6"/>
                    <a:pt x="24" y="9"/>
                  </a:cubicBezTo>
                  <a:cubicBezTo>
                    <a:pt x="33" y="16"/>
                    <a:pt x="44" y="28"/>
                    <a:pt x="44" y="52"/>
                  </a:cubicBezTo>
                  <a:cubicBezTo>
                    <a:pt x="44" y="58"/>
                    <a:pt x="44" y="66"/>
                    <a:pt x="40" y="82"/>
                  </a:cubicBezTo>
                  <a:cubicBezTo>
                    <a:pt x="40" y="83"/>
                    <a:pt x="40" y="84"/>
                    <a:pt x="42" y="84"/>
                  </a:cubicBezTo>
                  <a:cubicBezTo>
                    <a:pt x="42" y="84"/>
                    <a:pt x="42" y="84"/>
                    <a:pt x="42" y="84"/>
                  </a:cubicBezTo>
                  <a:cubicBezTo>
                    <a:pt x="43" y="84"/>
                    <a:pt x="44" y="83"/>
                    <a:pt x="44" y="82"/>
                  </a:cubicBezTo>
                  <a:cubicBezTo>
                    <a:pt x="48" y="66"/>
                    <a:pt x="48" y="58"/>
                    <a:pt x="48" y="52"/>
                  </a:cubicBezTo>
                  <a:cubicBezTo>
                    <a:pt x="48" y="26"/>
                    <a:pt x="36" y="13"/>
                    <a:pt x="26" y="6"/>
                  </a:cubicBezTo>
                  <a:close/>
                </a:path>
              </a:pathLst>
            </a:custGeom>
            <a:grpFill/>
            <a:ln w="12700">
              <a:noFill/>
              <a:round/>
            </a:ln>
          </p:spPr>
          <p:txBody>
            <a:bodyPr vert="horz" wrap="square" lIns="91440" tIns="45720" rIns="91440" bIns="45720" numCol="1" anchor="t" anchorCtr="0" compatLnSpc="1"/>
            <a:lstStyle/>
            <a:p>
              <a:endParaRPr lang="id-ID"/>
            </a:p>
          </p:txBody>
        </p:sp>
      </p:grpSp>
      <p:sp>
        <p:nvSpPr>
          <p:cNvPr id="24" name="Oval 8"/>
          <p:cNvSpPr>
            <a:spLocks noChangeArrowheads="1"/>
          </p:cNvSpPr>
          <p:nvPr/>
        </p:nvSpPr>
        <p:spPr bwMode="auto">
          <a:xfrm>
            <a:off x="5364370" y="2707099"/>
            <a:ext cx="864469" cy="868917"/>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en-US" dirty="0">
              <a:solidFill>
                <a:schemeClr val="tx1">
                  <a:lumMod val="65000"/>
                  <a:lumOff val="35000"/>
                </a:schemeClr>
              </a:solidFill>
            </a:endParaRPr>
          </a:p>
        </p:txBody>
      </p:sp>
      <p:grpSp>
        <p:nvGrpSpPr>
          <p:cNvPr id="25" name="Group 32"/>
          <p:cNvGrpSpPr/>
          <p:nvPr/>
        </p:nvGrpSpPr>
        <p:grpSpPr>
          <a:xfrm>
            <a:off x="5555525" y="2957735"/>
            <a:ext cx="482155" cy="367645"/>
            <a:chOff x="1892301" y="2176463"/>
            <a:chExt cx="381000" cy="290513"/>
          </a:xfrm>
          <a:solidFill>
            <a:schemeClr val="bg1"/>
          </a:solidFill>
        </p:grpSpPr>
        <p:sp>
          <p:nvSpPr>
            <p:cNvPr id="26" name="Freeform 335"/>
            <p:cNvSpPr>
              <a:spLocks noEditPoints="1"/>
            </p:cNvSpPr>
            <p:nvPr/>
          </p:nvSpPr>
          <p:spPr bwMode="auto">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r" b="b"/>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grpFill/>
            <a:ln w="12700">
              <a:noFill/>
              <a:round/>
            </a:ln>
          </p:spPr>
          <p:txBody>
            <a:bodyPr vert="horz" wrap="square" lIns="91440" tIns="45720" rIns="91440" bIns="45720" numCol="1" anchor="t" anchorCtr="0" compatLnSpc="1"/>
            <a:lstStyle/>
            <a:p>
              <a:endParaRPr lang="id-ID"/>
            </a:p>
          </p:txBody>
        </p:sp>
        <p:sp>
          <p:nvSpPr>
            <p:cNvPr id="27" name="Freeform 336"/>
            <p:cNvSpPr>
              <a:spLocks noEditPoints="1"/>
            </p:cNvSpPr>
            <p:nvPr/>
          </p:nvSpPr>
          <p:spPr bwMode="auto">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grpFill/>
            <a:ln w="12700">
              <a:noFill/>
              <a:round/>
            </a:ln>
          </p:spPr>
          <p:txBody>
            <a:bodyPr vert="horz" wrap="square" lIns="91440" tIns="45720" rIns="91440" bIns="45720" numCol="1" anchor="t" anchorCtr="0" compatLnSpc="1"/>
            <a:lstStyle/>
            <a:p>
              <a:endParaRPr lang="id-ID"/>
            </a:p>
          </p:txBody>
        </p:sp>
        <p:sp>
          <p:nvSpPr>
            <p:cNvPr id="28" name="Freeform 337"/>
            <p:cNvSpPr>
              <a:spLocks noEditPoints="1"/>
            </p:cNvSpPr>
            <p:nvPr/>
          </p:nvSpPr>
          <p:spPr bwMode="auto">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r" b="b"/>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grpFill/>
            <a:ln w="12700">
              <a:noFill/>
              <a:round/>
            </a:ln>
          </p:spPr>
          <p:txBody>
            <a:bodyPr vert="horz" wrap="square" lIns="91440" tIns="45720" rIns="91440" bIns="45720" numCol="1" anchor="t" anchorCtr="0" compatLnSpc="1"/>
            <a:lstStyle/>
            <a:p>
              <a:endParaRPr lang="id-ID"/>
            </a:p>
          </p:txBody>
        </p:sp>
        <p:sp>
          <p:nvSpPr>
            <p:cNvPr id="29" name="Freeform 338"/>
            <p:cNvSpPr>
              <a:spLocks noEditPoints="1"/>
            </p:cNvSpPr>
            <p:nvPr/>
          </p:nvSpPr>
          <p:spPr bwMode="auto">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w="12700">
              <a:noFill/>
              <a:round/>
            </a:ln>
          </p:spPr>
          <p:txBody>
            <a:bodyPr vert="horz" wrap="square" lIns="91440" tIns="45720" rIns="91440" bIns="45720" numCol="1" anchor="t" anchorCtr="0" compatLnSpc="1"/>
            <a:lstStyle/>
            <a:p>
              <a:endParaRPr lang="id-ID"/>
            </a:p>
          </p:txBody>
        </p:sp>
      </p:grpSp>
      <p:sp>
        <p:nvSpPr>
          <p:cNvPr id="31" name="Oval 12"/>
          <p:cNvSpPr>
            <a:spLocks noChangeArrowheads="1"/>
          </p:cNvSpPr>
          <p:nvPr/>
        </p:nvSpPr>
        <p:spPr bwMode="auto">
          <a:xfrm>
            <a:off x="7663025" y="2351553"/>
            <a:ext cx="1060200" cy="105723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en-US" dirty="0">
              <a:solidFill>
                <a:schemeClr val="tx1">
                  <a:lumMod val="65000"/>
                  <a:lumOff val="35000"/>
                </a:schemeClr>
              </a:solidFill>
            </a:endParaRPr>
          </a:p>
        </p:txBody>
      </p:sp>
      <p:grpSp>
        <p:nvGrpSpPr>
          <p:cNvPr id="32" name="Group 37"/>
          <p:cNvGrpSpPr/>
          <p:nvPr/>
        </p:nvGrpSpPr>
        <p:grpSpPr>
          <a:xfrm>
            <a:off x="7952047" y="2658476"/>
            <a:ext cx="482154" cy="443388"/>
            <a:chOff x="1350963" y="2176463"/>
            <a:chExt cx="315913" cy="290513"/>
          </a:xfrm>
          <a:solidFill>
            <a:schemeClr val="bg1"/>
          </a:solidFill>
        </p:grpSpPr>
        <p:sp>
          <p:nvSpPr>
            <p:cNvPr id="33" name="Freeform 339"/>
            <p:cNvSpPr>
              <a:spLocks noEditPoints="1"/>
            </p:cNvSpPr>
            <p:nvPr/>
          </p:nvSpPr>
          <p:spPr bwMode="auto">
            <a:xfrm>
              <a:off x="1350963" y="2193925"/>
              <a:ext cx="292100" cy="187325"/>
            </a:xfrm>
            <a:custGeom>
              <a:avLst/>
              <a:gdLst/>
              <a:ahLst/>
              <a:cxnLst>
                <a:cxn ang="0">
                  <a:pos x="109" y="1"/>
                </a:cxn>
                <a:cxn ang="0">
                  <a:pos x="108" y="0"/>
                </a:cxn>
                <a:cxn ang="0">
                  <a:pos x="106" y="0"/>
                </a:cxn>
                <a:cxn ang="0">
                  <a:pos x="58" y="25"/>
                </a:cxn>
                <a:cxn ang="0">
                  <a:pos x="58" y="28"/>
                </a:cxn>
                <a:cxn ang="0">
                  <a:pos x="58" y="30"/>
                </a:cxn>
                <a:cxn ang="0">
                  <a:pos x="31" y="45"/>
                </a:cxn>
                <a:cxn ang="0">
                  <a:pos x="30" y="48"/>
                </a:cxn>
                <a:cxn ang="0">
                  <a:pos x="31" y="50"/>
                </a:cxn>
                <a:cxn ang="0">
                  <a:pos x="2" y="64"/>
                </a:cxn>
                <a:cxn ang="0">
                  <a:pos x="1" y="67"/>
                </a:cxn>
                <a:cxn ang="0">
                  <a:pos x="7" y="81"/>
                </a:cxn>
                <a:cxn ang="0">
                  <a:pos x="9" y="82"/>
                </a:cxn>
                <a:cxn ang="0">
                  <a:pos x="9" y="82"/>
                </a:cxn>
                <a:cxn ang="0">
                  <a:pos x="40" y="71"/>
                </a:cxn>
                <a:cxn ang="0">
                  <a:pos x="41" y="74"/>
                </a:cxn>
                <a:cxn ang="0">
                  <a:pos x="43" y="75"/>
                </a:cxn>
                <a:cxn ang="0">
                  <a:pos x="43" y="75"/>
                </a:cxn>
                <a:cxn ang="0">
                  <a:pos x="72" y="66"/>
                </a:cxn>
                <a:cxn ang="0">
                  <a:pos x="73" y="69"/>
                </a:cxn>
                <a:cxn ang="0">
                  <a:pos x="75" y="70"/>
                </a:cxn>
                <a:cxn ang="0">
                  <a:pos x="76" y="70"/>
                </a:cxn>
                <a:cxn ang="0">
                  <a:pos x="128" y="54"/>
                </a:cxn>
                <a:cxn ang="0">
                  <a:pos x="129" y="53"/>
                </a:cxn>
                <a:cxn ang="0">
                  <a:pos x="129" y="51"/>
                </a:cxn>
                <a:cxn ang="0">
                  <a:pos x="109" y="1"/>
                </a:cxn>
                <a:cxn ang="0">
                  <a:pos x="10" y="78"/>
                </a:cxn>
                <a:cxn ang="0">
                  <a:pos x="5" y="67"/>
                </a:cxn>
                <a:cxn ang="0">
                  <a:pos x="33" y="54"/>
                </a:cxn>
                <a:cxn ang="0">
                  <a:pos x="38" y="68"/>
                </a:cxn>
                <a:cxn ang="0">
                  <a:pos x="10" y="78"/>
                </a:cxn>
                <a:cxn ang="0">
                  <a:pos x="44" y="70"/>
                </a:cxn>
                <a:cxn ang="0">
                  <a:pos x="43" y="68"/>
                </a:cxn>
                <a:cxn ang="0">
                  <a:pos x="43" y="68"/>
                </a:cxn>
                <a:cxn ang="0">
                  <a:pos x="35" y="50"/>
                </a:cxn>
                <a:cxn ang="0">
                  <a:pos x="35" y="50"/>
                </a:cxn>
                <a:cxn ang="0">
                  <a:pos x="34" y="48"/>
                </a:cxn>
                <a:cxn ang="0">
                  <a:pos x="60" y="34"/>
                </a:cxn>
                <a:cxn ang="0">
                  <a:pos x="69" y="59"/>
                </a:cxn>
                <a:cxn ang="0">
                  <a:pos x="71" y="63"/>
                </a:cxn>
                <a:cxn ang="0">
                  <a:pos x="44" y="70"/>
                </a:cxn>
                <a:cxn ang="0">
                  <a:pos x="76" y="66"/>
                </a:cxn>
                <a:cxn ang="0">
                  <a:pos x="75" y="63"/>
                </a:cxn>
                <a:cxn ang="0">
                  <a:pos x="75" y="63"/>
                </a:cxn>
                <a:cxn ang="0">
                  <a:pos x="73" y="57"/>
                </a:cxn>
                <a:cxn ang="0">
                  <a:pos x="62" y="28"/>
                </a:cxn>
                <a:cxn ang="0">
                  <a:pos x="106" y="5"/>
                </a:cxn>
                <a:cxn ang="0">
                  <a:pos x="124" y="51"/>
                </a:cxn>
                <a:cxn ang="0">
                  <a:pos x="76" y="66"/>
                </a:cxn>
              </a:cxnLst>
              <a:rect l="0" t="0" r="r" b="b"/>
              <a:pathLst>
                <a:path w="129" h="82">
                  <a:moveTo>
                    <a:pt x="109" y="1"/>
                  </a:moveTo>
                  <a:cubicBezTo>
                    <a:pt x="109" y="1"/>
                    <a:pt x="108" y="0"/>
                    <a:pt x="108" y="0"/>
                  </a:cubicBezTo>
                  <a:cubicBezTo>
                    <a:pt x="107" y="0"/>
                    <a:pt x="107" y="0"/>
                    <a:pt x="106" y="0"/>
                  </a:cubicBezTo>
                  <a:cubicBezTo>
                    <a:pt x="58" y="25"/>
                    <a:pt x="58" y="25"/>
                    <a:pt x="58" y="25"/>
                  </a:cubicBezTo>
                  <a:cubicBezTo>
                    <a:pt x="58" y="26"/>
                    <a:pt x="57" y="27"/>
                    <a:pt x="58" y="28"/>
                  </a:cubicBezTo>
                  <a:cubicBezTo>
                    <a:pt x="58" y="30"/>
                    <a:pt x="58" y="30"/>
                    <a:pt x="58" y="30"/>
                  </a:cubicBezTo>
                  <a:cubicBezTo>
                    <a:pt x="31" y="45"/>
                    <a:pt x="31" y="45"/>
                    <a:pt x="31" y="45"/>
                  </a:cubicBezTo>
                  <a:cubicBezTo>
                    <a:pt x="30" y="46"/>
                    <a:pt x="30" y="47"/>
                    <a:pt x="30" y="48"/>
                  </a:cubicBezTo>
                  <a:cubicBezTo>
                    <a:pt x="31" y="50"/>
                    <a:pt x="31" y="50"/>
                    <a:pt x="31" y="50"/>
                  </a:cubicBezTo>
                  <a:cubicBezTo>
                    <a:pt x="2" y="64"/>
                    <a:pt x="2" y="64"/>
                    <a:pt x="2" y="64"/>
                  </a:cubicBezTo>
                  <a:cubicBezTo>
                    <a:pt x="1" y="65"/>
                    <a:pt x="0" y="66"/>
                    <a:pt x="1" y="67"/>
                  </a:cubicBezTo>
                  <a:cubicBezTo>
                    <a:pt x="7" y="81"/>
                    <a:pt x="7" y="81"/>
                    <a:pt x="7" y="81"/>
                  </a:cubicBezTo>
                  <a:cubicBezTo>
                    <a:pt x="7" y="82"/>
                    <a:pt x="8" y="82"/>
                    <a:pt x="9" y="82"/>
                  </a:cubicBezTo>
                  <a:cubicBezTo>
                    <a:pt x="9" y="82"/>
                    <a:pt x="9" y="82"/>
                    <a:pt x="9" y="82"/>
                  </a:cubicBezTo>
                  <a:cubicBezTo>
                    <a:pt x="40" y="71"/>
                    <a:pt x="40" y="71"/>
                    <a:pt x="40" y="71"/>
                  </a:cubicBezTo>
                  <a:cubicBezTo>
                    <a:pt x="41" y="74"/>
                    <a:pt x="41" y="74"/>
                    <a:pt x="41" y="74"/>
                  </a:cubicBezTo>
                  <a:cubicBezTo>
                    <a:pt x="41" y="74"/>
                    <a:pt x="42" y="75"/>
                    <a:pt x="43" y="75"/>
                  </a:cubicBezTo>
                  <a:cubicBezTo>
                    <a:pt x="43" y="75"/>
                    <a:pt x="43" y="75"/>
                    <a:pt x="43" y="75"/>
                  </a:cubicBezTo>
                  <a:cubicBezTo>
                    <a:pt x="72" y="66"/>
                    <a:pt x="72" y="66"/>
                    <a:pt x="72" y="66"/>
                  </a:cubicBezTo>
                  <a:cubicBezTo>
                    <a:pt x="73" y="69"/>
                    <a:pt x="73" y="69"/>
                    <a:pt x="73" y="69"/>
                  </a:cubicBezTo>
                  <a:cubicBezTo>
                    <a:pt x="73" y="70"/>
                    <a:pt x="74" y="70"/>
                    <a:pt x="75" y="70"/>
                  </a:cubicBezTo>
                  <a:cubicBezTo>
                    <a:pt x="75" y="70"/>
                    <a:pt x="75" y="70"/>
                    <a:pt x="76" y="70"/>
                  </a:cubicBezTo>
                  <a:cubicBezTo>
                    <a:pt x="128" y="54"/>
                    <a:pt x="128" y="54"/>
                    <a:pt x="128" y="54"/>
                  </a:cubicBezTo>
                  <a:cubicBezTo>
                    <a:pt x="128" y="54"/>
                    <a:pt x="129" y="53"/>
                    <a:pt x="129" y="53"/>
                  </a:cubicBezTo>
                  <a:cubicBezTo>
                    <a:pt x="129" y="52"/>
                    <a:pt x="129" y="52"/>
                    <a:pt x="129" y="51"/>
                  </a:cubicBezTo>
                  <a:lnTo>
                    <a:pt x="109" y="1"/>
                  </a:lnTo>
                  <a:close/>
                  <a:moveTo>
                    <a:pt x="10" y="78"/>
                  </a:moveTo>
                  <a:cubicBezTo>
                    <a:pt x="5" y="67"/>
                    <a:pt x="5" y="67"/>
                    <a:pt x="5" y="67"/>
                  </a:cubicBezTo>
                  <a:cubicBezTo>
                    <a:pt x="33" y="54"/>
                    <a:pt x="33" y="54"/>
                    <a:pt x="33" y="54"/>
                  </a:cubicBezTo>
                  <a:cubicBezTo>
                    <a:pt x="38" y="68"/>
                    <a:pt x="38" y="68"/>
                    <a:pt x="38" y="68"/>
                  </a:cubicBezTo>
                  <a:lnTo>
                    <a:pt x="10" y="78"/>
                  </a:lnTo>
                  <a:close/>
                  <a:moveTo>
                    <a:pt x="44" y="70"/>
                  </a:moveTo>
                  <a:cubicBezTo>
                    <a:pt x="43" y="68"/>
                    <a:pt x="43" y="68"/>
                    <a:pt x="43" y="68"/>
                  </a:cubicBezTo>
                  <a:cubicBezTo>
                    <a:pt x="43" y="68"/>
                    <a:pt x="43" y="68"/>
                    <a:pt x="43" y="68"/>
                  </a:cubicBezTo>
                  <a:cubicBezTo>
                    <a:pt x="35" y="50"/>
                    <a:pt x="35" y="50"/>
                    <a:pt x="35" y="50"/>
                  </a:cubicBezTo>
                  <a:cubicBezTo>
                    <a:pt x="35" y="50"/>
                    <a:pt x="35" y="50"/>
                    <a:pt x="35" y="50"/>
                  </a:cubicBezTo>
                  <a:cubicBezTo>
                    <a:pt x="34" y="48"/>
                    <a:pt x="34" y="48"/>
                    <a:pt x="34" y="48"/>
                  </a:cubicBezTo>
                  <a:cubicBezTo>
                    <a:pt x="60" y="34"/>
                    <a:pt x="60" y="34"/>
                    <a:pt x="60" y="34"/>
                  </a:cubicBezTo>
                  <a:cubicBezTo>
                    <a:pt x="69" y="59"/>
                    <a:pt x="69" y="59"/>
                    <a:pt x="69" y="59"/>
                  </a:cubicBezTo>
                  <a:cubicBezTo>
                    <a:pt x="71" y="63"/>
                    <a:pt x="71" y="63"/>
                    <a:pt x="71" y="63"/>
                  </a:cubicBezTo>
                  <a:lnTo>
                    <a:pt x="44" y="70"/>
                  </a:lnTo>
                  <a:close/>
                  <a:moveTo>
                    <a:pt x="76" y="66"/>
                  </a:moveTo>
                  <a:cubicBezTo>
                    <a:pt x="75" y="63"/>
                    <a:pt x="75" y="63"/>
                    <a:pt x="75" y="63"/>
                  </a:cubicBezTo>
                  <a:cubicBezTo>
                    <a:pt x="75" y="63"/>
                    <a:pt x="75" y="63"/>
                    <a:pt x="75" y="63"/>
                  </a:cubicBezTo>
                  <a:cubicBezTo>
                    <a:pt x="73" y="57"/>
                    <a:pt x="73" y="57"/>
                    <a:pt x="73" y="57"/>
                  </a:cubicBezTo>
                  <a:cubicBezTo>
                    <a:pt x="62" y="28"/>
                    <a:pt x="62" y="28"/>
                    <a:pt x="62" y="28"/>
                  </a:cubicBezTo>
                  <a:cubicBezTo>
                    <a:pt x="106" y="5"/>
                    <a:pt x="106" y="5"/>
                    <a:pt x="106" y="5"/>
                  </a:cubicBezTo>
                  <a:cubicBezTo>
                    <a:pt x="124" y="51"/>
                    <a:pt x="124" y="51"/>
                    <a:pt x="124" y="51"/>
                  </a:cubicBezTo>
                  <a:lnTo>
                    <a:pt x="76" y="66"/>
                  </a:lnTo>
                  <a:close/>
                </a:path>
              </a:pathLst>
            </a:custGeom>
            <a:grpFill/>
            <a:ln w="12700">
              <a:noFill/>
              <a:round/>
            </a:ln>
          </p:spPr>
          <p:txBody>
            <a:bodyPr vert="horz" wrap="square" lIns="91440" tIns="45720" rIns="91440" bIns="45720" numCol="1" anchor="t" anchorCtr="0" compatLnSpc="1"/>
            <a:lstStyle/>
            <a:p>
              <a:endParaRPr lang="id-ID"/>
            </a:p>
          </p:txBody>
        </p:sp>
        <p:sp>
          <p:nvSpPr>
            <p:cNvPr id="34" name="Freeform 340"/>
            <p:cNvSpPr/>
            <p:nvPr/>
          </p:nvSpPr>
          <p:spPr bwMode="auto">
            <a:xfrm>
              <a:off x="1603376" y="2176463"/>
              <a:ext cx="63500" cy="144463"/>
            </a:xfrm>
            <a:custGeom>
              <a:avLst/>
              <a:gdLst/>
              <a:ahLst/>
              <a:cxnLst>
                <a:cxn ang="0">
                  <a:pos x="4" y="1"/>
                </a:cxn>
                <a:cxn ang="0">
                  <a:pos x="1" y="0"/>
                </a:cxn>
                <a:cxn ang="0">
                  <a:pos x="0" y="3"/>
                </a:cxn>
                <a:cxn ang="0">
                  <a:pos x="24" y="63"/>
                </a:cxn>
                <a:cxn ang="0">
                  <a:pos x="26" y="64"/>
                </a:cxn>
                <a:cxn ang="0">
                  <a:pos x="27" y="64"/>
                </a:cxn>
                <a:cxn ang="0">
                  <a:pos x="28" y="61"/>
                </a:cxn>
                <a:cxn ang="0">
                  <a:pos x="4" y="1"/>
                </a:cxn>
              </a:cxnLst>
              <a:rect l="0" t="0" r="r" b="b"/>
              <a:pathLst>
                <a:path w="28" h="64">
                  <a:moveTo>
                    <a:pt x="4" y="1"/>
                  </a:moveTo>
                  <a:cubicBezTo>
                    <a:pt x="3" y="0"/>
                    <a:pt x="2" y="0"/>
                    <a:pt x="1" y="0"/>
                  </a:cubicBezTo>
                  <a:cubicBezTo>
                    <a:pt x="0" y="1"/>
                    <a:pt x="0" y="2"/>
                    <a:pt x="0" y="3"/>
                  </a:cubicBezTo>
                  <a:cubicBezTo>
                    <a:pt x="24" y="63"/>
                    <a:pt x="24" y="63"/>
                    <a:pt x="24" y="63"/>
                  </a:cubicBezTo>
                  <a:cubicBezTo>
                    <a:pt x="24" y="64"/>
                    <a:pt x="25" y="64"/>
                    <a:pt x="26" y="64"/>
                  </a:cubicBezTo>
                  <a:cubicBezTo>
                    <a:pt x="26" y="64"/>
                    <a:pt x="27" y="64"/>
                    <a:pt x="27" y="64"/>
                  </a:cubicBezTo>
                  <a:cubicBezTo>
                    <a:pt x="28" y="63"/>
                    <a:pt x="28" y="62"/>
                    <a:pt x="28" y="61"/>
                  </a:cubicBezTo>
                  <a:lnTo>
                    <a:pt x="4" y="1"/>
                  </a:lnTo>
                  <a:close/>
                </a:path>
              </a:pathLst>
            </a:custGeom>
            <a:grpFill/>
            <a:ln w="12700">
              <a:noFill/>
              <a:round/>
            </a:ln>
          </p:spPr>
          <p:txBody>
            <a:bodyPr vert="horz" wrap="square" lIns="91440" tIns="45720" rIns="91440" bIns="45720" numCol="1" anchor="t" anchorCtr="0" compatLnSpc="1"/>
            <a:lstStyle/>
            <a:p>
              <a:endParaRPr lang="id-ID"/>
            </a:p>
          </p:txBody>
        </p:sp>
        <p:sp>
          <p:nvSpPr>
            <p:cNvPr id="35" name="Freeform 341"/>
            <p:cNvSpPr>
              <a:spLocks noEditPoints="1"/>
            </p:cNvSpPr>
            <p:nvPr/>
          </p:nvSpPr>
          <p:spPr bwMode="auto">
            <a:xfrm>
              <a:off x="1411288" y="2366963"/>
              <a:ext cx="173038" cy="100013"/>
            </a:xfrm>
            <a:custGeom>
              <a:avLst/>
              <a:gdLst/>
              <a:ahLst/>
              <a:cxnLst>
                <a:cxn ang="0">
                  <a:pos x="44" y="0"/>
                </a:cxn>
                <a:cxn ang="0">
                  <a:pos x="32" y="0"/>
                </a:cxn>
                <a:cxn ang="0">
                  <a:pos x="24" y="8"/>
                </a:cxn>
                <a:cxn ang="0">
                  <a:pos x="24" y="13"/>
                </a:cxn>
                <a:cxn ang="0">
                  <a:pos x="0" y="41"/>
                </a:cxn>
                <a:cxn ang="0">
                  <a:pos x="1" y="44"/>
                </a:cxn>
                <a:cxn ang="0">
                  <a:pos x="2" y="44"/>
                </a:cxn>
                <a:cxn ang="0">
                  <a:pos x="4" y="43"/>
                </a:cxn>
                <a:cxn ang="0">
                  <a:pos x="27" y="16"/>
                </a:cxn>
                <a:cxn ang="0">
                  <a:pos x="36" y="16"/>
                </a:cxn>
                <a:cxn ang="0">
                  <a:pos x="36" y="42"/>
                </a:cxn>
                <a:cxn ang="0">
                  <a:pos x="38" y="44"/>
                </a:cxn>
                <a:cxn ang="0">
                  <a:pos x="40" y="42"/>
                </a:cxn>
                <a:cxn ang="0">
                  <a:pos x="40" y="16"/>
                </a:cxn>
                <a:cxn ang="0">
                  <a:pos x="49" y="16"/>
                </a:cxn>
                <a:cxn ang="0">
                  <a:pos x="72" y="43"/>
                </a:cxn>
                <a:cxn ang="0">
                  <a:pos x="74" y="44"/>
                </a:cxn>
                <a:cxn ang="0">
                  <a:pos x="75" y="44"/>
                </a:cxn>
                <a:cxn ang="0">
                  <a:pos x="76" y="41"/>
                </a:cxn>
                <a:cxn ang="0">
                  <a:pos x="52" y="13"/>
                </a:cxn>
                <a:cxn ang="0">
                  <a:pos x="52" y="8"/>
                </a:cxn>
                <a:cxn ang="0">
                  <a:pos x="44" y="0"/>
                </a:cxn>
                <a:cxn ang="0">
                  <a:pos x="48" y="12"/>
                </a:cxn>
                <a:cxn ang="0">
                  <a:pos x="28" y="12"/>
                </a:cxn>
                <a:cxn ang="0">
                  <a:pos x="28" y="8"/>
                </a:cxn>
                <a:cxn ang="0">
                  <a:pos x="32" y="4"/>
                </a:cxn>
                <a:cxn ang="0">
                  <a:pos x="44" y="4"/>
                </a:cxn>
                <a:cxn ang="0">
                  <a:pos x="48" y="8"/>
                </a:cxn>
                <a:cxn ang="0">
                  <a:pos x="48" y="12"/>
                </a:cxn>
              </a:cxnLst>
              <a:rect l="0" t="0" r="r" b="b"/>
              <a:pathLst>
                <a:path w="76" h="44">
                  <a:moveTo>
                    <a:pt x="44" y="0"/>
                  </a:moveTo>
                  <a:cubicBezTo>
                    <a:pt x="32" y="0"/>
                    <a:pt x="32" y="0"/>
                    <a:pt x="32" y="0"/>
                  </a:cubicBezTo>
                  <a:cubicBezTo>
                    <a:pt x="27" y="0"/>
                    <a:pt x="24" y="3"/>
                    <a:pt x="24" y="8"/>
                  </a:cubicBezTo>
                  <a:cubicBezTo>
                    <a:pt x="24" y="13"/>
                    <a:pt x="24" y="13"/>
                    <a:pt x="24" y="13"/>
                  </a:cubicBezTo>
                  <a:cubicBezTo>
                    <a:pt x="0" y="41"/>
                    <a:pt x="0" y="41"/>
                    <a:pt x="0" y="41"/>
                  </a:cubicBezTo>
                  <a:cubicBezTo>
                    <a:pt x="0" y="42"/>
                    <a:pt x="0" y="43"/>
                    <a:pt x="1" y="44"/>
                  </a:cubicBezTo>
                  <a:cubicBezTo>
                    <a:pt x="1" y="44"/>
                    <a:pt x="2" y="44"/>
                    <a:pt x="2" y="44"/>
                  </a:cubicBezTo>
                  <a:cubicBezTo>
                    <a:pt x="3" y="44"/>
                    <a:pt x="3" y="44"/>
                    <a:pt x="4" y="43"/>
                  </a:cubicBezTo>
                  <a:cubicBezTo>
                    <a:pt x="27" y="16"/>
                    <a:pt x="27" y="16"/>
                    <a:pt x="27" y="16"/>
                  </a:cubicBezTo>
                  <a:cubicBezTo>
                    <a:pt x="36" y="16"/>
                    <a:pt x="36" y="16"/>
                    <a:pt x="36" y="16"/>
                  </a:cubicBezTo>
                  <a:cubicBezTo>
                    <a:pt x="36" y="42"/>
                    <a:pt x="36" y="42"/>
                    <a:pt x="36" y="42"/>
                  </a:cubicBezTo>
                  <a:cubicBezTo>
                    <a:pt x="36" y="43"/>
                    <a:pt x="37" y="44"/>
                    <a:pt x="38" y="44"/>
                  </a:cubicBezTo>
                  <a:cubicBezTo>
                    <a:pt x="39" y="44"/>
                    <a:pt x="40" y="43"/>
                    <a:pt x="40" y="42"/>
                  </a:cubicBezTo>
                  <a:cubicBezTo>
                    <a:pt x="40" y="16"/>
                    <a:pt x="40" y="16"/>
                    <a:pt x="40" y="16"/>
                  </a:cubicBezTo>
                  <a:cubicBezTo>
                    <a:pt x="49" y="16"/>
                    <a:pt x="49" y="16"/>
                    <a:pt x="49" y="16"/>
                  </a:cubicBezTo>
                  <a:cubicBezTo>
                    <a:pt x="72" y="43"/>
                    <a:pt x="72" y="43"/>
                    <a:pt x="72" y="43"/>
                  </a:cubicBezTo>
                  <a:cubicBezTo>
                    <a:pt x="73" y="44"/>
                    <a:pt x="73" y="44"/>
                    <a:pt x="74" y="44"/>
                  </a:cubicBezTo>
                  <a:cubicBezTo>
                    <a:pt x="74" y="44"/>
                    <a:pt x="75" y="44"/>
                    <a:pt x="75" y="44"/>
                  </a:cubicBezTo>
                  <a:cubicBezTo>
                    <a:pt x="76" y="43"/>
                    <a:pt x="76" y="42"/>
                    <a:pt x="76" y="41"/>
                  </a:cubicBezTo>
                  <a:cubicBezTo>
                    <a:pt x="52" y="13"/>
                    <a:pt x="52" y="13"/>
                    <a:pt x="52" y="13"/>
                  </a:cubicBezTo>
                  <a:cubicBezTo>
                    <a:pt x="52" y="8"/>
                    <a:pt x="52" y="8"/>
                    <a:pt x="52" y="8"/>
                  </a:cubicBezTo>
                  <a:cubicBezTo>
                    <a:pt x="52" y="4"/>
                    <a:pt x="48" y="0"/>
                    <a:pt x="44" y="0"/>
                  </a:cubicBezTo>
                  <a:close/>
                  <a:moveTo>
                    <a:pt x="48" y="12"/>
                  </a:moveTo>
                  <a:cubicBezTo>
                    <a:pt x="28" y="12"/>
                    <a:pt x="28" y="12"/>
                    <a:pt x="28" y="12"/>
                  </a:cubicBezTo>
                  <a:cubicBezTo>
                    <a:pt x="28" y="8"/>
                    <a:pt x="28" y="8"/>
                    <a:pt x="28" y="8"/>
                  </a:cubicBezTo>
                  <a:cubicBezTo>
                    <a:pt x="28" y="6"/>
                    <a:pt x="30" y="4"/>
                    <a:pt x="32" y="4"/>
                  </a:cubicBezTo>
                  <a:cubicBezTo>
                    <a:pt x="44" y="4"/>
                    <a:pt x="44" y="4"/>
                    <a:pt x="44" y="4"/>
                  </a:cubicBezTo>
                  <a:cubicBezTo>
                    <a:pt x="46" y="4"/>
                    <a:pt x="48" y="6"/>
                    <a:pt x="48" y="8"/>
                  </a:cubicBezTo>
                  <a:lnTo>
                    <a:pt x="48" y="12"/>
                  </a:lnTo>
                  <a:close/>
                </a:path>
              </a:pathLst>
            </a:custGeom>
            <a:grpFill/>
            <a:ln w="12700">
              <a:noFill/>
              <a:round/>
            </a:ln>
          </p:spPr>
          <p:txBody>
            <a:bodyPr vert="horz" wrap="square" lIns="91440" tIns="45720" rIns="91440" bIns="45720" numCol="1" anchor="t" anchorCtr="0" compatLnSpc="1"/>
            <a:lstStyle/>
            <a:p>
              <a:endParaRPr lang="id-ID"/>
            </a:p>
          </p:txBody>
        </p:sp>
      </p:grpSp>
      <p:sp>
        <p:nvSpPr>
          <p:cNvPr id="37" name="Oval 14"/>
          <p:cNvSpPr>
            <a:spLocks noChangeArrowheads="1"/>
          </p:cNvSpPr>
          <p:nvPr/>
        </p:nvSpPr>
        <p:spPr bwMode="auto">
          <a:xfrm>
            <a:off x="3671345" y="3367269"/>
            <a:ext cx="677636" cy="680603"/>
          </a:xfrm>
          <a:prstGeom prst="ellipse">
            <a:avLst/>
          </a:prstGeom>
          <a:gradFill>
            <a:gsLst>
              <a:gs pos="0">
                <a:srgbClr val="CE9A37"/>
              </a:gs>
              <a:gs pos="100000">
                <a:srgbClr val="982560"/>
              </a:gs>
            </a:gsLst>
            <a:lin ang="2700000" scaled="0"/>
          </a:gra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en-US" dirty="0">
              <a:solidFill>
                <a:schemeClr val="tx1">
                  <a:lumMod val="65000"/>
                  <a:lumOff val="35000"/>
                </a:schemeClr>
              </a:solidFill>
            </a:endParaRPr>
          </a:p>
        </p:txBody>
      </p:sp>
      <p:grpSp>
        <p:nvGrpSpPr>
          <p:cNvPr id="38" name="Group 41"/>
          <p:cNvGrpSpPr/>
          <p:nvPr/>
        </p:nvGrpSpPr>
        <p:grpSpPr>
          <a:xfrm>
            <a:off x="3913733" y="3567516"/>
            <a:ext cx="192860" cy="280106"/>
            <a:chOff x="4795838" y="2176463"/>
            <a:chExt cx="200025" cy="290512"/>
          </a:xfrm>
          <a:solidFill>
            <a:schemeClr val="bg1"/>
          </a:solidFill>
        </p:grpSpPr>
        <p:sp>
          <p:nvSpPr>
            <p:cNvPr id="39" name="Freeform 369"/>
            <p:cNvSpPr/>
            <p:nvPr/>
          </p:nvSpPr>
          <p:spPr bwMode="auto">
            <a:xfrm>
              <a:off x="4795838" y="2176463"/>
              <a:ext cx="200025" cy="242888"/>
            </a:xfrm>
            <a:custGeom>
              <a:avLst/>
              <a:gdLst/>
              <a:ahLst/>
              <a:cxnLst>
                <a:cxn ang="0">
                  <a:pos x="44" y="0"/>
                </a:cxn>
                <a:cxn ang="0">
                  <a:pos x="0" y="44"/>
                </a:cxn>
                <a:cxn ang="0">
                  <a:pos x="16" y="77"/>
                </a:cxn>
                <a:cxn ang="0">
                  <a:pos x="16" y="78"/>
                </a:cxn>
                <a:cxn ang="0">
                  <a:pos x="24" y="91"/>
                </a:cxn>
                <a:cxn ang="0">
                  <a:pos x="24" y="93"/>
                </a:cxn>
                <a:cxn ang="0">
                  <a:pos x="24" y="94"/>
                </a:cxn>
                <a:cxn ang="0">
                  <a:pos x="28" y="100"/>
                </a:cxn>
                <a:cxn ang="0">
                  <a:pos x="60" y="107"/>
                </a:cxn>
                <a:cxn ang="0">
                  <a:pos x="60" y="107"/>
                </a:cxn>
                <a:cxn ang="0">
                  <a:pos x="62" y="106"/>
                </a:cxn>
                <a:cxn ang="0">
                  <a:pos x="61" y="103"/>
                </a:cxn>
                <a:cxn ang="0">
                  <a:pos x="29" y="96"/>
                </a:cxn>
                <a:cxn ang="0">
                  <a:pos x="28" y="94"/>
                </a:cxn>
                <a:cxn ang="0">
                  <a:pos x="28" y="93"/>
                </a:cxn>
                <a:cxn ang="0">
                  <a:pos x="28" y="91"/>
                </a:cxn>
                <a:cxn ang="0">
                  <a:pos x="19" y="75"/>
                </a:cxn>
                <a:cxn ang="0">
                  <a:pos x="18" y="74"/>
                </a:cxn>
                <a:cxn ang="0">
                  <a:pos x="4" y="44"/>
                </a:cxn>
                <a:cxn ang="0">
                  <a:pos x="44" y="4"/>
                </a:cxn>
                <a:cxn ang="0">
                  <a:pos x="84" y="44"/>
                </a:cxn>
                <a:cxn ang="0">
                  <a:pos x="70" y="74"/>
                </a:cxn>
                <a:cxn ang="0">
                  <a:pos x="69" y="75"/>
                </a:cxn>
                <a:cxn ang="0">
                  <a:pos x="60" y="91"/>
                </a:cxn>
                <a:cxn ang="0">
                  <a:pos x="60" y="91"/>
                </a:cxn>
                <a:cxn ang="0">
                  <a:pos x="60" y="92"/>
                </a:cxn>
                <a:cxn ang="0">
                  <a:pos x="60" y="92"/>
                </a:cxn>
                <a:cxn ang="0">
                  <a:pos x="59" y="92"/>
                </a:cxn>
                <a:cxn ang="0">
                  <a:pos x="43" y="88"/>
                </a:cxn>
                <a:cxn ang="0">
                  <a:pos x="40" y="90"/>
                </a:cxn>
                <a:cxn ang="0">
                  <a:pos x="42" y="92"/>
                </a:cxn>
                <a:cxn ang="0">
                  <a:pos x="58" y="96"/>
                </a:cxn>
                <a:cxn ang="0">
                  <a:pos x="62" y="95"/>
                </a:cxn>
                <a:cxn ang="0">
                  <a:pos x="64" y="92"/>
                </a:cxn>
                <a:cxn ang="0">
                  <a:pos x="64" y="92"/>
                </a:cxn>
                <a:cxn ang="0">
                  <a:pos x="64" y="91"/>
                </a:cxn>
                <a:cxn ang="0">
                  <a:pos x="64" y="91"/>
                </a:cxn>
                <a:cxn ang="0">
                  <a:pos x="64" y="91"/>
                </a:cxn>
                <a:cxn ang="0">
                  <a:pos x="72" y="78"/>
                </a:cxn>
                <a:cxn ang="0">
                  <a:pos x="72" y="78"/>
                </a:cxn>
                <a:cxn ang="0">
                  <a:pos x="88" y="44"/>
                </a:cxn>
                <a:cxn ang="0">
                  <a:pos x="44" y="0"/>
                </a:cxn>
              </a:cxnLst>
              <a:rect l="0" t="0" r="r" b="b"/>
              <a:pathLst>
                <a:path w="88" h="107">
                  <a:moveTo>
                    <a:pt x="44" y="0"/>
                  </a:moveTo>
                  <a:cubicBezTo>
                    <a:pt x="23" y="0"/>
                    <a:pt x="0" y="17"/>
                    <a:pt x="0" y="44"/>
                  </a:cubicBezTo>
                  <a:cubicBezTo>
                    <a:pt x="0" y="57"/>
                    <a:pt x="5" y="69"/>
                    <a:pt x="16" y="77"/>
                  </a:cubicBezTo>
                  <a:cubicBezTo>
                    <a:pt x="16" y="77"/>
                    <a:pt x="16" y="78"/>
                    <a:pt x="16" y="78"/>
                  </a:cubicBezTo>
                  <a:cubicBezTo>
                    <a:pt x="24" y="86"/>
                    <a:pt x="24" y="87"/>
                    <a:pt x="24" y="91"/>
                  </a:cubicBezTo>
                  <a:cubicBezTo>
                    <a:pt x="24" y="92"/>
                    <a:pt x="24" y="93"/>
                    <a:pt x="24" y="93"/>
                  </a:cubicBezTo>
                  <a:cubicBezTo>
                    <a:pt x="24" y="94"/>
                    <a:pt x="24" y="94"/>
                    <a:pt x="24" y="94"/>
                  </a:cubicBezTo>
                  <a:cubicBezTo>
                    <a:pt x="24" y="96"/>
                    <a:pt x="24" y="99"/>
                    <a:pt x="28" y="100"/>
                  </a:cubicBezTo>
                  <a:cubicBezTo>
                    <a:pt x="60" y="107"/>
                    <a:pt x="60" y="107"/>
                    <a:pt x="60" y="107"/>
                  </a:cubicBezTo>
                  <a:cubicBezTo>
                    <a:pt x="60" y="107"/>
                    <a:pt x="60" y="107"/>
                    <a:pt x="60" y="107"/>
                  </a:cubicBezTo>
                  <a:cubicBezTo>
                    <a:pt x="61" y="107"/>
                    <a:pt x="62" y="106"/>
                    <a:pt x="62" y="106"/>
                  </a:cubicBezTo>
                  <a:cubicBezTo>
                    <a:pt x="63" y="104"/>
                    <a:pt x="62" y="103"/>
                    <a:pt x="61" y="103"/>
                  </a:cubicBezTo>
                  <a:cubicBezTo>
                    <a:pt x="29" y="96"/>
                    <a:pt x="29" y="96"/>
                    <a:pt x="29" y="96"/>
                  </a:cubicBezTo>
                  <a:cubicBezTo>
                    <a:pt x="28" y="96"/>
                    <a:pt x="28" y="96"/>
                    <a:pt x="28" y="94"/>
                  </a:cubicBezTo>
                  <a:cubicBezTo>
                    <a:pt x="28" y="93"/>
                    <a:pt x="28" y="93"/>
                    <a:pt x="28" y="93"/>
                  </a:cubicBezTo>
                  <a:cubicBezTo>
                    <a:pt x="28" y="93"/>
                    <a:pt x="28" y="93"/>
                    <a:pt x="28" y="91"/>
                  </a:cubicBezTo>
                  <a:cubicBezTo>
                    <a:pt x="28" y="86"/>
                    <a:pt x="27" y="83"/>
                    <a:pt x="19" y="75"/>
                  </a:cubicBezTo>
                  <a:cubicBezTo>
                    <a:pt x="19" y="75"/>
                    <a:pt x="18" y="74"/>
                    <a:pt x="18" y="74"/>
                  </a:cubicBezTo>
                  <a:cubicBezTo>
                    <a:pt x="9" y="66"/>
                    <a:pt x="4" y="56"/>
                    <a:pt x="4" y="44"/>
                  </a:cubicBezTo>
                  <a:cubicBezTo>
                    <a:pt x="4" y="19"/>
                    <a:pt x="25" y="4"/>
                    <a:pt x="44" y="4"/>
                  </a:cubicBezTo>
                  <a:cubicBezTo>
                    <a:pt x="64" y="4"/>
                    <a:pt x="84" y="19"/>
                    <a:pt x="84" y="44"/>
                  </a:cubicBezTo>
                  <a:cubicBezTo>
                    <a:pt x="84" y="60"/>
                    <a:pt x="76" y="69"/>
                    <a:pt x="70" y="74"/>
                  </a:cubicBezTo>
                  <a:cubicBezTo>
                    <a:pt x="70" y="74"/>
                    <a:pt x="70" y="74"/>
                    <a:pt x="69" y="75"/>
                  </a:cubicBezTo>
                  <a:cubicBezTo>
                    <a:pt x="61" y="83"/>
                    <a:pt x="60" y="86"/>
                    <a:pt x="60" y="91"/>
                  </a:cubicBezTo>
                  <a:cubicBezTo>
                    <a:pt x="60" y="91"/>
                    <a:pt x="60" y="91"/>
                    <a:pt x="60" y="91"/>
                  </a:cubicBezTo>
                  <a:cubicBezTo>
                    <a:pt x="60" y="92"/>
                    <a:pt x="60" y="92"/>
                    <a:pt x="60" y="92"/>
                  </a:cubicBezTo>
                  <a:cubicBezTo>
                    <a:pt x="60" y="92"/>
                    <a:pt x="60" y="92"/>
                    <a:pt x="60" y="92"/>
                  </a:cubicBezTo>
                  <a:cubicBezTo>
                    <a:pt x="60" y="92"/>
                    <a:pt x="59" y="92"/>
                    <a:pt x="59" y="92"/>
                  </a:cubicBezTo>
                  <a:cubicBezTo>
                    <a:pt x="43" y="88"/>
                    <a:pt x="43" y="88"/>
                    <a:pt x="43" y="88"/>
                  </a:cubicBezTo>
                  <a:cubicBezTo>
                    <a:pt x="42" y="88"/>
                    <a:pt x="41" y="88"/>
                    <a:pt x="40" y="90"/>
                  </a:cubicBezTo>
                  <a:cubicBezTo>
                    <a:pt x="40" y="91"/>
                    <a:pt x="41" y="92"/>
                    <a:pt x="42" y="92"/>
                  </a:cubicBezTo>
                  <a:cubicBezTo>
                    <a:pt x="58" y="96"/>
                    <a:pt x="58" y="96"/>
                    <a:pt x="58" y="96"/>
                  </a:cubicBezTo>
                  <a:cubicBezTo>
                    <a:pt x="59" y="96"/>
                    <a:pt x="61" y="97"/>
                    <a:pt x="62" y="95"/>
                  </a:cubicBezTo>
                  <a:cubicBezTo>
                    <a:pt x="63" y="95"/>
                    <a:pt x="64" y="94"/>
                    <a:pt x="64" y="92"/>
                  </a:cubicBezTo>
                  <a:cubicBezTo>
                    <a:pt x="64" y="92"/>
                    <a:pt x="64" y="92"/>
                    <a:pt x="64" y="92"/>
                  </a:cubicBezTo>
                  <a:cubicBezTo>
                    <a:pt x="64" y="92"/>
                    <a:pt x="64" y="91"/>
                    <a:pt x="64" y="91"/>
                  </a:cubicBezTo>
                  <a:cubicBezTo>
                    <a:pt x="64" y="91"/>
                    <a:pt x="64" y="91"/>
                    <a:pt x="64" y="91"/>
                  </a:cubicBezTo>
                  <a:cubicBezTo>
                    <a:pt x="64" y="91"/>
                    <a:pt x="64" y="91"/>
                    <a:pt x="64" y="91"/>
                  </a:cubicBezTo>
                  <a:cubicBezTo>
                    <a:pt x="64" y="87"/>
                    <a:pt x="64" y="86"/>
                    <a:pt x="72" y="78"/>
                  </a:cubicBezTo>
                  <a:cubicBezTo>
                    <a:pt x="72" y="78"/>
                    <a:pt x="72" y="78"/>
                    <a:pt x="72" y="78"/>
                  </a:cubicBezTo>
                  <a:cubicBezTo>
                    <a:pt x="83" y="69"/>
                    <a:pt x="88" y="58"/>
                    <a:pt x="88" y="44"/>
                  </a:cubicBezTo>
                  <a:cubicBezTo>
                    <a:pt x="88" y="16"/>
                    <a:pt x="66" y="0"/>
                    <a:pt x="44" y="0"/>
                  </a:cubicBezTo>
                  <a:close/>
                </a:path>
              </a:pathLst>
            </a:custGeom>
            <a:grpFill/>
            <a:ln w="12700">
              <a:noFill/>
              <a:round/>
            </a:ln>
          </p:spPr>
          <p:txBody>
            <a:bodyPr vert="horz" wrap="square" lIns="91440" tIns="45720" rIns="91440" bIns="45720" numCol="1" anchor="t" anchorCtr="0" compatLnSpc="1"/>
            <a:lstStyle/>
            <a:p>
              <a:endParaRPr lang="id-ID"/>
            </a:p>
          </p:txBody>
        </p:sp>
        <p:sp>
          <p:nvSpPr>
            <p:cNvPr id="40" name="Freeform 370"/>
            <p:cNvSpPr/>
            <p:nvPr/>
          </p:nvSpPr>
          <p:spPr bwMode="auto">
            <a:xfrm>
              <a:off x="4856163" y="2419350"/>
              <a:ext cx="80963" cy="25400"/>
            </a:xfrm>
            <a:custGeom>
              <a:avLst/>
              <a:gdLst/>
              <a:ahLst/>
              <a:cxnLst>
                <a:cxn ang="0">
                  <a:pos x="34" y="11"/>
                </a:cxn>
                <a:cxn ang="0">
                  <a:pos x="36" y="9"/>
                </a:cxn>
                <a:cxn ang="0">
                  <a:pos x="34" y="7"/>
                </a:cxn>
                <a:cxn ang="0">
                  <a:pos x="2" y="0"/>
                </a:cxn>
                <a:cxn ang="0">
                  <a:pos x="0" y="1"/>
                </a:cxn>
                <a:cxn ang="0">
                  <a:pos x="2" y="4"/>
                </a:cxn>
                <a:cxn ang="0">
                  <a:pos x="34" y="11"/>
                </a:cxn>
                <a:cxn ang="0">
                  <a:pos x="34" y="11"/>
                </a:cxn>
              </a:cxnLst>
              <a:rect l="0" t="0" r="r" b="b"/>
              <a:pathLst>
                <a:path w="36" h="11">
                  <a:moveTo>
                    <a:pt x="34" y="11"/>
                  </a:moveTo>
                  <a:cubicBezTo>
                    <a:pt x="35" y="11"/>
                    <a:pt x="36" y="10"/>
                    <a:pt x="36" y="9"/>
                  </a:cubicBezTo>
                  <a:cubicBezTo>
                    <a:pt x="36" y="8"/>
                    <a:pt x="36" y="7"/>
                    <a:pt x="34" y="7"/>
                  </a:cubicBezTo>
                  <a:cubicBezTo>
                    <a:pt x="2" y="0"/>
                    <a:pt x="2" y="0"/>
                    <a:pt x="2" y="0"/>
                  </a:cubicBezTo>
                  <a:cubicBezTo>
                    <a:pt x="1" y="0"/>
                    <a:pt x="0" y="0"/>
                    <a:pt x="0" y="1"/>
                  </a:cubicBezTo>
                  <a:cubicBezTo>
                    <a:pt x="0" y="2"/>
                    <a:pt x="0" y="3"/>
                    <a:pt x="2" y="4"/>
                  </a:cubicBezTo>
                  <a:cubicBezTo>
                    <a:pt x="34" y="11"/>
                    <a:pt x="34" y="11"/>
                    <a:pt x="34" y="11"/>
                  </a:cubicBezTo>
                  <a:cubicBezTo>
                    <a:pt x="34" y="11"/>
                    <a:pt x="34" y="11"/>
                    <a:pt x="34" y="11"/>
                  </a:cubicBezTo>
                  <a:close/>
                </a:path>
              </a:pathLst>
            </a:custGeom>
            <a:grpFill/>
            <a:ln w="12700">
              <a:noFill/>
              <a:round/>
            </a:ln>
          </p:spPr>
          <p:txBody>
            <a:bodyPr vert="horz" wrap="square" lIns="91440" tIns="45720" rIns="91440" bIns="45720" numCol="1" anchor="t" anchorCtr="0" compatLnSpc="1"/>
            <a:lstStyle/>
            <a:p>
              <a:endParaRPr lang="id-ID"/>
            </a:p>
          </p:txBody>
        </p:sp>
        <p:sp>
          <p:nvSpPr>
            <p:cNvPr id="41" name="Freeform 371"/>
            <p:cNvSpPr/>
            <p:nvPr/>
          </p:nvSpPr>
          <p:spPr bwMode="auto">
            <a:xfrm>
              <a:off x="4859338" y="2444750"/>
              <a:ext cx="68263" cy="22225"/>
            </a:xfrm>
            <a:custGeom>
              <a:avLst/>
              <a:gdLst/>
              <a:ahLst/>
              <a:cxnLst>
                <a:cxn ang="0">
                  <a:pos x="2" y="0"/>
                </a:cxn>
                <a:cxn ang="0">
                  <a:pos x="0" y="2"/>
                </a:cxn>
                <a:cxn ang="0">
                  <a:pos x="2" y="4"/>
                </a:cxn>
                <a:cxn ang="0">
                  <a:pos x="28" y="10"/>
                </a:cxn>
                <a:cxn ang="0">
                  <a:pos x="28" y="10"/>
                </a:cxn>
                <a:cxn ang="0">
                  <a:pos x="30" y="8"/>
                </a:cxn>
                <a:cxn ang="0">
                  <a:pos x="28" y="6"/>
                </a:cxn>
                <a:cxn ang="0">
                  <a:pos x="2" y="0"/>
                </a:cxn>
              </a:cxnLst>
              <a:rect l="0" t="0" r="r" b="b"/>
              <a:pathLst>
                <a:path w="30" h="10">
                  <a:moveTo>
                    <a:pt x="2" y="0"/>
                  </a:moveTo>
                  <a:cubicBezTo>
                    <a:pt x="1" y="0"/>
                    <a:pt x="0" y="1"/>
                    <a:pt x="0" y="2"/>
                  </a:cubicBezTo>
                  <a:cubicBezTo>
                    <a:pt x="0" y="3"/>
                    <a:pt x="0" y="4"/>
                    <a:pt x="2" y="4"/>
                  </a:cubicBezTo>
                  <a:cubicBezTo>
                    <a:pt x="28" y="10"/>
                    <a:pt x="28" y="10"/>
                    <a:pt x="28" y="10"/>
                  </a:cubicBezTo>
                  <a:cubicBezTo>
                    <a:pt x="28" y="10"/>
                    <a:pt x="28" y="10"/>
                    <a:pt x="28" y="10"/>
                  </a:cubicBezTo>
                  <a:cubicBezTo>
                    <a:pt x="29" y="10"/>
                    <a:pt x="30" y="9"/>
                    <a:pt x="30" y="8"/>
                  </a:cubicBezTo>
                  <a:cubicBezTo>
                    <a:pt x="30" y="7"/>
                    <a:pt x="30" y="6"/>
                    <a:pt x="28" y="6"/>
                  </a:cubicBezTo>
                  <a:lnTo>
                    <a:pt x="2" y="0"/>
                  </a:lnTo>
                  <a:close/>
                </a:path>
              </a:pathLst>
            </a:custGeom>
            <a:grpFill/>
            <a:ln w="12700">
              <a:noFill/>
              <a:round/>
            </a:ln>
          </p:spPr>
          <p:txBody>
            <a:bodyPr vert="horz" wrap="square" lIns="91440" tIns="45720" rIns="91440" bIns="45720" numCol="1" anchor="t" anchorCtr="0" compatLnSpc="1"/>
            <a:lstStyle/>
            <a:p>
              <a:endParaRPr lang="id-ID"/>
            </a:p>
          </p:txBody>
        </p:sp>
      </p:grpSp>
      <p:cxnSp>
        <p:nvCxnSpPr>
          <p:cNvPr id="43" name="Straight Connector 96"/>
          <p:cNvCxnSpPr/>
          <p:nvPr/>
        </p:nvCxnSpPr>
        <p:spPr>
          <a:xfrm rot="10800000">
            <a:off x="4716414" y="2220349"/>
            <a:ext cx="1080192" cy="347373"/>
          </a:xfrm>
          <a:prstGeom prst="bentConnector3">
            <a:avLst>
              <a:gd name="adj1" fmla="val -269"/>
            </a:avLst>
          </a:prstGeom>
          <a:ln w="12700">
            <a:gradFill>
              <a:gsLst>
                <a:gs pos="0">
                  <a:srgbClr val="CE9A37"/>
                </a:gs>
                <a:gs pos="100000">
                  <a:srgbClr val="982560"/>
                </a:gs>
              </a:gsLst>
              <a:lin ang="2700000" scaled="0"/>
            </a:gradFill>
            <a:prstDash val="solid"/>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109"/>
          <p:cNvCxnSpPr/>
          <p:nvPr/>
        </p:nvCxnSpPr>
        <p:spPr>
          <a:xfrm>
            <a:off x="2883762" y="3661913"/>
            <a:ext cx="689718" cy="1761"/>
          </a:xfrm>
          <a:prstGeom prst="line">
            <a:avLst/>
          </a:prstGeom>
          <a:ln w="12700">
            <a:gradFill>
              <a:gsLst>
                <a:gs pos="0">
                  <a:srgbClr val="CE9A37"/>
                </a:gs>
                <a:gs pos="100000">
                  <a:srgbClr val="982560"/>
                </a:gs>
              </a:gsLst>
              <a:lin ang="2700000" scaled="0"/>
            </a:gradFill>
            <a:prstDash val="solid"/>
            <a:head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96"/>
          <p:cNvCxnSpPr/>
          <p:nvPr/>
        </p:nvCxnSpPr>
        <p:spPr>
          <a:xfrm rot="10800000" flipV="1">
            <a:off x="4166621" y="5022067"/>
            <a:ext cx="1083159" cy="222162"/>
          </a:xfrm>
          <a:prstGeom prst="bentConnector3">
            <a:avLst>
              <a:gd name="adj1" fmla="val 104"/>
            </a:avLst>
          </a:prstGeom>
          <a:ln w="12700">
            <a:gradFill>
              <a:gsLst>
                <a:gs pos="0">
                  <a:srgbClr val="CE9A37"/>
                </a:gs>
                <a:gs pos="100000">
                  <a:srgbClr val="982560"/>
                </a:gs>
              </a:gsLst>
              <a:lin ang="2700000" scaled="0"/>
            </a:gradFill>
            <a:prstDash val="solid"/>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88"/>
          <p:cNvCxnSpPr/>
          <p:nvPr/>
        </p:nvCxnSpPr>
        <p:spPr>
          <a:xfrm rot="10800000" flipV="1">
            <a:off x="7695106" y="4169760"/>
            <a:ext cx="686613" cy="882"/>
          </a:xfrm>
          <a:prstGeom prst="line">
            <a:avLst/>
          </a:prstGeom>
          <a:ln w="12700">
            <a:gradFill>
              <a:gsLst>
                <a:gs pos="0">
                  <a:srgbClr val="CE9A37"/>
                </a:gs>
                <a:gs pos="100000">
                  <a:srgbClr val="982560"/>
                </a:gs>
              </a:gsLst>
              <a:lin ang="2700000" scaled="0"/>
            </a:gradFill>
            <a:prstDash val="solid"/>
            <a:head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Connector 86"/>
          <p:cNvCxnSpPr/>
          <p:nvPr/>
        </p:nvCxnSpPr>
        <p:spPr>
          <a:xfrm rot="10800000" flipV="1">
            <a:off x="8723225" y="2566836"/>
            <a:ext cx="686613" cy="882"/>
          </a:xfrm>
          <a:prstGeom prst="line">
            <a:avLst/>
          </a:prstGeom>
          <a:ln w="12700">
            <a:gradFill>
              <a:gsLst>
                <a:gs pos="0">
                  <a:srgbClr val="CE9A37"/>
                </a:gs>
                <a:gs pos="100000">
                  <a:srgbClr val="982560"/>
                </a:gs>
              </a:gsLst>
              <a:lin ang="2700000" scaled="0"/>
            </a:gradFill>
            <a:prstDash val="solid"/>
            <a:head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rot="8003922">
            <a:off x="-36631" y="-948594"/>
            <a:ext cx="2102871" cy="1897188"/>
            <a:chOff x="7616187" y="2561938"/>
            <a:chExt cx="3281674" cy="2960688"/>
          </a:xfrm>
        </p:grpSpPr>
        <p:sp>
          <p:nvSpPr>
            <p:cNvPr id="72"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3"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4"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5"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6"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7"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8"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9"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0"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1"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2"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3"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4"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5"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6"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7"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1"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6"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0"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1"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3"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5"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6" name="组合 115"/>
          <p:cNvGrpSpPr/>
          <p:nvPr/>
        </p:nvGrpSpPr>
        <p:grpSpPr>
          <a:xfrm>
            <a:off x="1999243" y="375968"/>
            <a:ext cx="2622834" cy="736346"/>
            <a:chOff x="1999243" y="375968"/>
            <a:chExt cx="2622834" cy="736346"/>
          </a:xfrm>
        </p:grpSpPr>
        <p:sp>
          <p:nvSpPr>
            <p:cNvPr id="117" name="文本框 116"/>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118" name="文本框 117"/>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119" name="组合 118"/>
          <p:cNvGrpSpPr/>
          <p:nvPr/>
        </p:nvGrpSpPr>
        <p:grpSpPr>
          <a:xfrm>
            <a:off x="8149529" y="4383295"/>
            <a:ext cx="2853044" cy="1109754"/>
            <a:chOff x="6187114" y="1678126"/>
            <a:chExt cx="2853044" cy="1109754"/>
          </a:xfrm>
        </p:grpSpPr>
        <p:sp>
          <p:nvSpPr>
            <p:cNvPr id="120" name="矩形 119"/>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21" name="矩形 12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alpha val="70000"/>
                    </a:schemeClr>
                  </a:solidFill>
                </a:rPr>
                <a:t>文字添加</a:t>
              </a:r>
            </a:p>
          </p:txBody>
        </p:sp>
      </p:grpSp>
      <p:grpSp>
        <p:nvGrpSpPr>
          <p:cNvPr id="122" name="组合 121"/>
          <p:cNvGrpSpPr/>
          <p:nvPr/>
        </p:nvGrpSpPr>
        <p:grpSpPr>
          <a:xfrm>
            <a:off x="9494401" y="2031181"/>
            <a:ext cx="2241974" cy="1331353"/>
            <a:chOff x="6187114" y="1678126"/>
            <a:chExt cx="2241974" cy="1331353"/>
          </a:xfrm>
        </p:grpSpPr>
        <p:sp>
          <p:nvSpPr>
            <p:cNvPr id="123" name="矩形 122"/>
            <p:cNvSpPr/>
            <p:nvPr/>
          </p:nvSpPr>
          <p:spPr>
            <a:xfrm>
              <a:off x="6187114" y="2030750"/>
              <a:ext cx="2053074"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24" name="矩形 123"/>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alpha val="70000"/>
                    </a:schemeClr>
                  </a:solidFill>
                </a:rPr>
                <a:t>文字添加</a:t>
              </a:r>
            </a:p>
          </p:txBody>
        </p:sp>
      </p:grpSp>
      <p:grpSp>
        <p:nvGrpSpPr>
          <p:cNvPr id="125" name="组合 124"/>
          <p:cNvGrpSpPr/>
          <p:nvPr/>
        </p:nvGrpSpPr>
        <p:grpSpPr>
          <a:xfrm>
            <a:off x="1214138" y="4898994"/>
            <a:ext cx="2853044" cy="1109754"/>
            <a:chOff x="6187114" y="1678126"/>
            <a:chExt cx="2853044" cy="1109754"/>
          </a:xfrm>
        </p:grpSpPr>
        <p:sp>
          <p:nvSpPr>
            <p:cNvPr id="126" name="矩形 125"/>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27" name="矩形 126"/>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alpha val="70000"/>
                    </a:schemeClr>
                  </a:solidFill>
                </a:rPr>
                <a:t>文字添加</a:t>
              </a:r>
            </a:p>
          </p:txBody>
        </p:sp>
      </p:grpSp>
      <p:grpSp>
        <p:nvGrpSpPr>
          <p:cNvPr id="128" name="组合 127"/>
          <p:cNvGrpSpPr/>
          <p:nvPr/>
        </p:nvGrpSpPr>
        <p:grpSpPr>
          <a:xfrm>
            <a:off x="1763134" y="1710542"/>
            <a:ext cx="2853044" cy="1109754"/>
            <a:chOff x="6187114" y="1678126"/>
            <a:chExt cx="2853044" cy="1109754"/>
          </a:xfrm>
        </p:grpSpPr>
        <p:sp>
          <p:nvSpPr>
            <p:cNvPr id="129" name="矩形 128"/>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30" name="矩形 129"/>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alpha val="70000"/>
                    </a:schemeClr>
                  </a:solidFill>
                </a:rPr>
                <a:t>文字添加</a:t>
              </a:r>
            </a:p>
          </p:txBody>
        </p:sp>
      </p:grpSp>
      <p:grpSp>
        <p:nvGrpSpPr>
          <p:cNvPr id="131" name="组合 130"/>
          <p:cNvGrpSpPr/>
          <p:nvPr/>
        </p:nvGrpSpPr>
        <p:grpSpPr>
          <a:xfrm>
            <a:off x="518001" y="3143490"/>
            <a:ext cx="2241974" cy="1109754"/>
            <a:chOff x="6798184" y="1678126"/>
            <a:chExt cx="2241974" cy="1109754"/>
          </a:xfrm>
        </p:grpSpPr>
        <p:sp>
          <p:nvSpPr>
            <p:cNvPr id="132" name="矩形 131"/>
            <p:cNvSpPr/>
            <p:nvPr/>
          </p:nvSpPr>
          <p:spPr>
            <a:xfrm>
              <a:off x="6968054" y="2030750"/>
              <a:ext cx="2072103"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a:t>
              </a:r>
            </a:p>
          </p:txBody>
        </p:sp>
        <p:sp>
          <p:nvSpPr>
            <p:cNvPr id="133" name="矩形 132"/>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alpha val="70000"/>
                    </a:schemeClr>
                  </a:solidFill>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19"/>
                                            </p:tgtEl>
                                            <p:attrNameLst>
                                              <p:attrName>style.visibility</p:attrName>
                                            </p:attrNameLst>
                                          </p:cBhvr>
                                          <p:to>
                                            <p:strVal val="visible"/>
                                          </p:to>
                                        </p:set>
                                        <p:anim calcmode="lin" valueType="num" p14:bounceEnd="60000">
                                          <p:cBhvr additive="base">
                                            <p:cTn id="7" dur="10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22"/>
                                            </p:tgtEl>
                                            <p:attrNameLst>
                                              <p:attrName>style.visibility</p:attrName>
                                            </p:attrNameLst>
                                          </p:cBhvr>
                                          <p:to>
                                            <p:strVal val="visible"/>
                                          </p:to>
                                        </p:set>
                                        <p:anim calcmode="lin" valueType="num" p14:bounceEnd="60000">
                                          <p:cBhvr additive="base">
                                            <p:cTn id="11" dur="1000" fill="hold"/>
                                            <p:tgtEl>
                                              <p:spTgt spid="122"/>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14:bounceEnd="60000">
                                          <p:cBhvr additive="base">
                                            <p:cTn id="15" dur="1000" fill="hold"/>
                                            <p:tgtEl>
                                              <p:spTgt spid="125"/>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128"/>
                                            </p:tgtEl>
                                            <p:attrNameLst>
                                              <p:attrName>style.visibility</p:attrName>
                                            </p:attrNameLst>
                                          </p:cBhvr>
                                          <p:to>
                                            <p:strVal val="visible"/>
                                          </p:to>
                                        </p:set>
                                        <p:anim calcmode="lin" valueType="num" p14:bounceEnd="60000">
                                          <p:cBhvr additive="base">
                                            <p:cTn id="19" dur="100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12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250"/>
                                      </p:stCondLst>
                                      <p:childTnLst>
                                        <p:set>
                                          <p:cBhvr>
                                            <p:cTn id="22" dur="1" fill="hold">
                                              <p:stCondLst>
                                                <p:cond delay="0"/>
                                              </p:stCondLst>
                                            </p:cTn>
                                            <p:tgtEl>
                                              <p:spTgt spid="131"/>
                                            </p:tgtEl>
                                            <p:attrNameLst>
                                              <p:attrName>style.visibility</p:attrName>
                                            </p:attrNameLst>
                                          </p:cBhvr>
                                          <p:to>
                                            <p:strVal val="visible"/>
                                          </p:to>
                                        </p:set>
                                        <p:anim calcmode="lin" valueType="num" p14:bounceEnd="60000">
                                          <p:cBhvr additive="base">
                                            <p:cTn id="23" dur="1000" fill="hold"/>
                                            <p:tgtEl>
                                              <p:spTgt spid="131"/>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1+#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1000" fill="hold"/>
                                            <p:tgtEl>
                                              <p:spTgt spid="122"/>
                                            </p:tgtEl>
                                            <p:attrNameLst>
                                              <p:attrName>ppt_x</p:attrName>
                                            </p:attrNameLst>
                                          </p:cBhvr>
                                          <p:tavLst>
                                            <p:tav tm="0">
                                              <p:val>
                                                <p:strVal val="1+#ppt_w/2"/>
                                              </p:val>
                                            </p:tav>
                                            <p:tav tm="100000">
                                              <p:val>
                                                <p:strVal val="#ppt_x"/>
                                              </p:val>
                                            </p:tav>
                                          </p:tavLst>
                                        </p:anim>
                                        <p:anim calcmode="lin" valueType="num">
                                          <p:cBhvr additive="base">
                                            <p:cTn id="12" dur="10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1000" fill="hold"/>
                                            <p:tgtEl>
                                              <p:spTgt spid="125"/>
                                            </p:tgtEl>
                                            <p:attrNameLst>
                                              <p:attrName>ppt_x</p:attrName>
                                            </p:attrNameLst>
                                          </p:cBhvr>
                                          <p:tavLst>
                                            <p:tav tm="0">
                                              <p:val>
                                                <p:strVal val="1+#ppt_w/2"/>
                                              </p:val>
                                            </p:tav>
                                            <p:tav tm="100000">
                                              <p:val>
                                                <p:strVal val="#ppt_x"/>
                                              </p:val>
                                            </p:tav>
                                          </p:tavLst>
                                        </p:anim>
                                        <p:anim calcmode="lin" valueType="num">
                                          <p:cBhvr additive="base">
                                            <p:cTn id="16" dur="10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1000" fill="hold"/>
                                            <p:tgtEl>
                                              <p:spTgt spid="128"/>
                                            </p:tgtEl>
                                            <p:attrNameLst>
                                              <p:attrName>ppt_x</p:attrName>
                                            </p:attrNameLst>
                                          </p:cBhvr>
                                          <p:tavLst>
                                            <p:tav tm="0">
                                              <p:val>
                                                <p:strVal val="1+#ppt_w/2"/>
                                              </p:val>
                                            </p:tav>
                                            <p:tav tm="100000">
                                              <p:val>
                                                <p:strVal val="#ppt_x"/>
                                              </p:val>
                                            </p:tav>
                                          </p:tavLst>
                                        </p:anim>
                                        <p:anim calcmode="lin" valueType="num">
                                          <p:cBhvr additive="base">
                                            <p:cTn id="20" dur="1000" fill="hold"/>
                                            <p:tgtEl>
                                              <p:spTgt spid="12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1000" fill="hold"/>
                                            <p:tgtEl>
                                              <p:spTgt spid="131"/>
                                            </p:tgtEl>
                                            <p:attrNameLst>
                                              <p:attrName>ppt_x</p:attrName>
                                            </p:attrNameLst>
                                          </p:cBhvr>
                                          <p:tavLst>
                                            <p:tav tm="0">
                                              <p:val>
                                                <p:strVal val="1+#ppt_w/2"/>
                                              </p:val>
                                            </p:tav>
                                            <p:tav tm="100000">
                                              <p:val>
                                                <p:strVal val="#ppt_x"/>
                                              </p:val>
                                            </p:tav>
                                          </p:tavLst>
                                        </p:anim>
                                        <p:anim calcmode="lin" valueType="num">
                                          <p:cBhvr additive="base">
                                            <p:cTn id="24"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t="875" b="875"/>
          <a:stretch>
            <a:fillRect/>
          </a:stretch>
        </p:blipFill>
        <p:spPr>
          <a:xfrm>
            <a:off x="0" y="0"/>
            <a:ext cx="12192000" cy="6858000"/>
          </a:xfrm>
          <a:prstGeom prst="rect">
            <a:avLst/>
          </a:prstGeom>
        </p:spPr>
      </p:pic>
      <p:sp>
        <p:nvSpPr>
          <p:cNvPr id="3" name="文本框 2"/>
          <p:cNvSpPr txBox="1"/>
          <p:nvPr/>
        </p:nvSpPr>
        <p:spPr>
          <a:xfrm>
            <a:off x="3316942" y="2687047"/>
            <a:ext cx="5558118"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solidFill>
                  <a:schemeClr val="bg1"/>
                </a:solidFill>
                <a:latin typeface="时尚中黑简体" panose="01010104010101010101" pitchFamily="2" charset="-122"/>
                <a:ea typeface="时尚中黑简体" panose="01010104010101010101" pitchFamily="2" charset="-122"/>
              </a:rPr>
              <a:t>感谢您的下载观看</a:t>
            </a:r>
          </a:p>
        </p:txBody>
      </p:sp>
      <p:grpSp>
        <p:nvGrpSpPr>
          <p:cNvPr id="4" name="组合 3"/>
          <p:cNvGrpSpPr/>
          <p:nvPr/>
        </p:nvGrpSpPr>
        <p:grpSpPr>
          <a:xfrm>
            <a:off x="3993772" y="3737854"/>
            <a:ext cx="1183344" cy="311972"/>
            <a:chOff x="3666562" y="3737854"/>
            <a:chExt cx="1183344" cy="311972"/>
          </a:xfrm>
        </p:grpSpPr>
        <p:sp>
          <p:nvSpPr>
            <p:cNvPr id="6" name="矩形: 圆角 5"/>
            <p:cNvSpPr/>
            <p:nvPr/>
          </p:nvSpPr>
          <p:spPr>
            <a:xfrm>
              <a:off x="3666563"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666562"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工作总结</a:t>
              </a:r>
            </a:p>
          </p:txBody>
        </p:sp>
      </p:grpSp>
      <p:grpSp>
        <p:nvGrpSpPr>
          <p:cNvPr id="8" name="组合 7"/>
          <p:cNvGrpSpPr/>
          <p:nvPr/>
        </p:nvGrpSpPr>
        <p:grpSpPr>
          <a:xfrm>
            <a:off x="5499843" y="3737854"/>
            <a:ext cx="1183344" cy="311972"/>
            <a:chOff x="5504328" y="3737854"/>
            <a:chExt cx="1183344" cy="311972"/>
          </a:xfrm>
        </p:grpSpPr>
        <p:sp>
          <p:nvSpPr>
            <p:cNvPr id="9" name="矩形: 圆角 8"/>
            <p:cNvSpPr/>
            <p:nvPr/>
          </p:nvSpPr>
          <p:spPr>
            <a:xfrm>
              <a:off x="5504328"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04328"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工作计划</a:t>
              </a:r>
            </a:p>
          </p:txBody>
        </p:sp>
      </p:grpSp>
      <p:grpSp>
        <p:nvGrpSpPr>
          <p:cNvPr id="11" name="组合 10"/>
          <p:cNvGrpSpPr/>
          <p:nvPr/>
        </p:nvGrpSpPr>
        <p:grpSpPr>
          <a:xfrm>
            <a:off x="7005914" y="3737854"/>
            <a:ext cx="1192312" cy="311972"/>
            <a:chOff x="7333124" y="3737854"/>
            <a:chExt cx="1192312" cy="311972"/>
          </a:xfrm>
        </p:grpSpPr>
        <p:sp>
          <p:nvSpPr>
            <p:cNvPr id="12" name="矩形: 圆角 11"/>
            <p:cNvSpPr/>
            <p:nvPr/>
          </p:nvSpPr>
          <p:spPr>
            <a:xfrm>
              <a:off x="7342093" y="3748612"/>
              <a:ext cx="1183343" cy="301214"/>
            </a:xfrm>
            <a:prstGeom prst="roundRect">
              <a:avLst>
                <a:gd name="adj" fmla="val 50000"/>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33124" y="3737854"/>
              <a:ext cx="1183344"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rPr>
                <a:t>工作汇报</a:t>
              </a:r>
            </a:p>
          </p:txBody>
        </p:sp>
      </p:grpSp>
      <p:sp>
        <p:nvSpPr>
          <p:cNvPr id="65" name="文本框 64"/>
          <p:cNvSpPr txBox="1"/>
          <p:nvPr/>
        </p:nvSpPr>
        <p:spPr>
          <a:xfrm>
            <a:off x="2879371" y="2163827"/>
            <a:ext cx="6424286" cy="523220"/>
          </a:xfrm>
          <a:prstGeom prst="rect">
            <a:avLst/>
          </a:prstGeom>
          <a:noFill/>
        </p:spPr>
        <p:txBody>
          <a:bodyPr wrap="square" rtlCol="0">
            <a:spAutoFit/>
            <a:scene3d>
              <a:camera prst="orthographicFront"/>
              <a:lightRig rig="threePt" dir="t"/>
            </a:scene3d>
            <a:sp3d contourW="12700"/>
          </a:bodyPr>
          <a:lstStyle/>
          <a:p>
            <a:pPr algn="dist"/>
            <a:r>
              <a:rPr lang="en-US" altLang="zh-CN" sz="2800" dirty="0">
                <a:solidFill>
                  <a:schemeClr val="bg1"/>
                </a:solidFill>
                <a:latin typeface="Agency FB" panose="020B0503020202020204" pitchFamily="34" charset="0"/>
              </a:rPr>
              <a:t>THIS TEMPLATE DESIGNED FOR 1PPT</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rot="19347272">
            <a:off x="-1347831" y="1224221"/>
            <a:ext cx="8179115" cy="3080731"/>
            <a:chOff x="-444109" y="5104772"/>
            <a:chExt cx="11856102" cy="2290648"/>
          </a:xfrm>
        </p:grpSpPr>
        <p:cxnSp>
          <p:nvCxnSpPr>
            <p:cNvPr id="60" name="直接连接符 59"/>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444109" y="5104772"/>
              <a:ext cx="11856102" cy="2290648"/>
              <a:chOff x="-444109" y="5104772"/>
              <a:chExt cx="11856102" cy="2290648"/>
            </a:xfrm>
          </p:grpSpPr>
          <p:cxnSp>
            <p:nvCxnSpPr>
              <p:cNvPr id="62" name="直接连接符 61"/>
              <p:cNvCxnSpPr>
                <a:stCxn id="85" idx="1"/>
              </p:cNvCxnSpPr>
              <p:nvPr/>
            </p:nvCxnSpPr>
            <p:spPr>
              <a:xfrm rot="2252728" flipH="1" flipV="1">
                <a:off x="4455502" y="5217189"/>
                <a:ext cx="860835" cy="66306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44109" y="5104772"/>
                <a:ext cx="11856102" cy="2290648"/>
                <a:chOff x="-444109" y="5104772"/>
                <a:chExt cx="11856102" cy="2290648"/>
              </a:xfrm>
            </p:grpSpPr>
            <p:cxnSp>
              <p:nvCxnSpPr>
                <p:cNvPr id="64" name="直接连接符 63"/>
                <p:cNvCxnSpPr/>
                <p:nvPr/>
              </p:nvCxnSpPr>
              <p:spPr>
                <a:xfrm rot="2252728" flipV="1">
                  <a:off x="1935525" y="5232386"/>
                  <a:ext cx="1455959" cy="29052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85" idx="3"/>
                </p:cNvCxnSpPr>
                <p:nvPr/>
              </p:nvCxnSpPr>
              <p:spPr>
                <a:xfrm rot="2252728" flipH="1">
                  <a:off x="4535990" y="6277971"/>
                  <a:ext cx="2287026" cy="1319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0" idx="5"/>
                </p:cNvCxnSpPr>
                <p:nvPr/>
              </p:nvCxnSpPr>
              <p:spPr>
                <a:xfrm rot="2252728">
                  <a:off x="6457746" y="5347525"/>
                  <a:ext cx="1083871" cy="115531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2252728" flipH="1">
                  <a:off x="9050031" y="5233813"/>
                  <a:ext cx="783238" cy="37045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252728">
                  <a:off x="9174823" y="5330702"/>
                  <a:ext cx="283670" cy="124155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endCxn id="88" idx="1"/>
                </p:cNvCxnSpPr>
                <p:nvPr/>
              </p:nvCxnSpPr>
              <p:spPr>
                <a:xfrm rot="2252728">
                  <a:off x="9285220" y="5673505"/>
                  <a:ext cx="2126773" cy="7513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2252728" flipH="1" flipV="1">
                  <a:off x="11101903" y="6013496"/>
                  <a:ext cx="133397" cy="87927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2252728" flipH="1" flipV="1">
                  <a:off x="627704" y="6211388"/>
                  <a:ext cx="680940" cy="53407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2252728" flipV="1">
                  <a:off x="-444109" y="6550676"/>
                  <a:ext cx="1017829" cy="84474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3" idx="7"/>
                  <a:endCxn id="85" idx="3"/>
                </p:cNvCxnSpPr>
                <p:nvPr/>
              </p:nvCxnSpPr>
              <p:spPr>
                <a:xfrm rot="2252728" flipV="1">
                  <a:off x="1626246" y="5503832"/>
                  <a:ext cx="2687181" cy="111001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sp>
        <p:nvSpPr>
          <p:cNvPr id="84" name="椭圆 83"/>
          <p:cNvSpPr/>
          <p:nvPr/>
        </p:nvSpPr>
        <p:spPr>
          <a:xfrm>
            <a:off x="1436845" y="169053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2104175" y="268142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3618238" y="252049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582391" y="15211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5938932" y="97790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843019" y="32927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740941" y="81429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778881" y="43068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02977" y="273599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93228" y="433145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79947" y="51489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4390200" y="-1508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a:off x="7459188" y="2030648"/>
            <a:ext cx="2006458" cy="2875833"/>
            <a:chOff x="1062171" y="2175614"/>
            <a:chExt cx="1494685" cy="2142314"/>
          </a:xfrm>
        </p:grpSpPr>
        <p:sp>
          <p:nvSpPr>
            <p:cNvPr id="111"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FF0000"/>
                </a:solidFill>
              </a:endParaRPr>
            </a:p>
          </p:txBody>
        </p:sp>
        <p:sp>
          <p:nvSpPr>
            <p:cNvPr id="112" name="文本框 111"/>
            <p:cNvSpPr txBox="1"/>
            <p:nvPr/>
          </p:nvSpPr>
          <p:spPr>
            <a:xfrm>
              <a:off x="1129333" y="3882307"/>
              <a:ext cx="1360360" cy="435621"/>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工作概述</a:t>
              </a:r>
            </a:p>
          </p:txBody>
        </p:sp>
        <p:sp>
          <p:nvSpPr>
            <p:cNvPr id="113" name="文本框 112"/>
            <p:cNvSpPr txBox="1"/>
            <p:nvPr/>
          </p:nvSpPr>
          <p:spPr>
            <a:xfrm>
              <a:off x="1521608" y="2510707"/>
              <a:ext cx="575813" cy="89416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latin typeface="Agency FB" panose="020B0503020202020204" pitchFamily="34" charset="0"/>
                </a:rPr>
                <a:t>01</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8003922">
            <a:off x="-36631" y="-948594"/>
            <a:ext cx="2102871" cy="1897188"/>
            <a:chOff x="7616187" y="2561938"/>
            <a:chExt cx="3281674" cy="2960688"/>
          </a:xfrm>
        </p:grpSpPr>
        <p:sp>
          <p:nvSpPr>
            <p:cNvPr id="4"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0" name="Oval 18"/>
          <p:cNvSpPr/>
          <p:nvPr/>
        </p:nvSpPr>
        <p:spPr>
          <a:xfrm>
            <a:off x="1676400" y="1962833"/>
            <a:ext cx="1825154" cy="1825154"/>
          </a:xfrm>
          <a:prstGeom prst="ellipse">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4" name="Oval 18"/>
          <p:cNvSpPr/>
          <p:nvPr/>
        </p:nvSpPr>
        <p:spPr>
          <a:xfrm>
            <a:off x="4014415" y="1962833"/>
            <a:ext cx="1825154" cy="1825154"/>
          </a:xfrm>
          <a:prstGeom prst="ellipse">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57" name="Oval 18"/>
          <p:cNvSpPr/>
          <p:nvPr/>
        </p:nvSpPr>
        <p:spPr>
          <a:xfrm>
            <a:off x="6352430" y="1962833"/>
            <a:ext cx="1825154" cy="1825154"/>
          </a:xfrm>
          <a:prstGeom prst="ellipse">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sp>
        <p:nvSpPr>
          <p:cNvPr id="60" name="Oval 18"/>
          <p:cNvSpPr/>
          <p:nvPr/>
        </p:nvSpPr>
        <p:spPr>
          <a:xfrm>
            <a:off x="8690446" y="1962833"/>
            <a:ext cx="1825154" cy="1825154"/>
          </a:xfrm>
          <a:prstGeom prst="ellipse">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grpSp>
        <p:nvGrpSpPr>
          <p:cNvPr id="2" name="组合 1"/>
          <p:cNvGrpSpPr/>
          <p:nvPr/>
        </p:nvGrpSpPr>
        <p:grpSpPr>
          <a:xfrm>
            <a:off x="1999243" y="375968"/>
            <a:ext cx="2622834" cy="736346"/>
            <a:chOff x="1999243" y="375968"/>
            <a:chExt cx="2622834" cy="736346"/>
          </a:xfrm>
        </p:grpSpPr>
        <p:sp>
          <p:nvSpPr>
            <p:cNvPr id="48" name="文本框 47"/>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2" name="文本框 61"/>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3" name="组合 62"/>
          <p:cNvGrpSpPr/>
          <p:nvPr/>
        </p:nvGrpSpPr>
        <p:grpSpPr>
          <a:xfrm>
            <a:off x="1472557" y="4010757"/>
            <a:ext cx="2241974" cy="1331353"/>
            <a:chOff x="6492649" y="1678126"/>
            <a:chExt cx="2241974" cy="1331353"/>
          </a:xfrm>
        </p:grpSpPr>
        <p:sp>
          <p:nvSpPr>
            <p:cNvPr id="64" name="矩形 63"/>
            <p:cNvSpPr/>
            <p:nvPr/>
          </p:nvSpPr>
          <p:spPr>
            <a:xfrm>
              <a:off x="6583462" y="2030750"/>
              <a:ext cx="20603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65" name="矩形 64"/>
            <p:cNvSpPr/>
            <p:nvPr/>
          </p:nvSpPr>
          <p:spPr>
            <a:xfrm>
              <a:off x="6492649"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文字添加</a:t>
              </a:r>
            </a:p>
          </p:txBody>
        </p:sp>
      </p:grpSp>
      <p:pic>
        <p:nvPicPr>
          <p:cNvPr id="70" name="图片占位符 69"/>
          <p:cNvPicPr>
            <a:picLocks noGrp="1" noChangeAspect="1"/>
          </p:cNvPicPr>
          <p:nvPr>
            <p:ph type="pic" sz="quarter" idx="10"/>
          </p:nvPr>
        </p:nvPicPr>
        <p:blipFill>
          <a:blip r:embed="rId47" cstate="screen"/>
          <a:srcRect/>
          <a:stretch>
            <a:fillRect/>
          </a:stretch>
        </p:blipFill>
        <p:spPr/>
      </p:pic>
      <p:pic>
        <p:nvPicPr>
          <p:cNvPr id="72" name="图片占位符 71"/>
          <p:cNvPicPr>
            <a:picLocks noGrp="1" noChangeAspect="1"/>
          </p:cNvPicPr>
          <p:nvPr>
            <p:ph type="pic" sz="quarter" idx="11"/>
          </p:nvPr>
        </p:nvPicPr>
        <p:blipFill>
          <a:blip r:embed="rId48" cstate="screen"/>
          <a:srcRect/>
          <a:stretch>
            <a:fillRect/>
          </a:stretch>
        </p:blipFill>
        <p:spPr/>
      </p:pic>
      <p:pic>
        <p:nvPicPr>
          <p:cNvPr id="74" name="图片占位符 73"/>
          <p:cNvPicPr>
            <a:picLocks noGrp="1" noChangeAspect="1"/>
          </p:cNvPicPr>
          <p:nvPr>
            <p:ph type="pic" sz="quarter" idx="12"/>
          </p:nvPr>
        </p:nvPicPr>
        <p:blipFill>
          <a:blip r:embed="rId49" cstate="screen"/>
          <a:srcRect/>
          <a:stretch>
            <a:fillRect/>
          </a:stretch>
        </p:blipFill>
        <p:spPr/>
      </p:pic>
      <p:pic>
        <p:nvPicPr>
          <p:cNvPr id="76" name="图片占位符 75"/>
          <p:cNvPicPr>
            <a:picLocks noGrp="1" noChangeAspect="1"/>
          </p:cNvPicPr>
          <p:nvPr>
            <p:ph type="pic" sz="quarter" idx="13"/>
          </p:nvPr>
        </p:nvPicPr>
        <p:blipFill>
          <a:blip r:embed="rId50" cstate="screen"/>
          <a:srcRect/>
          <a:stretch>
            <a:fillRect/>
          </a:stretch>
        </p:blipFill>
        <p:spPr/>
      </p:pic>
      <p:grpSp>
        <p:nvGrpSpPr>
          <p:cNvPr id="77" name="组合 76"/>
          <p:cNvGrpSpPr/>
          <p:nvPr/>
        </p:nvGrpSpPr>
        <p:grpSpPr>
          <a:xfrm>
            <a:off x="3806005" y="4010757"/>
            <a:ext cx="2241974" cy="1331353"/>
            <a:chOff x="6492649" y="1678126"/>
            <a:chExt cx="2241974" cy="1331353"/>
          </a:xfrm>
        </p:grpSpPr>
        <p:sp>
          <p:nvSpPr>
            <p:cNvPr id="78" name="矩形 77"/>
            <p:cNvSpPr/>
            <p:nvPr/>
          </p:nvSpPr>
          <p:spPr>
            <a:xfrm>
              <a:off x="6583462" y="2030750"/>
              <a:ext cx="20603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9" name="矩形 78"/>
            <p:cNvSpPr/>
            <p:nvPr/>
          </p:nvSpPr>
          <p:spPr>
            <a:xfrm>
              <a:off x="6492649"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文字添加</a:t>
              </a:r>
            </a:p>
          </p:txBody>
        </p:sp>
      </p:grpSp>
      <p:grpSp>
        <p:nvGrpSpPr>
          <p:cNvPr id="80" name="组合 79"/>
          <p:cNvGrpSpPr/>
          <p:nvPr/>
        </p:nvGrpSpPr>
        <p:grpSpPr>
          <a:xfrm>
            <a:off x="6144020" y="4010757"/>
            <a:ext cx="2241974" cy="1331353"/>
            <a:chOff x="6492649" y="1678126"/>
            <a:chExt cx="2241974" cy="1331353"/>
          </a:xfrm>
        </p:grpSpPr>
        <p:sp>
          <p:nvSpPr>
            <p:cNvPr id="81" name="矩形 80"/>
            <p:cNvSpPr/>
            <p:nvPr/>
          </p:nvSpPr>
          <p:spPr>
            <a:xfrm>
              <a:off x="6583462" y="2030750"/>
              <a:ext cx="20603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2" name="矩形 81"/>
            <p:cNvSpPr/>
            <p:nvPr/>
          </p:nvSpPr>
          <p:spPr>
            <a:xfrm>
              <a:off x="6492649"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文字添加</a:t>
              </a:r>
            </a:p>
          </p:txBody>
        </p:sp>
      </p:grpSp>
      <p:grpSp>
        <p:nvGrpSpPr>
          <p:cNvPr id="83" name="组合 82"/>
          <p:cNvGrpSpPr/>
          <p:nvPr/>
        </p:nvGrpSpPr>
        <p:grpSpPr>
          <a:xfrm>
            <a:off x="8482036" y="4010757"/>
            <a:ext cx="2241974" cy="1331353"/>
            <a:chOff x="6492649" y="1678126"/>
            <a:chExt cx="2241974" cy="1331353"/>
          </a:xfrm>
        </p:grpSpPr>
        <p:sp>
          <p:nvSpPr>
            <p:cNvPr id="84" name="矩形 83"/>
            <p:cNvSpPr/>
            <p:nvPr/>
          </p:nvSpPr>
          <p:spPr>
            <a:xfrm>
              <a:off x="6583462" y="2030750"/>
              <a:ext cx="2060348"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85" name="矩形 84"/>
            <p:cNvSpPr/>
            <p:nvPr/>
          </p:nvSpPr>
          <p:spPr>
            <a:xfrm>
              <a:off x="6492649"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14:bounceEnd="60000">
                                          <p:cBhvr additive="base">
                                            <p:cTn id="7" dur="10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77"/>
                                            </p:tgtEl>
                                            <p:attrNameLst>
                                              <p:attrName>style.visibility</p:attrName>
                                            </p:attrNameLst>
                                          </p:cBhvr>
                                          <p:to>
                                            <p:strVal val="visible"/>
                                          </p:to>
                                        </p:set>
                                        <p:anim calcmode="lin" valueType="num" p14:bounceEnd="60000">
                                          <p:cBhvr additive="base">
                                            <p:cTn id="11"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14:bounceEnd="60000">
                                          <p:cBhvr additive="base">
                                            <p:cTn id="15" dur="1000" fill="hold"/>
                                            <p:tgtEl>
                                              <p:spTgt spid="80"/>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83"/>
                                            </p:tgtEl>
                                            <p:attrNameLst>
                                              <p:attrName>style.visibility</p:attrName>
                                            </p:attrNameLst>
                                          </p:cBhvr>
                                          <p:to>
                                            <p:strVal val="visible"/>
                                          </p:to>
                                        </p:set>
                                        <p:anim calcmode="lin" valueType="num" p14:bounceEnd="60000">
                                          <p:cBhvr additive="base">
                                            <p:cTn id="19" dur="1000" fill="hold"/>
                                            <p:tgtEl>
                                              <p:spTgt spid="83"/>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1+#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1000" fill="hold"/>
                                            <p:tgtEl>
                                              <p:spTgt spid="77"/>
                                            </p:tgtEl>
                                            <p:attrNameLst>
                                              <p:attrName>ppt_x</p:attrName>
                                            </p:attrNameLst>
                                          </p:cBhvr>
                                          <p:tavLst>
                                            <p:tav tm="0">
                                              <p:val>
                                                <p:strVal val="1+#ppt_w/2"/>
                                              </p:val>
                                            </p:tav>
                                            <p:tav tm="100000">
                                              <p:val>
                                                <p:strVal val="#ppt_x"/>
                                              </p:val>
                                            </p:tav>
                                          </p:tavLst>
                                        </p:anim>
                                        <p:anim calcmode="lin" valueType="num">
                                          <p:cBhvr additive="base">
                                            <p:cTn id="12" dur="10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1+#ppt_w/2"/>
                                              </p:val>
                                            </p:tav>
                                            <p:tav tm="100000">
                                              <p:val>
                                                <p:strVal val="#ppt_x"/>
                                              </p:val>
                                            </p:tav>
                                          </p:tavLst>
                                        </p:anim>
                                        <p:anim calcmode="lin" valueType="num">
                                          <p:cBhvr additive="base">
                                            <p:cTn id="16" dur="100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608611" y="4025650"/>
            <a:ext cx="4090806" cy="2"/>
            <a:chOff x="1578473" y="2639915"/>
            <a:chExt cx="3778835" cy="2"/>
          </a:xfrm>
        </p:grpSpPr>
        <p:cxnSp>
          <p:nvCxnSpPr>
            <p:cNvPr id="78" name="Straight Connector 37"/>
            <p:cNvCxnSpPr/>
            <p:nvPr/>
          </p:nvCxnSpPr>
          <p:spPr bwMode="auto">
            <a:xfrm>
              <a:off x="1578473" y="2639915"/>
              <a:ext cx="3778835" cy="0"/>
            </a:xfrm>
            <a:prstGeom prst="line">
              <a:avLst/>
            </a:prstGeom>
            <a:ln w="76200" cap="rnd">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79" name="Straight Connector 38"/>
            <p:cNvCxnSpPr/>
            <p:nvPr/>
          </p:nvCxnSpPr>
          <p:spPr bwMode="auto">
            <a:xfrm flipV="1">
              <a:off x="1578473" y="2639916"/>
              <a:ext cx="2814393" cy="1"/>
            </a:xfrm>
            <a:prstGeom prst="line">
              <a:avLst/>
            </a:prstGeom>
            <a:noFill/>
            <a:ln w="76200" cap="rnd">
              <a:gradFill flip="none" rotWithShape="1">
                <a:gsLst>
                  <a:gs pos="0">
                    <a:srgbClr val="CE9A37"/>
                  </a:gs>
                  <a:gs pos="100000">
                    <a:srgbClr val="982560"/>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87" name="平行四边形 86"/>
          <p:cNvSpPr/>
          <p:nvPr/>
        </p:nvSpPr>
        <p:spPr>
          <a:xfrm>
            <a:off x="1640885" y="2008188"/>
            <a:ext cx="4090806" cy="1635767"/>
          </a:xfrm>
          <a:prstGeom prst="parallelogram">
            <a:avLst>
              <a:gd name="adj" fmla="val 17880"/>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90" name="组合 89"/>
          <p:cNvGrpSpPr/>
          <p:nvPr/>
        </p:nvGrpSpPr>
        <p:grpSpPr>
          <a:xfrm>
            <a:off x="6492583" y="4025650"/>
            <a:ext cx="4090806" cy="2"/>
            <a:chOff x="1578473" y="2639915"/>
            <a:chExt cx="3778835" cy="2"/>
          </a:xfrm>
        </p:grpSpPr>
        <p:cxnSp>
          <p:nvCxnSpPr>
            <p:cNvPr id="92" name="Straight Connector 37"/>
            <p:cNvCxnSpPr/>
            <p:nvPr/>
          </p:nvCxnSpPr>
          <p:spPr bwMode="auto">
            <a:xfrm>
              <a:off x="1578473" y="2639915"/>
              <a:ext cx="3778835" cy="0"/>
            </a:xfrm>
            <a:prstGeom prst="line">
              <a:avLst/>
            </a:prstGeom>
            <a:ln w="76200" cap="rnd">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38"/>
            <p:cNvCxnSpPr/>
            <p:nvPr/>
          </p:nvCxnSpPr>
          <p:spPr bwMode="auto">
            <a:xfrm flipV="1">
              <a:off x="1578473" y="2639916"/>
              <a:ext cx="2814393" cy="1"/>
            </a:xfrm>
            <a:prstGeom prst="line">
              <a:avLst/>
            </a:prstGeom>
            <a:noFill/>
            <a:ln w="76200" cap="rnd">
              <a:gradFill flip="none" rotWithShape="1">
                <a:gsLst>
                  <a:gs pos="0">
                    <a:srgbClr val="CE9A37"/>
                  </a:gs>
                  <a:gs pos="100000">
                    <a:srgbClr val="982560"/>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91" name="平行四边形 90"/>
          <p:cNvSpPr/>
          <p:nvPr/>
        </p:nvSpPr>
        <p:spPr>
          <a:xfrm>
            <a:off x="6524857" y="2008188"/>
            <a:ext cx="4090806" cy="1635767"/>
          </a:xfrm>
          <a:prstGeom prst="parallelogram">
            <a:avLst>
              <a:gd name="adj" fmla="val 17880"/>
            </a:avLst>
          </a:prstGeom>
          <a:noFill/>
          <a:ln w="19050">
            <a:gradFill>
              <a:gsLst>
                <a:gs pos="0">
                  <a:srgbClr val="CE9A37"/>
                </a:gs>
                <a:gs pos="100000">
                  <a:srgbClr val="98256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5" name="图片占位符 4"/>
          <p:cNvPicPr>
            <a:picLocks noGrp="1" noChangeAspect="1"/>
          </p:cNvPicPr>
          <p:nvPr>
            <p:ph type="pic" sz="quarter" idx="10"/>
          </p:nvPr>
        </p:nvPicPr>
        <p:blipFill>
          <a:blip r:embed="rId47" cstate="screen"/>
          <a:srcRect/>
          <a:stretch>
            <a:fillRect/>
          </a:stretch>
        </p:blipFill>
        <p:spPr/>
      </p:pic>
      <p:pic>
        <p:nvPicPr>
          <p:cNvPr id="7" name="图片占位符 6"/>
          <p:cNvPicPr>
            <a:picLocks noGrp="1" noChangeAspect="1"/>
          </p:cNvPicPr>
          <p:nvPr>
            <p:ph type="pic" sz="quarter" idx="11"/>
          </p:nvPr>
        </p:nvPicPr>
        <p:blipFill>
          <a:blip r:embed="rId48" cstate="screen"/>
          <a:srcRect/>
          <a:stretch>
            <a:fillRect/>
          </a:stretch>
        </p:blipFill>
        <p:spPr/>
      </p:pic>
      <p:grpSp>
        <p:nvGrpSpPr>
          <p:cNvPr id="14" name="组合 13"/>
          <p:cNvGrpSpPr/>
          <p:nvPr/>
        </p:nvGrpSpPr>
        <p:grpSpPr>
          <a:xfrm rot="8003922">
            <a:off x="-36631" y="-948594"/>
            <a:ext cx="2102871" cy="1897188"/>
            <a:chOff x="7616187" y="2561938"/>
            <a:chExt cx="3281674" cy="2960688"/>
          </a:xfrm>
        </p:grpSpPr>
        <p:sp>
          <p:nvSpPr>
            <p:cNvPr id="15"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9" name="组合 58"/>
          <p:cNvGrpSpPr/>
          <p:nvPr/>
        </p:nvGrpSpPr>
        <p:grpSpPr>
          <a:xfrm>
            <a:off x="1999243" y="375968"/>
            <a:ext cx="2622834" cy="736346"/>
            <a:chOff x="1999243" y="375968"/>
            <a:chExt cx="2622834" cy="736346"/>
          </a:xfrm>
        </p:grpSpPr>
        <p:sp>
          <p:nvSpPr>
            <p:cNvPr id="60" name="文本框 59"/>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1" name="文本框 60"/>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6" name="组合 65"/>
          <p:cNvGrpSpPr/>
          <p:nvPr/>
        </p:nvGrpSpPr>
        <p:grpSpPr>
          <a:xfrm>
            <a:off x="1521483" y="4262193"/>
            <a:ext cx="4177934" cy="1355407"/>
            <a:chOff x="6187114" y="1678126"/>
            <a:chExt cx="4177934" cy="1355407"/>
          </a:xfrm>
        </p:grpSpPr>
        <p:sp>
          <p:nvSpPr>
            <p:cNvPr id="67" name="矩形 66"/>
            <p:cNvSpPr/>
            <p:nvPr/>
          </p:nvSpPr>
          <p:spPr>
            <a:xfrm>
              <a:off x="6187114" y="2054804"/>
              <a:ext cx="4177934"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68" name="矩形 67"/>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69" name="组合 68"/>
          <p:cNvGrpSpPr/>
          <p:nvPr/>
        </p:nvGrpSpPr>
        <p:grpSpPr>
          <a:xfrm>
            <a:off x="6406523" y="4262193"/>
            <a:ext cx="4177934" cy="1355407"/>
            <a:chOff x="6187114" y="1678126"/>
            <a:chExt cx="4177934" cy="1355407"/>
          </a:xfrm>
        </p:grpSpPr>
        <p:sp>
          <p:nvSpPr>
            <p:cNvPr id="70" name="矩形 69"/>
            <p:cNvSpPr/>
            <p:nvPr/>
          </p:nvSpPr>
          <p:spPr>
            <a:xfrm>
              <a:off x="6187114" y="2054804"/>
              <a:ext cx="4177934"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71" name="矩形 7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10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14:bounceEnd="60000">
                                          <p:cBhvr additive="base">
                                            <p:cTn id="11" dur="10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1+#ppt_w/2"/>
                                              </p:val>
                                            </p:tav>
                                            <p:tav tm="100000">
                                              <p:val>
                                                <p:strVal val="#ppt_x"/>
                                              </p:val>
                                            </p:tav>
                                          </p:tavLst>
                                        </p:anim>
                                        <p:anim calcmode="lin" valueType="num">
                                          <p:cBhvr additive="base">
                                            <p:cTn id="8" dur="1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1+#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
          <p:cNvCxnSpPr/>
          <p:nvPr/>
        </p:nvCxnSpPr>
        <p:spPr>
          <a:xfrm flipV="1">
            <a:off x="6096002" y="1743274"/>
            <a:ext cx="0" cy="4638476"/>
          </a:xfrm>
          <a:prstGeom prst="line">
            <a:avLst/>
          </a:prstGeom>
          <a:ln w="12700">
            <a:solidFill>
              <a:srgbClr val="B26454"/>
            </a:solidFill>
            <a:prstDash val="solid"/>
          </a:ln>
        </p:spPr>
        <p:style>
          <a:lnRef idx="1">
            <a:schemeClr val="accent1"/>
          </a:lnRef>
          <a:fillRef idx="0">
            <a:schemeClr val="accent1"/>
          </a:fillRef>
          <a:effectRef idx="0">
            <a:schemeClr val="accent1"/>
          </a:effectRef>
          <a:fontRef idx="minor">
            <a:schemeClr val="tx1"/>
          </a:fontRef>
        </p:style>
      </p:cxnSp>
      <p:sp>
        <p:nvSpPr>
          <p:cNvPr id="9" name="Oval 3"/>
          <p:cNvSpPr/>
          <p:nvPr/>
        </p:nvSpPr>
        <p:spPr bwMode="auto">
          <a:xfrm flipV="1">
            <a:off x="5936787" y="1415705"/>
            <a:ext cx="318427" cy="318951"/>
          </a:xfrm>
          <a:prstGeom prst="ellipse">
            <a:avLst/>
          </a:prstGeom>
          <a:noFill/>
          <a:ln w="19050" cap="rnd">
            <a:gradFill>
              <a:gsLst>
                <a:gs pos="0">
                  <a:srgbClr val="CE9A37"/>
                </a:gs>
                <a:gs pos="100000">
                  <a:srgbClr val="982560"/>
                </a:gs>
              </a:gsLst>
              <a:lin ang="5400000" scaled="1"/>
            </a:gradFill>
            <a:bevel/>
          </a:ln>
        </p:spPr>
        <p:style>
          <a:lnRef idx="1">
            <a:schemeClr val="accent1"/>
          </a:lnRef>
          <a:fillRef idx="0">
            <a:schemeClr val="accent1"/>
          </a:fillRef>
          <a:effectRef idx="0">
            <a:schemeClr val="accent1"/>
          </a:effectRef>
          <a:fontRef idx="minor">
            <a:schemeClr val="tx1"/>
          </a:fontRef>
        </p:style>
        <p:txBody>
          <a:bodyPr anchor="ctr"/>
          <a:lstStyle/>
          <a:p>
            <a:pPr algn="ctr" hangingPunct="0"/>
            <a:endParaRPr lang="en-US" sz="700"/>
          </a:p>
        </p:txBody>
      </p:sp>
      <p:sp>
        <p:nvSpPr>
          <p:cNvPr id="10" name="Oval 4"/>
          <p:cNvSpPr/>
          <p:nvPr/>
        </p:nvSpPr>
        <p:spPr bwMode="auto">
          <a:xfrm flipV="1">
            <a:off x="5993396" y="1472407"/>
            <a:ext cx="205209" cy="205548"/>
          </a:xfrm>
          <a:prstGeom prst="ellipse">
            <a:avLst/>
          </a:prstGeom>
          <a:solidFill>
            <a:srgbClr val="B26454"/>
          </a:solidFill>
          <a:ln w="12700" cap="rnd">
            <a:no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5" name="Oval 6"/>
          <p:cNvSpPr/>
          <p:nvPr/>
        </p:nvSpPr>
        <p:spPr bwMode="auto">
          <a:xfrm flipV="1">
            <a:off x="6013917" y="4891851"/>
            <a:ext cx="164167" cy="164439"/>
          </a:xfrm>
          <a:prstGeom prst="ellipse">
            <a:avLst/>
          </a:prstGeom>
          <a:solidFill>
            <a:srgbClr val="282544"/>
          </a:solidFill>
          <a:ln w="12700"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6" name="Oval 7"/>
          <p:cNvSpPr/>
          <p:nvPr/>
        </p:nvSpPr>
        <p:spPr bwMode="auto">
          <a:xfrm flipV="1">
            <a:off x="6013917" y="3006318"/>
            <a:ext cx="164167" cy="164439"/>
          </a:xfrm>
          <a:prstGeom prst="ellipse">
            <a:avLst/>
          </a:prstGeom>
          <a:solidFill>
            <a:srgbClr val="282544"/>
          </a:solidFill>
          <a:ln w="12700"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cxnSp>
        <p:nvCxnSpPr>
          <p:cNvPr id="7" name="Straight Connector 9"/>
          <p:cNvCxnSpPr/>
          <p:nvPr/>
        </p:nvCxnSpPr>
        <p:spPr>
          <a:xfrm flipV="1">
            <a:off x="5565289" y="3087863"/>
            <a:ext cx="318427" cy="2359"/>
          </a:xfrm>
          <a:prstGeom prst="line">
            <a:avLst/>
          </a:prstGeom>
          <a:ln w="12700">
            <a:solidFill>
              <a:srgbClr val="B26454"/>
            </a:solidFill>
          </a:ln>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flipV="1">
            <a:off x="6308284" y="4972387"/>
            <a:ext cx="318427" cy="2359"/>
          </a:xfrm>
          <a:prstGeom prst="line">
            <a:avLst/>
          </a:prstGeom>
          <a:ln w="12700">
            <a:solidFill>
              <a:srgbClr val="B26454"/>
            </a:solidFill>
          </a:ln>
        </p:spPr>
        <p:style>
          <a:lnRef idx="1">
            <a:schemeClr val="accent1"/>
          </a:lnRef>
          <a:fillRef idx="0">
            <a:schemeClr val="accent1"/>
          </a:fillRef>
          <a:effectRef idx="0">
            <a:schemeClr val="accent1"/>
          </a:effectRef>
          <a:fontRef idx="minor">
            <a:schemeClr val="tx1"/>
          </a:fontRef>
        </p:style>
      </p:cxnSp>
      <p:sp>
        <p:nvSpPr>
          <p:cNvPr id="13" name="Rounded Rectangle 122"/>
          <p:cNvSpPr/>
          <p:nvPr/>
        </p:nvSpPr>
        <p:spPr>
          <a:xfrm>
            <a:off x="3267939" y="2402260"/>
            <a:ext cx="2071702" cy="1371206"/>
          </a:xfrm>
          <a:prstGeom prst="roundRect">
            <a:avLst>
              <a:gd name="adj" fmla="val 8331"/>
            </a:avLst>
          </a:prstGeom>
          <a:noFill/>
          <a:ln w="12700">
            <a:gradFill>
              <a:gsLst>
                <a:gs pos="100000">
                  <a:srgbClr val="982560"/>
                </a:gs>
                <a:gs pos="0">
                  <a:srgbClr val="CE9A3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2"/>
          <p:cNvSpPr/>
          <p:nvPr/>
        </p:nvSpPr>
        <p:spPr>
          <a:xfrm>
            <a:off x="6814262" y="4286784"/>
            <a:ext cx="2071702" cy="1371206"/>
          </a:xfrm>
          <a:prstGeom prst="roundRect">
            <a:avLst>
              <a:gd name="adj" fmla="val 8331"/>
            </a:avLst>
          </a:prstGeom>
          <a:noFill/>
          <a:ln w="12700">
            <a:gradFill>
              <a:gsLst>
                <a:gs pos="100000">
                  <a:srgbClr val="982560"/>
                </a:gs>
                <a:gs pos="0">
                  <a:srgbClr val="CE9A3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4"/>
          <p:cNvSpPr/>
          <p:nvPr/>
        </p:nvSpPr>
        <p:spPr bwMode="auto">
          <a:xfrm flipV="1">
            <a:off x="5993396" y="6224893"/>
            <a:ext cx="205209" cy="205548"/>
          </a:xfrm>
          <a:prstGeom prst="ellipse">
            <a:avLst/>
          </a:prstGeom>
          <a:solidFill>
            <a:srgbClr val="B26454"/>
          </a:solidFill>
          <a:ln w="12700" cap="rnd">
            <a:no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pic>
        <p:nvPicPr>
          <p:cNvPr id="66" name="图片占位符 65"/>
          <p:cNvPicPr>
            <a:picLocks noGrp="1" noChangeAspect="1"/>
          </p:cNvPicPr>
          <p:nvPr>
            <p:ph type="pic" sz="quarter" idx="10"/>
          </p:nvPr>
        </p:nvPicPr>
        <p:blipFill>
          <a:blip r:embed="rId47" cstate="screen"/>
          <a:srcRect/>
          <a:stretch>
            <a:fillRect/>
          </a:stretch>
        </p:blipFill>
        <p:spPr/>
      </p:pic>
      <p:pic>
        <p:nvPicPr>
          <p:cNvPr id="68" name="图片占位符 67"/>
          <p:cNvPicPr>
            <a:picLocks noGrp="1" noChangeAspect="1"/>
          </p:cNvPicPr>
          <p:nvPr>
            <p:ph type="pic" sz="quarter" idx="11"/>
          </p:nvPr>
        </p:nvPicPr>
        <p:blipFill>
          <a:blip r:embed="rId48" cstate="screen"/>
          <a:srcRect/>
          <a:stretch>
            <a:fillRect/>
          </a:stretch>
        </p:blipFill>
        <p:spPr/>
      </p:pic>
      <p:grpSp>
        <p:nvGrpSpPr>
          <p:cNvPr id="17" name="组合 16"/>
          <p:cNvGrpSpPr/>
          <p:nvPr/>
        </p:nvGrpSpPr>
        <p:grpSpPr>
          <a:xfrm rot="8003922">
            <a:off x="-36631" y="-948594"/>
            <a:ext cx="2102871" cy="1897188"/>
            <a:chOff x="7616187" y="2561938"/>
            <a:chExt cx="3281674" cy="2960688"/>
          </a:xfrm>
        </p:grpSpPr>
        <p:sp>
          <p:nvSpPr>
            <p:cNvPr id="18"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2" name="组合 61"/>
          <p:cNvGrpSpPr/>
          <p:nvPr/>
        </p:nvGrpSpPr>
        <p:grpSpPr>
          <a:xfrm>
            <a:off x="1999243" y="375968"/>
            <a:ext cx="2622834" cy="736346"/>
            <a:chOff x="1999243" y="375968"/>
            <a:chExt cx="2622834" cy="736346"/>
          </a:xfrm>
        </p:grpSpPr>
        <p:sp>
          <p:nvSpPr>
            <p:cNvPr id="63" name="文本框 62"/>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4" name="文本框 63"/>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9" name="组合 68"/>
          <p:cNvGrpSpPr/>
          <p:nvPr/>
        </p:nvGrpSpPr>
        <p:grpSpPr>
          <a:xfrm>
            <a:off x="6423590" y="2615880"/>
            <a:ext cx="4199013" cy="888155"/>
            <a:chOff x="6187113" y="1678126"/>
            <a:chExt cx="4199013" cy="888155"/>
          </a:xfrm>
        </p:grpSpPr>
        <p:sp>
          <p:nvSpPr>
            <p:cNvPr id="70" name="矩形 69"/>
            <p:cNvSpPr/>
            <p:nvPr/>
          </p:nvSpPr>
          <p:spPr>
            <a:xfrm>
              <a:off x="6187113" y="2030750"/>
              <a:ext cx="4199013"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1" name="矩形 70"/>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72" name="组合 71"/>
          <p:cNvGrpSpPr/>
          <p:nvPr/>
        </p:nvGrpSpPr>
        <p:grpSpPr>
          <a:xfrm>
            <a:off x="1537859" y="4528309"/>
            <a:ext cx="4199013" cy="888155"/>
            <a:chOff x="6187113" y="1678126"/>
            <a:chExt cx="4199013" cy="888155"/>
          </a:xfrm>
        </p:grpSpPr>
        <p:sp>
          <p:nvSpPr>
            <p:cNvPr id="73" name="矩形 72"/>
            <p:cNvSpPr/>
            <p:nvPr/>
          </p:nvSpPr>
          <p:spPr>
            <a:xfrm>
              <a:off x="6187113" y="2030750"/>
              <a:ext cx="419901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74" name="矩形 73"/>
            <p:cNvSpPr/>
            <p:nvPr/>
          </p:nvSpPr>
          <p:spPr>
            <a:xfrm>
              <a:off x="8144152"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alpha val="70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69"/>
                                            </p:tgtEl>
                                            <p:attrNameLst>
                                              <p:attrName>style.visibility</p:attrName>
                                            </p:attrNameLst>
                                          </p:cBhvr>
                                          <p:to>
                                            <p:strVal val="visible"/>
                                          </p:to>
                                        </p:set>
                                        <p:anim calcmode="lin" valueType="num" p14:bounceEnd="60000">
                                          <p:cBhvr additive="base">
                                            <p:cTn id="7" dur="10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72"/>
                                            </p:tgtEl>
                                            <p:attrNameLst>
                                              <p:attrName>style.visibility</p:attrName>
                                            </p:attrNameLst>
                                          </p:cBhvr>
                                          <p:to>
                                            <p:strVal val="visible"/>
                                          </p:to>
                                        </p:set>
                                        <p:anim calcmode="lin" valueType="num" p14:bounceEnd="60000">
                                          <p:cBhvr additive="base">
                                            <p:cTn id="11" dur="1000" fill="hold"/>
                                            <p:tgtEl>
                                              <p:spTgt spid="72"/>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1+#ppt_w/2"/>
                                              </p:val>
                                            </p:tav>
                                            <p:tav tm="100000">
                                              <p:val>
                                                <p:strVal val="#ppt_x"/>
                                              </p:val>
                                            </p:tav>
                                          </p:tavLst>
                                        </p:anim>
                                        <p:anim calcmode="lin" valueType="num">
                                          <p:cBhvr additive="base">
                                            <p:cTn id="8" dur="10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1000" fill="hold"/>
                                            <p:tgtEl>
                                              <p:spTgt spid="72"/>
                                            </p:tgtEl>
                                            <p:attrNameLst>
                                              <p:attrName>ppt_x</p:attrName>
                                            </p:attrNameLst>
                                          </p:cBhvr>
                                          <p:tavLst>
                                            <p:tav tm="0">
                                              <p:val>
                                                <p:strVal val="0-#ppt_w/2"/>
                                              </p:val>
                                            </p:tav>
                                            <p:tav tm="100000">
                                              <p:val>
                                                <p:strVal val="#ppt_x"/>
                                              </p:val>
                                            </p:tav>
                                          </p:tavLst>
                                        </p:anim>
                                        <p:anim calcmode="lin" valueType="num">
                                          <p:cBhvr additive="base">
                                            <p:cTn id="12"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7"/>
          <p:cNvGrpSpPr/>
          <p:nvPr/>
        </p:nvGrpSpPr>
        <p:grpSpPr>
          <a:xfrm>
            <a:off x="1797583" y="2002971"/>
            <a:ext cx="2314076" cy="2314076"/>
            <a:chOff x="5657536" y="975756"/>
            <a:chExt cx="781278" cy="781278"/>
          </a:xfrm>
        </p:grpSpPr>
        <p:sp>
          <p:nvSpPr>
            <p:cNvPr id="26" name="Oval 95"/>
            <p:cNvSpPr/>
            <p:nvPr/>
          </p:nvSpPr>
          <p:spPr bwMode="auto">
            <a:xfrm>
              <a:off x="5658177" y="975756"/>
              <a:ext cx="779995" cy="781278"/>
            </a:xfrm>
            <a:prstGeom prst="ellipse">
              <a:avLst/>
            </a:prstGeom>
            <a:noFill/>
            <a:ln w="12700" cap="rnd">
              <a:gradFill>
                <a:gsLst>
                  <a:gs pos="0">
                    <a:srgbClr val="CE9A37"/>
                  </a:gs>
                  <a:gs pos="100000">
                    <a:srgbClr val="982560"/>
                  </a:gs>
                </a:gsLst>
                <a:lin ang="5400000" scaled="0"/>
              </a:gra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nvGrpSpPr>
            <p:cNvPr id="27" name="Group 73"/>
            <p:cNvGrpSpPr/>
            <p:nvPr/>
          </p:nvGrpSpPr>
          <p:grpSpPr>
            <a:xfrm rot="2700000">
              <a:off x="5657536" y="975756"/>
              <a:ext cx="781278" cy="781278"/>
              <a:chOff x="5657536" y="975756"/>
              <a:chExt cx="781278" cy="781278"/>
            </a:xfrm>
          </p:grpSpPr>
          <p:grpSp>
            <p:nvGrpSpPr>
              <p:cNvPr id="28" name="Group 67"/>
              <p:cNvGrpSpPr/>
              <p:nvPr/>
            </p:nvGrpSpPr>
            <p:grpSpPr>
              <a:xfrm>
                <a:off x="5658177" y="975756"/>
                <a:ext cx="779995" cy="781278"/>
                <a:chOff x="5581656" y="899877"/>
                <a:chExt cx="779995" cy="781278"/>
              </a:xfrm>
            </p:grpSpPr>
            <p:sp>
              <p:nvSpPr>
                <p:cNvPr id="32" name="Arc 101"/>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33" name="Arc 102"/>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nvGrpSpPr>
              <p:cNvPr id="29" name="Group 68"/>
              <p:cNvGrpSpPr/>
              <p:nvPr/>
            </p:nvGrpSpPr>
            <p:grpSpPr>
              <a:xfrm rot="16200000">
                <a:off x="5658177" y="975756"/>
                <a:ext cx="779995" cy="781278"/>
                <a:chOff x="5581656" y="899877"/>
                <a:chExt cx="779995" cy="781278"/>
              </a:xfrm>
            </p:grpSpPr>
            <p:sp>
              <p:nvSpPr>
                <p:cNvPr id="30" name="Arc 99"/>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31" name="Arc 100"/>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grpSp>
      <p:grpSp>
        <p:nvGrpSpPr>
          <p:cNvPr id="37" name="Group 67"/>
          <p:cNvGrpSpPr/>
          <p:nvPr/>
        </p:nvGrpSpPr>
        <p:grpSpPr>
          <a:xfrm>
            <a:off x="4943073" y="2002971"/>
            <a:ext cx="2314076" cy="2314076"/>
            <a:chOff x="5657536" y="975756"/>
            <a:chExt cx="781278" cy="781278"/>
          </a:xfrm>
        </p:grpSpPr>
        <p:sp>
          <p:nvSpPr>
            <p:cNvPr id="38" name="Oval 95"/>
            <p:cNvSpPr/>
            <p:nvPr/>
          </p:nvSpPr>
          <p:spPr bwMode="auto">
            <a:xfrm>
              <a:off x="5658177" y="975756"/>
              <a:ext cx="779995" cy="781278"/>
            </a:xfrm>
            <a:prstGeom prst="ellipse">
              <a:avLst/>
            </a:prstGeom>
            <a:noFill/>
            <a:ln w="12700" cap="rnd">
              <a:gradFill>
                <a:gsLst>
                  <a:gs pos="0">
                    <a:srgbClr val="CE9A37"/>
                  </a:gs>
                  <a:gs pos="100000">
                    <a:srgbClr val="982560"/>
                  </a:gs>
                </a:gsLst>
                <a:lin ang="5400000" scaled="0"/>
              </a:gra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nvGrpSpPr>
            <p:cNvPr id="39" name="Group 73"/>
            <p:cNvGrpSpPr/>
            <p:nvPr/>
          </p:nvGrpSpPr>
          <p:grpSpPr>
            <a:xfrm rot="2700000">
              <a:off x="5657536" y="975756"/>
              <a:ext cx="781278" cy="781278"/>
              <a:chOff x="5657536" y="975756"/>
              <a:chExt cx="781278" cy="781278"/>
            </a:xfrm>
          </p:grpSpPr>
          <p:grpSp>
            <p:nvGrpSpPr>
              <p:cNvPr id="40" name="Group 67"/>
              <p:cNvGrpSpPr/>
              <p:nvPr/>
            </p:nvGrpSpPr>
            <p:grpSpPr>
              <a:xfrm>
                <a:off x="5658177" y="975756"/>
                <a:ext cx="779995" cy="781278"/>
                <a:chOff x="5581656" y="899877"/>
                <a:chExt cx="779995" cy="781278"/>
              </a:xfrm>
            </p:grpSpPr>
            <p:sp>
              <p:nvSpPr>
                <p:cNvPr id="44" name="Arc 101"/>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45" name="Arc 102"/>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nvGrpSpPr>
              <p:cNvPr id="41" name="Group 68"/>
              <p:cNvGrpSpPr/>
              <p:nvPr/>
            </p:nvGrpSpPr>
            <p:grpSpPr>
              <a:xfrm rot="16200000">
                <a:off x="5658177" y="975756"/>
                <a:ext cx="779995" cy="781278"/>
                <a:chOff x="5581656" y="899877"/>
                <a:chExt cx="779995" cy="781278"/>
              </a:xfrm>
            </p:grpSpPr>
            <p:sp>
              <p:nvSpPr>
                <p:cNvPr id="42" name="Arc 99"/>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43" name="Arc 100"/>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grpSp>
      <p:grpSp>
        <p:nvGrpSpPr>
          <p:cNvPr id="48" name="Group 67"/>
          <p:cNvGrpSpPr/>
          <p:nvPr/>
        </p:nvGrpSpPr>
        <p:grpSpPr>
          <a:xfrm>
            <a:off x="8088562" y="2002971"/>
            <a:ext cx="2314076" cy="2314076"/>
            <a:chOff x="5657536" y="975756"/>
            <a:chExt cx="781278" cy="781278"/>
          </a:xfrm>
        </p:grpSpPr>
        <p:sp>
          <p:nvSpPr>
            <p:cNvPr id="49" name="Oval 95"/>
            <p:cNvSpPr/>
            <p:nvPr/>
          </p:nvSpPr>
          <p:spPr bwMode="auto">
            <a:xfrm>
              <a:off x="5658177" y="975756"/>
              <a:ext cx="779995" cy="781278"/>
            </a:xfrm>
            <a:prstGeom prst="ellipse">
              <a:avLst/>
            </a:prstGeom>
            <a:noFill/>
            <a:ln w="12700" cap="rnd">
              <a:gradFill>
                <a:gsLst>
                  <a:gs pos="0">
                    <a:srgbClr val="CE9A37"/>
                  </a:gs>
                  <a:gs pos="100000">
                    <a:srgbClr val="982560"/>
                  </a:gs>
                </a:gsLst>
                <a:lin ang="5400000" scaled="0"/>
              </a:gra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nvGrpSpPr>
            <p:cNvPr id="50" name="Group 73"/>
            <p:cNvGrpSpPr/>
            <p:nvPr/>
          </p:nvGrpSpPr>
          <p:grpSpPr>
            <a:xfrm rot="2700000">
              <a:off x="5657536" y="975756"/>
              <a:ext cx="781278" cy="781278"/>
              <a:chOff x="5657536" y="975756"/>
              <a:chExt cx="781278" cy="781278"/>
            </a:xfrm>
          </p:grpSpPr>
          <p:grpSp>
            <p:nvGrpSpPr>
              <p:cNvPr id="51" name="Group 67"/>
              <p:cNvGrpSpPr/>
              <p:nvPr/>
            </p:nvGrpSpPr>
            <p:grpSpPr>
              <a:xfrm>
                <a:off x="5658177" y="975756"/>
                <a:ext cx="779995" cy="781278"/>
                <a:chOff x="5581656" y="899877"/>
                <a:chExt cx="779995" cy="781278"/>
              </a:xfrm>
            </p:grpSpPr>
            <p:sp>
              <p:nvSpPr>
                <p:cNvPr id="55" name="Arc 101"/>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56" name="Arc 102"/>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nvGrpSpPr>
              <p:cNvPr id="52" name="Group 68"/>
              <p:cNvGrpSpPr/>
              <p:nvPr/>
            </p:nvGrpSpPr>
            <p:grpSpPr>
              <a:xfrm rot="16200000">
                <a:off x="5658177" y="975756"/>
                <a:ext cx="779995" cy="781278"/>
                <a:chOff x="5581656" y="899877"/>
                <a:chExt cx="779995" cy="781278"/>
              </a:xfrm>
            </p:grpSpPr>
            <p:sp>
              <p:nvSpPr>
                <p:cNvPr id="53" name="Arc 99"/>
                <p:cNvSpPr/>
                <p:nvPr/>
              </p:nvSpPr>
              <p:spPr bwMode="auto">
                <a:xfrm>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sp>
              <p:nvSpPr>
                <p:cNvPr id="54" name="Arc 100"/>
                <p:cNvSpPr/>
                <p:nvPr/>
              </p:nvSpPr>
              <p:spPr bwMode="auto">
                <a:xfrm flipV="1">
                  <a:off x="5581656" y="899877"/>
                  <a:ext cx="779995" cy="781278"/>
                </a:xfrm>
                <a:prstGeom prst="arc">
                  <a:avLst>
                    <a:gd name="adj1" fmla="val 15517497"/>
                    <a:gd name="adj2" fmla="val 16855044"/>
                  </a:avLst>
                </a:prstGeom>
                <a:noFill/>
                <a:ln w="28575" cap="rnd">
                  <a:solidFill>
                    <a:srgbClr val="B26454"/>
                  </a:soli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a:ea typeface="Roboto" pitchFamily="2" charset="0"/>
                  </a:endParaRPr>
                </a:p>
              </p:txBody>
            </p:sp>
          </p:grpSp>
        </p:grpSp>
      </p:grpSp>
      <p:pic>
        <p:nvPicPr>
          <p:cNvPr id="8" name="图片占位符 7"/>
          <p:cNvPicPr>
            <a:picLocks noGrp="1" noChangeAspect="1"/>
          </p:cNvPicPr>
          <p:nvPr>
            <p:ph type="pic" sz="quarter" idx="10"/>
          </p:nvPr>
        </p:nvPicPr>
        <p:blipFill>
          <a:blip r:embed="rId47" cstate="screen"/>
          <a:srcRect/>
          <a:stretch>
            <a:fillRect/>
          </a:stretch>
        </p:blipFill>
        <p:spPr/>
      </p:pic>
      <p:pic>
        <p:nvPicPr>
          <p:cNvPr id="10" name="图片占位符 9"/>
          <p:cNvPicPr>
            <a:picLocks noGrp="1" noChangeAspect="1"/>
          </p:cNvPicPr>
          <p:nvPr>
            <p:ph type="pic" sz="quarter" idx="11"/>
          </p:nvPr>
        </p:nvPicPr>
        <p:blipFill>
          <a:blip r:embed="rId48" cstate="screen"/>
          <a:srcRect/>
          <a:stretch>
            <a:fillRect/>
          </a:stretch>
        </p:blipFill>
        <p:spPr/>
      </p:pic>
      <p:pic>
        <p:nvPicPr>
          <p:cNvPr id="12" name="图片占位符 11"/>
          <p:cNvPicPr>
            <a:picLocks noGrp="1" noChangeAspect="1"/>
          </p:cNvPicPr>
          <p:nvPr>
            <p:ph type="pic" sz="quarter" idx="12"/>
          </p:nvPr>
        </p:nvPicPr>
        <p:blipFill>
          <a:blip r:embed="rId49" cstate="screen"/>
          <a:srcRect/>
          <a:stretch>
            <a:fillRect/>
          </a:stretch>
        </p:blipFill>
        <p:spPr/>
      </p:pic>
      <p:grpSp>
        <p:nvGrpSpPr>
          <p:cNvPr id="57" name="组合 56"/>
          <p:cNvGrpSpPr/>
          <p:nvPr/>
        </p:nvGrpSpPr>
        <p:grpSpPr>
          <a:xfrm rot="8003922">
            <a:off x="-36631" y="-948594"/>
            <a:ext cx="2102871" cy="1897188"/>
            <a:chOff x="7616187" y="2561938"/>
            <a:chExt cx="3281674" cy="2960688"/>
          </a:xfrm>
        </p:grpSpPr>
        <p:sp>
          <p:nvSpPr>
            <p:cNvPr id="58"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9"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0"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1"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2"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3"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4"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5"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6"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7"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8"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9"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0"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1"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2"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3"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9"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1"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2" name="组合 101"/>
          <p:cNvGrpSpPr/>
          <p:nvPr/>
        </p:nvGrpSpPr>
        <p:grpSpPr>
          <a:xfrm>
            <a:off x="1999243" y="375968"/>
            <a:ext cx="2622834" cy="736346"/>
            <a:chOff x="1999243" y="375968"/>
            <a:chExt cx="2622834" cy="736346"/>
          </a:xfrm>
        </p:grpSpPr>
        <p:sp>
          <p:nvSpPr>
            <p:cNvPr id="103" name="文本框 102"/>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104" name="文本框 103"/>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105" name="组合 104"/>
          <p:cNvGrpSpPr/>
          <p:nvPr/>
        </p:nvGrpSpPr>
        <p:grpSpPr>
          <a:xfrm>
            <a:off x="1551969" y="4479046"/>
            <a:ext cx="2853044" cy="1109754"/>
            <a:chOff x="6187114" y="1678126"/>
            <a:chExt cx="2853044" cy="1109754"/>
          </a:xfrm>
        </p:grpSpPr>
        <p:sp>
          <p:nvSpPr>
            <p:cNvPr id="106" name="矩形 105"/>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07" name="矩形 106"/>
            <p:cNvSpPr/>
            <p:nvPr/>
          </p:nvSpPr>
          <p:spPr>
            <a:xfrm>
              <a:off x="6492649"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标题文字添加</a:t>
              </a:r>
            </a:p>
          </p:txBody>
        </p:sp>
      </p:grpSp>
      <p:grpSp>
        <p:nvGrpSpPr>
          <p:cNvPr id="108" name="组合 107"/>
          <p:cNvGrpSpPr/>
          <p:nvPr/>
        </p:nvGrpSpPr>
        <p:grpSpPr>
          <a:xfrm>
            <a:off x="4697459" y="4479046"/>
            <a:ext cx="2853044" cy="1109754"/>
            <a:chOff x="6187114" y="1678126"/>
            <a:chExt cx="2853044" cy="1109754"/>
          </a:xfrm>
        </p:grpSpPr>
        <p:sp>
          <p:nvSpPr>
            <p:cNvPr id="109" name="矩形 108"/>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10" name="矩形 109"/>
            <p:cNvSpPr/>
            <p:nvPr/>
          </p:nvSpPr>
          <p:spPr>
            <a:xfrm>
              <a:off x="6492649"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标题文字添加</a:t>
              </a:r>
            </a:p>
          </p:txBody>
        </p:sp>
      </p:grpSp>
      <p:grpSp>
        <p:nvGrpSpPr>
          <p:cNvPr id="111" name="组合 110"/>
          <p:cNvGrpSpPr/>
          <p:nvPr/>
        </p:nvGrpSpPr>
        <p:grpSpPr>
          <a:xfrm>
            <a:off x="7819077" y="4479046"/>
            <a:ext cx="2853044" cy="1109754"/>
            <a:chOff x="6187114" y="1678126"/>
            <a:chExt cx="2853044" cy="1109754"/>
          </a:xfrm>
        </p:grpSpPr>
        <p:sp>
          <p:nvSpPr>
            <p:cNvPr id="112" name="矩形 111"/>
            <p:cNvSpPr/>
            <p:nvPr/>
          </p:nvSpPr>
          <p:spPr>
            <a:xfrm>
              <a:off x="6187114" y="2030750"/>
              <a:ext cx="28530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a:t>
              </a:r>
            </a:p>
          </p:txBody>
        </p:sp>
        <p:sp>
          <p:nvSpPr>
            <p:cNvPr id="113" name="矩形 112"/>
            <p:cNvSpPr/>
            <p:nvPr/>
          </p:nvSpPr>
          <p:spPr>
            <a:xfrm>
              <a:off x="6492649"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alpha val="70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05"/>
                                            </p:tgtEl>
                                            <p:attrNameLst>
                                              <p:attrName>style.visibility</p:attrName>
                                            </p:attrNameLst>
                                          </p:cBhvr>
                                          <p:to>
                                            <p:strVal val="visible"/>
                                          </p:to>
                                        </p:set>
                                        <p:anim calcmode="lin" valueType="num" p14:bounceEnd="60000">
                                          <p:cBhvr additive="base">
                                            <p:cTn id="7" dur="1000" fill="hold"/>
                                            <p:tgtEl>
                                              <p:spTgt spid="10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0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08"/>
                                            </p:tgtEl>
                                            <p:attrNameLst>
                                              <p:attrName>style.visibility</p:attrName>
                                            </p:attrNameLst>
                                          </p:cBhvr>
                                          <p:to>
                                            <p:strVal val="visible"/>
                                          </p:to>
                                        </p:set>
                                        <p:anim calcmode="lin" valueType="num" p14:bounceEnd="60000">
                                          <p:cBhvr additive="base">
                                            <p:cTn id="11" dur="10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111"/>
                                            </p:tgtEl>
                                            <p:attrNameLst>
                                              <p:attrName>style.visibility</p:attrName>
                                            </p:attrNameLst>
                                          </p:cBhvr>
                                          <p:to>
                                            <p:strVal val="visible"/>
                                          </p:to>
                                        </p:set>
                                        <p:anim calcmode="lin" valueType="num" p14:bounceEnd="60000">
                                          <p:cBhvr additive="base">
                                            <p:cTn id="15" dur="1000" fill="hold"/>
                                            <p:tgtEl>
                                              <p:spTgt spid="111"/>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fill="hold"/>
                                            <p:tgtEl>
                                              <p:spTgt spid="105"/>
                                            </p:tgtEl>
                                            <p:attrNameLst>
                                              <p:attrName>ppt_x</p:attrName>
                                            </p:attrNameLst>
                                          </p:cBhvr>
                                          <p:tavLst>
                                            <p:tav tm="0">
                                              <p:val>
                                                <p:strVal val="1+#ppt_w/2"/>
                                              </p:val>
                                            </p:tav>
                                            <p:tav tm="100000">
                                              <p:val>
                                                <p:strVal val="#ppt_x"/>
                                              </p:val>
                                            </p:tav>
                                          </p:tavLst>
                                        </p:anim>
                                        <p:anim calcmode="lin" valueType="num">
                                          <p:cBhvr additive="base">
                                            <p:cTn id="8" dur="1000" fill="hold"/>
                                            <p:tgtEl>
                                              <p:spTgt spid="10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1000" fill="hold"/>
                                            <p:tgtEl>
                                              <p:spTgt spid="108"/>
                                            </p:tgtEl>
                                            <p:attrNameLst>
                                              <p:attrName>ppt_x</p:attrName>
                                            </p:attrNameLst>
                                          </p:cBhvr>
                                          <p:tavLst>
                                            <p:tav tm="0">
                                              <p:val>
                                                <p:strVal val="1+#ppt_w/2"/>
                                              </p:val>
                                            </p:tav>
                                            <p:tav tm="100000">
                                              <p:val>
                                                <p:strVal val="#ppt_x"/>
                                              </p:val>
                                            </p:tav>
                                          </p:tavLst>
                                        </p:anim>
                                        <p:anim calcmode="lin" valueType="num">
                                          <p:cBhvr additive="base">
                                            <p:cTn id="12" dur="10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1000" fill="hold"/>
                                            <p:tgtEl>
                                              <p:spTgt spid="111"/>
                                            </p:tgtEl>
                                            <p:attrNameLst>
                                              <p:attrName>ppt_x</p:attrName>
                                            </p:attrNameLst>
                                          </p:cBhvr>
                                          <p:tavLst>
                                            <p:tav tm="0">
                                              <p:val>
                                                <p:strVal val="1+#ppt_w/2"/>
                                              </p:val>
                                            </p:tav>
                                            <p:tav tm="100000">
                                              <p:val>
                                                <p:strVal val="#ppt_x"/>
                                              </p:val>
                                            </p:tav>
                                          </p:tavLst>
                                        </p:anim>
                                        <p:anim calcmode="lin" valueType="num">
                                          <p:cBhvr additive="base">
                                            <p:cTn id="16"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flipV="1">
            <a:off x="5395869" y="1512850"/>
            <a:ext cx="8179115" cy="5522075"/>
            <a:chOff x="-1347831" y="-150850"/>
            <a:chExt cx="8179115" cy="5522075"/>
          </a:xfrm>
        </p:grpSpPr>
        <p:grpSp>
          <p:nvGrpSpPr>
            <p:cNvPr id="59" name="组合 58"/>
            <p:cNvGrpSpPr/>
            <p:nvPr/>
          </p:nvGrpSpPr>
          <p:grpSpPr>
            <a:xfrm rot="19347272">
              <a:off x="-1347831" y="1224221"/>
              <a:ext cx="8179115" cy="3080731"/>
              <a:chOff x="-444109" y="5104772"/>
              <a:chExt cx="11856102" cy="2290648"/>
            </a:xfrm>
          </p:grpSpPr>
          <p:cxnSp>
            <p:nvCxnSpPr>
              <p:cNvPr id="60" name="直接连接符 59"/>
              <p:cNvCxnSpPr/>
              <p:nvPr/>
            </p:nvCxnSpPr>
            <p:spPr>
              <a:xfrm>
                <a:off x="1076685" y="6115119"/>
                <a:ext cx="1958273" cy="74288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444109" y="5104772"/>
                <a:ext cx="11856102" cy="2290648"/>
                <a:chOff x="-444109" y="5104772"/>
                <a:chExt cx="11856102" cy="2290648"/>
              </a:xfrm>
            </p:grpSpPr>
            <p:cxnSp>
              <p:nvCxnSpPr>
                <p:cNvPr id="62" name="直接连接符 61"/>
                <p:cNvCxnSpPr>
                  <a:stCxn id="85" idx="1"/>
                </p:cNvCxnSpPr>
                <p:nvPr/>
              </p:nvCxnSpPr>
              <p:spPr>
                <a:xfrm rot="2252728" flipH="1" flipV="1">
                  <a:off x="4455502" y="5217189"/>
                  <a:ext cx="860835" cy="66306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44109" y="5104772"/>
                  <a:ext cx="11856102" cy="2290648"/>
                  <a:chOff x="-444109" y="5104772"/>
                  <a:chExt cx="11856102" cy="2290648"/>
                </a:xfrm>
              </p:grpSpPr>
              <p:cxnSp>
                <p:nvCxnSpPr>
                  <p:cNvPr id="64" name="直接连接符 63"/>
                  <p:cNvCxnSpPr/>
                  <p:nvPr/>
                </p:nvCxnSpPr>
                <p:spPr>
                  <a:xfrm rot="2252728" flipV="1">
                    <a:off x="1935525" y="5232386"/>
                    <a:ext cx="1455959" cy="29052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143962" y="5490029"/>
                    <a:ext cx="2264681" cy="53477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3455856" y="5104772"/>
                    <a:ext cx="1435458" cy="38525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987388" y="5151315"/>
                    <a:ext cx="2228026" cy="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916018" y="5181043"/>
                    <a:ext cx="2210498" cy="87264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85" idx="3"/>
                  </p:cNvCxnSpPr>
                  <p:nvPr/>
                </p:nvCxnSpPr>
                <p:spPr>
                  <a:xfrm rot="2252728" flipH="1">
                    <a:off x="4535990" y="6277971"/>
                    <a:ext cx="2287026" cy="13190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0" idx="5"/>
                  </p:cNvCxnSpPr>
                  <p:nvPr/>
                </p:nvCxnSpPr>
                <p:spPr>
                  <a:xfrm rot="2252728">
                    <a:off x="6457746" y="5347525"/>
                    <a:ext cx="1083871" cy="1155317"/>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55555" y="5443484"/>
                    <a:ext cx="1794270" cy="126570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7320372" y="5196076"/>
                    <a:ext cx="1635182" cy="2474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2252728" flipH="1">
                    <a:off x="9050031" y="5233813"/>
                    <a:ext cx="783238" cy="370450"/>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664512" y="6484544"/>
                    <a:ext cx="2036802" cy="17324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252728">
                    <a:off x="9174823" y="5330702"/>
                    <a:ext cx="283670" cy="1241556"/>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endCxn id="88" idx="1"/>
                  </p:cNvCxnSpPr>
                  <p:nvPr/>
                </p:nvCxnSpPr>
                <p:spPr>
                  <a:xfrm rot="2252728">
                    <a:off x="9285220" y="5673505"/>
                    <a:ext cx="2126773" cy="751308"/>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737227" y="6448054"/>
                    <a:ext cx="2012598" cy="38746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2252728" flipH="1" flipV="1">
                    <a:off x="11101903" y="6013496"/>
                    <a:ext cx="133397" cy="879279"/>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2252728" flipH="1" flipV="1">
                    <a:off x="627704" y="6211388"/>
                    <a:ext cx="680940" cy="534072"/>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2252728" flipV="1">
                    <a:off x="-444109" y="6550676"/>
                    <a:ext cx="1017829" cy="844744"/>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048130" y="5601153"/>
                    <a:ext cx="388749" cy="1234363"/>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3" idx="7"/>
                    <a:endCxn id="85" idx="3"/>
                  </p:cNvCxnSpPr>
                  <p:nvPr/>
                </p:nvCxnSpPr>
                <p:spPr>
                  <a:xfrm rot="2252728" flipV="1">
                    <a:off x="1626246" y="5503832"/>
                    <a:ext cx="2687181" cy="1110011"/>
                  </a:xfrm>
                  <a:prstGeom prst="line">
                    <a:avLst/>
                  </a:prstGeom>
                  <a:ln w="19050">
                    <a:solidFill>
                      <a:srgbClr val="B26454">
                        <a:alpha val="50000"/>
                      </a:srgbClr>
                    </a:solidFill>
                  </a:ln>
                </p:spPr>
                <p:style>
                  <a:lnRef idx="1">
                    <a:schemeClr val="accent1"/>
                  </a:lnRef>
                  <a:fillRef idx="0">
                    <a:schemeClr val="accent1"/>
                  </a:fillRef>
                  <a:effectRef idx="0">
                    <a:schemeClr val="accent1"/>
                  </a:effectRef>
                  <a:fontRef idx="minor">
                    <a:schemeClr val="tx1"/>
                  </a:fontRef>
                </p:style>
              </p:cxnSp>
            </p:grpSp>
          </p:grpSp>
        </p:grpSp>
        <p:sp>
          <p:nvSpPr>
            <p:cNvPr id="84" name="椭圆 83"/>
            <p:cNvSpPr/>
            <p:nvPr/>
          </p:nvSpPr>
          <p:spPr>
            <a:xfrm>
              <a:off x="1436845" y="169053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5" name="椭圆 84"/>
            <p:cNvSpPr/>
            <p:nvPr/>
          </p:nvSpPr>
          <p:spPr>
            <a:xfrm>
              <a:off x="2104175" y="2681424"/>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6" name="椭圆 85"/>
            <p:cNvSpPr/>
            <p:nvPr/>
          </p:nvSpPr>
          <p:spPr>
            <a:xfrm>
              <a:off x="3618238" y="252049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7" name="椭圆 86"/>
            <p:cNvSpPr/>
            <p:nvPr/>
          </p:nvSpPr>
          <p:spPr>
            <a:xfrm>
              <a:off x="4582391" y="15211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8" name="椭圆 87"/>
            <p:cNvSpPr/>
            <p:nvPr/>
          </p:nvSpPr>
          <p:spPr>
            <a:xfrm>
              <a:off x="5938932" y="97790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9" name="椭圆 88"/>
            <p:cNvSpPr/>
            <p:nvPr/>
          </p:nvSpPr>
          <p:spPr>
            <a:xfrm>
              <a:off x="3843019" y="32927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0" name="椭圆 89"/>
            <p:cNvSpPr/>
            <p:nvPr/>
          </p:nvSpPr>
          <p:spPr>
            <a:xfrm>
              <a:off x="2740941" y="814299"/>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1" name="椭圆 90"/>
            <p:cNvSpPr/>
            <p:nvPr/>
          </p:nvSpPr>
          <p:spPr>
            <a:xfrm>
              <a:off x="1778881" y="43068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2" name="椭圆 91"/>
            <p:cNvSpPr/>
            <p:nvPr/>
          </p:nvSpPr>
          <p:spPr>
            <a:xfrm>
              <a:off x="902977" y="273599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3" name="椭圆 92"/>
            <p:cNvSpPr/>
            <p:nvPr/>
          </p:nvSpPr>
          <p:spPr>
            <a:xfrm>
              <a:off x="93228" y="433145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0" name="椭圆 99"/>
            <p:cNvSpPr/>
            <p:nvPr/>
          </p:nvSpPr>
          <p:spPr>
            <a:xfrm>
              <a:off x="579947" y="51489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9" name="椭圆 108"/>
            <p:cNvSpPr/>
            <p:nvPr/>
          </p:nvSpPr>
          <p:spPr>
            <a:xfrm>
              <a:off x="4390200" y="-1508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2137888" y="1214339"/>
            <a:ext cx="2006458" cy="2875833"/>
            <a:chOff x="1062171" y="2175614"/>
            <a:chExt cx="1494685" cy="2142314"/>
          </a:xfrm>
        </p:grpSpPr>
        <p:sp>
          <p:nvSpPr>
            <p:cNvPr id="40" name="Oval 18"/>
            <p:cNvSpPr/>
            <p:nvPr/>
          </p:nvSpPr>
          <p:spPr>
            <a:xfrm>
              <a:off x="1062171" y="2175614"/>
              <a:ext cx="1494685" cy="1494685"/>
            </a:xfrm>
            <a:prstGeom prst="ellipse">
              <a:avLst/>
            </a:prstGeom>
            <a:noFill/>
            <a:ln w="254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FF0000"/>
                </a:solidFill>
              </a:endParaRPr>
            </a:p>
          </p:txBody>
        </p:sp>
        <p:sp>
          <p:nvSpPr>
            <p:cNvPr id="41" name="文本框 40"/>
            <p:cNvSpPr txBox="1"/>
            <p:nvPr/>
          </p:nvSpPr>
          <p:spPr>
            <a:xfrm>
              <a:off x="1129333" y="3882307"/>
              <a:ext cx="1360360" cy="435621"/>
            </a:xfrm>
            <a:prstGeom prst="rect">
              <a:avLst/>
            </a:prstGeom>
            <a:noFill/>
          </p:spPr>
          <p:txBody>
            <a:bodyPr wrap="none" rtlCol="0">
              <a:spAutoFit/>
              <a:scene3d>
                <a:camera prst="orthographicFront"/>
                <a:lightRig rig="threePt" dir="t"/>
              </a:scene3d>
              <a:sp3d contourW="12700"/>
            </a:bodyPr>
            <a:lstStyle/>
            <a:p>
              <a:pPr algn="ctr"/>
              <a:r>
                <a:rPr lang="zh-CN" altLang="en-US" sz="3200" dirty="0">
                  <a:solidFill>
                    <a:schemeClr val="bg1"/>
                  </a:solidFill>
                </a:rPr>
                <a:t>完成情况</a:t>
              </a:r>
            </a:p>
          </p:txBody>
        </p:sp>
        <p:sp>
          <p:nvSpPr>
            <p:cNvPr id="42" name="文本框 41"/>
            <p:cNvSpPr txBox="1"/>
            <p:nvPr/>
          </p:nvSpPr>
          <p:spPr>
            <a:xfrm>
              <a:off x="1457125" y="2510707"/>
              <a:ext cx="704780" cy="89416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latin typeface="Agency FB" panose="020B0503020202020204" pitchFamily="34" charset="0"/>
                </a:rPr>
                <a:t>02</a:t>
              </a:r>
              <a:endParaRPr lang="zh-CN" altLang="en-US" sz="7200" dirty="0">
                <a:solidFill>
                  <a:schemeClr val="bg1"/>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1572" y="2363193"/>
            <a:ext cx="2330433" cy="2042705"/>
            <a:chOff x="1363453" y="1501927"/>
            <a:chExt cx="1141007" cy="1000132"/>
          </a:xfrm>
        </p:grpSpPr>
        <p:sp>
          <p:nvSpPr>
            <p:cNvPr id="3" name="Oval 16"/>
            <p:cNvSpPr/>
            <p:nvPr/>
          </p:nvSpPr>
          <p:spPr>
            <a:xfrm>
              <a:off x="1656785" y="1795258"/>
              <a:ext cx="413470" cy="41347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700"/>
            </a:p>
          </p:txBody>
        </p:sp>
        <p:sp>
          <p:nvSpPr>
            <p:cNvPr id="4" name="Arc 17"/>
            <p:cNvSpPr/>
            <p:nvPr/>
          </p:nvSpPr>
          <p:spPr bwMode="auto">
            <a:xfrm>
              <a:off x="1450730" y="1588524"/>
              <a:ext cx="825581" cy="826939"/>
            </a:xfrm>
            <a:prstGeom prst="arc">
              <a:avLst>
                <a:gd name="adj1" fmla="val 118214"/>
                <a:gd name="adj2" fmla="val 16157365"/>
              </a:avLst>
            </a:prstGeom>
            <a:noFill/>
            <a:ln w="76200" cap="rnd">
              <a:gradFill>
                <a:gsLst>
                  <a:gs pos="0">
                    <a:srgbClr val="CE9A37"/>
                  </a:gs>
                  <a:gs pos="100000">
                    <a:srgbClr val="982560"/>
                  </a:gs>
                </a:gsLst>
                <a:lin ang="5400000" scaled="1"/>
              </a:gra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700">
                <a:ea typeface="Roboto" pitchFamily="2" charset="0"/>
              </a:endParaRPr>
            </a:p>
          </p:txBody>
        </p:sp>
        <p:sp>
          <p:nvSpPr>
            <p:cNvPr id="5" name="TextBox 4"/>
            <p:cNvSpPr txBox="1"/>
            <p:nvPr/>
          </p:nvSpPr>
          <p:spPr>
            <a:xfrm>
              <a:off x="1656785" y="1878883"/>
              <a:ext cx="413470" cy="239923"/>
            </a:xfrm>
            <a:prstGeom prst="rect">
              <a:avLst/>
            </a:prstGeom>
            <a:noFill/>
          </p:spPr>
          <p:txBody>
            <a:bodyPr wrap="square" rtlCol="0">
              <a:spAutoFit/>
              <a:scene3d>
                <a:camera prst="orthographicFront"/>
                <a:lightRig rig="threePt" dir="t"/>
              </a:scene3d>
              <a:sp3d contourW="12700"/>
            </a:bodyPr>
            <a:lstStyle/>
            <a:p>
              <a:pPr algn="ctr"/>
              <a:r>
                <a:rPr lang="id-ID" sz="2800" dirty="0">
                  <a:solidFill>
                    <a:schemeClr val="bg1"/>
                  </a:solidFill>
                  <a:latin typeface="Agency FB" panose="020B0503020202020204" pitchFamily="34" charset="0"/>
                </a:rPr>
                <a:t>75%</a:t>
              </a:r>
            </a:p>
          </p:txBody>
        </p:sp>
        <p:sp>
          <p:nvSpPr>
            <p:cNvPr id="6" name="Oval 20"/>
            <p:cNvSpPr/>
            <p:nvPr/>
          </p:nvSpPr>
          <p:spPr>
            <a:xfrm>
              <a:off x="1363453" y="1501927"/>
              <a:ext cx="1000135" cy="1000132"/>
            </a:xfrm>
            <a:prstGeom prst="ellipse">
              <a:avLst/>
            </a:prstGeom>
            <a:noFill/>
            <a:ln w="127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700"/>
            </a:p>
          </p:txBody>
        </p:sp>
        <p:sp>
          <p:nvSpPr>
            <p:cNvPr id="7" name="Isosceles Triangle 25"/>
            <p:cNvSpPr/>
            <p:nvPr/>
          </p:nvSpPr>
          <p:spPr>
            <a:xfrm rot="5400000">
              <a:off x="2440454" y="1720143"/>
              <a:ext cx="68748" cy="59265"/>
            </a:xfrm>
            <a:prstGeom prst="triangl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grpSp>
      <p:grpSp>
        <p:nvGrpSpPr>
          <p:cNvPr id="8" name="组合 7"/>
          <p:cNvGrpSpPr/>
          <p:nvPr/>
        </p:nvGrpSpPr>
        <p:grpSpPr>
          <a:xfrm>
            <a:off x="6351772" y="2363193"/>
            <a:ext cx="2330433" cy="2042705"/>
            <a:chOff x="1363453" y="1501927"/>
            <a:chExt cx="1141007" cy="1000132"/>
          </a:xfrm>
        </p:grpSpPr>
        <p:sp>
          <p:nvSpPr>
            <p:cNvPr id="9" name="Oval 16"/>
            <p:cNvSpPr/>
            <p:nvPr/>
          </p:nvSpPr>
          <p:spPr>
            <a:xfrm>
              <a:off x="1656785" y="1795258"/>
              <a:ext cx="413470" cy="41347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700"/>
            </a:p>
          </p:txBody>
        </p:sp>
        <p:sp>
          <p:nvSpPr>
            <p:cNvPr id="10" name="Arc 17"/>
            <p:cNvSpPr/>
            <p:nvPr/>
          </p:nvSpPr>
          <p:spPr bwMode="auto">
            <a:xfrm>
              <a:off x="1450730" y="1588524"/>
              <a:ext cx="825581" cy="826939"/>
            </a:xfrm>
            <a:prstGeom prst="arc">
              <a:avLst>
                <a:gd name="adj1" fmla="val 118214"/>
                <a:gd name="adj2" fmla="val 16157365"/>
              </a:avLst>
            </a:prstGeom>
            <a:noFill/>
            <a:ln w="76200" cap="rnd">
              <a:gradFill>
                <a:gsLst>
                  <a:gs pos="0">
                    <a:srgbClr val="CE9A37"/>
                  </a:gs>
                  <a:gs pos="100000">
                    <a:srgbClr val="982560"/>
                  </a:gs>
                </a:gsLst>
                <a:lin ang="5400000" scaled="1"/>
              </a:gradFill>
              <a:bevel/>
            </a:ln>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700">
                <a:ea typeface="Roboto" pitchFamily="2" charset="0"/>
              </a:endParaRPr>
            </a:p>
          </p:txBody>
        </p:sp>
        <p:sp>
          <p:nvSpPr>
            <p:cNvPr id="11" name="TextBox 4"/>
            <p:cNvSpPr txBox="1"/>
            <p:nvPr/>
          </p:nvSpPr>
          <p:spPr>
            <a:xfrm>
              <a:off x="1656785" y="1878883"/>
              <a:ext cx="413470" cy="239923"/>
            </a:xfrm>
            <a:prstGeom prst="rect">
              <a:avLst/>
            </a:prstGeom>
            <a:noFill/>
          </p:spPr>
          <p:txBody>
            <a:bodyPr wrap="square" rtlCol="0">
              <a:spAutoFit/>
              <a:scene3d>
                <a:camera prst="orthographicFront"/>
                <a:lightRig rig="threePt" dir="t"/>
              </a:scene3d>
              <a:sp3d contourW="12700"/>
            </a:bodyPr>
            <a:lstStyle/>
            <a:p>
              <a:pPr algn="ctr"/>
              <a:r>
                <a:rPr lang="id-ID" sz="2800" dirty="0">
                  <a:solidFill>
                    <a:schemeClr val="bg1"/>
                  </a:solidFill>
                  <a:latin typeface="Agency FB" panose="020B0503020202020204" pitchFamily="34" charset="0"/>
                </a:rPr>
                <a:t>75%</a:t>
              </a:r>
            </a:p>
          </p:txBody>
        </p:sp>
        <p:sp>
          <p:nvSpPr>
            <p:cNvPr id="12" name="Oval 20"/>
            <p:cNvSpPr/>
            <p:nvPr/>
          </p:nvSpPr>
          <p:spPr>
            <a:xfrm>
              <a:off x="1363453" y="1501927"/>
              <a:ext cx="1000135" cy="1000132"/>
            </a:xfrm>
            <a:prstGeom prst="ellipse">
              <a:avLst/>
            </a:prstGeom>
            <a:noFill/>
            <a:ln w="12700">
              <a:solidFill>
                <a:srgbClr val="B26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700"/>
            </a:p>
          </p:txBody>
        </p:sp>
        <p:sp>
          <p:nvSpPr>
            <p:cNvPr id="13" name="Isosceles Triangle 25"/>
            <p:cNvSpPr/>
            <p:nvPr/>
          </p:nvSpPr>
          <p:spPr>
            <a:xfrm rot="5400000">
              <a:off x="2440454" y="1720143"/>
              <a:ext cx="68748" cy="59265"/>
            </a:xfrm>
            <a:prstGeom prst="triangle">
              <a:avLst/>
            </a:prstGeom>
            <a:gradFill flip="none" rotWithShape="1">
              <a:gsLst>
                <a:gs pos="0">
                  <a:srgbClr val="CE9A37"/>
                </a:gs>
                <a:gs pos="100000">
                  <a:srgbClr val="9825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grpSp>
      <p:grpSp>
        <p:nvGrpSpPr>
          <p:cNvPr id="14" name="组合 13"/>
          <p:cNvGrpSpPr/>
          <p:nvPr/>
        </p:nvGrpSpPr>
        <p:grpSpPr>
          <a:xfrm rot="8003922">
            <a:off x="-36631" y="-948594"/>
            <a:ext cx="2102871" cy="1897188"/>
            <a:chOff x="7616187" y="2561938"/>
            <a:chExt cx="3281674" cy="2960688"/>
          </a:xfrm>
        </p:grpSpPr>
        <p:sp>
          <p:nvSpPr>
            <p:cNvPr id="15" name="PA_椭圆 18"/>
            <p:cNvSpPr/>
            <p:nvPr>
              <p:custDataLst>
                <p:tags r:id="rId1"/>
              </p:custDataLst>
            </p:nvPr>
          </p:nvSpPr>
          <p:spPr>
            <a:xfrm flipH="1">
              <a:off x="7727312" y="33305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PA_椭圆 19"/>
            <p:cNvSpPr/>
            <p:nvPr>
              <p:custDataLst>
                <p:tags r:id="rId2"/>
              </p:custDataLst>
            </p:nvPr>
          </p:nvSpPr>
          <p:spPr>
            <a:xfrm flipH="1">
              <a:off x="8349612" y="372427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PA_椭圆 20"/>
            <p:cNvSpPr/>
            <p:nvPr>
              <p:custDataLst>
                <p:tags r:id="rId3"/>
              </p:custDataLst>
            </p:nvPr>
          </p:nvSpPr>
          <p:spPr>
            <a:xfrm flipH="1">
              <a:off x="7616187" y="42894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PA_椭圆 21"/>
            <p:cNvSpPr/>
            <p:nvPr>
              <p:custDataLst>
                <p:tags r:id="rId4"/>
              </p:custDataLst>
            </p:nvPr>
          </p:nvSpPr>
          <p:spPr>
            <a:xfrm flipH="1">
              <a:off x="9527537" y="44005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PA_椭圆 22"/>
            <p:cNvSpPr/>
            <p:nvPr>
              <p:custDataLst>
                <p:tags r:id="rId5"/>
              </p:custDataLst>
            </p:nvPr>
          </p:nvSpPr>
          <p:spPr>
            <a:xfrm flipH="1">
              <a:off x="9226223" y="29054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PA_椭圆 23"/>
            <p:cNvSpPr/>
            <p:nvPr>
              <p:custDataLst>
                <p:tags r:id="rId6"/>
              </p:custDataLst>
            </p:nvPr>
          </p:nvSpPr>
          <p:spPr>
            <a:xfrm flipH="1">
              <a:off x="8979211" y="3893631"/>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PA_椭圆 24"/>
            <p:cNvSpPr/>
            <p:nvPr>
              <p:custDataLst>
                <p:tags r:id="rId7"/>
              </p:custDataLst>
            </p:nvPr>
          </p:nvSpPr>
          <p:spPr>
            <a:xfrm flipH="1">
              <a:off x="8403572" y="4886612"/>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PA_椭圆 25"/>
            <p:cNvSpPr/>
            <p:nvPr>
              <p:custDataLst>
                <p:tags r:id="rId8"/>
              </p:custDataLst>
            </p:nvPr>
          </p:nvSpPr>
          <p:spPr>
            <a:xfrm flipH="1">
              <a:off x="9305287" y="50977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PA_椭圆 26"/>
            <p:cNvSpPr/>
            <p:nvPr>
              <p:custDataLst>
                <p:tags r:id="rId9"/>
              </p:custDataLst>
            </p:nvPr>
          </p:nvSpPr>
          <p:spPr>
            <a:xfrm flipH="1">
              <a:off x="10053311" y="3502025"/>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PA_椭圆 27"/>
            <p:cNvSpPr/>
            <p:nvPr>
              <p:custDataLst>
                <p:tags r:id="rId10"/>
              </p:custDataLst>
            </p:nvPr>
          </p:nvSpPr>
          <p:spPr>
            <a:xfrm flipH="1">
              <a:off x="8328648"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PA_椭圆 28"/>
            <p:cNvSpPr/>
            <p:nvPr>
              <p:custDataLst>
                <p:tags r:id="rId11"/>
              </p:custDataLst>
            </p:nvPr>
          </p:nvSpPr>
          <p:spPr>
            <a:xfrm flipH="1">
              <a:off x="10538448" y="4489450"/>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PA_椭圆 29"/>
            <p:cNvSpPr/>
            <p:nvPr>
              <p:custDataLst>
                <p:tags r:id="rId12"/>
              </p:custDataLst>
            </p:nvPr>
          </p:nvSpPr>
          <p:spPr>
            <a:xfrm flipH="1">
              <a:off x="10158709" y="2561938"/>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PA_椭圆 30"/>
            <p:cNvSpPr/>
            <p:nvPr>
              <p:custDataLst>
                <p:tags r:id="rId13"/>
              </p:custDataLst>
            </p:nvPr>
          </p:nvSpPr>
          <p:spPr>
            <a:xfrm flipH="1">
              <a:off x="10675611" y="3295937"/>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PA_椭圆 31"/>
            <p:cNvSpPr/>
            <p:nvPr>
              <p:custDataLst>
                <p:tags r:id="rId14"/>
              </p:custDataLst>
            </p:nvPr>
          </p:nvSpPr>
          <p:spPr>
            <a:xfrm flipH="1">
              <a:off x="10158709" y="5300376"/>
              <a:ext cx="222250" cy="222250"/>
            </a:xfrm>
            <a:prstGeom prst="ellipse">
              <a:avLst/>
            </a:prstGeom>
            <a:solidFill>
              <a:srgbClr val="B2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PA_任意多边形 32"/>
            <p:cNvSpPr/>
            <p:nvPr>
              <p:custDataLst>
                <p:tags r:id="rId15"/>
              </p:custDataLst>
            </p:nvPr>
          </p:nvSpPr>
          <p:spPr>
            <a:xfrm>
              <a:off x="7838437" y="3441700"/>
              <a:ext cx="622301" cy="393701"/>
            </a:xfrm>
            <a:custGeom>
              <a:avLst/>
              <a:gdLst/>
              <a:ahLst/>
              <a:cxnLst/>
              <a:rect l="0" t="0" r="0" b="0"/>
              <a:pathLst>
                <a:path w="622301" h="393701">
                  <a:moveTo>
                    <a:pt x="622300" y="393700"/>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PA_任意多边形 33"/>
            <p:cNvSpPr/>
            <p:nvPr>
              <p:custDataLst>
                <p:tags r:id="rId16"/>
              </p:custDataLst>
            </p:nvPr>
          </p:nvSpPr>
          <p:spPr>
            <a:xfrm>
              <a:off x="7727312" y="3441700"/>
              <a:ext cx="111126" cy="958851"/>
            </a:xfrm>
            <a:custGeom>
              <a:avLst/>
              <a:gdLst/>
              <a:ahLst/>
              <a:cxnLst/>
              <a:rect l="0" t="0" r="0" b="0"/>
              <a:pathLst>
                <a:path w="111126" h="958851">
                  <a:moveTo>
                    <a:pt x="111125" y="0"/>
                  </a:moveTo>
                  <a:lnTo>
                    <a:pt x="0" y="9588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PA_任意多边形 34"/>
            <p:cNvSpPr/>
            <p:nvPr>
              <p:custDataLst>
                <p:tags r:id="rId17"/>
              </p:custDataLst>
            </p:nvPr>
          </p:nvSpPr>
          <p:spPr>
            <a:xfrm>
              <a:off x="7727312" y="3835400"/>
              <a:ext cx="733426" cy="565151"/>
            </a:xfrm>
            <a:custGeom>
              <a:avLst/>
              <a:gdLst/>
              <a:ahLst/>
              <a:cxnLst/>
              <a:rect l="0" t="0" r="0" b="0"/>
              <a:pathLst>
                <a:path w="733426" h="565151">
                  <a:moveTo>
                    <a:pt x="733425" y="0"/>
                  </a:moveTo>
                  <a:lnTo>
                    <a:pt x="0" y="56515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PA_任意多边形 35"/>
            <p:cNvSpPr/>
            <p:nvPr>
              <p:custDataLst>
                <p:tags r:id="rId18"/>
              </p:custDataLst>
            </p:nvPr>
          </p:nvSpPr>
          <p:spPr>
            <a:xfrm>
              <a:off x="8460737" y="3016537"/>
              <a:ext cx="876612" cy="818864"/>
            </a:xfrm>
            <a:custGeom>
              <a:avLst/>
              <a:gdLst/>
              <a:ahLst/>
              <a:cxnLst/>
              <a:rect l="0" t="0" r="0" b="0"/>
              <a:pathLst>
                <a:path w="876612" h="818864">
                  <a:moveTo>
                    <a:pt x="876611" y="0"/>
                  </a:moveTo>
                  <a:lnTo>
                    <a:pt x="0" y="81886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PA_任意多边形 36"/>
            <p:cNvSpPr/>
            <p:nvPr>
              <p:custDataLst>
                <p:tags r:id="rId19"/>
              </p:custDataLst>
            </p:nvPr>
          </p:nvSpPr>
          <p:spPr>
            <a:xfrm>
              <a:off x="8460737" y="3835400"/>
              <a:ext cx="629600" cy="169357"/>
            </a:xfrm>
            <a:custGeom>
              <a:avLst/>
              <a:gdLst/>
              <a:ahLst/>
              <a:cxnLst/>
              <a:rect l="0" t="0" r="0" b="0"/>
              <a:pathLst>
                <a:path w="629600" h="169357">
                  <a:moveTo>
                    <a:pt x="0" y="0"/>
                  </a:moveTo>
                  <a:lnTo>
                    <a:pt x="629599" y="16935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PA_任意多边形 37"/>
            <p:cNvSpPr/>
            <p:nvPr>
              <p:custDataLst>
                <p:tags r:id="rId20"/>
              </p:custDataLst>
            </p:nvPr>
          </p:nvSpPr>
          <p:spPr>
            <a:xfrm>
              <a:off x="9090336" y="3016537"/>
              <a:ext cx="247013" cy="988220"/>
            </a:xfrm>
            <a:custGeom>
              <a:avLst/>
              <a:gdLst/>
              <a:ahLst/>
              <a:cxnLst/>
              <a:rect l="0" t="0" r="0" b="0"/>
              <a:pathLst>
                <a:path w="247013" h="988220">
                  <a:moveTo>
                    <a:pt x="247012" y="0"/>
                  </a:moveTo>
                  <a:lnTo>
                    <a:pt x="0" y="98821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PA_任意多边形 38"/>
            <p:cNvSpPr/>
            <p:nvPr>
              <p:custDataLst>
                <p:tags r:id="rId21"/>
              </p:custDataLst>
            </p:nvPr>
          </p:nvSpPr>
          <p:spPr>
            <a:xfrm>
              <a:off x="7727312" y="4400550"/>
              <a:ext cx="787386" cy="597188"/>
            </a:xfrm>
            <a:custGeom>
              <a:avLst/>
              <a:gdLst/>
              <a:ahLst/>
              <a:cxnLst/>
              <a:rect l="0" t="0" r="0" b="0"/>
              <a:pathLst>
                <a:path w="787386" h="597188">
                  <a:moveTo>
                    <a:pt x="0" y="0"/>
                  </a:moveTo>
                  <a:lnTo>
                    <a:pt x="787385" y="59718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PA_任意多边形 39"/>
            <p:cNvSpPr/>
            <p:nvPr>
              <p:custDataLst>
                <p:tags r:id="rId22"/>
              </p:custDataLst>
            </p:nvPr>
          </p:nvSpPr>
          <p:spPr>
            <a:xfrm>
              <a:off x="8460737" y="3835400"/>
              <a:ext cx="53961" cy="1162338"/>
            </a:xfrm>
            <a:custGeom>
              <a:avLst/>
              <a:gdLst/>
              <a:ahLst/>
              <a:cxnLst/>
              <a:rect l="0" t="0" r="0" b="0"/>
              <a:pathLst>
                <a:path w="53961" h="1162338">
                  <a:moveTo>
                    <a:pt x="0" y="0"/>
                  </a:moveTo>
                  <a:lnTo>
                    <a:pt x="53960" y="1162337"/>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PA_任意多边形 40"/>
            <p:cNvSpPr/>
            <p:nvPr>
              <p:custDataLst>
                <p:tags r:id="rId23"/>
              </p:custDataLst>
            </p:nvPr>
          </p:nvSpPr>
          <p:spPr>
            <a:xfrm>
              <a:off x="8514697" y="4004756"/>
              <a:ext cx="575640" cy="992982"/>
            </a:xfrm>
            <a:custGeom>
              <a:avLst/>
              <a:gdLst/>
              <a:ahLst/>
              <a:cxnLst/>
              <a:rect l="0" t="0" r="0" b="0"/>
              <a:pathLst>
                <a:path w="575640" h="992982">
                  <a:moveTo>
                    <a:pt x="575639" y="0"/>
                  </a:moveTo>
                  <a:lnTo>
                    <a:pt x="0" y="992981"/>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PA_任意多边形 41"/>
            <p:cNvSpPr/>
            <p:nvPr>
              <p:custDataLst>
                <p:tags r:id="rId24"/>
              </p:custDataLst>
            </p:nvPr>
          </p:nvSpPr>
          <p:spPr>
            <a:xfrm>
              <a:off x="9090336" y="4004756"/>
              <a:ext cx="548327" cy="506920"/>
            </a:xfrm>
            <a:custGeom>
              <a:avLst/>
              <a:gdLst/>
              <a:ahLst/>
              <a:cxnLst/>
              <a:rect l="0" t="0" r="0" b="0"/>
              <a:pathLst>
                <a:path w="548327" h="506920">
                  <a:moveTo>
                    <a:pt x="548326" y="506919"/>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PA_任意多边形 42"/>
            <p:cNvSpPr/>
            <p:nvPr>
              <p:custDataLst>
                <p:tags r:id="rId25"/>
              </p:custDataLst>
            </p:nvPr>
          </p:nvSpPr>
          <p:spPr>
            <a:xfrm>
              <a:off x="8514697" y="4511675"/>
              <a:ext cx="1123966" cy="486063"/>
            </a:xfrm>
            <a:custGeom>
              <a:avLst/>
              <a:gdLst/>
              <a:ahLst/>
              <a:cxnLst/>
              <a:rect l="0" t="0" r="0" b="0"/>
              <a:pathLst>
                <a:path w="1123966" h="486063">
                  <a:moveTo>
                    <a:pt x="1123965" y="0"/>
                  </a:moveTo>
                  <a:lnTo>
                    <a:pt x="0" y="486062"/>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PA_任意多边形 43"/>
            <p:cNvSpPr/>
            <p:nvPr>
              <p:custDataLst>
                <p:tags r:id="rId26"/>
              </p:custDataLst>
            </p:nvPr>
          </p:nvSpPr>
          <p:spPr>
            <a:xfrm>
              <a:off x="8514697" y="4997737"/>
              <a:ext cx="901716" cy="211139"/>
            </a:xfrm>
            <a:custGeom>
              <a:avLst/>
              <a:gdLst/>
              <a:ahLst/>
              <a:cxnLst/>
              <a:rect l="0" t="0" r="0" b="0"/>
              <a:pathLst>
                <a:path w="901716" h="211139">
                  <a:moveTo>
                    <a:pt x="0" y="0"/>
                  </a:moveTo>
                  <a:lnTo>
                    <a:pt x="901715" y="211138"/>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PA_任意多边形 44"/>
            <p:cNvSpPr/>
            <p:nvPr>
              <p:custDataLst>
                <p:tags r:id="rId27"/>
              </p:custDataLst>
            </p:nvPr>
          </p:nvSpPr>
          <p:spPr>
            <a:xfrm>
              <a:off x="9416412" y="4511675"/>
              <a:ext cx="222251" cy="697201"/>
            </a:xfrm>
            <a:custGeom>
              <a:avLst/>
              <a:gdLst/>
              <a:ahLst/>
              <a:cxnLst/>
              <a:rect l="0" t="0" r="0" b="0"/>
              <a:pathLst>
                <a:path w="222251" h="697201">
                  <a:moveTo>
                    <a:pt x="222250" y="0"/>
                  </a:moveTo>
                  <a:lnTo>
                    <a:pt x="0" y="6972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PA_任意多边形 45"/>
            <p:cNvSpPr/>
            <p:nvPr>
              <p:custDataLst>
                <p:tags r:id="rId28"/>
              </p:custDataLst>
            </p:nvPr>
          </p:nvSpPr>
          <p:spPr>
            <a:xfrm>
              <a:off x="9090336" y="3613150"/>
              <a:ext cx="1074101" cy="391607"/>
            </a:xfrm>
            <a:custGeom>
              <a:avLst/>
              <a:gdLst/>
              <a:ahLst/>
              <a:cxnLst/>
              <a:rect l="0" t="0" r="0" b="0"/>
              <a:pathLst>
                <a:path w="1074101" h="391607">
                  <a:moveTo>
                    <a:pt x="0" y="391606"/>
                  </a:moveTo>
                  <a:lnTo>
                    <a:pt x="10741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PA_任意多边形 46"/>
            <p:cNvSpPr/>
            <p:nvPr>
              <p:custDataLst>
                <p:tags r:id="rId29"/>
              </p:custDataLst>
            </p:nvPr>
          </p:nvSpPr>
          <p:spPr>
            <a:xfrm>
              <a:off x="9337348" y="3016537"/>
              <a:ext cx="827089" cy="596614"/>
            </a:xfrm>
            <a:custGeom>
              <a:avLst/>
              <a:gdLst/>
              <a:ahLst/>
              <a:cxnLst/>
              <a:rect l="0" t="0" r="0" b="0"/>
              <a:pathLst>
                <a:path w="827089" h="596614">
                  <a:moveTo>
                    <a:pt x="0" y="0"/>
                  </a:moveTo>
                  <a:lnTo>
                    <a:pt x="827088" y="596613"/>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任意多边形 47"/>
            <p:cNvSpPr/>
            <p:nvPr>
              <p:custDataLst>
                <p:tags r:id="rId30"/>
              </p:custDataLst>
            </p:nvPr>
          </p:nvSpPr>
          <p:spPr>
            <a:xfrm>
              <a:off x="9638662" y="3613150"/>
              <a:ext cx="525775" cy="898526"/>
            </a:xfrm>
            <a:custGeom>
              <a:avLst/>
              <a:gdLst/>
              <a:ahLst/>
              <a:cxnLst/>
              <a:rect l="0" t="0" r="0" b="0"/>
              <a:pathLst>
                <a:path w="525775" h="898526">
                  <a:moveTo>
                    <a:pt x="0" y="898525"/>
                  </a:moveTo>
                  <a:lnTo>
                    <a:pt x="525774"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PA_任意多边形 48"/>
            <p:cNvSpPr/>
            <p:nvPr>
              <p:custDataLst>
                <p:tags r:id="rId31"/>
              </p:custDataLst>
            </p:nvPr>
          </p:nvSpPr>
          <p:spPr>
            <a:xfrm>
              <a:off x="8439773" y="2673063"/>
              <a:ext cx="20965" cy="1162338"/>
            </a:xfrm>
            <a:custGeom>
              <a:avLst/>
              <a:gdLst/>
              <a:ahLst/>
              <a:cxnLst/>
              <a:rect l="0" t="0" r="0" b="0"/>
              <a:pathLst>
                <a:path w="20965" h="1162338">
                  <a:moveTo>
                    <a:pt x="20964" y="1162337"/>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PA_任意多边形 49"/>
            <p:cNvSpPr/>
            <p:nvPr>
              <p:custDataLst>
                <p:tags r:id="rId32"/>
              </p:custDataLst>
            </p:nvPr>
          </p:nvSpPr>
          <p:spPr>
            <a:xfrm>
              <a:off x="7838437" y="2673063"/>
              <a:ext cx="601337" cy="768638"/>
            </a:xfrm>
            <a:custGeom>
              <a:avLst/>
              <a:gdLst/>
              <a:ahLst/>
              <a:cxnLst/>
              <a:rect l="0" t="0" r="0" b="0"/>
              <a:pathLst>
                <a:path w="601337" h="768638">
                  <a:moveTo>
                    <a:pt x="0" y="768637"/>
                  </a:moveTo>
                  <a:lnTo>
                    <a:pt x="60133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PA_任意多边形 50"/>
            <p:cNvSpPr/>
            <p:nvPr>
              <p:custDataLst>
                <p:tags r:id="rId33"/>
              </p:custDataLst>
            </p:nvPr>
          </p:nvSpPr>
          <p:spPr>
            <a:xfrm>
              <a:off x="8439773" y="2673063"/>
              <a:ext cx="897576" cy="343475"/>
            </a:xfrm>
            <a:custGeom>
              <a:avLst/>
              <a:gdLst/>
              <a:ahLst/>
              <a:cxnLst/>
              <a:rect l="0" t="0" r="0" b="0"/>
              <a:pathLst>
                <a:path w="897576" h="343475">
                  <a:moveTo>
                    <a:pt x="897575" y="343474"/>
                  </a:moveTo>
                  <a:lnTo>
                    <a:pt x="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PA_任意多边形 51"/>
            <p:cNvSpPr/>
            <p:nvPr>
              <p:custDataLst>
                <p:tags r:id="rId34"/>
              </p:custDataLst>
            </p:nvPr>
          </p:nvSpPr>
          <p:spPr>
            <a:xfrm>
              <a:off x="9638662" y="4511675"/>
              <a:ext cx="1010912" cy="88901"/>
            </a:xfrm>
            <a:custGeom>
              <a:avLst/>
              <a:gdLst/>
              <a:ahLst/>
              <a:cxnLst/>
              <a:rect l="0" t="0" r="0" b="0"/>
              <a:pathLst>
                <a:path w="1010912" h="88901">
                  <a:moveTo>
                    <a:pt x="0" y="0"/>
                  </a:moveTo>
                  <a:lnTo>
                    <a:pt x="1010911" y="8890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PA_任意多边形 52"/>
            <p:cNvSpPr/>
            <p:nvPr>
              <p:custDataLst>
                <p:tags r:id="rId35"/>
              </p:custDataLst>
            </p:nvPr>
          </p:nvSpPr>
          <p:spPr>
            <a:xfrm>
              <a:off x="10164436" y="3613150"/>
              <a:ext cx="485138" cy="987426"/>
            </a:xfrm>
            <a:custGeom>
              <a:avLst/>
              <a:gdLst/>
              <a:ahLst/>
              <a:cxnLst/>
              <a:rect l="0" t="0" r="0" b="0"/>
              <a:pathLst>
                <a:path w="485138" h="987426">
                  <a:moveTo>
                    <a:pt x="0" y="0"/>
                  </a:moveTo>
                  <a:lnTo>
                    <a:pt x="485137" y="987425"/>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PA_任意多边形 53"/>
            <p:cNvSpPr/>
            <p:nvPr>
              <p:custDataLst>
                <p:tags r:id="rId36"/>
              </p:custDataLst>
            </p:nvPr>
          </p:nvSpPr>
          <p:spPr>
            <a:xfrm>
              <a:off x="10164436" y="2673063"/>
              <a:ext cx="105399" cy="940088"/>
            </a:xfrm>
            <a:custGeom>
              <a:avLst/>
              <a:gdLst/>
              <a:ahLst/>
              <a:cxnLst/>
              <a:rect l="0" t="0" r="0" b="0"/>
              <a:pathLst>
                <a:path w="105399" h="940088">
                  <a:moveTo>
                    <a:pt x="0" y="940087"/>
                  </a:moveTo>
                  <a:lnTo>
                    <a:pt x="105398"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PA_任意多边形 54"/>
            <p:cNvSpPr/>
            <p:nvPr>
              <p:custDataLst>
                <p:tags r:id="rId37"/>
              </p:custDataLst>
            </p:nvPr>
          </p:nvSpPr>
          <p:spPr>
            <a:xfrm>
              <a:off x="9337348" y="2673063"/>
              <a:ext cx="932487" cy="343475"/>
            </a:xfrm>
            <a:custGeom>
              <a:avLst/>
              <a:gdLst/>
              <a:ahLst/>
              <a:cxnLst/>
              <a:rect l="0" t="0" r="0" b="0"/>
              <a:pathLst>
                <a:path w="932487" h="343475">
                  <a:moveTo>
                    <a:pt x="0" y="343474"/>
                  </a:moveTo>
                  <a:lnTo>
                    <a:pt x="932486"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PA_任意多边形 55"/>
            <p:cNvSpPr/>
            <p:nvPr>
              <p:custDataLst>
                <p:tags r:id="rId38"/>
              </p:custDataLst>
            </p:nvPr>
          </p:nvSpPr>
          <p:spPr>
            <a:xfrm>
              <a:off x="8439773" y="2673063"/>
              <a:ext cx="1830062" cy="1"/>
            </a:xfrm>
            <a:custGeom>
              <a:avLst/>
              <a:gdLst/>
              <a:ahLst/>
              <a:cxnLst/>
              <a:rect l="0" t="0" r="0" b="0"/>
              <a:pathLst>
                <a:path w="1830062" h="1">
                  <a:moveTo>
                    <a:pt x="0" y="0"/>
                  </a:moveTo>
                  <a:lnTo>
                    <a:pt x="1830061"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PA_任意多边形 56"/>
            <p:cNvSpPr/>
            <p:nvPr>
              <p:custDataLst>
                <p:tags r:id="rId39"/>
              </p:custDataLst>
            </p:nvPr>
          </p:nvSpPr>
          <p:spPr>
            <a:xfrm>
              <a:off x="10649573" y="3407062"/>
              <a:ext cx="137164" cy="1193514"/>
            </a:xfrm>
            <a:custGeom>
              <a:avLst/>
              <a:gdLst/>
              <a:ahLst/>
              <a:cxnLst/>
              <a:rect l="0" t="0" r="0" b="0"/>
              <a:pathLst>
                <a:path w="137164" h="1193514">
                  <a:moveTo>
                    <a:pt x="0" y="1193513"/>
                  </a:moveTo>
                  <a:lnTo>
                    <a:pt x="137163"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PA_任意多边形 57"/>
            <p:cNvSpPr/>
            <p:nvPr>
              <p:custDataLst>
                <p:tags r:id="rId40"/>
              </p:custDataLst>
            </p:nvPr>
          </p:nvSpPr>
          <p:spPr>
            <a:xfrm>
              <a:off x="10164436" y="3407062"/>
              <a:ext cx="622301" cy="206089"/>
            </a:xfrm>
            <a:custGeom>
              <a:avLst/>
              <a:gdLst/>
              <a:ahLst/>
              <a:cxnLst/>
              <a:rect l="0" t="0" r="0" b="0"/>
              <a:pathLst>
                <a:path w="622301" h="206089">
                  <a:moveTo>
                    <a:pt x="0" y="206088"/>
                  </a:moveTo>
                  <a:lnTo>
                    <a:pt x="622300" y="0"/>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PA_任意多边形 58"/>
            <p:cNvSpPr/>
            <p:nvPr>
              <p:custDataLst>
                <p:tags r:id="rId41"/>
              </p:custDataLst>
            </p:nvPr>
          </p:nvSpPr>
          <p:spPr>
            <a:xfrm>
              <a:off x="10269834" y="2673063"/>
              <a:ext cx="516903" cy="734000"/>
            </a:xfrm>
            <a:custGeom>
              <a:avLst/>
              <a:gdLst/>
              <a:ahLst/>
              <a:cxnLst/>
              <a:rect l="0" t="0" r="0" b="0"/>
              <a:pathLst>
                <a:path w="516903" h="734000">
                  <a:moveTo>
                    <a:pt x="0" y="0"/>
                  </a:moveTo>
                  <a:lnTo>
                    <a:pt x="516902" y="733999"/>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PA_任意多边形 59"/>
            <p:cNvSpPr/>
            <p:nvPr>
              <p:custDataLst>
                <p:tags r:id="rId42"/>
              </p:custDataLst>
            </p:nvPr>
          </p:nvSpPr>
          <p:spPr>
            <a:xfrm>
              <a:off x="9416412" y="5208875"/>
              <a:ext cx="853423" cy="202627"/>
            </a:xfrm>
            <a:custGeom>
              <a:avLst/>
              <a:gdLst/>
              <a:ahLst/>
              <a:cxnLst/>
              <a:rect l="0" t="0" r="0" b="0"/>
              <a:pathLst>
                <a:path w="853423" h="202627">
                  <a:moveTo>
                    <a:pt x="0" y="0"/>
                  </a:moveTo>
                  <a:lnTo>
                    <a:pt x="853422" y="2026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PA_任意多边形 60"/>
            <p:cNvSpPr/>
            <p:nvPr>
              <p:custDataLst>
                <p:tags r:id="rId43"/>
              </p:custDataLst>
            </p:nvPr>
          </p:nvSpPr>
          <p:spPr>
            <a:xfrm>
              <a:off x="9638662" y="4511675"/>
              <a:ext cx="631173" cy="899827"/>
            </a:xfrm>
            <a:custGeom>
              <a:avLst/>
              <a:gdLst/>
              <a:ahLst/>
              <a:cxnLst/>
              <a:rect l="0" t="0" r="0" b="0"/>
              <a:pathLst>
                <a:path w="631173" h="899827">
                  <a:moveTo>
                    <a:pt x="0" y="0"/>
                  </a:moveTo>
                  <a:lnTo>
                    <a:pt x="631172" y="8998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PA_任意多边形 61"/>
            <p:cNvSpPr/>
            <p:nvPr>
              <p:custDataLst>
                <p:tags r:id="rId44"/>
              </p:custDataLst>
            </p:nvPr>
          </p:nvSpPr>
          <p:spPr>
            <a:xfrm>
              <a:off x="10269834" y="4600575"/>
              <a:ext cx="379740" cy="810927"/>
            </a:xfrm>
            <a:custGeom>
              <a:avLst/>
              <a:gdLst/>
              <a:ahLst/>
              <a:cxnLst/>
              <a:rect l="0" t="0" r="0" b="0"/>
              <a:pathLst>
                <a:path w="379740" h="810927">
                  <a:moveTo>
                    <a:pt x="379739" y="0"/>
                  </a:moveTo>
                  <a:lnTo>
                    <a:pt x="0" y="810926"/>
                  </a:lnTo>
                </a:path>
              </a:pathLst>
            </a:custGeom>
            <a:ln w="19050" cap="flat" cmpd="sng" algn="ctr">
              <a:solidFill>
                <a:srgbClr val="B26454">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9" name="组合 58"/>
          <p:cNvGrpSpPr/>
          <p:nvPr/>
        </p:nvGrpSpPr>
        <p:grpSpPr>
          <a:xfrm>
            <a:off x="1999243" y="375968"/>
            <a:ext cx="2622834" cy="736346"/>
            <a:chOff x="1999243" y="375968"/>
            <a:chExt cx="2622834" cy="736346"/>
          </a:xfrm>
        </p:grpSpPr>
        <p:sp>
          <p:nvSpPr>
            <p:cNvPr id="60" name="文本框 59"/>
            <p:cNvSpPr txBox="1"/>
            <p:nvPr/>
          </p:nvSpPr>
          <p:spPr>
            <a:xfrm>
              <a:off x="1999243" y="375968"/>
              <a:ext cx="2339102"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bg1"/>
                  </a:solidFill>
                </a:rPr>
                <a:t>标题文字添加</a:t>
              </a:r>
            </a:p>
          </p:txBody>
        </p:sp>
        <p:sp>
          <p:nvSpPr>
            <p:cNvPr id="61" name="文本框 60"/>
            <p:cNvSpPr txBox="1"/>
            <p:nvPr/>
          </p:nvSpPr>
          <p:spPr>
            <a:xfrm>
              <a:off x="1999243" y="804537"/>
              <a:ext cx="2622834"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solidFill>
                  <a:latin typeface="Agency FB" panose="020B0503020202020204" pitchFamily="34" charset="0"/>
                </a:rPr>
                <a:t>THIS TEMPLATE DESIGNED FOR FEI ER SHE JI</a:t>
              </a:r>
            </a:p>
          </p:txBody>
        </p:sp>
      </p:grpSp>
      <p:grpSp>
        <p:nvGrpSpPr>
          <p:cNvPr id="62" name="组合 61"/>
          <p:cNvGrpSpPr/>
          <p:nvPr/>
        </p:nvGrpSpPr>
        <p:grpSpPr>
          <a:xfrm>
            <a:off x="3174861" y="2962303"/>
            <a:ext cx="2853044" cy="1755444"/>
            <a:chOff x="6187114" y="1678126"/>
            <a:chExt cx="2853044" cy="1755444"/>
          </a:xfrm>
        </p:grpSpPr>
        <p:sp>
          <p:nvSpPr>
            <p:cNvPr id="63" name="矩形 62"/>
            <p:cNvSpPr/>
            <p:nvPr/>
          </p:nvSpPr>
          <p:spPr>
            <a:xfrm>
              <a:off x="6187114" y="2030750"/>
              <a:ext cx="2853044" cy="140282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64" name="矩形 63"/>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grpSp>
        <p:nvGrpSpPr>
          <p:cNvPr id="65" name="组合 64"/>
          <p:cNvGrpSpPr/>
          <p:nvPr/>
        </p:nvGrpSpPr>
        <p:grpSpPr>
          <a:xfrm>
            <a:off x="8561161" y="2962303"/>
            <a:ext cx="2853044" cy="1755444"/>
            <a:chOff x="6187114" y="1678126"/>
            <a:chExt cx="2853044" cy="1755444"/>
          </a:xfrm>
        </p:grpSpPr>
        <p:sp>
          <p:nvSpPr>
            <p:cNvPr id="66" name="矩形 65"/>
            <p:cNvSpPr/>
            <p:nvPr/>
          </p:nvSpPr>
          <p:spPr>
            <a:xfrm>
              <a:off x="6187114" y="2030750"/>
              <a:ext cx="2853044" cy="140282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alpha val="7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67" name="矩形 66"/>
            <p:cNvSpPr/>
            <p:nvPr/>
          </p:nvSpPr>
          <p:spPr>
            <a:xfrm>
              <a:off x="618711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alpha val="70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2" presetClass="entr" presetSubtype="2" fill="hold" nodeType="afterEffect" p14:presetBounceEnd="60000">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14:bounceEnd="60000">
                                          <p:cBhvr additive="base">
                                            <p:cTn id="19" dur="10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6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250"/>
                                      </p:stCondLst>
                                      <p:childTnLst>
                                        <p:set>
                                          <p:cBhvr>
                                            <p:cTn id="22" dur="1" fill="hold">
                                              <p:stCondLst>
                                                <p:cond delay="0"/>
                                              </p:stCondLst>
                                            </p:cTn>
                                            <p:tgtEl>
                                              <p:spTgt spid="65"/>
                                            </p:tgtEl>
                                            <p:attrNameLst>
                                              <p:attrName>style.visibility</p:attrName>
                                            </p:attrNameLst>
                                          </p:cBhvr>
                                          <p:to>
                                            <p:strVal val="visible"/>
                                          </p:to>
                                        </p:set>
                                        <p:anim calcmode="lin" valueType="num" p14:bounceEnd="60000">
                                          <p:cBhvr additive="base">
                                            <p:cTn id="23" dur="10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1000" fill="hold"/>
                                            <p:tgtEl>
                                              <p:spTgt spid="62"/>
                                            </p:tgtEl>
                                            <p:attrNameLst>
                                              <p:attrName>ppt_x</p:attrName>
                                            </p:attrNameLst>
                                          </p:cBhvr>
                                          <p:tavLst>
                                            <p:tav tm="0">
                                              <p:val>
                                                <p:strVal val="1+#ppt_w/2"/>
                                              </p:val>
                                            </p:tav>
                                            <p:tav tm="100000">
                                              <p:val>
                                                <p:strVal val="#ppt_x"/>
                                              </p:val>
                                            </p:tav>
                                          </p:tavLst>
                                        </p:anim>
                                        <p:anim calcmode="lin" valueType="num">
                                          <p:cBhvr additive="base">
                                            <p:cTn id="20" dur="1000" fill="hold"/>
                                            <p:tgtEl>
                                              <p:spTgt spid="6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fill="hold"/>
                                            <p:tgtEl>
                                              <p:spTgt spid="65"/>
                                            </p:tgtEl>
                                            <p:attrNameLst>
                                              <p:attrName>ppt_x</p:attrName>
                                            </p:attrNameLst>
                                          </p:cBhvr>
                                          <p:tavLst>
                                            <p:tav tm="0">
                                              <p:val>
                                                <p:strVal val="1+#ppt_w/2"/>
                                              </p:val>
                                            </p:tav>
                                            <p:tav tm="100000">
                                              <p:val>
                                                <p:strVal val="#ppt_x"/>
                                              </p:val>
                                            </p:tav>
                                          </p:tavLst>
                                        </p:anim>
                                        <p:anim calcmode="lin" valueType="num">
                                          <p:cBhvr additive="base">
                                            <p:cTn id="24"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04.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105.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106.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107.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108.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109.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111.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112.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113.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114.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115.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116.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117.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118.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119.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121.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122.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123.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124.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125.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126.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127.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128.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129.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30.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131.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132.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133.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134.xml><?xml version="1.0" encoding="utf-8"?>
<p:tagLst xmlns:a="http://schemas.openxmlformats.org/drawingml/2006/main" xmlns:r="http://schemas.openxmlformats.org/officeDocument/2006/relationships" xmlns:p="http://schemas.openxmlformats.org/presentationml/2006/main">
  <p:tag name="PA" val="v3.2.0"/>
</p:tagLst>
</file>

<file path=ppt/tags/tag135.xml><?xml version="1.0" encoding="utf-8"?>
<p:tagLst xmlns:a="http://schemas.openxmlformats.org/drawingml/2006/main" xmlns:r="http://schemas.openxmlformats.org/officeDocument/2006/relationships" xmlns:p="http://schemas.openxmlformats.org/presentationml/2006/main">
  <p:tag name="PA" val="v3.2.0"/>
</p:tagLst>
</file>

<file path=ppt/tags/tag136.xml><?xml version="1.0" encoding="utf-8"?>
<p:tagLst xmlns:a="http://schemas.openxmlformats.org/drawingml/2006/main" xmlns:r="http://schemas.openxmlformats.org/officeDocument/2006/relationships" xmlns:p="http://schemas.openxmlformats.org/presentationml/2006/main">
  <p:tag name="PA" val="v3.2.0"/>
</p:tagLst>
</file>

<file path=ppt/tags/tag137.xml><?xml version="1.0" encoding="utf-8"?>
<p:tagLst xmlns:a="http://schemas.openxmlformats.org/drawingml/2006/main" xmlns:r="http://schemas.openxmlformats.org/officeDocument/2006/relationships" xmlns:p="http://schemas.openxmlformats.org/presentationml/2006/main">
  <p:tag name="PA" val="v3.2.0"/>
</p:tagLst>
</file>

<file path=ppt/tags/tag138.xml><?xml version="1.0" encoding="utf-8"?>
<p:tagLst xmlns:a="http://schemas.openxmlformats.org/drawingml/2006/main" xmlns:r="http://schemas.openxmlformats.org/officeDocument/2006/relationships" xmlns:p="http://schemas.openxmlformats.org/presentationml/2006/main">
  <p:tag name="PA" val="v3.2.0"/>
</p:tagLst>
</file>

<file path=ppt/tags/tag139.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40.xml><?xml version="1.0" encoding="utf-8"?>
<p:tagLst xmlns:a="http://schemas.openxmlformats.org/drawingml/2006/main" xmlns:r="http://schemas.openxmlformats.org/officeDocument/2006/relationships" xmlns:p="http://schemas.openxmlformats.org/presentationml/2006/main">
  <p:tag name="PA" val="v3.2.0"/>
</p:tagLst>
</file>

<file path=ppt/tags/tag141.xml><?xml version="1.0" encoding="utf-8"?>
<p:tagLst xmlns:a="http://schemas.openxmlformats.org/drawingml/2006/main" xmlns:r="http://schemas.openxmlformats.org/officeDocument/2006/relationships" xmlns:p="http://schemas.openxmlformats.org/presentationml/2006/main">
  <p:tag name="PA" val="v3.2.0"/>
</p:tagLst>
</file>

<file path=ppt/tags/tag142.xml><?xml version="1.0" encoding="utf-8"?>
<p:tagLst xmlns:a="http://schemas.openxmlformats.org/drawingml/2006/main" xmlns:r="http://schemas.openxmlformats.org/officeDocument/2006/relationships" xmlns:p="http://schemas.openxmlformats.org/presentationml/2006/main">
  <p:tag name="PA" val="v3.2.0"/>
</p:tagLst>
</file>

<file path=ppt/tags/tag143.xml><?xml version="1.0" encoding="utf-8"?>
<p:tagLst xmlns:a="http://schemas.openxmlformats.org/drawingml/2006/main" xmlns:r="http://schemas.openxmlformats.org/officeDocument/2006/relationships" xmlns:p="http://schemas.openxmlformats.org/presentationml/2006/main">
  <p:tag name="PA" val="v3.2.0"/>
</p:tagLst>
</file>

<file path=ppt/tags/tag144.xml><?xml version="1.0" encoding="utf-8"?>
<p:tagLst xmlns:a="http://schemas.openxmlformats.org/drawingml/2006/main" xmlns:r="http://schemas.openxmlformats.org/officeDocument/2006/relationships" xmlns:p="http://schemas.openxmlformats.org/presentationml/2006/main">
  <p:tag name="PA" val="v3.2.0"/>
</p:tagLst>
</file>

<file path=ppt/tags/tag145.xml><?xml version="1.0" encoding="utf-8"?>
<p:tagLst xmlns:a="http://schemas.openxmlformats.org/drawingml/2006/main" xmlns:r="http://schemas.openxmlformats.org/officeDocument/2006/relationships" xmlns:p="http://schemas.openxmlformats.org/presentationml/2006/main">
  <p:tag name="PA" val="v3.2.0"/>
</p:tagLst>
</file>

<file path=ppt/tags/tag146.xml><?xml version="1.0" encoding="utf-8"?>
<p:tagLst xmlns:a="http://schemas.openxmlformats.org/drawingml/2006/main" xmlns:r="http://schemas.openxmlformats.org/officeDocument/2006/relationships" xmlns:p="http://schemas.openxmlformats.org/presentationml/2006/main">
  <p:tag name="PA" val="v3.2.0"/>
</p:tagLst>
</file>

<file path=ppt/tags/tag147.xml><?xml version="1.0" encoding="utf-8"?>
<p:tagLst xmlns:a="http://schemas.openxmlformats.org/drawingml/2006/main" xmlns:r="http://schemas.openxmlformats.org/officeDocument/2006/relationships" xmlns:p="http://schemas.openxmlformats.org/presentationml/2006/main">
  <p:tag name="PA" val="v3.2.0"/>
</p:tagLst>
</file>

<file path=ppt/tags/tag148.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149.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50.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151.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152.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153.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154.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155.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156.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157.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158.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159.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16.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160.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161.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162.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163.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164.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165.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166.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167.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168.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169.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17.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170.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171.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172.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173.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174.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175.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176.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177.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178.xml><?xml version="1.0" encoding="utf-8"?>
<p:tagLst xmlns:a="http://schemas.openxmlformats.org/drawingml/2006/main" xmlns:r="http://schemas.openxmlformats.org/officeDocument/2006/relationships" xmlns:p="http://schemas.openxmlformats.org/presentationml/2006/main">
  <p:tag name="PA" val="v3.2.0"/>
</p:tagLst>
</file>

<file path=ppt/tags/tag179.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180.xml><?xml version="1.0" encoding="utf-8"?>
<p:tagLst xmlns:a="http://schemas.openxmlformats.org/drawingml/2006/main" xmlns:r="http://schemas.openxmlformats.org/officeDocument/2006/relationships" xmlns:p="http://schemas.openxmlformats.org/presentationml/2006/main">
  <p:tag name="PA" val="v3.2.0"/>
</p:tagLst>
</file>

<file path=ppt/tags/tag181.xml><?xml version="1.0" encoding="utf-8"?>
<p:tagLst xmlns:a="http://schemas.openxmlformats.org/drawingml/2006/main" xmlns:r="http://schemas.openxmlformats.org/officeDocument/2006/relationships" xmlns:p="http://schemas.openxmlformats.org/presentationml/2006/main">
  <p:tag name="PA" val="v3.2.0"/>
</p:tagLst>
</file>

<file path=ppt/tags/tag182.xml><?xml version="1.0" encoding="utf-8"?>
<p:tagLst xmlns:a="http://schemas.openxmlformats.org/drawingml/2006/main" xmlns:r="http://schemas.openxmlformats.org/officeDocument/2006/relationships" xmlns:p="http://schemas.openxmlformats.org/presentationml/2006/main">
  <p:tag name="PA" val="v3.2.0"/>
</p:tagLst>
</file>

<file path=ppt/tags/tag183.xml><?xml version="1.0" encoding="utf-8"?>
<p:tagLst xmlns:a="http://schemas.openxmlformats.org/drawingml/2006/main" xmlns:r="http://schemas.openxmlformats.org/officeDocument/2006/relationships" xmlns:p="http://schemas.openxmlformats.org/presentationml/2006/main">
  <p:tag name="PA" val="v3.2.0"/>
</p:tagLst>
</file>

<file path=ppt/tags/tag184.xml><?xml version="1.0" encoding="utf-8"?>
<p:tagLst xmlns:a="http://schemas.openxmlformats.org/drawingml/2006/main" xmlns:r="http://schemas.openxmlformats.org/officeDocument/2006/relationships" xmlns:p="http://schemas.openxmlformats.org/presentationml/2006/main">
  <p:tag name="PA" val="v3.2.0"/>
</p:tagLst>
</file>

<file path=ppt/tags/tag185.xml><?xml version="1.0" encoding="utf-8"?>
<p:tagLst xmlns:a="http://schemas.openxmlformats.org/drawingml/2006/main" xmlns:r="http://schemas.openxmlformats.org/officeDocument/2006/relationships" xmlns:p="http://schemas.openxmlformats.org/presentationml/2006/main">
  <p:tag name="PA" val="v3.2.0"/>
</p:tagLst>
</file>

<file path=ppt/tags/tag186.xml><?xml version="1.0" encoding="utf-8"?>
<p:tagLst xmlns:a="http://schemas.openxmlformats.org/drawingml/2006/main" xmlns:r="http://schemas.openxmlformats.org/officeDocument/2006/relationships" xmlns:p="http://schemas.openxmlformats.org/presentationml/2006/main">
  <p:tag name="PA" val="v3.2.0"/>
</p:tagLst>
</file>

<file path=ppt/tags/tag187.xml><?xml version="1.0" encoding="utf-8"?>
<p:tagLst xmlns:a="http://schemas.openxmlformats.org/drawingml/2006/main" xmlns:r="http://schemas.openxmlformats.org/officeDocument/2006/relationships" xmlns:p="http://schemas.openxmlformats.org/presentationml/2006/main">
  <p:tag name="PA" val="v3.2.0"/>
</p:tagLst>
</file>

<file path=ppt/tags/tag188.xml><?xml version="1.0" encoding="utf-8"?>
<p:tagLst xmlns:a="http://schemas.openxmlformats.org/drawingml/2006/main" xmlns:r="http://schemas.openxmlformats.org/officeDocument/2006/relationships" xmlns:p="http://schemas.openxmlformats.org/presentationml/2006/main">
  <p:tag name="PA" val="v3.2.0"/>
</p:tagLst>
</file>

<file path=ppt/tags/tag189.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190.xml><?xml version="1.0" encoding="utf-8"?>
<p:tagLst xmlns:a="http://schemas.openxmlformats.org/drawingml/2006/main" xmlns:r="http://schemas.openxmlformats.org/officeDocument/2006/relationships" xmlns:p="http://schemas.openxmlformats.org/presentationml/2006/main">
  <p:tag name="PA" val="v3.2.0"/>
</p:tagLst>
</file>

<file path=ppt/tags/tag191.xml><?xml version="1.0" encoding="utf-8"?>
<p:tagLst xmlns:a="http://schemas.openxmlformats.org/drawingml/2006/main" xmlns:r="http://schemas.openxmlformats.org/officeDocument/2006/relationships" xmlns:p="http://schemas.openxmlformats.org/presentationml/2006/main">
  <p:tag name="PA" val="v3.2.0"/>
</p:tagLst>
</file>

<file path=ppt/tags/tag192.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193.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194.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195.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196.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197.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198.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199.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200.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201.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202.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203.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204.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205.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206.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207.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208.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209.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21.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210.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211.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212.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213.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214.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215.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216.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217.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218.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219.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22.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220.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221.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222.xml><?xml version="1.0" encoding="utf-8"?>
<p:tagLst xmlns:a="http://schemas.openxmlformats.org/drawingml/2006/main" xmlns:r="http://schemas.openxmlformats.org/officeDocument/2006/relationships" xmlns:p="http://schemas.openxmlformats.org/presentationml/2006/main">
  <p:tag name="PA" val="v3.2.0"/>
</p:tagLst>
</file>

<file path=ppt/tags/tag223.xml><?xml version="1.0" encoding="utf-8"?>
<p:tagLst xmlns:a="http://schemas.openxmlformats.org/drawingml/2006/main" xmlns:r="http://schemas.openxmlformats.org/officeDocument/2006/relationships" xmlns:p="http://schemas.openxmlformats.org/presentationml/2006/main">
  <p:tag name="PA" val="v3.2.0"/>
</p:tagLst>
</file>

<file path=ppt/tags/tag224.xml><?xml version="1.0" encoding="utf-8"?>
<p:tagLst xmlns:a="http://schemas.openxmlformats.org/drawingml/2006/main" xmlns:r="http://schemas.openxmlformats.org/officeDocument/2006/relationships" xmlns:p="http://schemas.openxmlformats.org/presentationml/2006/main">
  <p:tag name="PA" val="v3.2.0"/>
</p:tagLst>
</file>

<file path=ppt/tags/tag225.xml><?xml version="1.0" encoding="utf-8"?>
<p:tagLst xmlns:a="http://schemas.openxmlformats.org/drawingml/2006/main" xmlns:r="http://schemas.openxmlformats.org/officeDocument/2006/relationships" xmlns:p="http://schemas.openxmlformats.org/presentationml/2006/main">
  <p:tag name="PA" val="v3.2.0"/>
</p:tagLst>
</file>

<file path=ppt/tags/tag226.xml><?xml version="1.0" encoding="utf-8"?>
<p:tagLst xmlns:a="http://schemas.openxmlformats.org/drawingml/2006/main" xmlns:r="http://schemas.openxmlformats.org/officeDocument/2006/relationships" xmlns:p="http://schemas.openxmlformats.org/presentationml/2006/main">
  <p:tag name="PA" val="v3.2.0"/>
</p:tagLst>
</file>

<file path=ppt/tags/tag227.xml><?xml version="1.0" encoding="utf-8"?>
<p:tagLst xmlns:a="http://schemas.openxmlformats.org/drawingml/2006/main" xmlns:r="http://schemas.openxmlformats.org/officeDocument/2006/relationships" xmlns:p="http://schemas.openxmlformats.org/presentationml/2006/main">
  <p:tag name="PA" val="v3.2.0"/>
</p:tagLst>
</file>

<file path=ppt/tags/tag228.xml><?xml version="1.0" encoding="utf-8"?>
<p:tagLst xmlns:a="http://schemas.openxmlformats.org/drawingml/2006/main" xmlns:r="http://schemas.openxmlformats.org/officeDocument/2006/relationships" xmlns:p="http://schemas.openxmlformats.org/presentationml/2006/main">
  <p:tag name="PA" val="v3.2.0"/>
</p:tagLst>
</file>

<file path=ppt/tags/tag229.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230.xml><?xml version="1.0" encoding="utf-8"?>
<p:tagLst xmlns:a="http://schemas.openxmlformats.org/drawingml/2006/main" xmlns:r="http://schemas.openxmlformats.org/officeDocument/2006/relationships" xmlns:p="http://schemas.openxmlformats.org/presentationml/2006/main">
  <p:tag name="PA" val="v3.2.0"/>
</p:tagLst>
</file>

<file path=ppt/tags/tag231.xml><?xml version="1.0" encoding="utf-8"?>
<p:tagLst xmlns:a="http://schemas.openxmlformats.org/drawingml/2006/main" xmlns:r="http://schemas.openxmlformats.org/officeDocument/2006/relationships" xmlns:p="http://schemas.openxmlformats.org/presentationml/2006/main">
  <p:tag name="PA" val="v3.2.0"/>
</p:tagLst>
</file>

<file path=ppt/tags/tag232.xml><?xml version="1.0" encoding="utf-8"?>
<p:tagLst xmlns:a="http://schemas.openxmlformats.org/drawingml/2006/main" xmlns:r="http://schemas.openxmlformats.org/officeDocument/2006/relationships" xmlns:p="http://schemas.openxmlformats.org/presentationml/2006/main">
  <p:tag name="PA" val="v3.2.0"/>
</p:tagLst>
</file>

<file path=ppt/tags/tag233.xml><?xml version="1.0" encoding="utf-8"?>
<p:tagLst xmlns:a="http://schemas.openxmlformats.org/drawingml/2006/main" xmlns:r="http://schemas.openxmlformats.org/officeDocument/2006/relationships" xmlns:p="http://schemas.openxmlformats.org/presentationml/2006/main">
  <p:tag name="PA" val="v3.2.0"/>
</p:tagLst>
</file>

<file path=ppt/tags/tag234.xml><?xml version="1.0" encoding="utf-8"?>
<p:tagLst xmlns:a="http://schemas.openxmlformats.org/drawingml/2006/main" xmlns:r="http://schemas.openxmlformats.org/officeDocument/2006/relationships" xmlns:p="http://schemas.openxmlformats.org/presentationml/2006/main">
  <p:tag name="PA" val="v3.2.0"/>
</p:tagLst>
</file>

<file path=ppt/tags/tag235.xml><?xml version="1.0" encoding="utf-8"?>
<p:tagLst xmlns:a="http://schemas.openxmlformats.org/drawingml/2006/main" xmlns:r="http://schemas.openxmlformats.org/officeDocument/2006/relationships" xmlns:p="http://schemas.openxmlformats.org/presentationml/2006/main">
  <p:tag name="PA" val="v3.2.0"/>
</p:tagLst>
</file>

<file path=ppt/tags/tag236.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237.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238.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239.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24.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240.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241.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242.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243.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244.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245.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246.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247.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248.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249.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25.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250.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251.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252.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253.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254.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255.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256.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257.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258.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259.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26.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260.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261.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262.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263.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264.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265.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266.xml><?xml version="1.0" encoding="utf-8"?>
<p:tagLst xmlns:a="http://schemas.openxmlformats.org/drawingml/2006/main" xmlns:r="http://schemas.openxmlformats.org/officeDocument/2006/relationships" xmlns:p="http://schemas.openxmlformats.org/presentationml/2006/main">
  <p:tag name="PA" val="v3.2.0"/>
</p:tagLst>
</file>

<file path=ppt/tags/tag267.xml><?xml version="1.0" encoding="utf-8"?>
<p:tagLst xmlns:a="http://schemas.openxmlformats.org/drawingml/2006/main" xmlns:r="http://schemas.openxmlformats.org/officeDocument/2006/relationships" xmlns:p="http://schemas.openxmlformats.org/presentationml/2006/main">
  <p:tag name="PA" val="v3.2.0"/>
</p:tagLst>
</file>

<file path=ppt/tags/tag268.xml><?xml version="1.0" encoding="utf-8"?>
<p:tagLst xmlns:a="http://schemas.openxmlformats.org/drawingml/2006/main" xmlns:r="http://schemas.openxmlformats.org/officeDocument/2006/relationships" xmlns:p="http://schemas.openxmlformats.org/presentationml/2006/main">
  <p:tag name="PA" val="v3.2.0"/>
</p:tagLst>
</file>

<file path=ppt/tags/tag269.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270.xml><?xml version="1.0" encoding="utf-8"?>
<p:tagLst xmlns:a="http://schemas.openxmlformats.org/drawingml/2006/main" xmlns:r="http://schemas.openxmlformats.org/officeDocument/2006/relationships" xmlns:p="http://schemas.openxmlformats.org/presentationml/2006/main">
  <p:tag name="PA" val="v3.2.0"/>
</p:tagLst>
</file>

<file path=ppt/tags/tag271.xml><?xml version="1.0" encoding="utf-8"?>
<p:tagLst xmlns:a="http://schemas.openxmlformats.org/drawingml/2006/main" xmlns:r="http://schemas.openxmlformats.org/officeDocument/2006/relationships" xmlns:p="http://schemas.openxmlformats.org/presentationml/2006/main">
  <p:tag name="PA" val="v3.2.0"/>
</p:tagLst>
</file>

<file path=ppt/tags/tag272.xml><?xml version="1.0" encoding="utf-8"?>
<p:tagLst xmlns:a="http://schemas.openxmlformats.org/drawingml/2006/main" xmlns:r="http://schemas.openxmlformats.org/officeDocument/2006/relationships" xmlns:p="http://schemas.openxmlformats.org/presentationml/2006/main">
  <p:tag name="PA" val="v3.2.0"/>
</p:tagLst>
</file>

<file path=ppt/tags/tag273.xml><?xml version="1.0" encoding="utf-8"?>
<p:tagLst xmlns:a="http://schemas.openxmlformats.org/drawingml/2006/main" xmlns:r="http://schemas.openxmlformats.org/officeDocument/2006/relationships" xmlns:p="http://schemas.openxmlformats.org/presentationml/2006/main">
  <p:tag name="PA" val="v3.2.0"/>
</p:tagLst>
</file>

<file path=ppt/tags/tag274.xml><?xml version="1.0" encoding="utf-8"?>
<p:tagLst xmlns:a="http://schemas.openxmlformats.org/drawingml/2006/main" xmlns:r="http://schemas.openxmlformats.org/officeDocument/2006/relationships" xmlns:p="http://schemas.openxmlformats.org/presentationml/2006/main">
  <p:tag name="PA" val="v3.2.0"/>
</p:tagLst>
</file>

<file path=ppt/tags/tag275.xml><?xml version="1.0" encoding="utf-8"?>
<p:tagLst xmlns:a="http://schemas.openxmlformats.org/drawingml/2006/main" xmlns:r="http://schemas.openxmlformats.org/officeDocument/2006/relationships" xmlns:p="http://schemas.openxmlformats.org/presentationml/2006/main">
  <p:tag name="PA" val="v3.2.0"/>
</p:tagLst>
</file>

<file path=ppt/tags/tag276.xml><?xml version="1.0" encoding="utf-8"?>
<p:tagLst xmlns:a="http://schemas.openxmlformats.org/drawingml/2006/main" xmlns:r="http://schemas.openxmlformats.org/officeDocument/2006/relationships" xmlns:p="http://schemas.openxmlformats.org/presentationml/2006/main">
  <p:tag name="PA" val="v3.2.0"/>
</p:tagLst>
</file>

<file path=ppt/tags/tag277.xml><?xml version="1.0" encoding="utf-8"?>
<p:tagLst xmlns:a="http://schemas.openxmlformats.org/drawingml/2006/main" xmlns:r="http://schemas.openxmlformats.org/officeDocument/2006/relationships" xmlns:p="http://schemas.openxmlformats.org/presentationml/2006/main">
  <p:tag name="PA" val="v3.2.0"/>
</p:tagLst>
</file>

<file path=ppt/tags/tag278.xml><?xml version="1.0" encoding="utf-8"?>
<p:tagLst xmlns:a="http://schemas.openxmlformats.org/drawingml/2006/main" xmlns:r="http://schemas.openxmlformats.org/officeDocument/2006/relationships" xmlns:p="http://schemas.openxmlformats.org/presentationml/2006/main">
  <p:tag name="PA" val="v3.2.0"/>
</p:tagLst>
</file>

<file path=ppt/tags/tag279.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280.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281.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282.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283.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284.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285.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286.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287.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288.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289.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29.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290.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291.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292.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293.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294.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295.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296.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297.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298.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299.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300.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301.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302.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303.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304.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305.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306.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307.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308.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309.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31.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310.xml><?xml version="1.0" encoding="utf-8"?>
<p:tagLst xmlns:a="http://schemas.openxmlformats.org/drawingml/2006/main" xmlns:r="http://schemas.openxmlformats.org/officeDocument/2006/relationships" xmlns:p="http://schemas.openxmlformats.org/presentationml/2006/main">
  <p:tag name="PA" val="v3.2.0"/>
</p:tagLst>
</file>

<file path=ppt/tags/tag311.xml><?xml version="1.0" encoding="utf-8"?>
<p:tagLst xmlns:a="http://schemas.openxmlformats.org/drawingml/2006/main" xmlns:r="http://schemas.openxmlformats.org/officeDocument/2006/relationships" xmlns:p="http://schemas.openxmlformats.org/presentationml/2006/main">
  <p:tag name="PA" val="v3.2.0"/>
</p:tagLst>
</file>

<file path=ppt/tags/tag312.xml><?xml version="1.0" encoding="utf-8"?>
<p:tagLst xmlns:a="http://schemas.openxmlformats.org/drawingml/2006/main" xmlns:r="http://schemas.openxmlformats.org/officeDocument/2006/relationships" xmlns:p="http://schemas.openxmlformats.org/presentationml/2006/main">
  <p:tag name="PA" val="v3.2.0"/>
</p:tagLst>
</file>

<file path=ppt/tags/tag313.xml><?xml version="1.0" encoding="utf-8"?>
<p:tagLst xmlns:a="http://schemas.openxmlformats.org/drawingml/2006/main" xmlns:r="http://schemas.openxmlformats.org/officeDocument/2006/relationships" xmlns:p="http://schemas.openxmlformats.org/presentationml/2006/main">
  <p:tag name="PA" val="v3.2.0"/>
</p:tagLst>
</file>

<file path=ppt/tags/tag314.xml><?xml version="1.0" encoding="utf-8"?>
<p:tagLst xmlns:a="http://schemas.openxmlformats.org/drawingml/2006/main" xmlns:r="http://schemas.openxmlformats.org/officeDocument/2006/relationships" xmlns:p="http://schemas.openxmlformats.org/presentationml/2006/main">
  <p:tag name="PA" val="v3.2.0"/>
</p:tagLst>
</file>

<file path=ppt/tags/tag315.xml><?xml version="1.0" encoding="utf-8"?>
<p:tagLst xmlns:a="http://schemas.openxmlformats.org/drawingml/2006/main" xmlns:r="http://schemas.openxmlformats.org/officeDocument/2006/relationships" xmlns:p="http://schemas.openxmlformats.org/presentationml/2006/main">
  <p:tag name="PA" val="v3.2.0"/>
</p:tagLst>
</file>

<file path=ppt/tags/tag316.xml><?xml version="1.0" encoding="utf-8"?>
<p:tagLst xmlns:a="http://schemas.openxmlformats.org/drawingml/2006/main" xmlns:r="http://schemas.openxmlformats.org/officeDocument/2006/relationships" xmlns:p="http://schemas.openxmlformats.org/presentationml/2006/main">
  <p:tag name="PA" val="v3.2.0"/>
</p:tagLst>
</file>

<file path=ppt/tags/tag317.xml><?xml version="1.0" encoding="utf-8"?>
<p:tagLst xmlns:a="http://schemas.openxmlformats.org/drawingml/2006/main" xmlns:r="http://schemas.openxmlformats.org/officeDocument/2006/relationships" xmlns:p="http://schemas.openxmlformats.org/presentationml/2006/main">
  <p:tag name="PA" val="v3.2.0"/>
</p:tagLst>
</file>

<file path=ppt/tags/tag318.xml><?xml version="1.0" encoding="utf-8"?>
<p:tagLst xmlns:a="http://schemas.openxmlformats.org/drawingml/2006/main" xmlns:r="http://schemas.openxmlformats.org/officeDocument/2006/relationships" xmlns:p="http://schemas.openxmlformats.org/presentationml/2006/main">
  <p:tag name="PA" val="v3.2.0"/>
</p:tagLst>
</file>

<file path=ppt/tags/tag319.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320.xml><?xml version="1.0" encoding="utf-8"?>
<p:tagLst xmlns:a="http://schemas.openxmlformats.org/drawingml/2006/main" xmlns:r="http://schemas.openxmlformats.org/officeDocument/2006/relationships" xmlns:p="http://schemas.openxmlformats.org/presentationml/2006/main">
  <p:tag name="PA" val="v3.2.0"/>
</p:tagLst>
</file>

<file path=ppt/tags/tag321.xml><?xml version="1.0" encoding="utf-8"?>
<p:tagLst xmlns:a="http://schemas.openxmlformats.org/drawingml/2006/main" xmlns:r="http://schemas.openxmlformats.org/officeDocument/2006/relationships" xmlns:p="http://schemas.openxmlformats.org/presentationml/2006/main">
  <p:tag name="PA" val="v3.2.0"/>
</p:tagLst>
</file>

<file path=ppt/tags/tag322.xml><?xml version="1.0" encoding="utf-8"?>
<p:tagLst xmlns:a="http://schemas.openxmlformats.org/drawingml/2006/main" xmlns:r="http://schemas.openxmlformats.org/officeDocument/2006/relationships" xmlns:p="http://schemas.openxmlformats.org/presentationml/2006/main">
  <p:tag name="PA" val="v3.2.0"/>
</p:tagLst>
</file>

<file path=ppt/tags/tag323.xml><?xml version="1.0" encoding="utf-8"?>
<p:tagLst xmlns:a="http://schemas.openxmlformats.org/drawingml/2006/main" xmlns:r="http://schemas.openxmlformats.org/officeDocument/2006/relationships" xmlns:p="http://schemas.openxmlformats.org/presentationml/2006/main">
  <p:tag name="PA" val="v3.2.0"/>
</p:tagLst>
</file>

<file path=ppt/tags/tag324.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325.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326.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327.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328.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329.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33.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330.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331.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332.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333.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334.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335.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336.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337.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338.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339.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34.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340.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341.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342.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343.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344.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345.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346.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347.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348.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349.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35.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350.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351.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352.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353.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354.xml><?xml version="1.0" encoding="utf-8"?>
<p:tagLst xmlns:a="http://schemas.openxmlformats.org/drawingml/2006/main" xmlns:r="http://schemas.openxmlformats.org/officeDocument/2006/relationships" xmlns:p="http://schemas.openxmlformats.org/presentationml/2006/main">
  <p:tag name="PA" val="v3.2.0"/>
</p:tagLst>
</file>

<file path=ppt/tags/tag355.xml><?xml version="1.0" encoding="utf-8"?>
<p:tagLst xmlns:a="http://schemas.openxmlformats.org/drawingml/2006/main" xmlns:r="http://schemas.openxmlformats.org/officeDocument/2006/relationships" xmlns:p="http://schemas.openxmlformats.org/presentationml/2006/main">
  <p:tag name="PA" val="v3.2.0"/>
</p:tagLst>
</file>

<file path=ppt/tags/tag356.xml><?xml version="1.0" encoding="utf-8"?>
<p:tagLst xmlns:a="http://schemas.openxmlformats.org/drawingml/2006/main" xmlns:r="http://schemas.openxmlformats.org/officeDocument/2006/relationships" xmlns:p="http://schemas.openxmlformats.org/presentationml/2006/main">
  <p:tag name="PA" val="v3.2.0"/>
</p:tagLst>
</file>

<file path=ppt/tags/tag357.xml><?xml version="1.0" encoding="utf-8"?>
<p:tagLst xmlns:a="http://schemas.openxmlformats.org/drawingml/2006/main" xmlns:r="http://schemas.openxmlformats.org/officeDocument/2006/relationships" xmlns:p="http://schemas.openxmlformats.org/presentationml/2006/main">
  <p:tag name="PA" val="v3.2.0"/>
</p:tagLst>
</file>

<file path=ppt/tags/tag358.xml><?xml version="1.0" encoding="utf-8"?>
<p:tagLst xmlns:a="http://schemas.openxmlformats.org/drawingml/2006/main" xmlns:r="http://schemas.openxmlformats.org/officeDocument/2006/relationships" xmlns:p="http://schemas.openxmlformats.org/presentationml/2006/main">
  <p:tag name="PA" val="v3.2.0"/>
</p:tagLst>
</file>

<file path=ppt/tags/tag359.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360.xml><?xml version="1.0" encoding="utf-8"?>
<p:tagLst xmlns:a="http://schemas.openxmlformats.org/drawingml/2006/main" xmlns:r="http://schemas.openxmlformats.org/officeDocument/2006/relationships" xmlns:p="http://schemas.openxmlformats.org/presentationml/2006/main">
  <p:tag name="PA" val="v3.2.0"/>
</p:tagLst>
</file>

<file path=ppt/tags/tag361.xml><?xml version="1.0" encoding="utf-8"?>
<p:tagLst xmlns:a="http://schemas.openxmlformats.org/drawingml/2006/main" xmlns:r="http://schemas.openxmlformats.org/officeDocument/2006/relationships" xmlns:p="http://schemas.openxmlformats.org/presentationml/2006/main">
  <p:tag name="PA" val="v3.2.0"/>
</p:tagLst>
</file>

<file path=ppt/tags/tag362.xml><?xml version="1.0" encoding="utf-8"?>
<p:tagLst xmlns:a="http://schemas.openxmlformats.org/drawingml/2006/main" xmlns:r="http://schemas.openxmlformats.org/officeDocument/2006/relationships" xmlns:p="http://schemas.openxmlformats.org/presentationml/2006/main">
  <p:tag name="PA" val="v3.2.0"/>
</p:tagLst>
</file>

<file path=ppt/tags/tag363.xml><?xml version="1.0" encoding="utf-8"?>
<p:tagLst xmlns:a="http://schemas.openxmlformats.org/drawingml/2006/main" xmlns:r="http://schemas.openxmlformats.org/officeDocument/2006/relationships" xmlns:p="http://schemas.openxmlformats.org/presentationml/2006/main">
  <p:tag name="PA" val="v3.2.0"/>
</p:tagLst>
</file>

<file path=ppt/tags/tag364.xml><?xml version="1.0" encoding="utf-8"?>
<p:tagLst xmlns:a="http://schemas.openxmlformats.org/drawingml/2006/main" xmlns:r="http://schemas.openxmlformats.org/officeDocument/2006/relationships" xmlns:p="http://schemas.openxmlformats.org/presentationml/2006/main">
  <p:tag name="PA" val="v3.2.0"/>
</p:tagLst>
</file>

<file path=ppt/tags/tag365.xml><?xml version="1.0" encoding="utf-8"?>
<p:tagLst xmlns:a="http://schemas.openxmlformats.org/drawingml/2006/main" xmlns:r="http://schemas.openxmlformats.org/officeDocument/2006/relationships" xmlns:p="http://schemas.openxmlformats.org/presentationml/2006/main">
  <p:tag name="PA" val="v3.2.0"/>
</p:tagLst>
</file>

<file path=ppt/tags/tag366.xml><?xml version="1.0" encoding="utf-8"?>
<p:tagLst xmlns:a="http://schemas.openxmlformats.org/drawingml/2006/main" xmlns:r="http://schemas.openxmlformats.org/officeDocument/2006/relationships" xmlns:p="http://schemas.openxmlformats.org/presentationml/2006/main">
  <p:tag name="PA" val="v3.2.0"/>
</p:tagLst>
</file>

<file path=ppt/tags/tag367.xml><?xml version="1.0" encoding="utf-8"?>
<p:tagLst xmlns:a="http://schemas.openxmlformats.org/drawingml/2006/main" xmlns:r="http://schemas.openxmlformats.org/officeDocument/2006/relationships" xmlns:p="http://schemas.openxmlformats.org/presentationml/2006/main">
  <p:tag name="PA" val="v3.2.0"/>
</p:tagLst>
</file>

<file path=ppt/tags/tag368.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369.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37.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370.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371.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372.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373.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374.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375.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376.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377.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378.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379.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38.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380.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381.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382.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383.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384.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385.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386.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387.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388.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389.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39.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390.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391.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392.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393.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394.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395.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396.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397.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398.xml><?xml version="1.0" encoding="utf-8"?>
<p:tagLst xmlns:a="http://schemas.openxmlformats.org/drawingml/2006/main" xmlns:r="http://schemas.openxmlformats.org/officeDocument/2006/relationships" xmlns:p="http://schemas.openxmlformats.org/presentationml/2006/main">
  <p:tag name="PA" val="v3.2.0"/>
</p:tagLst>
</file>

<file path=ppt/tags/tag39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400.xml><?xml version="1.0" encoding="utf-8"?>
<p:tagLst xmlns:a="http://schemas.openxmlformats.org/drawingml/2006/main" xmlns:r="http://schemas.openxmlformats.org/officeDocument/2006/relationships" xmlns:p="http://schemas.openxmlformats.org/presentationml/2006/main">
  <p:tag name="PA" val="v3.2.0"/>
</p:tagLst>
</file>

<file path=ppt/tags/tag401.xml><?xml version="1.0" encoding="utf-8"?>
<p:tagLst xmlns:a="http://schemas.openxmlformats.org/drawingml/2006/main" xmlns:r="http://schemas.openxmlformats.org/officeDocument/2006/relationships" xmlns:p="http://schemas.openxmlformats.org/presentationml/2006/main">
  <p:tag name="PA" val="v3.2.0"/>
</p:tagLst>
</file>

<file path=ppt/tags/tag402.xml><?xml version="1.0" encoding="utf-8"?>
<p:tagLst xmlns:a="http://schemas.openxmlformats.org/drawingml/2006/main" xmlns:r="http://schemas.openxmlformats.org/officeDocument/2006/relationships" xmlns:p="http://schemas.openxmlformats.org/presentationml/2006/main">
  <p:tag name="PA" val="v3.2.0"/>
</p:tagLst>
</file>

<file path=ppt/tags/tag403.xml><?xml version="1.0" encoding="utf-8"?>
<p:tagLst xmlns:a="http://schemas.openxmlformats.org/drawingml/2006/main" xmlns:r="http://schemas.openxmlformats.org/officeDocument/2006/relationships" xmlns:p="http://schemas.openxmlformats.org/presentationml/2006/main">
  <p:tag name="PA" val="v3.2.0"/>
</p:tagLst>
</file>

<file path=ppt/tags/tag404.xml><?xml version="1.0" encoding="utf-8"?>
<p:tagLst xmlns:a="http://schemas.openxmlformats.org/drawingml/2006/main" xmlns:r="http://schemas.openxmlformats.org/officeDocument/2006/relationships" xmlns:p="http://schemas.openxmlformats.org/presentationml/2006/main">
  <p:tag name="PA" val="v3.2.0"/>
</p:tagLst>
</file>

<file path=ppt/tags/tag405.xml><?xml version="1.0" encoding="utf-8"?>
<p:tagLst xmlns:a="http://schemas.openxmlformats.org/drawingml/2006/main" xmlns:r="http://schemas.openxmlformats.org/officeDocument/2006/relationships" xmlns:p="http://schemas.openxmlformats.org/presentationml/2006/main">
  <p:tag name="PA" val="v3.2.0"/>
</p:tagLst>
</file>

<file path=ppt/tags/tag406.xml><?xml version="1.0" encoding="utf-8"?>
<p:tagLst xmlns:a="http://schemas.openxmlformats.org/drawingml/2006/main" xmlns:r="http://schemas.openxmlformats.org/officeDocument/2006/relationships" xmlns:p="http://schemas.openxmlformats.org/presentationml/2006/main">
  <p:tag name="PA" val="v3.2.0"/>
</p:tagLst>
</file>

<file path=ppt/tags/tag407.xml><?xml version="1.0" encoding="utf-8"?>
<p:tagLst xmlns:a="http://schemas.openxmlformats.org/drawingml/2006/main" xmlns:r="http://schemas.openxmlformats.org/officeDocument/2006/relationships" xmlns:p="http://schemas.openxmlformats.org/presentationml/2006/main">
  <p:tag name="PA" val="v3.2.0"/>
</p:tagLst>
</file>

<file path=ppt/tags/tag408.xml><?xml version="1.0" encoding="utf-8"?>
<p:tagLst xmlns:a="http://schemas.openxmlformats.org/drawingml/2006/main" xmlns:r="http://schemas.openxmlformats.org/officeDocument/2006/relationships" xmlns:p="http://schemas.openxmlformats.org/presentationml/2006/main">
  <p:tag name="PA" val="v3.2.0"/>
</p:tagLst>
</file>

<file path=ppt/tags/tag409.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410.xml><?xml version="1.0" encoding="utf-8"?>
<p:tagLst xmlns:a="http://schemas.openxmlformats.org/drawingml/2006/main" xmlns:r="http://schemas.openxmlformats.org/officeDocument/2006/relationships" xmlns:p="http://schemas.openxmlformats.org/presentationml/2006/main">
  <p:tag name="PA" val="v3.2.0"/>
</p:tagLst>
</file>

<file path=ppt/tags/tag411.xml><?xml version="1.0" encoding="utf-8"?>
<p:tagLst xmlns:a="http://schemas.openxmlformats.org/drawingml/2006/main" xmlns:r="http://schemas.openxmlformats.org/officeDocument/2006/relationships" xmlns:p="http://schemas.openxmlformats.org/presentationml/2006/main">
  <p:tag name="PA" val="v3.2.0"/>
</p:tagLst>
</file>

<file path=ppt/tags/tag412.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413.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414.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415.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416.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417.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418.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419.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42.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420.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421.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422.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423.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424.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425.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426.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427.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428.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429.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43.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430.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431.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432.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433.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434.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435.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436.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437.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438.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439.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44.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440.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441.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442.xml><?xml version="1.0" encoding="utf-8"?>
<p:tagLst xmlns:a="http://schemas.openxmlformats.org/drawingml/2006/main" xmlns:r="http://schemas.openxmlformats.org/officeDocument/2006/relationships" xmlns:p="http://schemas.openxmlformats.org/presentationml/2006/main">
  <p:tag name="PA" val="v3.2.0"/>
</p:tagLst>
</file>

<file path=ppt/tags/tag443.xml><?xml version="1.0" encoding="utf-8"?>
<p:tagLst xmlns:a="http://schemas.openxmlformats.org/drawingml/2006/main" xmlns:r="http://schemas.openxmlformats.org/officeDocument/2006/relationships" xmlns:p="http://schemas.openxmlformats.org/presentationml/2006/main">
  <p:tag name="PA" val="v3.2.0"/>
</p:tagLst>
</file>

<file path=ppt/tags/tag444.xml><?xml version="1.0" encoding="utf-8"?>
<p:tagLst xmlns:a="http://schemas.openxmlformats.org/drawingml/2006/main" xmlns:r="http://schemas.openxmlformats.org/officeDocument/2006/relationships" xmlns:p="http://schemas.openxmlformats.org/presentationml/2006/main">
  <p:tag name="PA" val="v3.2.0"/>
</p:tagLst>
</file>

<file path=ppt/tags/tag445.xml><?xml version="1.0" encoding="utf-8"?>
<p:tagLst xmlns:a="http://schemas.openxmlformats.org/drawingml/2006/main" xmlns:r="http://schemas.openxmlformats.org/officeDocument/2006/relationships" xmlns:p="http://schemas.openxmlformats.org/presentationml/2006/main">
  <p:tag name="PA" val="v3.2.0"/>
</p:tagLst>
</file>

<file path=ppt/tags/tag446.xml><?xml version="1.0" encoding="utf-8"?>
<p:tagLst xmlns:a="http://schemas.openxmlformats.org/drawingml/2006/main" xmlns:r="http://schemas.openxmlformats.org/officeDocument/2006/relationships" xmlns:p="http://schemas.openxmlformats.org/presentationml/2006/main">
  <p:tag name="PA" val="v3.2.0"/>
</p:tagLst>
</file>

<file path=ppt/tags/tag447.xml><?xml version="1.0" encoding="utf-8"?>
<p:tagLst xmlns:a="http://schemas.openxmlformats.org/drawingml/2006/main" xmlns:r="http://schemas.openxmlformats.org/officeDocument/2006/relationships" xmlns:p="http://schemas.openxmlformats.org/presentationml/2006/main">
  <p:tag name="PA" val="v3.2.0"/>
</p:tagLst>
</file>

<file path=ppt/tags/tag448.xml><?xml version="1.0" encoding="utf-8"?>
<p:tagLst xmlns:a="http://schemas.openxmlformats.org/drawingml/2006/main" xmlns:r="http://schemas.openxmlformats.org/officeDocument/2006/relationships" xmlns:p="http://schemas.openxmlformats.org/presentationml/2006/main">
  <p:tag name="PA" val="v3.2.0"/>
</p:tagLst>
</file>

<file path=ppt/tags/tag449.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450.xml><?xml version="1.0" encoding="utf-8"?>
<p:tagLst xmlns:a="http://schemas.openxmlformats.org/drawingml/2006/main" xmlns:r="http://schemas.openxmlformats.org/officeDocument/2006/relationships" xmlns:p="http://schemas.openxmlformats.org/presentationml/2006/main">
  <p:tag name="PA" val="v3.2.0"/>
</p:tagLst>
</file>

<file path=ppt/tags/tag451.xml><?xml version="1.0" encoding="utf-8"?>
<p:tagLst xmlns:a="http://schemas.openxmlformats.org/drawingml/2006/main" xmlns:r="http://schemas.openxmlformats.org/officeDocument/2006/relationships" xmlns:p="http://schemas.openxmlformats.org/presentationml/2006/main">
  <p:tag name="PA" val="v3.2.0"/>
</p:tagLst>
</file>

<file path=ppt/tags/tag452.xml><?xml version="1.0" encoding="utf-8"?>
<p:tagLst xmlns:a="http://schemas.openxmlformats.org/drawingml/2006/main" xmlns:r="http://schemas.openxmlformats.org/officeDocument/2006/relationships" xmlns:p="http://schemas.openxmlformats.org/presentationml/2006/main">
  <p:tag name="PA" val="v3.2.0"/>
</p:tagLst>
</file>

<file path=ppt/tags/tag453.xml><?xml version="1.0" encoding="utf-8"?>
<p:tagLst xmlns:a="http://schemas.openxmlformats.org/drawingml/2006/main" xmlns:r="http://schemas.openxmlformats.org/officeDocument/2006/relationships" xmlns:p="http://schemas.openxmlformats.org/presentationml/2006/main">
  <p:tag name="PA" val="v3.2.0"/>
</p:tagLst>
</file>

<file path=ppt/tags/tag454.xml><?xml version="1.0" encoding="utf-8"?>
<p:tagLst xmlns:a="http://schemas.openxmlformats.org/drawingml/2006/main" xmlns:r="http://schemas.openxmlformats.org/officeDocument/2006/relationships" xmlns:p="http://schemas.openxmlformats.org/presentationml/2006/main">
  <p:tag name="PA" val="v3.2.0"/>
</p:tagLst>
</file>

<file path=ppt/tags/tag455.xml><?xml version="1.0" encoding="utf-8"?>
<p:tagLst xmlns:a="http://schemas.openxmlformats.org/drawingml/2006/main" xmlns:r="http://schemas.openxmlformats.org/officeDocument/2006/relationships" xmlns:p="http://schemas.openxmlformats.org/presentationml/2006/main">
  <p:tag name="PA" val="v3.2.0"/>
</p:tagLst>
</file>

<file path=ppt/tags/tag456.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457.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458.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459.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60.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461.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462.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463.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464.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465.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466.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467.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468.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469.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70.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471.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472.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473.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474.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475.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476.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477.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478.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479.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80.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481.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482.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483.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484.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485.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486.xml><?xml version="1.0" encoding="utf-8"?>
<p:tagLst xmlns:a="http://schemas.openxmlformats.org/drawingml/2006/main" xmlns:r="http://schemas.openxmlformats.org/officeDocument/2006/relationships" xmlns:p="http://schemas.openxmlformats.org/presentationml/2006/main">
  <p:tag name="PA" val="v3.2.0"/>
</p:tagLst>
</file>

<file path=ppt/tags/tag487.xml><?xml version="1.0" encoding="utf-8"?>
<p:tagLst xmlns:a="http://schemas.openxmlformats.org/drawingml/2006/main" xmlns:r="http://schemas.openxmlformats.org/officeDocument/2006/relationships" xmlns:p="http://schemas.openxmlformats.org/presentationml/2006/main">
  <p:tag name="PA" val="v3.2.0"/>
</p:tagLst>
</file>

<file path=ppt/tags/tag488.xml><?xml version="1.0" encoding="utf-8"?>
<p:tagLst xmlns:a="http://schemas.openxmlformats.org/drawingml/2006/main" xmlns:r="http://schemas.openxmlformats.org/officeDocument/2006/relationships" xmlns:p="http://schemas.openxmlformats.org/presentationml/2006/main">
  <p:tag name="PA" val="v3.2.0"/>
</p:tagLst>
</file>

<file path=ppt/tags/tag489.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490.xml><?xml version="1.0" encoding="utf-8"?>
<p:tagLst xmlns:a="http://schemas.openxmlformats.org/drawingml/2006/main" xmlns:r="http://schemas.openxmlformats.org/officeDocument/2006/relationships" xmlns:p="http://schemas.openxmlformats.org/presentationml/2006/main">
  <p:tag name="PA" val="v3.2.0"/>
</p:tagLst>
</file>

<file path=ppt/tags/tag491.xml><?xml version="1.0" encoding="utf-8"?>
<p:tagLst xmlns:a="http://schemas.openxmlformats.org/drawingml/2006/main" xmlns:r="http://schemas.openxmlformats.org/officeDocument/2006/relationships" xmlns:p="http://schemas.openxmlformats.org/presentationml/2006/main">
  <p:tag name="PA" val="v3.2.0"/>
</p:tagLst>
</file>

<file path=ppt/tags/tag492.xml><?xml version="1.0" encoding="utf-8"?>
<p:tagLst xmlns:a="http://schemas.openxmlformats.org/drawingml/2006/main" xmlns:r="http://schemas.openxmlformats.org/officeDocument/2006/relationships" xmlns:p="http://schemas.openxmlformats.org/presentationml/2006/main">
  <p:tag name="PA" val="v3.2.0"/>
</p:tagLst>
</file>

<file path=ppt/tags/tag493.xml><?xml version="1.0" encoding="utf-8"?>
<p:tagLst xmlns:a="http://schemas.openxmlformats.org/drawingml/2006/main" xmlns:r="http://schemas.openxmlformats.org/officeDocument/2006/relationships" xmlns:p="http://schemas.openxmlformats.org/presentationml/2006/main">
  <p:tag name="PA" val="v3.2.0"/>
</p:tagLst>
</file>

<file path=ppt/tags/tag494.xml><?xml version="1.0" encoding="utf-8"?>
<p:tagLst xmlns:a="http://schemas.openxmlformats.org/drawingml/2006/main" xmlns:r="http://schemas.openxmlformats.org/officeDocument/2006/relationships" xmlns:p="http://schemas.openxmlformats.org/presentationml/2006/main">
  <p:tag name="PA" val="v3.2.0"/>
</p:tagLst>
</file>

<file path=ppt/tags/tag495.xml><?xml version="1.0" encoding="utf-8"?>
<p:tagLst xmlns:a="http://schemas.openxmlformats.org/drawingml/2006/main" xmlns:r="http://schemas.openxmlformats.org/officeDocument/2006/relationships" xmlns:p="http://schemas.openxmlformats.org/presentationml/2006/main">
  <p:tag name="PA" val="v3.2.0"/>
</p:tagLst>
</file>

<file path=ppt/tags/tag496.xml><?xml version="1.0" encoding="utf-8"?>
<p:tagLst xmlns:a="http://schemas.openxmlformats.org/drawingml/2006/main" xmlns:r="http://schemas.openxmlformats.org/officeDocument/2006/relationships" xmlns:p="http://schemas.openxmlformats.org/presentationml/2006/main">
  <p:tag name="PA" val="v3.2.0"/>
</p:tagLst>
</file>

<file path=ppt/tags/tag497.xml><?xml version="1.0" encoding="utf-8"?>
<p:tagLst xmlns:a="http://schemas.openxmlformats.org/drawingml/2006/main" xmlns:r="http://schemas.openxmlformats.org/officeDocument/2006/relationships" xmlns:p="http://schemas.openxmlformats.org/presentationml/2006/main">
  <p:tag name="PA" val="v3.2.0"/>
</p:tagLst>
</file>

<file path=ppt/tags/tag498.xml><?xml version="1.0" encoding="utf-8"?>
<p:tagLst xmlns:a="http://schemas.openxmlformats.org/drawingml/2006/main" xmlns:r="http://schemas.openxmlformats.org/officeDocument/2006/relationships" xmlns:p="http://schemas.openxmlformats.org/presentationml/2006/main">
  <p:tag name="PA" val="v3.2.0"/>
</p:tagLst>
</file>

<file path=ppt/tags/tag49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00.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501.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502.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503.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504.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505.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506.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507.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508.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509.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10.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511.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512.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513.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514.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515.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516.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517.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518.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519.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20.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521.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522.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523.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524.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525.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526.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527.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528.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529.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30.xml><?xml version="1.0" encoding="utf-8"?>
<p:tagLst xmlns:a="http://schemas.openxmlformats.org/drawingml/2006/main" xmlns:r="http://schemas.openxmlformats.org/officeDocument/2006/relationships" xmlns:p="http://schemas.openxmlformats.org/presentationml/2006/main">
  <p:tag name="PA" val="v3.2.0"/>
</p:tagLst>
</file>

<file path=ppt/tags/tag531.xml><?xml version="1.0" encoding="utf-8"?>
<p:tagLst xmlns:a="http://schemas.openxmlformats.org/drawingml/2006/main" xmlns:r="http://schemas.openxmlformats.org/officeDocument/2006/relationships" xmlns:p="http://schemas.openxmlformats.org/presentationml/2006/main">
  <p:tag name="PA" val="v3.2.0"/>
</p:tagLst>
</file>

<file path=ppt/tags/tag532.xml><?xml version="1.0" encoding="utf-8"?>
<p:tagLst xmlns:a="http://schemas.openxmlformats.org/drawingml/2006/main" xmlns:r="http://schemas.openxmlformats.org/officeDocument/2006/relationships" xmlns:p="http://schemas.openxmlformats.org/presentationml/2006/main">
  <p:tag name="PA" val="v3.2.0"/>
</p:tagLst>
</file>

<file path=ppt/tags/tag533.xml><?xml version="1.0" encoding="utf-8"?>
<p:tagLst xmlns:a="http://schemas.openxmlformats.org/drawingml/2006/main" xmlns:r="http://schemas.openxmlformats.org/officeDocument/2006/relationships" xmlns:p="http://schemas.openxmlformats.org/presentationml/2006/main">
  <p:tag name="PA" val="v3.2.0"/>
</p:tagLst>
</file>

<file path=ppt/tags/tag534.xml><?xml version="1.0" encoding="utf-8"?>
<p:tagLst xmlns:a="http://schemas.openxmlformats.org/drawingml/2006/main" xmlns:r="http://schemas.openxmlformats.org/officeDocument/2006/relationships" xmlns:p="http://schemas.openxmlformats.org/presentationml/2006/main">
  <p:tag name="PA" val="v3.2.0"/>
</p:tagLst>
</file>

<file path=ppt/tags/tag535.xml><?xml version="1.0" encoding="utf-8"?>
<p:tagLst xmlns:a="http://schemas.openxmlformats.org/drawingml/2006/main" xmlns:r="http://schemas.openxmlformats.org/officeDocument/2006/relationships" xmlns:p="http://schemas.openxmlformats.org/presentationml/2006/main">
  <p:tag name="PA" val="v3.2.0"/>
</p:tagLst>
</file>

<file path=ppt/tags/tag536.xml><?xml version="1.0" encoding="utf-8"?>
<p:tagLst xmlns:a="http://schemas.openxmlformats.org/drawingml/2006/main" xmlns:r="http://schemas.openxmlformats.org/officeDocument/2006/relationships" xmlns:p="http://schemas.openxmlformats.org/presentationml/2006/main">
  <p:tag name="PA" val="v3.2.0"/>
</p:tagLst>
</file>

<file path=ppt/tags/tag537.xml><?xml version="1.0" encoding="utf-8"?>
<p:tagLst xmlns:a="http://schemas.openxmlformats.org/drawingml/2006/main" xmlns:r="http://schemas.openxmlformats.org/officeDocument/2006/relationships" xmlns:p="http://schemas.openxmlformats.org/presentationml/2006/main">
  <p:tag name="PA" val="v3.2.0"/>
</p:tagLst>
</file>

<file path=ppt/tags/tag538.xml><?xml version="1.0" encoding="utf-8"?>
<p:tagLst xmlns:a="http://schemas.openxmlformats.org/drawingml/2006/main" xmlns:r="http://schemas.openxmlformats.org/officeDocument/2006/relationships" xmlns:p="http://schemas.openxmlformats.org/presentationml/2006/main">
  <p:tag name="PA" val="v3.2.0"/>
</p:tagLst>
</file>

<file path=ppt/tags/tag539.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40.xml><?xml version="1.0" encoding="utf-8"?>
<p:tagLst xmlns:a="http://schemas.openxmlformats.org/drawingml/2006/main" xmlns:r="http://schemas.openxmlformats.org/officeDocument/2006/relationships" xmlns:p="http://schemas.openxmlformats.org/presentationml/2006/main">
  <p:tag name="PA" val="v3.2.0"/>
</p:tagLst>
</file>

<file path=ppt/tags/tag541.xml><?xml version="1.0" encoding="utf-8"?>
<p:tagLst xmlns:a="http://schemas.openxmlformats.org/drawingml/2006/main" xmlns:r="http://schemas.openxmlformats.org/officeDocument/2006/relationships" xmlns:p="http://schemas.openxmlformats.org/presentationml/2006/main">
  <p:tag name="PA" val="v3.2.0"/>
</p:tagLst>
</file>

<file path=ppt/tags/tag542.xml><?xml version="1.0" encoding="utf-8"?>
<p:tagLst xmlns:a="http://schemas.openxmlformats.org/drawingml/2006/main" xmlns:r="http://schemas.openxmlformats.org/officeDocument/2006/relationships" xmlns:p="http://schemas.openxmlformats.org/presentationml/2006/main">
  <p:tag name="PA" val="v3.2.0"/>
</p:tagLst>
</file>

<file path=ppt/tags/tag543.xml><?xml version="1.0" encoding="utf-8"?>
<p:tagLst xmlns:a="http://schemas.openxmlformats.org/drawingml/2006/main" xmlns:r="http://schemas.openxmlformats.org/officeDocument/2006/relationships" xmlns:p="http://schemas.openxmlformats.org/presentationml/2006/main">
  <p:tag name="PA" val="v3.2.0"/>
</p:tagLst>
</file>

<file path=ppt/tags/tag544.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545.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546.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547.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548.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549.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50.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551.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552.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553.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554.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555.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556.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557.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558.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559.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60.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561.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562.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563.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564.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565.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566.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567.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568.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569.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70.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571.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572.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573.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574.xml><?xml version="1.0" encoding="utf-8"?>
<p:tagLst xmlns:a="http://schemas.openxmlformats.org/drawingml/2006/main" xmlns:r="http://schemas.openxmlformats.org/officeDocument/2006/relationships" xmlns:p="http://schemas.openxmlformats.org/presentationml/2006/main">
  <p:tag name="PA" val="v3.2.0"/>
</p:tagLst>
</file>

<file path=ppt/tags/tag575.xml><?xml version="1.0" encoding="utf-8"?>
<p:tagLst xmlns:a="http://schemas.openxmlformats.org/drawingml/2006/main" xmlns:r="http://schemas.openxmlformats.org/officeDocument/2006/relationships" xmlns:p="http://schemas.openxmlformats.org/presentationml/2006/main">
  <p:tag name="PA" val="v3.2.0"/>
</p:tagLst>
</file>

<file path=ppt/tags/tag576.xml><?xml version="1.0" encoding="utf-8"?>
<p:tagLst xmlns:a="http://schemas.openxmlformats.org/drawingml/2006/main" xmlns:r="http://schemas.openxmlformats.org/officeDocument/2006/relationships" xmlns:p="http://schemas.openxmlformats.org/presentationml/2006/main">
  <p:tag name="PA" val="v3.2.0"/>
</p:tagLst>
</file>

<file path=ppt/tags/tag577.xml><?xml version="1.0" encoding="utf-8"?>
<p:tagLst xmlns:a="http://schemas.openxmlformats.org/drawingml/2006/main" xmlns:r="http://schemas.openxmlformats.org/officeDocument/2006/relationships" xmlns:p="http://schemas.openxmlformats.org/presentationml/2006/main">
  <p:tag name="PA" val="v3.2.0"/>
</p:tagLst>
</file>

<file path=ppt/tags/tag578.xml><?xml version="1.0" encoding="utf-8"?>
<p:tagLst xmlns:a="http://schemas.openxmlformats.org/drawingml/2006/main" xmlns:r="http://schemas.openxmlformats.org/officeDocument/2006/relationships" xmlns:p="http://schemas.openxmlformats.org/presentationml/2006/main">
  <p:tag name="PA" val="v3.2.0"/>
</p:tagLst>
</file>

<file path=ppt/tags/tag579.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80.xml><?xml version="1.0" encoding="utf-8"?>
<p:tagLst xmlns:a="http://schemas.openxmlformats.org/drawingml/2006/main" xmlns:r="http://schemas.openxmlformats.org/officeDocument/2006/relationships" xmlns:p="http://schemas.openxmlformats.org/presentationml/2006/main">
  <p:tag name="PA" val="v3.2.0"/>
</p:tagLst>
</file>

<file path=ppt/tags/tag581.xml><?xml version="1.0" encoding="utf-8"?>
<p:tagLst xmlns:a="http://schemas.openxmlformats.org/drawingml/2006/main" xmlns:r="http://schemas.openxmlformats.org/officeDocument/2006/relationships" xmlns:p="http://schemas.openxmlformats.org/presentationml/2006/main">
  <p:tag name="PA" val="v3.2.0"/>
</p:tagLst>
</file>

<file path=ppt/tags/tag582.xml><?xml version="1.0" encoding="utf-8"?>
<p:tagLst xmlns:a="http://schemas.openxmlformats.org/drawingml/2006/main" xmlns:r="http://schemas.openxmlformats.org/officeDocument/2006/relationships" xmlns:p="http://schemas.openxmlformats.org/presentationml/2006/main">
  <p:tag name="PA" val="v3.2.0"/>
</p:tagLst>
</file>

<file path=ppt/tags/tag583.xml><?xml version="1.0" encoding="utf-8"?>
<p:tagLst xmlns:a="http://schemas.openxmlformats.org/drawingml/2006/main" xmlns:r="http://schemas.openxmlformats.org/officeDocument/2006/relationships" xmlns:p="http://schemas.openxmlformats.org/presentationml/2006/main">
  <p:tag name="PA" val="v3.2.0"/>
</p:tagLst>
</file>

<file path=ppt/tags/tag584.xml><?xml version="1.0" encoding="utf-8"?>
<p:tagLst xmlns:a="http://schemas.openxmlformats.org/drawingml/2006/main" xmlns:r="http://schemas.openxmlformats.org/officeDocument/2006/relationships" xmlns:p="http://schemas.openxmlformats.org/presentationml/2006/main">
  <p:tag name="PA" val="v3.2.0"/>
</p:tagLst>
</file>

<file path=ppt/tags/tag585.xml><?xml version="1.0" encoding="utf-8"?>
<p:tagLst xmlns:a="http://schemas.openxmlformats.org/drawingml/2006/main" xmlns:r="http://schemas.openxmlformats.org/officeDocument/2006/relationships" xmlns:p="http://schemas.openxmlformats.org/presentationml/2006/main">
  <p:tag name="PA" val="v3.2.0"/>
</p:tagLst>
</file>

<file path=ppt/tags/tag586.xml><?xml version="1.0" encoding="utf-8"?>
<p:tagLst xmlns:a="http://schemas.openxmlformats.org/drawingml/2006/main" xmlns:r="http://schemas.openxmlformats.org/officeDocument/2006/relationships" xmlns:p="http://schemas.openxmlformats.org/presentationml/2006/main">
  <p:tag name="PA" val="v3.2.0"/>
</p:tagLst>
</file>

<file path=ppt/tags/tag587.xml><?xml version="1.0" encoding="utf-8"?>
<p:tagLst xmlns:a="http://schemas.openxmlformats.org/drawingml/2006/main" xmlns:r="http://schemas.openxmlformats.org/officeDocument/2006/relationships" xmlns:p="http://schemas.openxmlformats.org/presentationml/2006/main">
  <p:tag name="PA" val="v3.2.0"/>
</p:tagLst>
</file>

<file path=ppt/tags/tag588.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589.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590.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591.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592.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593.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594.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595.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596.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597.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598.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599.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600.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601.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602.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603.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604.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605.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606.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607.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608.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609.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61.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610.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611.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612.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613.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614.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615.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616.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617.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618.xml><?xml version="1.0" encoding="utf-8"?>
<p:tagLst xmlns:a="http://schemas.openxmlformats.org/drawingml/2006/main" xmlns:r="http://schemas.openxmlformats.org/officeDocument/2006/relationships" xmlns:p="http://schemas.openxmlformats.org/presentationml/2006/main">
  <p:tag name="PA" val="v3.2.0"/>
</p:tagLst>
</file>

<file path=ppt/tags/tag619.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620.xml><?xml version="1.0" encoding="utf-8"?>
<p:tagLst xmlns:a="http://schemas.openxmlformats.org/drawingml/2006/main" xmlns:r="http://schemas.openxmlformats.org/officeDocument/2006/relationships" xmlns:p="http://schemas.openxmlformats.org/presentationml/2006/main">
  <p:tag name="PA" val="v3.2.0"/>
</p:tagLst>
</file>

<file path=ppt/tags/tag621.xml><?xml version="1.0" encoding="utf-8"?>
<p:tagLst xmlns:a="http://schemas.openxmlformats.org/drawingml/2006/main" xmlns:r="http://schemas.openxmlformats.org/officeDocument/2006/relationships" xmlns:p="http://schemas.openxmlformats.org/presentationml/2006/main">
  <p:tag name="PA" val="v3.2.0"/>
</p:tagLst>
</file>

<file path=ppt/tags/tag622.xml><?xml version="1.0" encoding="utf-8"?>
<p:tagLst xmlns:a="http://schemas.openxmlformats.org/drawingml/2006/main" xmlns:r="http://schemas.openxmlformats.org/officeDocument/2006/relationships" xmlns:p="http://schemas.openxmlformats.org/presentationml/2006/main">
  <p:tag name="PA" val="v3.2.0"/>
</p:tagLst>
</file>

<file path=ppt/tags/tag623.xml><?xml version="1.0" encoding="utf-8"?>
<p:tagLst xmlns:a="http://schemas.openxmlformats.org/drawingml/2006/main" xmlns:r="http://schemas.openxmlformats.org/officeDocument/2006/relationships" xmlns:p="http://schemas.openxmlformats.org/presentationml/2006/main">
  <p:tag name="PA" val="v3.2.0"/>
</p:tagLst>
</file>

<file path=ppt/tags/tag624.xml><?xml version="1.0" encoding="utf-8"?>
<p:tagLst xmlns:a="http://schemas.openxmlformats.org/drawingml/2006/main" xmlns:r="http://schemas.openxmlformats.org/officeDocument/2006/relationships" xmlns:p="http://schemas.openxmlformats.org/presentationml/2006/main">
  <p:tag name="PA" val="v3.2.0"/>
</p:tagLst>
</file>

<file path=ppt/tags/tag625.xml><?xml version="1.0" encoding="utf-8"?>
<p:tagLst xmlns:a="http://schemas.openxmlformats.org/drawingml/2006/main" xmlns:r="http://schemas.openxmlformats.org/officeDocument/2006/relationships" xmlns:p="http://schemas.openxmlformats.org/presentationml/2006/main">
  <p:tag name="PA" val="v3.2.0"/>
</p:tagLst>
</file>

<file path=ppt/tags/tag626.xml><?xml version="1.0" encoding="utf-8"?>
<p:tagLst xmlns:a="http://schemas.openxmlformats.org/drawingml/2006/main" xmlns:r="http://schemas.openxmlformats.org/officeDocument/2006/relationships" xmlns:p="http://schemas.openxmlformats.org/presentationml/2006/main">
  <p:tag name="PA" val="v3.2.0"/>
</p:tagLst>
</file>

<file path=ppt/tags/tag627.xml><?xml version="1.0" encoding="utf-8"?>
<p:tagLst xmlns:a="http://schemas.openxmlformats.org/drawingml/2006/main" xmlns:r="http://schemas.openxmlformats.org/officeDocument/2006/relationships" xmlns:p="http://schemas.openxmlformats.org/presentationml/2006/main">
  <p:tag name="PA" val="v3.2.0"/>
</p:tagLst>
</file>

<file path=ppt/tags/tag628.xml><?xml version="1.0" encoding="utf-8"?>
<p:tagLst xmlns:a="http://schemas.openxmlformats.org/drawingml/2006/main" xmlns:r="http://schemas.openxmlformats.org/officeDocument/2006/relationships" xmlns:p="http://schemas.openxmlformats.org/presentationml/2006/main">
  <p:tag name="PA" val="v3.2.0"/>
</p:tagLst>
</file>

<file path=ppt/tags/tag629.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630.xml><?xml version="1.0" encoding="utf-8"?>
<p:tagLst xmlns:a="http://schemas.openxmlformats.org/drawingml/2006/main" xmlns:r="http://schemas.openxmlformats.org/officeDocument/2006/relationships" xmlns:p="http://schemas.openxmlformats.org/presentationml/2006/main">
  <p:tag name="PA" val="v3.2.0"/>
</p:tagLst>
</file>

<file path=ppt/tags/tag631.xml><?xml version="1.0" encoding="utf-8"?>
<p:tagLst xmlns:a="http://schemas.openxmlformats.org/drawingml/2006/main" xmlns:r="http://schemas.openxmlformats.org/officeDocument/2006/relationships" xmlns:p="http://schemas.openxmlformats.org/presentationml/2006/main">
  <p:tag name="PA" val="v3.2.0"/>
</p:tagLst>
</file>

<file path=ppt/tags/tag632.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633.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634.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635.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636.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637.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638.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639.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64.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640.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641.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642.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643.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644.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645.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646.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647.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648.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649.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65.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650.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651.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652.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653.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654.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655.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656.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657.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658.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659.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66.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660.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661.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662.xml><?xml version="1.0" encoding="utf-8"?>
<p:tagLst xmlns:a="http://schemas.openxmlformats.org/drawingml/2006/main" xmlns:r="http://schemas.openxmlformats.org/officeDocument/2006/relationships" xmlns:p="http://schemas.openxmlformats.org/presentationml/2006/main">
  <p:tag name="PA" val="v3.2.0"/>
</p:tagLst>
</file>

<file path=ppt/tags/tag663.xml><?xml version="1.0" encoding="utf-8"?>
<p:tagLst xmlns:a="http://schemas.openxmlformats.org/drawingml/2006/main" xmlns:r="http://schemas.openxmlformats.org/officeDocument/2006/relationships" xmlns:p="http://schemas.openxmlformats.org/presentationml/2006/main">
  <p:tag name="PA" val="v3.2.0"/>
</p:tagLst>
</file>

<file path=ppt/tags/tag664.xml><?xml version="1.0" encoding="utf-8"?>
<p:tagLst xmlns:a="http://schemas.openxmlformats.org/drawingml/2006/main" xmlns:r="http://schemas.openxmlformats.org/officeDocument/2006/relationships" xmlns:p="http://schemas.openxmlformats.org/presentationml/2006/main">
  <p:tag name="PA" val="v3.2.0"/>
</p:tagLst>
</file>

<file path=ppt/tags/tag665.xml><?xml version="1.0" encoding="utf-8"?>
<p:tagLst xmlns:a="http://schemas.openxmlformats.org/drawingml/2006/main" xmlns:r="http://schemas.openxmlformats.org/officeDocument/2006/relationships" xmlns:p="http://schemas.openxmlformats.org/presentationml/2006/main">
  <p:tag name="PA" val="v3.2.0"/>
</p:tagLst>
</file>

<file path=ppt/tags/tag666.xml><?xml version="1.0" encoding="utf-8"?>
<p:tagLst xmlns:a="http://schemas.openxmlformats.org/drawingml/2006/main" xmlns:r="http://schemas.openxmlformats.org/officeDocument/2006/relationships" xmlns:p="http://schemas.openxmlformats.org/presentationml/2006/main">
  <p:tag name="PA" val="v3.2.0"/>
</p:tagLst>
</file>

<file path=ppt/tags/tag667.xml><?xml version="1.0" encoding="utf-8"?>
<p:tagLst xmlns:a="http://schemas.openxmlformats.org/drawingml/2006/main" xmlns:r="http://schemas.openxmlformats.org/officeDocument/2006/relationships" xmlns:p="http://schemas.openxmlformats.org/presentationml/2006/main">
  <p:tag name="PA" val="v3.2.0"/>
</p:tagLst>
</file>

<file path=ppt/tags/tag668.xml><?xml version="1.0" encoding="utf-8"?>
<p:tagLst xmlns:a="http://schemas.openxmlformats.org/drawingml/2006/main" xmlns:r="http://schemas.openxmlformats.org/officeDocument/2006/relationships" xmlns:p="http://schemas.openxmlformats.org/presentationml/2006/main">
  <p:tag name="PA" val="v3.2.0"/>
</p:tagLst>
</file>

<file path=ppt/tags/tag669.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670.xml><?xml version="1.0" encoding="utf-8"?>
<p:tagLst xmlns:a="http://schemas.openxmlformats.org/drawingml/2006/main" xmlns:r="http://schemas.openxmlformats.org/officeDocument/2006/relationships" xmlns:p="http://schemas.openxmlformats.org/presentationml/2006/main">
  <p:tag name="PA" val="v3.2.0"/>
</p:tagLst>
</file>

<file path=ppt/tags/tag671.xml><?xml version="1.0" encoding="utf-8"?>
<p:tagLst xmlns:a="http://schemas.openxmlformats.org/drawingml/2006/main" xmlns:r="http://schemas.openxmlformats.org/officeDocument/2006/relationships" xmlns:p="http://schemas.openxmlformats.org/presentationml/2006/main">
  <p:tag name="PA" val="v3.2.0"/>
</p:tagLst>
</file>

<file path=ppt/tags/tag672.xml><?xml version="1.0" encoding="utf-8"?>
<p:tagLst xmlns:a="http://schemas.openxmlformats.org/drawingml/2006/main" xmlns:r="http://schemas.openxmlformats.org/officeDocument/2006/relationships" xmlns:p="http://schemas.openxmlformats.org/presentationml/2006/main">
  <p:tag name="PA" val="v3.2.0"/>
</p:tagLst>
</file>

<file path=ppt/tags/tag673.xml><?xml version="1.0" encoding="utf-8"?>
<p:tagLst xmlns:a="http://schemas.openxmlformats.org/drawingml/2006/main" xmlns:r="http://schemas.openxmlformats.org/officeDocument/2006/relationships" xmlns:p="http://schemas.openxmlformats.org/presentationml/2006/main">
  <p:tag name="PA" val="v3.2.0"/>
</p:tagLst>
</file>

<file path=ppt/tags/tag674.xml><?xml version="1.0" encoding="utf-8"?>
<p:tagLst xmlns:a="http://schemas.openxmlformats.org/drawingml/2006/main" xmlns:r="http://schemas.openxmlformats.org/officeDocument/2006/relationships" xmlns:p="http://schemas.openxmlformats.org/presentationml/2006/main">
  <p:tag name="PA" val="v3.2.0"/>
</p:tagLst>
</file>

<file path=ppt/tags/tag675.xml><?xml version="1.0" encoding="utf-8"?>
<p:tagLst xmlns:a="http://schemas.openxmlformats.org/drawingml/2006/main" xmlns:r="http://schemas.openxmlformats.org/officeDocument/2006/relationships" xmlns:p="http://schemas.openxmlformats.org/presentationml/2006/main">
  <p:tag name="PA" val="v3.2.0"/>
</p:tagLst>
</file>

<file path=ppt/tags/tag676.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677.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678.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679.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68.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680.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681.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682.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683.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684.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685.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686.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687.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688.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689.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69.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690.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691.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692.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693.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694.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695.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696.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697.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698.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699.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700.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701.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702.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703.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704.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705.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706.xml><?xml version="1.0" encoding="utf-8"?>
<p:tagLst xmlns:a="http://schemas.openxmlformats.org/drawingml/2006/main" xmlns:r="http://schemas.openxmlformats.org/officeDocument/2006/relationships" xmlns:p="http://schemas.openxmlformats.org/presentationml/2006/main">
  <p:tag name="PA" val="v3.2.0"/>
</p:tagLst>
</file>

<file path=ppt/tags/tag707.xml><?xml version="1.0" encoding="utf-8"?>
<p:tagLst xmlns:a="http://schemas.openxmlformats.org/drawingml/2006/main" xmlns:r="http://schemas.openxmlformats.org/officeDocument/2006/relationships" xmlns:p="http://schemas.openxmlformats.org/presentationml/2006/main">
  <p:tag name="PA" val="v3.2.0"/>
</p:tagLst>
</file>

<file path=ppt/tags/tag708.xml><?xml version="1.0" encoding="utf-8"?>
<p:tagLst xmlns:a="http://schemas.openxmlformats.org/drawingml/2006/main" xmlns:r="http://schemas.openxmlformats.org/officeDocument/2006/relationships" xmlns:p="http://schemas.openxmlformats.org/presentationml/2006/main">
  <p:tag name="PA" val="v3.2.0"/>
</p:tagLst>
</file>

<file path=ppt/tags/tag709.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710.xml><?xml version="1.0" encoding="utf-8"?>
<p:tagLst xmlns:a="http://schemas.openxmlformats.org/drawingml/2006/main" xmlns:r="http://schemas.openxmlformats.org/officeDocument/2006/relationships" xmlns:p="http://schemas.openxmlformats.org/presentationml/2006/main">
  <p:tag name="PA" val="v3.2.0"/>
</p:tagLst>
</file>

<file path=ppt/tags/tag711.xml><?xml version="1.0" encoding="utf-8"?>
<p:tagLst xmlns:a="http://schemas.openxmlformats.org/drawingml/2006/main" xmlns:r="http://schemas.openxmlformats.org/officeDocument/2006/relationships" xmlns:p="http://schemas.openxmlformats.org/presentationml/2006/main">
  <p:tag name="PA" val="v3.2.0"/>
</p:tagLst>
</file>

<file path=ppt/tags/tag712.xml><?xml version="1.0" encoding="utf-8"?>
<p:tagLst xmlns:a="http://schemas.openxmlformats.org/drawingml/2006/main" xmlns:r="http://schemas.openxmlformats.org/officeDocument/2006/relationships" xmlns:p="http://schemas.openxmlformats.org/presentationml/2006/main">
  <p:tag name="PA" val="v3.2.0"/>
</p:tagLst>
</file>

<file path=ppt/tags/tag713.xml><?xml version="1.0" encoding="utf-8"?>
<p:tagLst xmlns:a="http://schemas.openxmlformats.org/drawingml/2006/main" xmlns:r="http://schemas.openxmlformats.org/officeDocument/2006/relationships" xmlns:p="http://schemas.openxmlformats.org/presentationml/2006/main">
  <p:tag name="PA" val="v3.2.0"/>
</p:tagLst>
</file>

<file path=ppt/tags/tag714.xml><?xml version="1.0" encoding="utf-8"?>
<p:tagLst xmlns:a="http://schemas.openxmlformats.org/drawingml/2006/main" xmlns:r="http://schemas.openxmlformats.org/officeDocument/2006/relationships" xmlns:p="http://schemas.openxmlformats.org/presentationml/2006/main">
  <p:tag name="PA" val="v3.2.0"/>
</p:tagLst>
</file>

<file path=ppt/tags/tag715.xml><?xml version="1.0" encoding="utf-8"?>
<p:tagLst xmlns:a="http://schemas.openxmlformats.org/drawingml/2006/main" xmlns:r="http://schemas.openxmlformats.org/officeDocument/2006/relationships" xmlns:p="http://schemas.openxmlformats.org/presentationml/2006/main">
  <p:tag name="PA" val="v3.2.0"/>
</p:tagLst>
</file>

<file path=ppt/tags/tag716.xml><?xml version="1.0" encoding="utf-8"?>
<p:tagLst xmlns:a="http://schemas.openxmlformats.org/drawingml/2006/main" xmlns:r="http://schemas.openxmlformats.org/officeDocument/2006/relationships" xmlns:p="http://schemas.openxmlformats.org/presentationml/2006/main">
  <p:tag name="PA" val="v3.2.0"/>
</p:tagLst>
</file>

<file path=ppt/tags/tag717.xml><?xml version="1.0" encoding="utf-8"?>
<p:tagLst xmlns:a="http://schemas.openxmlformats.org/drawingml/2006/main" xmlns:r="http://schemas.openxmlformats.org/officeDocument/2006/relationships" xmlns:p="http://schemas.openxmlformats.org/presentationml/2006/main">
  <p:tag name="PA" val="v3.2.0"/>
</p:tagLst>
</file>

<file path=ppt/tags/tag718.xml><?xml version="1.0" encoding="utf-8"?>
<p:tagLst xmlns:a="http://schemas.openxmlformats.org/drawingml/2006/main" xmlns:r="http://schemas.openxmlformats.org/officeDocument/2006/relationships" xmlns:p="http://schemas.openxmlformats.org/presentationml/2006/main">
  <p:tag name="PA" val="v3.2.0"/>
</p:tagLst>
</file>

<file path=ppt/tags/tag719.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720.xml><?xml version="1.0" encoding="utf-8"?>
<p:tagLst xmlns:a="http://schemas.openxmlformats.org/drawingml/2006/main" xmlns:r="http://schemas.openxmlformats.org/officeDocument/2006/relationships" xmlns:p="http://schemas.openxmlformats.org/presentationml/2006/main">
  <p:tag name="LINKSHAPELINE" val="true,666.1998,302,617.1998,271"/>
  <p:tag name="PA" val="v3.2.0"/>
</p:tagLst>
</file>

<file path=ppt/tags/tag721.xml><?xml version="1.0" encoding="utf-8"?>
<p:tagLst xmlns:a="http://schemas.openxmlformats.org/drawingml/2006/main" xmlns:r="http://schemas.openxmlformats.org/officeDocument/2006/relationships" xmlns:p="http://schemas.openxmlformats.org/presentationml/2006/main">
  <p:tag name="LINKSHAPELINE" val="true,617.1998,271,608.4498,346.5"/>
  <p:tag name="PA" val="v3.2.0"/>
</p:tagLst>
</file>

<file path=ppt/tags/tag722.xml><?xml version="1.0" encoding="utf-8"?>
<p:tagLst xmlns:a="http://schemas.openxmlformats.org/drawingml/2006/main" xmlns:r="http://schemas.openxmlformats.org/officeDocument/2006/relationships" xmlns:p="http://schemas.openxmlformats.org/presentationml/2006/main">
  <p:tag name="LINKSHAPELINE" val="true,666.1998,302,608.4498,346.5"/>
  <p:tag name="PA" val="v3.2.0"/>
</p:tagLst>
</file>

<file path=ppt/tags/tag723.xml><?xml version="1.0" encoding="utf-8"?>
<p:tagLst xmlns:a="http://schemas.openxmlformats.org/drawingml/2006/main" xmlns:r="http://schemas.openxmlformats.org/officeDocument/2006/relationships" xmlns:p="http://schemas.openxmlformats.org/presentationml/2006/main">
  <p:tag name="LINKSHAPELINE" val="true,735.2242,237.5226,666.1998,302"/>
  <p:tag name="PA" val="v3.2.0"/>
</p:tagLst>
</file>

<file path=ppt/tags/tag724.xml><?xml version="1.0" encoding="utf-8"?>
<p:tagLst xmlns:a="http://schemas.openxmlformats.org/drawingml/2006/main" xmlns:r="http://schemas.openxmlformats.org/officeDocument/2006/relationships" xmlns:p="http://schemas.openxmlformats.org/presentationml/2006/main">
  <p:tag name="LINKSHAPELINE" val="true,666.1998,302,715.7745,315.3351"/>
  <p:tag name="PA" val="v3.2.0"/>
</p:tagLst>
</file>

<file path=ppt/tags/tag725.xml><?xml version="1.0" encoding="utf-8"?>
<p:tagLst xmlns:a="http://schemas.openxmlformats.org/drawingml/2006/main" xmlns:r="http://schemas.openxmlformats.org/officeDocument/2006/relationships" xmlns:p="http://schemas.openxmlformats.org/presentationml/2006/main">
  <p:tag name="LINKSHAPELINE" val="true,735.2242,237.5226,715.7745,315.3351"/>
  <p:tag name="PA" val="v3.2.0"/>
</p:tagLst>
</file>

<file path=ppt/tags/tag726.xml><?xml version="1.0" encoding="utf-8"?>
<p:tagLst xmlns:a="http://schemas.openxmlformats.org/drawingml/2006/main" xmlns:r="http://schemas.openxmlformats.org/officeDocument/2006/relationships" xmlns:p="http://schemas.openxmlformats.org/presentationml/2006/main">
  <p:tag name="LINKSHAPELINE" val="true,608.4498,346.5,670.4486,393.5226"/>
  <p:tag name="PA" val="v3.2.0"/>
</p:tagLst>
</file>

<file path=ppt/tags/tag727.xml><?xml version="1.0" encoding="utf-8"?>
<p:tagLst xmlns:a="http://schemas.openxmlformats.org/drawingml/2006/main" xmlns:r="http://schemas.openxmlformats.org/officeDocument/2006/relationships" xmlns:p="http://schemas.openxmlformats.org/presentationml/2006/main">
  <p:tag name="LINKSHAPELINE" val="true,666.1998,302,670.4486,393.5226"/>
  <p:tag name="PA" val="v3.2.0"/>
</p:tagLst>
</file>

<file path=ppt/tags/tag728.xml><?xml version="1.0" encoding="utf-8"?>
<p:tagLst xmlns:a="http://schemas.openxmlformats.org/drawingml/2006/main" xmlns:r="http://schemas.openxmlformats.org/officeDocument/2006/relationships" xmlns:p="http://schemas.openxmlformats.org/presentationml/2006/main">
  <p:tag name="LINKSHAPELINE" val="true,715.7745,315.3351,670.4486,393.5226"/>
  <p:tag name="PA" val="v3.2.0"/>
</p:tagLst>
</file>

<file path=ppt/tags/tag729.xml><?xml version="1.0" encoding="utf-8"?>
<p:tagLst xmlns:a="http://schemas.openxmlformats.org/drawingml/2006/main" xmlns:r="http://schemas.openxmlformats.org/officeDocument/2006/relationships" xmlns:p="http://schemas.openxmlformats.org/presentationml/2006/main">
  <p:tag name="LINKSHAPELINE" val="true,758.9498,355.25,715.7745,315.3351"/>
  <p:tag name="PA" val="v3.2.0"/>
</p:tagLst>
</file>

<file path=ppt/tags/tag73.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730.xml><?xml version="1.0" encoding="utf-8"?>
<p:tagLst xmlns:a="http://schemas.openxmlformats.org/drawingml/2006/main" xmlns:r="http://schemas.openxmlformats.org/officeDocument/2006/relationships" xmlns:p="http://schemas.openxmlformats.org/presentationml/2006/main">
  <p:tag name="LINKSHAPELINE" val="true,758.9498,355.25,670.4486,393.5226"/>
  <p:tag name="PA" val="v3.2.0"/>
</p:tagLst>
</file>

<file path=ppt/tags/tag731.xml><?xml version="1.0" encoding="utf-8"?>
<p:tagLst xmlns:a="http://schemas.openxmlformats.org/drawingml/2006/main" xmlns:r="http://schemas.openxmlformats.org/officeDocument/2006/relationships" xmlns:p="http://schemas.openxmlformats.org/presentationml/2006/main">
  <p:tag name="LINKSHAPELINE" val="true,670.4486,393.5226,741.4498,410.1476"/>
  <p:tag name="PA" val="v3.2.0"/>
</p:tagLst>
</file>

<file path=ppt/tags/tag732.xml><?xml version="1.0" encoding="utf-8"?>
<p:tagLst xmlns:a="http://schemas.openxmlformats.org/drawingml/2006/main" xmlns:r="http://schemas.openxmlformats.org/officeDocument/2006/relationships" xmlns:p="http://schemas.openxmlformats.org/presentationml/2006/main">
  <p:tag name="LINKSHAPELINE" val="true,758.9498,355.25,741.4498,410.1476"/>
  <p:tag name="PA" val="v3.2.0"/>
</p:tagLst>
</file>

<file path=ppt/tags/tag733.xml><?xml version="1.0" encoding="utf-8"?>
<p:tagLst xmlns:a="http://schemas.openxmlformats.org/drawingml/2006/main" xmlns:r="http://schemas.openxmlformats.org/officeDocument/2006/relationships" xmlns:p="http://schemas.openxmlformats.org/presentationml/2006/main">
  <p:tag name="LINKSHAPELINE" val="true,715.7745,315.3351,800.3493,284.5"/>
  <p:tag name="PA" val="v3.2.0"/>
</p:tagLst>
</file>

<file path=ppt/tags/tag734.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735.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736.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737.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738.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739.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74.xml><?xml version="1.0" encoding="utf-8"?>
<p:tagLst xmlns:a="http://schemas.openxmlformats.org/drawingml/2006/main" xmlns:r="http://schemas.openxmlformats.org/officeDocument/2006/relationships" xmlns:p="http://schemas.openxmlformats.org/presentationml/2006/main">
  <p:tag name="LINKSHAPELINE" val="true,735.2242,237.5226,800.3493,284.5"/>
  <p:tag name="PA" val="v3.2.0"/>
</p:tagLst>
</file>

<file path=ppt/tags/tag740.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741.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742.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743.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744.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745.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746.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747.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748.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749.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75.xml><?xml version="1.0" encoding="utf-8"?>
<p:tagLst xmlns:a="http://schemas.openxmlformats.org/drawingml/2006/main" xmlns:r="http://schemas.openxmlformats.org/officeDocument/2006/relationships" xmlns:p="http://schemas.openxmlformats.org/presentationml/2006/main">
  <p:tag name="LINKSHAPELINE" val="true,758.9498,355.25,800.3493,284.5"/>
  <p:tag name="PA" val="v3.2.0"/>
</p:tagLst>
</file>

<file path=ppt/tags/tag76.xml><?xml version="1.0" encoding="utf-8"?>
<p:tagLst xmlns:a="http://schemas.openxmlformats.org/drawingml/2006/main" xmlns:r="http://schemas.openxmlformats.org/officeDocument/2006/relationships" xmlns:p="http://schemas.openxmlformats.org/presentationml/2006/main">
  <p:tag name="LINKSHAPELINE" val="true,666.1998,302,664.5491,210.4774"/>
  <p:tag name="PA" val="v3.2.0"/>
</p:tagLst>
</file>

<file path=ppt/tags/tag77.xml><?xml version="1.0" encoding="utf-8"?>
<p:tagLst xmlns:a="http://schemas.openxmlformats.org/drawingml/2006/main" xmlns:r="http://schemas.openxmlformats.org/officeDocument/2006/relationships" xmlns:p="http://schemas.openxmlformats.org/presentationml/2006/main">
  <p:tag name="LINKSHAPELINE" val="true,617.1998,271,664.5491,210.4774"/>
  <p:tag name="PA" val="v3.2.0"/>
</p:tagLst>
</file>

<file path=ppt/tags/tag78.xml><?xml version="1.0" encoding="utf-8"?>
<p:tagLst xmlns:a="http://schemas.openxmlformats.org/drawingml/2006/main" xmlns:r="http://schemas.openxmlformats.org/officeDocument/2006/relationships" xmlns:p="http://schemas.openxmlformats.org/presentationml/2006/main">
  <p:tag name="LINKSHAPELINE" val="true,735.2242,237.5226,664.5491,210.4774"/>
  <p:tag name="PA" val="v3.2.0"/>
</p:tagLst>
</file>

<file path=ppt/tags/tag79.xml><?xml version="1.0" encoding="utf-8"?>
<p:tagLst xmlns:a="http://schemas.openxmlformats.org/drawingml/2006/main" xmlns:r="http://schemas.openxmlformats.org/officeDocument/2006/relationships" xmlns:p="http://schemas.openxmlformats.org/presentationml/2006/main">
  <p:tag name="LINKSHAPELINE" val="true,758.9498,355.25,838.5491,362.25"/>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LINKSHAPELINE" val="true,800.3493,284.5,838.5491,362.25"/>
  <p:tag name="PA" val="v3.2.0"/>
</p:tagLst>
</file>

<file path=ppt/tags/tag81.xml><?xml version="1.0" encoding="utf-8"?>
<p:tagLst xmlns:a="http://schemas.openxmlformats.org/drawingml/2006/main" xmlns:r="http://schemas.openxmlformats.org/officeDocument/2006/relationships" xmlns:p="http://schemas.openxmlformats.org/presentationml/2006/main">
  <p:tag name="LINKSHAPELINE" val="true,800.3493,284.5,808.6484,210.4774"/>
  <p:tag name="PA" val="v3.2.0"/>
</p:tagLst>
</file>

<file path=ppt/tags/tag82.xml><?xml version="1.0" encoding="utf-8"?>
<p:tagLst xmlns:a="http://schemas.openxmlformats.org/drawingml/2006/main" xmlns:r="http://schemas.openxmlformats.org/officeDocument/2006/relationships" xmlns:p="http://schemas.openxmlformats.org/presentationml/2006/main">
  <p:tag name="LINKSHAPELINE" val="true,735.2242,237.5226,808.6484,210.4774"/>
  <p:tag name="PA" val="v3.2.0"/>
</p:tagLst>
</file>

<file path=ppt/tags/tag83.xml><?xml version="1.0" encoding="utf-8"?>
<p:tagLst xmlns:a="http://schemas.openxmlformats.org/drawingml/2006/main" xmlns:r="http://schemas.openxmlformats.org/officeDocument/2006/relationships" xmlns:p="http://schemas.openxmlformats.org/presentationml/2006/main">
  <p:tag name="LINKSHAPELINE" val="true,664.5491,210.4774,808.6484,210.4774"/>
  <p:tag name="PA" val="v3.2.0"/>
</p:tagLst>
</file>

<file path=ppt/tags/tag84.xml><?xml version="1.0" encoding="utf-8"?>
<p:tagLst xmlns:a="http://schemas.openxmlformats.org/drawingml/2006/main" xmlns:r="http://schemas.openxmlformats.org/officeDocument/2006/relationships" xmlns:p="http://schemas.openxmlformats.org/presentationml/2006/main">
  <p:tag name="LINKSHAPELINE" val="true,838.5491,362.25,849.3493,268.2726"/>
  <p:tag name="PA" val="v3.2.0"/>
</p:tagLst>
</file>

<file path=ppt/tags/tag85.xml><?xml version="1.0" encoding="utf-8"?>
<p:tagLst xmlns:a="http://schemas.openxmlformats.org/drawingml/2006/main" xmlns:r="http://schemas.openxmlformats.org/officeDocument/2006/relationships" xmlns:p="http://schemas.openxmlformats.org/presentationml/2006/main">
  <p:tag name="LINKSHAPELINE" val="true,800.3493,284.5,849.3493,268.2726"/>
  <p:tag name="PA" val="v3.2.0"/>
</p:tagLst>
</file>

<file path=ppt/tags/tag86.xml><?xml version="1.0" encoding="utf-8"?>
<p:tagLst xmlns:a="http://schemas.openxmlformats.org/drawingml/2006/main" xmlns:r="http://schemas.openxmlformats.org/officeDocument/2006/relationships" xmlns:p="http://schemas.openxmlformats.org/presentationml/2006/main">
  <p:tag name="LINKSHAPELINE" val="true,808.6484,210.4774,849.3493,268.2726"/>
  <p:tag name="PA" val="v3.2.0"/>
</p:tagLst>
</file>

<file path=ppt/tags/tag87.xml><?xml version="1.0" encoding="utf-8"?>
<p:tagLst xmlns:a="http://schemas.openxmlformats.org/drawingml/2006/main" xmlns:r="http://schemas.openxmlformats.org/officeDocument/2006/relationships" xmlns:p="http://schemas.openxmlformats.org/presentationml/2006/main">
  <p:tag name="LINKSHAPELINE" val="true,741.4498,410.1476,808.6484,426.1024"/>
  <p:tag name="PA" val="v3.2.0"/>
</p:tagLst>
</file>

<file path=ppt/tags/tag88.xml><?xml version="1.0" encoding="utf-8"?>
<p:tagLst xmlns:a="http://schemas.openxmlformats.org/drawingml/2006/main" xmlns:r="http://schemas.openxmlformats.org/officeDocument/2006/relationships" xmlns:p="http://schemas.openxmlformats.org/presentationml/2006/main">
  <p:tag name="LINKSHAPELINE" val="true,758.9498,355.25,808.6484,426.1024"/>
  <p:tag name="PA" val="v3.2.0"/>
</p:tagLst>
</file>

<file path=ppt/tags/tag89.xml><?xml version="1.0" encoding="utf-8"?>
<p:tagLst xmlns:a="http://schemas.openxmlformats.org/drawingml/2006/main" xmlns:r="http://schemas.openxmlformats.org/officeDocument/2006/relationships" xmlns:p="http://schemas.openxmlformats.org/presentationml/2006/main">
  <p:tag name="LINKSHAPELINE" val="true,838.5491,362.25,808.6484,426.1024"/>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PA" val="v3.2.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CE9A37"/>
            </a:gs>
            <a:gs pos="100000">
              <a:srgbClr val="982560"/>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2069</Words>
  <Application>Microsoft Office PowerPoint</Application>
  <PresentationFormat>宽屏</PresentationFormat>
  <Paragraphs>240</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Roboto</vt:lpstr>
      <vt:lpstr>等线</vt:lpstr>
      <vt:lpstr>方正兰亭纤黑_GBK</vt:lpstr>
      <vt:lpstr>时尚中黑简体</vt:lpstr>
      <vt:lpstr>微软雅黑</vt:lpstr>
      <vt:lpstr>Agency FB</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紫色点线</dc:title>
  <dc:creator>第一PPT</dc:creator>
  <cp:keywords>www.1ppt.com</cp:keywords>
  <dc:description>www.1ppt.com</dc:description>
  <cp:lastModifiedBy>天 下</cp:lastModifiedBy>
  <cp:revision>44</cp:revision>
  <dcterms:created xsi:type="dcterms:W3CDTF">2017-05-24T10:40:00Z</dcterms:created>
  <dcterms:modified xsi:type="dcterms:W3CDTF">2021-01-06T00:48:46Z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